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1732" r:id="rId5"/>
    <p:sldId id="1724" r:id="rId6"/>
    <p:sldId id="1778" r:id="rId7"/>
    <p:sldId id="310" r:id="rId8"/>
    <p:sldId id="1779" r:id="rId9"/>
    <p:sldId id="1750" r:id="rId10"/>
    <p:sldId id="1738" r:id="rId11"/>
    <p:sldId id="1740" r:id="rId12"/>
    <p:sldId id="1741" r:id="rId13"/>
    <p:sldId id="1742" r:id="rId14"/>
    <p:sldId id="1743" r:id="rId15"/>
    <p:sldId id="1744" r:id="rId16"/>
    <p:sldId id="1751" r:id="rId17"/>
    <p:sldId id="1733" r:id="rId18"/>
    <p:sldId id="1747" r:id="rId19"/>
    <p:sldId id="1771" r:id="rId20"/>
    <p:sldId id="1748" r:id="rId21"/>
    <p:sldId id="1749" r:id="rId22"/>
    <p:sldId id="1752" r:id="rId23"/>
    <p:sldId id="1745" r:id="rId24"/>
    <p:sldId id="1775" r:id="rId25"/>
    <p:sldId id="1753" r:id="rId26"/>
    <p:sldId id="1734" r:id="rId27"/>
    <p:sldId id="1735" r:id="rId28"/>
    <p:sldId id="1736" r:id="rId29"/>
    <p:sldId id="1737" r:id="rId30"/>
    <p:sldId id="1772" r:id="rId31"/>
    <p:sldId id="1773" r:id="rId32"/>
    <p:sldId id="1774" r:id="rId33"/>
    <p:sldId id="1763" r:id="rId34"/>
    <p:sldId id="1764" r:id="rId35"/>
    <p:sldId id="1776" r:id="rId36"/>
    <p:sldId id="1777" r:id="rId37"/>
    <p:sldId id="1754" r:id="rId38"/>
    <p:sldId id="1755" r:id="rId39"/>
    <p:sldId id="1756" r:id="rId40"/>
    <p:sldId id="1758" r:id="rId41"/>
    <p:sldId id="1761" r:id="rId42"/>
    <p:sldId id="1762" r:id="rId43"/>
    <p:sldId id="1759" r:id="rId44"/>
    <p:sldId id="1760" r:id="rId45"/>
    <p:sldId id="1765" r:id="rId46"/>
    <p:sldId id="1766" r:id="rId47"/>
    <p:sldId id="1767" r:id="rId48"/>
    <p:sldId id="1768" r:id="rId49"/>
    <p:sldId id="1769" r:id="rId50"/>
    <p:sldId id="1770" r:id="rId51"/>
    <p:sldId id="1692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5B6"/>
    <a:srgbClr val="EDDEC5"/>
    <a:srgbClr val="C28F3C"/>
    <a:srgbClr val="876329"/>
    <a:srgbClr val="4968E2"/>
    <a:srgbClr val="50CFDA"/>
    <a:srgbClr val="FFFFFF"/>
    <a:srgbClr val="C3E7DE"/>
    <a:srgbClr val="7D9AD8"/>
    <a:srgbClr val="30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14-Oct-20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1994-C840-41B3-8A72-F84B06E2D7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02231A16-3EBD-45CC-B6B7-3D995E157C5A}"/>
              </a:ext>
            </a:extLst>
          </p:cNvPr>
          <p:cNvSpPr/>
          <p:nvPr userDrawn="1"/>
        </p:nvSpPr>
        <p:spPr>
          <a:xfrm>
            <a:off x="1822061" y="291814"/>
            <a:ext cx="1718094" cy="1718094"/>
          </a:xfrm>
          <a:prstGeom prst="ellipse">
            <a:avLst/>
          </a:prstGeom>
          <a:noFill/>
          <a:ln cap="rnd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2" name="Picture 311">
            <a:extLst>
              <a:ext uri="{FF2B5EF4-FFF2-40B4-BE49-F238E27FC236}">
                <a16:creationId xmlns:a16="http://schemas.microsoft.com/office/drawing/2014/main" id="{4961E292-156E-483F-A4BB-74A9F3C58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594" y="1162267"/>
            <a:ext cx="1770428" cy="994529"/>
          </a:xfrm>
          <a:prstGeom prst="rect">
            <a:avLst/>
          </a:prstGeom>
        </p:spPr>
      </p:pic>
      <p:sp>
        <p:nvSpPr>
          <p:cNvPr id="368" name="Circle: Hollow 367">
            <a:extLst>
              <a:ext uri="{FF2B5EF4-FFF2-40B4-BE49-F238E27FC236}">
                <a16:creationId xmlns:a16="http://schemas.microsoft.com/office/drawing/2014/main" id="{54FE100B-3DFE-41F4-99C6-F2B2110CC6EF}"/>
              </a:ext>
            </a:extLst>
          </p:cNvPr>
          <p:cNvSpPr/>
          <p:nvPr userDrawn="1"/>
        </p:nvSpPr>
        <p:spPr>
          <a:xfrm>
            <a:off x="7147787" y="-2238139"/>
            <a:ext cx="3364666" cy="3364666"/>
          </a:xfrm>
          <a:prstGeom prst="donut">
            <a:avLst>
              <a:gd name="adj" fmla="val 17645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Circle: Hollow 368">
            <a:extLst>
              <a:ext uri="{FF2B5EF4-FFF2-40B4-BE49-F238E27FC236}">
                <a16:creationId xmlns:a16="http://schemas.microsoft.com/office/drawing/2014/main" id="{098EFDD2-312D-49F5-BC1C-DC717BD0B4A0}"/>
              </a:ext>
            </a:extLst>
          </p:cNvPr>
          <p:cNvSpPr/>
          <p:nvPr userDrawn="1"/>
        </p:nvSpPr>
        <p:spPr>
          <a:xfrm>
            <a:off x="-688928" y="-1395031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340156"/>
            <a:ext cx="7132635" cy="6630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7132634" cy="50692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02EF6D9-E2FD-484A-86AA-84A73E9A5401}"/>
              </a:ext>
            </a:extLst>
          </p:cNvPr>
          <p:cNvGrpSpPr/>
          <p:nvPr userDrawn="1"/>
        </p:nvGrpSpPr>
        <p:grpSpPr>
          <a:xfrm>
            <a:off x="5554300" y="310316"/>
            <a:ext cx="1069654" cy="886577"/>
            <a:chOff x="2955194" y="1248458"/>
            <a:chExt cx="1069654" cy="88657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47FF53-767C-40AA-B510-AEC3CAA693E5}"/>
                </a:ext>
              </a:extLst>
            </p:cNvPr>
            <p:cNvSpPr/>
            <p:nvPr/>
          </p:nvSpPr>
          <p:spPr>
            <a:xfrm>
              <a:off x="3135554" y="1251490"/>
              <a:ext cx="810327" cy="120977"/>
            </a:xfrm>
            <a:custGeom>
              <a:avLst/>
              <a:gdLst>
                <a:gd name="connsiteX0" fmla="*/ 810328 w 810327"/>
                <a:gd name="connsiteY0" fmla="*/ 63110 h 120977"/>
                <a:gd name="connsiteX1" fmla="*/ 752460 w 810327"/>
                <a:gd name="connsiteY1" fmla="*/ 120977 h 120977"/>
                <a:gd name="connsiteX2" fmla="*/ 57867 w 810327"/>
                <a:gd name="connsiteY2" fmla="*/ 120977 h 120977"/>
                <a:gd name="connsiteX3" fmla="*/ 0 w 810327"/>
                <a:gd name="connsiteY3" fmla="*/ 63110 h 120977"/>
                <a:gd name="connsiteX4" fmla="*/ 0 w 810327"/>
                <a:gd name="connsiteY4" fmla="*/ 57867 h 120977"/>
                <a:gd name="connsiteX5" fmla="*/ 57867 w 810327"/>
                <a:gd name="connsiteY5" fmla="*/ 0 h 120977"/>
                <a:gd name="connsiteX6" fmla="*/ 752460 w 810327"/>
                <a:gd name="connsiteY6" fmla="*/ 0 h 120977"/>
                <a:gd name="connsiteX7" fmla="*/ 810328 w 810327"/>
                <a:gd name="connsiteY7" fmla="*/ 57867 h 120977"/>
                <a:gd name="connsiteX8" fmla="*/ 810328 w 810327"/>
                <a:gd name="connsiteY8" fmla="*/ 63110 h 12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27" h="120977">
                  <a:moveTo>
                    <a:pt x="810328" y="63110"/>
                  </a:moveTo>
                  <a:cubicBezTo>
                    <a:pt x="810328" y="95076"/>
                    <a:pt x="784426" y="120977"/>
                    <a:pt x="752460" y="120977"/>
                  </a:cubicBezTo>
                  <a:lnTo>
                    <a:pt x="57867" y="120977"/>
                  </a:lnTo>
                  <a:cubicBezTo>
                    <a:pt x="25901" y="120977"/>
                    <a:pt x="0" y="95076"/>
                    <a:pt x="0" y="63110"/>
                  </a:cubicBezTo>
                  <a:lnTo>
                    <a:pt x="0" y="57867"/>
                  </a:lnTo>
                  <a:cubicBezTo>
                    <a:pt x="0" y="25901"/>
                    <a:pt x="25901" y="0"/>
                    <a:pt x="57867" y="0"/>
                  </a:cubicBezTo>
                  <a:lnTo>
                    <a:pt x="752460" y="0"/>
                  </a:lnTo>
                  <a:cubicBezTo>
                    <a:pt x="784426" y="0"/>
                    <a:pt x="810328" y="25901"/>
                    <a:pt x="810328" y="57867"/>
                  </a:cubicBezTo>
                  <a:lnTo>
                    <a:pt x="810328" y="63110"/>
                  </a:lnTo>
                  <a:close/>
                </a:path>
              </a:pathLst>
            </a:custGeom>
            <a:solidFill>
              <a:srgbClr val="F7FBF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C5F40C-1C37-45F7-94A6-92E457FCEC20}"/>
                </a:ext>
              </a:extLst>
            </p:cNvPr>
            <p:cNvSpPr/>
            <p:nvPr/>
          </p:nvSpPr>
          <p:spPr>
            <a:xfrm>
              <a:off x="3325012" y="1448781"/>
              <a:ext cx="699836" cy="263054"/>
            </a:xfrm>
            <a:custGeom>
              <a:avLst/>
              <a:gdLst>
                <a:gd name="connsiteX0" fmla="*/ 699837 w 699836"/>
                <a:gd name="connsiteY0" fmla="*/ 205188 h 263054"/>
                <a:gd name="connsiteX1" fmla="*/ 641970 w 699836"/>
                <a:gd name="connsiteY1" fmla="*/ 263055 h 263054"/>
                <a:gd name="connsiteX2" fmla="*/ 57867 w 699836"/>
                <a:gd name="connsiteY2" fmla="*/ 263055 h 263054"/>
                <a:gd name="connsiteX3" fmla="*/ 0 w 699836"/>
                <a:gd name="connsiteY3" fmla="*/ 205188 h 263054"/>
                <a:gd name="connsiteX4" fmla="*/ 0 w 699836"/>
                <a:gd name="connsiteY4" fmla="*/ 57867 h 263054"/>
                <a:gd name="connsiteX5" fmla="*/ 57867 w 699836"/>
                <a:gd name="connsiteY5" fmla="*/ 0 h 263054"/>
                <a:gd name="connsiteX6" fmla="*/ 641970 w 699836"/>
                <a:gd name="connsiteY6" fmla="*/ 0 h 263054"/>
                <a:gd name="connsiteX7" fmla="*/ 699837 w 699836"/>
                <a:gd name="connsiteY7" fmla="*/ 57867 h 263054"/>
                <a:gd name="connsiteX8" fmla="*/ 699837 w 699836"/>
                <a:gd name="connsiteY8" fmla="*/ 205188 h 26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836" h="263054">
                  <a:moveTo>
                    <a:pt x="699837" y="205188"/>
                  </a:moveTo>
                  <a:cubicBezTo>
                    <a:pt x="699837" y="237154"/>
                    <a:pt x="673936" y="263055"/>
                    <a:pt x="641970" y="263055"/>
                  </a:cubicBezTo>
                  <a:lnTo>
                    <a:pt x="57867" y="263055"/>
                  </a:lnTo>
                  <a:cubicBezTo>
                    <a:pt x="25901" y="263055"/>
                    <a:pt x="0" y="237154"/>
                    <a:pt x="0" y="205188"/>
                  </a:cubicBezTo>
                  <a:lnTo>
                    <a:pt x="0" y="57867"/>
                  </a:lnTo>
                  <a:cubicBezTo>
                    <a:pt x="0" y="25901"/>
                    <a:pt x="25901" y="0"/>
                    <a:pt x="57867" y="0"/>
                  </a:cubicBezTo>
                  <a:lnTo>
                    <a:pt x="641970" y="0"/>
                  </a:lnTo>
                  <a:cubicBezTo>
                    <a:pt x="673936" y="0"/>
                    <a:pt x="699837" y="25901"/>
                    <a:pt x="699837" y="57867"/>
                  </a:cubicBezTo>
                  <a:lnTo>
                    <a:pt x="699837" y="205188"/>
                  </a:lnTo>
                  <a:close/>
                </a:path>
              </a:pathLst>
            </a:custGeom>
            <a:solidFill>
              <a:srgbClr val="F7FBF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3B00B4-7A6A-4B00-9643-B9B7C2787C87}"/>
                </a:ext>
              </a:extLst>
            </p:cNvPr>
            <p:cNvSpPr/>
            <p:nvPr/>
          </p:nvSpPr>
          <p:spPr>
            <a:xfrm>
              <a:off x="3193106" y="1296217"/>
              <a:ext cx="231847" cy="31460"/>
            </a:xfrm>
            <a:custGeom>
              <a:avLst/>
              <a:gdLst>
                <a:gd name="connsiteX0" fmla="*/ 0 w 231847"/>
                <a:gd name="connsiteY0" fmla="*/ 0 h 31460"/>
                <a:gd name="connsiteX1" fmla="*/ 231847 w 231847"/>
                <a:gd name="connsiteY1" fmla="*/ 0 h 31460"/>
                <a:gd name="connsiteX2" fmla="*/ 231847 w 231847"/>
                <a:gd name="connsiteY2" fmla="*/ 31460 h 31460"/>
                <a:gd name="connsiteX3" fmla="*/ 0 w 231847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47" h="31460">
                  <a:moveTo>
                    <a:pt x="0" y="0"/>
                  </a:moveTo>
                  <a:lnTo>
                    <a:pt x="231847" y="0"/>
                  </a:lnTo>
                  <a:lnTo>
                    <a:pt x="231847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B5D1DE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EB60A2-2F16-4426-9A7C-ACE4CD3C4C6B}"/>
                </a:ext>
              </a:extLst>
            </p:cNvPr>
            <p:cNvSpPr/>
            <p:nvPr/>
          </p:nvSpPr>
          <p:spPr>
            <a:xfrm>
              <a:off x="3450980" y="1296217"/>
              <a:ext cx="463378" cy="31460"/>
            </a:xfrm>
            <a:custGeom>
              <a:avLst/>
              <a:gdLst>
                <a:gd name="connsiteX0" fmla="*/ 0 w 463378"/>
                <a:gd name="connsiteY0" fmla="*/ 0 h 31460"/>
                <a:gd name="connsiteX1" fmla="*/ 463378 w 463378"/>
                <a:gd name="connsiteY1" fmla="*/ 0 h 31460"/>
                <a:gd name="connsiteX2" fmla="*/ 463378 w 463378"/>
                <a:gd name="connsiteY2" fmla="*/ 31460 h 31460"/>
                <a:gd name="connsiteX3" fmla="*/ 0 w 463378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378" h="31460">
                  <a:moveTo>
                    <a:pt x="0" y="0"/>
                  </a:moveTo>
                  <a:lnTo>
                    <a:pt x="463378" y="0"/>
                  </a:lnTo>
                  <a:lnTo>
                    <a:pt x="463378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1DBE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1489F8-B567-4745-9C45-8D26D7A55E4E}"/>
                </a:ext>
              </a:extLst>
            </p:cNvPr>
            <p:cNvSpPr/>
            <p:nvPr/>
          </p:nvSpPr>
          <p:spPr>
            <a:xfrm>
              <a:off x="2955194" y="1248458"/>
              <a:ext cx="126978" cy="126978"/>
            </a:xfrm>
            <a:custGeom>
              <a:avLst/>
              <a:gdLst>
                <a:gd name="connsiteX0" fmla="*/ 0 w 126978"/>
                <a:gd name="connsiteY0" fmla="*/ 63489 h 126978"/>
                <a:gd name="connsiteX1" fmla="*/ 63489 w 126978"/>
                <a:gd name="connsiteY1" fmla="*/ 126979 h 126978"/>
                <a:gd name="connsiteX2" fmla="*/ 126979 w 126978"/>
                <a:gd name="connsiteY2" fmla="*/ 63489 h 126978"/>
                <a:gd name="connsiteX3" fmla="*/ 63489 w 126978"/>
                <a:gd name="connsiteY3" fmla="*/ 0 h 126978"/>
                <a:gd name="connsiteX4" fmla="*/ 0 w 126978"/>
                <a:gd name="connsiteY4" fmla="*/ 63489 h 12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8" h="126978">
                  <a:moveTo>
                    <a:pt x="0" y="63489"/>
                  </a:moveTo>
                  <a:cubicBezTo>
                    <a:pt x="0" y="98551"/>
                    <a:pt x="28428" y="126979"/>
                    <a:pt x="63489" y="126979"/>
                  </a:cubicBezTo>
                  <a:cubicBezTo>
                    <a:pt x="98551" y="126979"/>
                    <a:pt x="126979" y="98551"/>
                    <a:pt x="126979" y="63489"/>
                  </a:cubicBezTo>
                  <a:cubicBezTo>
                    <a:pt x="126979" y="28428"/>
                    <a:pt x="98551" y="0"/>
                    <a:pt x="63489" y="0"/>
                  </a:cubicBezTo>
                  <a:cubicBezTo>
                    <a:pt x="28428" y="0"/>
                    <a:pt x="0" y="28428"/>
                    <a:pt x="0" y="63489"/>
                  </a:cubicBezTo>
                  <a:close/>
                </a:path>
              </a:pathLst>
            </a:custGeom>
            <a:solidFill>
              <a:srgbClr val="50CFD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AE424B6-829E-4D11-9E3F-BAB030050702}"/>
                </a:ext>
              </a:extLst>
            </p:cNvPr>
            <p:cNvSpPr/>
            <p:nvPr/>
          </p:nvSpPr>
          <p:spPr>
            <a:xfrm>
              <a:off x="3382563" y="1496161"/>
              <a:ext cx="258127" cy="31460"/>
            </a:xfrm>
            <a:custGeom>
              <a:avLst/>
              <a:gdLst>
                <a:gd name="connsiteX0" fmla="*/ 0 w 258127"/>
                <a:gd name="connsiteY0" fmla="*/ 0 h 31460"/>
                <a:gd name="connsiteX1" fmla="*/ 258127 w 258127"/>
                <a:gd name="connsiteY1" fmla="*/ 0 h 31460"/>
                <a:gd name="connsiteX2" fmla="*/ 258127 w 258127"/>
                <a:gd name="connsiteY2" fmla="*/ 31460 h 31460"/>
                <a:gd name="connsiteX3" fmla="*/ 0 w 258127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27" h="31460">
                  <a:moveTo>
                    <a:pt x="0" y="0"/>
                  </a:moveTo>
                  <a:lnTo>
                    <a:pt x="258127" y="0"/>
                  </a:lnTo>
                  <a:lnTo>
                    <a:pt x="258127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B5D1DE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04E752-8F81-4878-A21B-B5FC36FFE4E3}"/>
                </a:ext>
              </a:extLst>
            </p:cNvPr>
            <p:cNvSpPr/>
            <p:nvPr/>
          </p:nvSpPr>
          <p:spPr>
            <a:xfrm>
              <a:off x="3677520" y="1496161"/>
              <a:ext cx="252567" cy="31460"/>
            </a:xfrm>
            <a:custGeom>
              <a:avLst/>
              <a:gdLst>
                <a:gd name="connsiteX0" fmla="*/ 0 w 252567"/>
                <a:gd name="connsiteY0" fmla="*/ 0 h 31460"/>
                <a:gd name="connsiteX1" fmla="*/ 252568 w 252567"/>
                <a:gd name="connsiteY1" fmla="*/ 0 h 31460"/>
                <a:gd name="connsiteX2" fmla="*/ 252568 w 252567"/>
                <a:gd name="connsiteY2" fmla="*/ 31460 h 31460"/>
                <a:gd name="connsiteX3" fmla="*/ 0 w 252567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67" h="31460">
                  <a:moveTo>
                    <a:pt x="0" y="0"/>
                  </a:moveTo>
                  <a:lnTo>
                    <a:pt x="252568" y="0"/>
                  </a:lnTo>
                  <a:lnTo>
                    <a:pt x="252568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1DBE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6F2E93-88B7-4CE9-99F9-56077AB8B421}"/>
                </a:ext>
              </a:extLst>
            </p:cNvPr>
            <p:cNvSpPr/>
            <p:nvPr/>
          </p:nvSpPr>
          <p:spPr>
            <a:xfrm>
              <a:off x="3382563" y="1564578"/>
              <a:ext cx="484414" cy="31460"/>
            </a:xfrm>
            <a:custGeom>
              <a:avLst/>
              <a:gdLst>
                <a:gd name="connsiteX0" fmla="*/ 0 w 484414"/>
                <a:gd name="connsiteY0" fmla="*/ 0 h 31460"/>
                <a:gd name="connsiteX1" fmla="*/ 484415 w 484414"/>
                <a:gd name="connsiteY1" fmla="*/ 0 h 31460"/>
                <a:gd name="connsiteX2" fmla="*/ 484415 w 484414"/>
                <a:gd name="connsiteY2" fmla="*/ 31460 h 31460"/>
                <a:gd name="connsiteX3" fmla="*/ 0 w 484414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414" h="31460">
                  <a:moveTo>
                    <a:pt x="0" y="0"/>
                  </a:moveTo>
                  <a:lnTo>
                    <a:pt x="484415" y="0"/>
                  </a:lnTo>
                  <a:lnTo>
                    <a:pt x="484415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1DBE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98E35F-CAB6-4225-9205-32D0C5994601}"/>
                </a:ext>
              </a:extLst>
            </p:cNvPr>
            <p:cNvSpPr/>
            <p:nvPr/>
          </p:nvSpPr>
          <p:spPr>
            <a:xfrm>
              <a:off x="3382563" y="1632995"/>
              <a:ext cx="363374" cy="31460"/>
            </a:xfrm>
            <a:custGeom>
              <a:avLst/>
              <a:gdLst>
                <a:gd name="connsiteX0" fmla="*/ 0 w 363374"/>
                <a:gd name="connsiteY0" fmla="*/ 0 h 31460"/>
                <a:gd name="connsiteX1" fmla="*/ 363374 w 363374"/>
                <a:gd name="connsiteY1" fmla="*/ 0 h 31460"/>
                <a:gd name="connsiteX2" fmla="*/ 363374 w 363374"/>
                <a:gd name="connsiteY2" fmla="*/ 31460 h 31460"/>
                <a:gd name="connsiteX3" fmla="*/ 0 w 363374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374" h="31460">
                  <a:moveTo>
                    <a:pt x="0" y="0"/>
                  </a:moveTo>
                  <a:lnTo>
                    <a:pt x="363374" y="0"/>
                  </a:lnTo>
                  <a:lnTo>
                    <a:pt x="363374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1DBE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51349D3-8A89-4800-A5B9-83F38963ED23}"/>
                </a:ext>
              </a:extLst>
            </p:cNvPr>
            <p:cNvSpPr/>
            <p:nvPr/>
          </p:nvSpPr>
          <p:spPr>
            <a:xfrm>
              <a:off x="3144651" y="1448465"/>
              <a:ext cx="126978" cy="126978"/>
            </a:xfrm>
            <a:custGeom>
              <a:avLst/>
              <a:gdLst>
                <a:gd name="connsiteX0" fmla="*/ 0 w 126978"/>
                <a:gd name="connsiteY0" fmla="*/ 63489 h 126978"/>
                <a:gd name="connsiteX1" fmla="*/ 63489 w 126978"/>
                <a:gd name="connsiteY1" fmla="*/ 126979 h 126978"/>
                <a:gd name="connsiteX2" fmla="*/ 126979 w 126978"/>
                <a:gd name="connsiteY2" fmla="*/ 63489 h 126978"/>
                <a:gd name="connsiteX3" fmla="*/ 63489 w 126978"/>
                <a:gd name="connsiteY3" fmla="*/ 0 h 126978"/>
                <a:gd name="connsiteX4" fmla="*/ 0 w 126978"/>
                <a:gd name="connsiteY4" fmla="*/ 63489 h 12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8" h="126978">
                  <a:moveTo>
                    <a:pt x="0" y="63489"/>
                  </a:moveTo>
                  <a:cubicBezTo>
                    <a:pt x="0" y="98551"/>
                    <a:pt x="28428" y="126979"/>
                    <a:pt x="63489" y="126979"/>
                  </a:cubicBezTo>
                  <a:cubicBezTo>
                    <a:pt x="98551" y="126979"/>
                    <a:pt x="126979" y="98551"/>
                    <a:pt x="126979" y="63489"/>
                  </a:cubicBezTo>
                  <a:cubicBezTo>
                    <a:pt x="126979" y="28428"/>
                    <a:pt x="98551" y="0"/>
                    <a:pt x="63489" y="0"/>
                  </a:cubicBezTo>
                  <a:cubicBezTo>
                    <a:pt x="28428" y="0"/>
                    <a:pt x="0" y="28428"/>
                    <a:pt x="0" y="63489"/>
                  </a:cubicBezTo>
                  <a:close/>
                </a:path>
              </a:pathLst>
            </a:custGeom>
            <a:solidFill>
              <a:srgbClr val="50CFD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991DA9-D0C4-4C36-8949-24849ACD53C9}"/>
                </a:ext>
              </a:extLst>
            </p:cNvPr>
            <p:cNvSpPr/>
            <p:nvPr/>
          </p:nvSpPr>
          <p:spPr>
            <a:xfrm>
              <a:off x="3400252" y="1756310"/>
              <a:ext cx="46432" cy="31460"/>
            </a:xfrm>
            <a:custGeom>
              <a:avLst/>
              <a:gdLst>
                <a:gd name="connsiteX0" fmla="*/ 0 w 46432"/>
                <a:gd name="connsiteY0" fmla="*/ 0 h 31460"/>
                <a:gd name="connsiteX1" fmla="*/ 46433 w 46432"/>
                <a:gd name="connsiteY1" fmla="*/ 0 h 31460"/>
                <a:gd name="connsiteX2" fmla="*/ 46433 w 46432"/>
                <a:gd name="connsiteY2" fmla="*/ 31460 h 31460"/>
                <a:gd name="connsiteX3" fmla="*/ 0 w 46432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32" h="31460">
                  <a:moveTo>
                    <a:pt x="0" y="0"/>
                  </a:moveTo>
                  <a:lnTo>
                    <a:pt x="46433" y="0"/>
                  </a:lnTo>
                  <a:lnTo>
                    <a:pt x="46433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8E5ED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6C8C4A-5A07-4030-8458-A5466F4B73C5}"/>
                </a:ext>
              </a:extLst>
            </p:cNvPr>
            <p:cNvSpPr/>
            <p:nvPr/>
          </p:nvSpPr>
          <p:spPr>
            <a:xfrm>
              <a:off x="3471701" y="1756310"/>
              <a:ext cx="46432" cy="31460"/>
            </a:xfrm>
            <a:custGeom>
              <a:avLst/>
              <a:gdLst>
                <a:gd name="connsiteX0" fmla="*/ 0 w 46432"/>
                <a:gd name="connsiteY0" fmla="*/ 0 h 31460"/>
                <a:gd name="connsiteX1" fmla="*/ 46433 w 46432"/>
                <a:gd name="connsiteY1" fmla="*/ 0 h 31460"/>
                <a:gd name="connsiteX2" fmla="*/ 46433 w 46432"/>
                <a:gd name="connsiteY2" fmla="*/ 31460 h 31460"/>
                <a:gd name="connsiteX3" fmla="*/ 0 w 46432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32" h="31460">
                  <a:moveTo>
                    <a:pt x="0" y="0"/>
                  </a:moveTo>
                  <a:lnTo>
                    <a:pt x="46433" y="0"/>
                  </a:lnTo>
                  <a:lnTo>
                    <a:pt x="46433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8E5ED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26A1D6B-E086-45AF-8D2B-93F3E69A99BD}"/>
                </a:ext>
              </a:extLst>
            </p:cNvPr>
            <p:cNvSpPr/>
            <p:nvPr/>
          </p:nvSpPr>
          <p:spPr>
            <a:xfrm>
              <a:off x="3325012" y="1859157"/>
              <a:ext cx="699836" cy="199944"/>
            </a:xfrm>
            <a:custGeom>
              <a:avLst/>
              <a:gdLst>
                <a:gd name="connsiteX0" fmla="*/ 699837 w 699836"/>
                <a:gd name="connsiteY0" fmla="*/ 142077 h 199944"/>
                <a:gd name="connsiteX1" fmla="*/ 641970 w 699836"/>
                <a:gd name="connsiteY1" fmla="*/ 199944 h 199944"/>
                <a:gd name="connsiteX2" fmla="*/ 57867 w 699836"/>
                <a:gd name="connsiteY2" fmla="*/ 199944 h 199944"/>
                <a:gd name="connsiteX3" fmla="*/ 0 w 699836"/>
                <a:gd name="connsiteY3" fmla="*/ 142077 h 199944"/>
                <a:gd name="connsiteX4" fmla="*/ 0 w 699836"/>
                <a:gd name="connsiteY4" fmla="*/ 57867 h 199944"/>
                <a:gd name="connsiteX5" fmla="*/ 57867 w 699836"/>
                <a:gd name="connsiteY5" fmla="*/ 0 h 199944"/>
                <a:gd name="connsiteX6" fmla="*/ 641970 w 699836"/>
                <a:gd name="connsiteY6" fmla="*/ 0 h 199944"/>
                <a:gd name="connsiteX7" fmla="*/ 699837 w 699836"/>
                <a:gd name="connsiteY7" fmla="*/ 57867 h 199944"/>
                <a:gd name="connsiteX8" fmla="*/ 699837 w 699836"/>
                <a:gd name="connsiteY8" fmla="*/ 142077 h 19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836" h="199944">
                  <a:moveTo>
                    <a:pt x="699837" y="142077"/>
                  </a:moveTo>
                  <a:cubicBezTo>
                    <a:pt x="699837" y="174043"/>
                    <a:pt x="673936" y="199944"/>
                    <a:pt x="641970" y="199944"/>
                  </a:cubicBezTo>
                  <a:lnTo>
                    <a:pt x="57867" y="199944"/>
                  </a:lnTo>
                  <a:cubicBezTo>
                    <a:pt x="25901" y="199944"/>
                    <a:pt x="0" y="174043"/>
                    <a:pt x="0" y="142077"/>
                  </a:cubicBezTo>
                  <a:lnTo>
                    <a:pt x="0" y="57867"/>
                  </a:lnTo>
                  <a:cubicBezTo>
                    <a:pt x="0" y="25901"/>
                    <a:pt x="25901" y="0"/>
                    <a:pt x="57867" y="0"/>
                  </a:cubicBezTo>
                  <a:lnTo>
                    <a:pt x="641970" y="0"/>
                  </a:lnTo>
                  <a:cubicBezTo>
                    <a:pt x="673936" y="0"/>
                    <a:pt x="699837" y="25901"/>
                    <a:pt x="699837" y="57867"/>
                  </a:cubicBezTo>
                  <a:lnTo>
                    <a:pt x="699837" y="142077"/>
                  </a:lnTo>
                  <a:close/>
                </a:path>
              </a:pathLst>
            </a:custGeom>
            <a:solidFill>
              <a:srgbClr val="F7FBF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FE41771-FF84-4ACA-BF94-705F668051E1}"/>
                </a:ext>
              </a:extLst>
            </p:cNvPr>
            <p:cNvSpPr/>
            <p:nvPr/>
          </p:nvSpPr>
          <p:spPr>
            <a:xfrm>
              <a:off x="3382563" y="1906663"/>
              <a:ext cx="389654" cy="31460"/>
            </a:xfrm>
            <a:custGeom>
              <a:avLst/>
              <a:gdLst>
                <a:gd name="connsiteX0" fmla="*/ 0 w 389654"/>
                <a:gd name="connsiteY0" fmla="*/ 0 h 31460"/>
                <a:gd name="connsiteX1" fmla="*/ 389655 w 389654"/>
                <a:gd name="connsiteY1" fmla="*/ 0 h 31460"/>
                <a:gd name="connsiteX2" fmla="*/ 389655 w 389654"/>
                <a:gd name="connsiteY2" fmla="*/ 31460 h 31460"/>
                <a:gd name="connsiteX3" fmla="*/ 0 w 389654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54" h="31460">
                  <a:moveTo>
                    <a:pt x="0" y="0"/>
                  </a:moveTo>
                  <a:lnTo>
                    <a:pt x="389655" y="0"/>
                  </a:lnTo>
                  <a:lnTo>
                    <a:pt x="389655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B5D1DE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6398B4-E449-4A9D-9AF4-DE8CEC97EE23}"/>
                </a:ext>
              </a:extLst>
            </p:cNvPr>
            <p:cNvSpPr/>
            <p:nvPr/>
          </p:nvSpPr>
          <p:spPr>
            <a:xfrm>
              <a:off x="3809111" y="1906663"/>
              <a:ext cx="121040" cy="31460"/>
            </a:xfrm>
            <a:custGeom>
              <a:avLst/>
              <a:gdLst>
                <a:gd name="connsiteX0" fmla="*/ 0 w 121040"/>
                <a:gd name="connsiteY0" fmla="*/ 0 h 31460"/>
                <a:gd name="connsiteX1" fmla="*/ 121041 w 121040"/>
                <a:gd name="connsiteY1" fmla="*/ 0 h 31460"/>
                <a:gd name="connsiteX2" fmla="*/ 121041 w 121040"/>
                <a:gd name="connsiteY2" fmla="*/ 31460 h 31460"/>
                <a:gd name="connsiteX3" fmla="*/ 0 w 121040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40" h="31460">
                  <a:moveTo>
                    <a:pt x="0" y="0"/>
                  </a:moveTo>
                  <a:lnTo>
                    <a:pt x="121041" y="0"/>
                  </a:lnTo>
                  <a:lnTo>
                    <a:pt x="121041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1DBE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C3C75B2-4D89-43CE-9D2A-EC4BAE66C827}"/>
                </a:ext>
              </a:extLst>
            </p:cNvPr>
            <p:cNvSpPr/>
            <p:nvPr/>
          </p:nvSpPr>
          <p:spPr>
            <a:xfrm>
              <a:off x="3382563" y="1975017"/>
              <a:ext cx="273920" cy="31460"/>
            </a:xfrm>
            <a:custGeom>
              <a:avLst/>
              <a:gdLst>
                <a:gd name="connsiteX0" fmla="*/ 0 w 273920"/>
                <a:gd name="connsiteY0" fmla="*/ 0 h 31460"/>
                <a:gd name="connsiteX1" fmla="*/ 273921 w 273920"/>
                <a:gd name="connsiteY1" fmla="*/ 0 h 31460"/>
                <a:gd name="connsiteX2" fmla="*/ 273921 w 273920"/>
                <a:gd name="connsiteY2" fmla="*/ 31460 h 31460"/>
                <a:gd name="connsiteX3" fmla="*/ 0 w 273920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920" h="31460">
                  <a:moveTo>
                    <a:pt x="0" y="0"/>
                  </a:moveTo>
                  <a:lnTo>
                    <a:pt x="273921" y="0"/>
                  </a:lnTo>
                  <a:lnTo>
                    <a:pt x="273921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1DBE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23ABF12-1E9A-4E58-8DF5-357F69AAF0BC}"/>
                </a:ext>
              </a:extLst>
            </p:cNvPr>
            <p:cNvSpPr/>
            <p:nvPr/>
          </p:nvSpPr>
          <p:spPr>
            <a:xfrm>
              <a:off x="3144651" y="1858904"/>
              <a:ext cx="126978" cy="126978"/>
            </a:xfrm>
            <a:custGeom>
              <a:avLst/>
              <a:gdLst>
                <a:gd name="connsiteX0" fmla="*/ 0 w 126978"/>
                <a:gd name="connsiteY0" fmla="*/ 63489 h 126978"/>
                <a:gd name="connsiteX1" fmla="*/ 63489 w 126978"/>
                <a:gd name="connsiteY1" fmla="*/ 126979 h 126978"/>
                <a:gd name="connsiteX2" fmla="*/ 126979 w 126978"/>
                <a:gd name="connsiteY2" fmla="*/ 63489 h 126978"/>
                <a:gd name="connsiteX3" fmla="*/ 63489 w 126978"/>
                <a:gd name="connsiteY3" fmla="*/ 0 h 126978"/>
                <a:gd name="connsiteX4" fmla="*/ 0 w 126978"/>
                <a:gd name="connsiteY4" fmla="*/ 63489 h 12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78" h="126978">
                  <a:moveTo>
                    <a:pt x="0" y="63489"/>
                  </a:moveTo>
                  <a:cubicBezTo>
                    <a:pt x="0" y="98551"/>
                    <a:pt x="28428" y="126979"/>
                    <a:pt x="63489" y="126979"/>
                  </a:cubicBezTo>
                  <a:cubicBezTo>
                    <a:pt x="98551" y="126979"/>
                    <a:pt x="126979" y="98551"/>
                    <a:pt x="126979" y="63489"/>
                  </a:cubicBezTo>
                  <a:cubicBezTo>
                    <a:pt x="126979" y="28428"/>
                    <a:pt x="98551" y="0"/>
                    <a:pt x="63489" y="0"/>
                  </a:cubicBezTo>
                  <a:cubicBezTo>
                    <a:pt x="28428" y="0"/>
                    <a:pt x="0" y="28428"/>
                    <a:pt x="0" y="63489"/>
                  </a:cubicBezTo>
                  <a:close/>
                </a:path>
              </a:pathLst>
            </a:custGeom>
            <a:solidFill>
              <a:srgbClr val="50CFDA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11900B-EC7F-46DF-9EA6-B206C72BA140}"/>
                </a:ext>
              </a:extLst>
            </p:cNvPr>
            <p:cNvSpPr/>
            <p:nvPr/>
          </p:nvSpPr>
          <p:spPr>
            <a:xfrm>
              <a:off x="3400252" y="2103575"/>
              <a:ext cx="46432" cy="31460"/>
            </a:xfrm>
            <a:custGeom>
              <a:avLst/>
              <a:gdLst>
                <a:gd name="connsiteX0" fmla="*/ 0 w 46432"/>
                <a:gd name="connsiteY0" fmla="*/ 0 h 31460"/>
                <a:gd name="connsiteX1" fmla="*/ 46433 w 46432"/>
                <a:gd name="connsiteY1" fmla="*/ 0 h 31460"/>
                <a:gd name="connsiteX2" fmla="*/ 46433 w 46432"/>
                <a:gd name="connsiteY2" fmla="*/ 31460 h 31460"/>
                <a:gd name="connsiteX3" fmla="*/ 0 w 46432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32" h="31460">
                  <a:moveTo>
                    <a:pt x="0" y="0"/>
                  </a:moveTo>
                  <a:lnTo>
                    <a:pt x="46433" y="0"/>
                  </a:lnTo>
                  <a:lnTo>
                    <a:pt x="46433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8E5ED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DFA89E-70B6-4B1D-8FF9-AA780F77434E}"/>
                </a:ext>
              </a:extLst>
            </p:cNvPr>
            <p:cNvSpPr/>
            <p:nvPr/>
          </p:nvSpPr>
          <p:spPr>
            <a:xfrm>
              <a:off x="3471701" y="2103575"/>
              <a:ext cx="46432" cy="31460"/>
            </a:xfrm>
            <a:custGeom>
              <a:avLst/>
              <a:gdLst>
                <a:gd name="connsiteX0" fmla="*/ 0 w 46432"/>
                <a:gd name="connsiteY0" fmla="*/ 0 h 31460"/>
                <a:gd name="connsiteX1" fmla="*/ 46433 w 46432"/>
                <a:gd name="connsiteY1" fmla="*/ 0 h 31460"/>
                <a:gd name="connsiteX2" fmla="*/ 46433 w 46432"/>
                <a:gd name="connsiteY2" fmla="*/ 31460 h 31460"/>
                <a:gd name="connsiteX3" fmla="*/ 0 w 46432"/>
                <a:gd name="connsiteY3" fmla="*/ 31460 h 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32" h="31460">
                  <a:moveTo>
                    <a:pt x="0" y="0"/>
                  </a:moveTo>
                  <a:lnTo>
                    <a:pt x="46433" y="0"/>
                  </a:lnTo>
                  <a:lnTo>
                    <a:pt x="46433" y="31460"/>
                  </a:lnTo>
                  <a:lnTo>
                    <a:pt x="0" y="31460"/>
                  </a:lnTo>
                  <a:close/>
                </a:path>
              </a:pathLst>
            </a:custGeom>
            <a:solidFill>
              <a:srgbClr val="D8E5ED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1" name="Graphic 3">
            <a:extLst>
              <a:ext uri="{FF2B5EF4-FFF2-40B4-BE49-F238E27FC236}">
                <a16:creationId xmlns:a16="http://schemas.microsoft.com/office/drawing/2014/main" id="{7A2BBBFE-B53E-4513-8C48-5AFFAD36CD0C}"/>
              </a:ext>
            </a:extLst>
          </p:cNvPr>
          <p:cNvGrpSpPr/>
          <p:nvPr/>
        </p:nvGrpSpPr>
        <p:grpSpPr>
          <a:xfrm>
            <a:off x="1158312" y="933108"/>
            <a:ext cx="2088897" cy="1229294"/>
            <a:chOff x="3142082" y="1710298"/>
            <a:chExt cx="2088897" cy="1229294"/>
          </a:xfrm>
          <a:solidFill>
            <a:srgbClr val="000000"/>
          </a:solidFill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E338204-5976-4113-983E-77BE926FD144}"/>
                </a:ext>
              </a:extLst>
            </p:cNvPr>
            <p:cNvSpPr/>
            <p:nvPr/>
          </p:nvSpPr>
          <p:spPr>
            <a:xfrm>
              <a:off x="3373992" y="1710298"/>
              <a:ext cx="1856987" cy="1229294"/>
            </a:xfrm>
            <a:custGeom>
              <a:avLst/>
              <a:gdLst>
                <a:gd name="connsiteX0" fmla="*/ 0 w 1856987"/>
                <a:gd name="connsiteY0" fmla="*/ 122178 h 1229294"/>
                <a:gd name="connsiteX1" fmla="*/ 122178 w 1856987"/>
                <a:gd name="connsiteY1" fmla="*/ 0 h 1229294"/>
                <a:gd name="connsiteX2" fmla="*/ 1734810 w 1856987"/>
                <a:gd name="connsiteY2" fmla="*/ 0 h 1229294"/>
                <a:gd name="connsiteX3" fmla="*/ 1856987 w 1856987"/>
                <a:gd name="connsiteY3" fmla="*/ 122178 h 1229294"/>
                <a:gd name="connsiteX4" fmla="*/ 1856987 w 1856987"/>
                <a:gd name="connsiteY4" fmla="*/ 1107117 h 1229294"/>
                <a:gd name="connsiteX5" fmla="*/ 1734810 w 1856987"/>
                <a:gd name="connsiteY5" fmla="*/ 1229295 h 1229294"/>
                <a:gd name="connsiteX6" fmla="*/ 122178 w 1856987"/>
                <a:gd name="connsiteY6" fmla="*/ 1229295 h 1229294"/>
                <a:gd name="connsiteX7" fmla="*/ 0 w 1856987"/>
                <a:gd name="connsiteY7" fmla="*/ 1107117 h 1229294"/>
                <a:gd name="connsiteX8" fmla="*/ 0 w 1856987"/>
                <a:gd name="connsiteY8" fmla="*/ 122178 h 122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987" h="1229294">
                  <a:moveTo>
                    <a:pt x="0" y="122178"/>
                  </a:moveTo>
                  <a:cubicBezTo>
                    <a:pt x="0" y="54708"/>
                    <a:pt x="54708" y="0"/>
                    <a:pt x="122178" y="0"/>
                  </a:cubicBezTo>
                  <a:lnTo>
                    <a:pt x="1734810" y="0"/>
                  </a:lnTo>
                  <a:cubicBezTo>
                    <a:pt x="1802279" y="0"/>
                    <a:pt x="1856987" y="54708"/>
                    <a:pt x="1856987" y="122178"/>
                  </a:cubicBezTo>
                  <a:lnTo>
                    <a:pt x="1856987" y="1107117"/>
                  </a:lnTo>
                  <a:cubicBezTo>
                    <a:pt x="1856987" y="1174586"/>
                    <a:pt x="1802279" y="1229295"/>
                    <a:pt x="1734810" y="1229295"/>
                  </a:cubicBezTo>
                  <a:lnTo>
                    <a:pt x="122178" y="1229295"/>
                  </a:lnTo>
                  <a:cubicBezTo>
                    <a:pt x="54708" y="1229295"/>
                    <a:pt x="0" y="1174586"/>
                    <a:pt x="0" y="1107117"/>
                  </a:cubicBezTo>
                  <a:lnTo>
                    <a:pt x="0" y="122178"/>
                  </a:lnTo>
                  <a:close/>
                </a:path>
              </a:pathLst>
            </a:custGeom>
            <a:solidFill>
              <a:srgbClr val="3BB6D5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98BDC31-5877-4E7A-87F6-2E4A92EE9919}"/>
                </a:ext>
              </a:extLst>
            </p:cNvPr>
            <p:cNvSpPr/>
            <p:nvPr/>
          </p:nvSpPr>
          <p:spPr>
            <a:xfrm>
              <a:off x="3142082" y="1886552"/>
              <a:ext cx="519855" cy="519855"/>
            </a:xfrm>
            <a:custGeom>
              <a:avLst/>
              <a:gdLst>
                <a:gd name="connsiteX0" fmla="*/ 519855 w 519855"/>
                <a:gd name="connsiteY0" fmla="*/ 519855 h 519855"/>
                <a:gd name="connsiteX1" fmla="*/ 519855 w 519855"/>
                <a:gd name="connsiteY1" fmla="*/ 0 h 519855"/>
                <a:gd name="connsiteX2" fmla="*/ 0 w 519855"/>
                <a:gd name="connsiteY2" fmla="*/ 0 h 51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855" h="519855">
                  <a:moveTo>
                    <a:pt x="519855" y="519855"/>
                  </a:moveTo>
                  <a:lnTo>
                    <a:pt x="519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B6D5"/>
            </a:solidFill>
            <a:ln w="63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4" name="Graphic 3">
              <a:extLst>
                <a:ext uri="{FF2B5EF4-FFF2-40B4-BE49-F238E27FC236}">
                  <a16:creationId xmlns:a16="http://schemas.microsoft.com/office/drawing/2014/main" id="{7A2BBBFE-B53E-4513-8C48-5AFFAD36CD0C}"/>
                </a:ext>
              </a:extLst>
            </p:cNvPr>
            <p:cNvGrpSpPr/>
            <p:nvPr/>
          </p:nvGrpSpPr>
          <p:grpSpPr>
            <a:xfrm>
              <a:off x="3679499" y="2088265"/>
              <a:ext cx="1271810" cy="469632"/>
              <a:chOff x="3679499" y="2088265"/>
              <a:chExt cx="1271810" cy="469632"/>
            </a:xfrm>
            <a:solidFill>
              <a:srgbClr val="FFFFFF"/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C36CE8B-CE24-4EEF-897D-799C8D1B1CA0}"/>
                  </a:ext>
                </a:extLst>
              </p:cNvPr>
              <p:cNvSpPr/>
              <p:nvPr/>
            </p:nvSpPr>
            <p:spPr>
              <a:xfrm>
                <a:off x="3679499" y="2088265"/>
                <a:ext cx="1271810" cy="43210"/>
              </a:xfrm>
              <a:custGeom>
                <a:avLst/>
                <a:gdLst>
                  <a:gd name="connsiteX0" fmla="*/ 0 w 1271810"/>
                  <a:gd name="connsiteY0" fmla="*/ 0 h 43210"/>
                  <a:gd name="connsiteX1" fmla="*/ 1271810 w 1271810"/>
                  <a:gd name="connsiteY1" fmla="*/ 0 h 43210"/>
                  <a:gd name="connsiteX2" fmla="*/ 1271810 w 1271810"/>
                  <a:gd name="connsiteY2" fmla="*/ 43211 h 43210"/>
                  <a:gd name="connsiteX3" fmla="*/ 0 w 1271810"/>
                  <a:gd name="connsiteY3" fmla="*/ 43211 h 4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1810" h="43210">
                    <a:moveTo>
                      <a:pt x="0" y="0"/>
                    </a:moveTo>
                    <a:lnTo>
                      <a:pt x="1271810" y="0"/>
                    </a:lnTo>
                    <a:lnTo>
                      <a:pt x="1271810" y="43211"/>
                    </a:lnTo>
                    <a:lnTo>
                      <a:pt x="0" y="43211"/>
                    </a:lnTo>
                    <a:close/>
                  </a:path>
                </a:pathLst>
              </a:custGeom>
              <a:solidFill>
                <a:srgbClr val="FFFFF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ECA796C-B397-4BC0-9BCC-067FAAD34CF9}"/>
                  </a:ext>
                </a:extLst>
              </p:cNvPr>
              <p:cNvSpPr/>
              <p:nvPr/>
            </p:nvSpPr>
            <p:spPr>
              <a:xfrm>
                <a:off x="3679499" y="2230406"/>
                <a:ext cx="1186526" cy="43210"/>
              </a:xfrm>
              <a:custGeom>
                <a:avLst/>
                <a:gdLst>
                  <a:gd name="connsiteX0" fmla="*/ 0 w 1186526"/>
                  <a:gd name="connsiteY0" fmla="*/ 0 h 43210"/>
                  <a:gd name="connsiteX1" fmla="*/ 1186526 w 1186526"/>
                  <a:gd name="connsiteY1" fmla="*/ 0 h 43210"/>
                  <a:gd name="connsiteX2" fmla="*/ 1186526 w 1186526"/>
                  <a:gd name="connsiteY2" fmla="*/ 43211 h 43210"/>
                  <a:gd name="connsiteX3" fmla="*/ 0 w 1186526"/>
                  <a:gd name="connsiteY3" fmla="*/ 43211 h 4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6526" h="43210">
                    <a:moveTo>
                      <a:pt x="0" y="0"/>
                    </a:moveTo>
                    <a:lnTo>
                      <a:pt x="1186526" y="0"/>
                    </a:lnTo>
                    <a:lnTo>
                      <a:pt x="1186526" y="43211"/>
                    </a:lnTo>
                    <a:lnTo>
                      <a:pt x="0" y="43211"/>
                    </a:lnTo>
                    <a:close/>
                  </a:path>
                </a:pathLst>
              </a:custGeom>
              <a:solidFill>
                <a:srgbClr val="FFFFF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4D4588D-219C-453D-8B3D-198BAA4D231C}"/>
                  </a:ext>
                </a:extLst>
              </p:cNvPr>
              <p:cNvSpPr/>
              <p:nvPr/>
            </p:nvSpPr>
            <p:spPr>
              <a:xfrm>
                <a:off x="3679499" y="2372546"/>
                <a:ext cx="589535" cy="43210"/>
              </a:xfrm>
              <a:custGeom>
                <a:avLst/>
                <a:gdLst>
                  <a:gd name="connsiteX0" fmla="*/ 0 w 589535"/>
                  <a:gd name="connsiteY0" fmla="*/ 0 h 43210"/>
                  <a:gd name="connsiteX1" fmla="*/ 589536 w 589535"/>
                  <a:gd name="connsiteY1" fmla="*/ 0 h 43210"/>
                  <a:gd name="connsiteX2" fmla="*/ 589536 w 589535"/>
                  <a:gd name="connsiteY2" fmla="*/ 43211 h 43210"/>
                  <a:gd name="connsiteX3" fmla="*/ 0 w 589535"/>
                  <a:gd name="connsiteY3" fmla="*/ 43211 h 4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535" h="43210">
                    <a:moveTo>
                      <a:pt x="0" y="0"/>
                    </a:moveTo>
                    <a:lnTo>
                      <a:pt x="589536" y="0"/>
                    </a:lnTo>
                    <a:lnTo>
                      <a:pt x="589536" y="43211"/>
                    </a:lnTo>
                    <a:lnTo>
                      <a:pt x="0" y="43211"/>
                    </a:lnTo>
                    <a:close/>
                  </a:path>
                </a:pathLst>
              </a:custGeom>
              <a:solidFill>
                <a:srgbClr val="FFFFF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18F65B3-AFDA-48E4-B72F-5658FB13E6B9}"/>
                  </a:ext>
                </a:extLst>
              </p:cNvPr>
              <p:cNvSpPr/>
              <p:nvPr/>
            </p:nvSpPr>
            <p:spPr>
              <a:xfrm>
                <a:off x="4361774" y="2372546"/>
                <a:ext cx="589535" cy="43210"/>
              </a:xfrm>
              <a:custGeom>
                <a:avLst/>
                <a:gdLst>
                  <a:gd name="connsiteX0" fmla="*/ 0 w 589535"/>
                  <a:gd name="connsiteY0" fmla="*/ 0 h 43210"/>
                  <a:gd name="connsiteX1" fmla="*/ 589536 w 589535"/>
                  <a:gd name="connsiteY1" fmla="*/ 0 h 43210"/>
                  <a:gd name="connsiteX2" fmla="*/ 589536 w 589535"/>
                  <a:gd name="connsiteY2" fmla="*/ 43211 h 43210"/>
                  <a:gd name="connsiteX3" fmla="*/ 0 w 589535"/>
                  <a:gd name="connsiteY3" fmla="*/ 43211 h 4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535" h="43210">
                    <a:moveTo>
                      <a:pt x="0" y="0"/>
                    </a:moveTo>
                    <a:lnTo>
                      <a:pt x="589536" y="0"/>
                    </a:lnTo>
                    <a:lnTo>
                      <a:pt x="589536" y="43211"/>
                    </a:lnTo>
                    <a:lnTo>
                      <a:pt x="0" y="43211"/>
                    </a:lnTo>
                    <a:close/>
                  </a:path>
                </a:pathLst>
              </a:custGeom>
              <a:solidFill>
                <a:srgbClr val="FFFFF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CA55527-CA7B-4FF9-B0EA-B232AFFB6E3E}"/>
                  </a:ext>
                </a:extLst>
              </p:cNvPr>
              <p:cNvSpPr/>
              <p:nvPr/>
            </p:nvSpPr>
            <p:spPr>
              <a:xfrm>
                <a:off x="3679499" y="2514687"/>
                <a:ext cx="1271810" cy="43210"/>
              </a:xfrm>
              <a:custGeom>
                <a:avLst/>
                <a:gdLst>
                  <a:gd name="connsiteX0" fmla="*/ 0 w 1271810"/>
                  <a:gd name="connsiteY0" fmla="*/ 0 h 43210"/>
                  <a:gd name="connsiteX1" fmla="*/ 1271810 w 1271810"/>
                  <a:gd name="connsiteY1" fmla="*/ 0 h 43210"/>
                  <a:gd name="connsiteX2" fmla="*/ 1271810 w 1271810"/>
                  <a:gd name="connsiteY2" fmla="*/ 43211 h 43210"/>
                  <a:gd name="connsiteX3" fmla="*/ 0 w 1271810"/>
                  <a:gd name="connsiteY3" fmla="*/ 43211 h 4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1810" h="43210">
                    <a:moveTo>
                      <a:pt x="0" y="0"/>
                    </a:moveTo>
                    <a:lnTo>
                      <a:pt x="1271810" y="0"/>
                    </a:lnTo>
                    <a:lnTo>
                      <a:pt x="1271810" y="43211"/>
                    </a:lnTo>
                    <a:lnTo>
                      <a:pt x="0" y="43211"/>
                    </a:lnTo>
                    <a:close/>
                  </a:path>
                </a:pathLst>
              </a:custGeom>
              <a:solidFill>
                <a:srgbClr val="FFFFF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62" name="Graphic 3">
            <a:extLst>
              <a:ext uri="{FF2B5EF4-FFF2-40B4-BE49-F238E27FC236}">
                <a16:creationId xmlns:a16="http://schemas.microsoft.com/office/drawing/2014/main" id="{7A2BBBFE-B53E-4513-8C48-5AFFAD36CD0C}"/>
              </a:ext>
            </a:extLst>
          </p:cNvPr>
          <p:cNvGrpSpPr/>
          <p:nvPr/>
        </p:nvGrpSpPr>
        <p:grpSpPr>
          <a:xfrm>
            <a:off x="605864" y="791642"/>
            <a:ext cx="474284" cy="1458967"/>
            <a:chOff x="2159376" y="1532798"/>
            <a:chExt cx="474284" cy="1458967"/>
          </a:xfrm>
          <a:solidFill>
            <a:srgbClr val="000000"/>
          </a:solidFill>
        </p:grpSpPr>
        <p:grpSp>
          <p:nvGrpSpPr>
            <p:cNvPr id="263" name="Graphic 3">
              <a:extLst>
                <a:ext uri="{FF2B5EF4-FFF2-40B4-BE49-F238E27FC236}">
                  <a16:creationId xmlns:a16="http://schemas.microsoft.com/office/drawing/2014/main" id="{7A2BBBFE-B53E-4513-8C48-5AFFAD36CD0C}"/>
                </a:ext>
              </a:extLst>
            </p:cNvPr>
            <p:cNvGrpSpPr/>
            <p:nvPr/>
          </p:nvGrpSpPr>
          <p:grpSpPr>
            <a:xfrm>
              <a:off x="2159376" y="1693178"/>
              <a:ext cx="474284" cy="1298587"/>
              <a:chOff x="2159376" y="1693178"/>
              <a:chExt cx="474284" cy="1298587"/>
            </a:xfrm>
            <a:solidFill>
              <a:srgbClr val="000000"/>
            </a:solidFill>
          </p:grpSpPr>
          <p:grpSp>
            <p:nvGrpSpPr>
              <p:cNvPr id="264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2446225" y="2900963"/>
                <a:ext cx="151010" cy="70406"/>
                <a:chOff x="2446225" y="2900963"/>
                <a:chExt cx="151010" cy="70406"/>
              </a:xfrm>
              <a:solidFill>
                <a:srgbClr val="000000"/>
              </a:solidFill>
            </p:grpSpPr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0D64B57D-C740-47ED-B57D-DB2EE149386E}"/>
                    </a:ext>
                  </a:extLst>
                </p:cNvPr>
                <p:cNvSpPr/>
                <p:nvPr/>
              </p:nvSpPr>
              <p:spPr>
                <a:xfrm>
                  <a:off x="2446225" y="2900963"/>
                  <a:ext cx="151010" cy="70343"/>
                </a:xfrm>
                <a:custGeom>
                  <a:avLst/>
                  <a:gdLst>
                    <a:gd name="connsiteX0" fmla="*/ 0 w 151010"/>
                    <a:gd name="connsiteY0" fmla="*/ 24100 h 70343"/>
                    <a:gd name="connsiteX1" fmla="*/ 2022 w 151010"/>
                    <a:gd name="connsiteY1" fmla="*/ 70343 h 70343"/>
                    <a:gd name="connsiteX2" fmla="*/ 39610 w 151010"/>
                    <a:gd name="connsiteY2" fmla="*/ 70343 h 70343"/>
                    <a:gd name="connsiteX3" fmla="*/ 44853 w 151010"/>
                    <a:gd name="connsiteY3" fmla="*/ 64594 h 70343"/>
                    <a:gd name="connsiteX4" fmla="*/ 54645 w 151010"/>
                    <a:gd name="connsiteY4" fmla="*/ 70343 h 70343"/>
                    <a:gd name="connsiteX5" fmla="*/ 74861 w 151010"/>
                    <a:gd name="connsiteY5" fmla="*/ 70343 h 70343"/>
                    <a:gd name="connsiteX6" fmla="*/ 150353 w 151010"/>
                    <a:gd name="connsiteY6" fmla="*/ 70343 h 70343"/>
                    <a:gd name="connsiteX7" fmla="*/ 149974 w 151010"/>
                    <a:gd name="connsiteY7" fmla="*/ 58845 h 70343"/>
                    <a:gd name="connsiteX8" fmla="*/ 138413 w 151010"/>
                    <a:gd name="connsiteY8" fmla="*/ 53412 h 70343"/>
                    <a:gd name="connsiteX9" fmla="*/ 53698 w 151010"/>
                    <a:gd name="connsiteY9" fmla="*/ 8054 h 70343"/>
                    <a:gd name="connsiteX10" fmla="*/ 0 w 151010"/>
                    <a:gd name="connsiteY10" fmla="*/ 24100 h 70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10" h="70343">
                      <a:moveTo>
                        <a:pt x="0" y="24100"/>
                      </a:moveTo>
                      <a:lnTo>
                        <a:pt x="2022" y="70343"/>
                      </a:lnTo>
                      <a:lnTo>
                        <a:pt x="39610" y="70343"/>
                      </a:lnTo>
                      <a:cubicBezTo>
                        <a:pt x="39610" y="70343"/>
                        <a:pt x="41695" y="64594"/>
                        <a:pt x="44853" y="64594"/>
                      </a:cubicBezTo>
                      <a:cubicBezTo>
                        <a:pt x="47507" y="64594"/>
                        <a:pt x="50981" y="70343"/>
                        <a:pt x="54645" y="70343"/>
                      </a:cubicBezTo>
                      <a:cubicBezTo>
                        <a:pt x="62542" y="70343"/>
                        <a:pt x="71323" y="70343"/>
                        <a:pt x="74861" y="70343"/>
                      </a:cubicBezTo>
                      <a:cubicBezTo>
                        <a:pt x="81936" y="70343"/>
                        <a:pt x="150353" y="70343"/>
                        <a:pt x="150353" y="70343"/>
                      </a:cubicBezTo>
                      <a:cubicBezTo>
                        <a:pt x="150353" y="70343"/>
                        <a:pt x="152059" y="61815"/>
                        <a:pt x="149974" y="58845"/>
                      </a:cubicBezTo>
                      <a:cubicBezTo>
                        <a:pt x="148900" y="57329"/>
                        <a:pt x="142583" y="54676"/>
                        <a:pt x="138413" y="53412"/>
                      </a:cubicBezTo>
                      <a:cubicBezTo>
                        <a:pt x="118956" y="47348"/>
                        <a:pt x="63363" y="28585"/>
                        <a:pt x="53698" y="8054"/>
                      </a:cubicBezTo>
                      <a:cubicBezTo>
                        <a:pt x="42010" y="-16900"/>
                        <a:pt x="0" y="24100"/>
                        <a:pt x="0" y="24100"/>
                      </a:cubicBezTo>
                      <a:close/>
                    </a:path>
                  </a:pathLst>
                </a:custGeom>
                <a:solidFill>
                  <a:srgbClr val="7DCCD0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B4591D63-183F-4E71-980D-6A3E9B4A8ACA}"/>
                    </a:ext>
                  </a:extLst>
                </p:cNvPr>
                <p:cNvSpPr/>
                <p:nvPr/>
              </p:nvSpPr>
              <p:spPr>
                <a:xfrm>
                  <a:off x="2446541" y="2961640"/>
                  <a:ext cx="150651" cy="9728"/>
                </a:xfrm>
                <a:custGeom>
                  <a:avLst/>
                  <a:gdLst>
                    <a:gd name="connsiteX0" fmla="*/ 150353 w 150651"/>
                    <a:gd name="connsiteY0" fmla="*/ 0 h 9728"/>
                    <a:gd name="connsiteX1" fmla="*/ 150037 w 150651"/>
                    <a:gd name="connsiteY1" fmla="*/ 9729 h 9728"/>
                    <a:gd name="connsiteX2" fmla="*/ 74545 w 150651"/>
                    <a:gd name="connsiteY2" fmla="*/ 9729 h 9728"/>
                    <a:gd name="connsiteX3" fmla="*/ 54329 w 150651"/>
                    <a:gd name="connsiteY3" fmla="*/ 9729 h 9728"/>
                    <a:gd name="connsiteX4" fmla="*/ 44537 w 150651"/>
                    <a:gd name="connsiteY4" fmla="*/ 3980 h 9728"/>
                    <a:gd name="connsiteX5" fmla="*/ 39294 w 150651"/>
                    <a:gd name="connsiteY5" fmla="*/ 9729 h 9728"/>
                    <a:gd name="connsiteX6" fmla="*/ 1706 w 150651"/>
                    <a:gd name="connsiteY6" fmla="*/ 9729 h 9728"/>
                    <a:gd name="connsiteX7" fmla="*/ 0 w 150651"/>
                    <a:gd name="connsiteY7" fmla="*/ 0 h 9728"/>
                    <a:gd name="connsiteX8" fmla="*/ 150353 w 150651"/>
                    <a:gd name="connsiteY8" fmla="*/ 0 h 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651" h="9728">
                      <a:moveTo>
                        <a:pt x="150353" y="0"/>
                      </a:moveTo>
                      <a:cubicBezTo>
                        <a:pt x="151174" y="3664"/>
                        <a:pt x="150037" y="9729"/>
                        <a:pt x="150037" y="9729"/>
                      </a:cubicBezTo>
                      <a:cubicBezTo>
                        <a:pt x="150037" y="9729"/>
                        <a:pt x="81620" y="9729"/>
                        <a:pt x="74545" y="9729"/>
                      </a:cubicBezTo>
                      <a:cubicBezTo>
                        <a:pt x="71007" y="9729"/>
                        <a:pt x="62289" y="9729"/>
                        <a:pt x="54329" y="9729"/>
                      </a:cubicBezTo>
                      <a:cubicBezTo>
                        <a:pt x="50665" y="9729"/>
                        <a:pt x="47191" y="3980"/>
                        <a:pt x="44537" y="3980"/>
                      </a:cubicBezTo>
                      <a:cubicBezTo>
                        <a:pt x="41379" y="3980"/>
                        <a:pt x="39294" y="9729"/>
                        <a:pt x="39294" y="9729"/>
                      </a:cubicBezTo>
                      <a:lnTo>
                        <a:pt x="1706" y="9729"/>
                      </a:lnTo>
                      <a:lnTo>
                        <a:pt x="0" y="0"/>
                      </a:lnTo>
                      <a:lnTo>
                        <a:pt x="150353" y="0"/>
                      </a:lnTo>
                      <a:close/>
                    </a:path>
                  </a:pathLst>
                </a:custGeom>
                <a:solidFill>
                  <a:srgbClr val="73BBBF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67" name="Graphic 3">
                  <a:extLst>
                    <a:ext uri="{FF2B5EF4-FFF2-40B4-BE49-F238E27FC236}">
                      <a16:creationId xmlns:a16="http://schemas.microsoft.com/office/drawing/2014/main" id="{7A2BBBFE-B53E-4513-8C48-5AFFAD36CD0C}"/>
                    </a:ext>
                  </a:extLst>
                </p:cNvPr>
                <p:cNvGrpSpPr/>
                <p:nvPr/>
              </p:nvGrpSpPr>
              <p:grpSpPr>
                <a:xfrm>
                  <a:off x="2507544" y="2923760"/>
                  <a:ext cx="31203" cy="20189"/>
                  <a:chOff x="2507544" y="2923760"/>
                  <a:chExt cx="31203" cy="20189"/>
                </a:xfrm>
                <a:solidFill>
                  <a:srgbClr val="73BBBF"/>
                </a:solidFill>
              </p:grpSpPr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D0ED6250-C056-4C8F-BE19-4425B1406CF3}"/>
                      </a:ext>
                    </a:extLst>
                  </p:cNvPr>
                  <p:cNvSpPr/>
                  <p:nvPr/>
                </p:nvSpPr>
                <p:spPr>
                  <a:xfrm>
                    <a:off x="2527065" y="2934337"/>
                    <a:ext cx="11682" cy="9612"/>
                  </a:xfrm>
                  <a:custGeom>
                    <a:avLst/>
                    <a:gdLst>
                      <a:gd name="connsiteX0" fmla="*/ 212 w 11682"/>
                      <a:gd name="connsiteY0" fmla="*/ 9172 h 9612"/>
                      <a:gd name="connsiteX1" fmla="*/ 6024 w 11682"/>
                      <a:gd name="connsiteY1" fmla="*/ 6645 h 9612"/>
                      <a:gd name="connsiteX2" fmla="*/ 10509 w 11682"/>
                      <a:gd name="connsiteY2" fmla="*/ 518 h 9612"/>
                      <a:gd name="connsiteX3" fmla="*/ 3876 w 11682"/>
                      <a:gd name="connsiteY3" fmla="*/ 2665 h 9612"/>
                      <a:gd name="connsiteX4" fmla="*/ 212 w 11682"/>
                      <a:gd name="connsiteY4" fmla="*/ 9172 h 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82" h="9612">
                        <a:moveTo>
                          <a:pt x="212" y="9172"/>
                        </a:moveTo>
                        <a:cubicBezTo>
                          <a:pt x="1033" y="10373"/>
                          <a:pt x="3181" y="8983"/>
                          <a:pt x="6024" y="6645"/>
                        </a:cubicBezTo>
                        <a:cubicBezTo>
                          <a:pt x="12909" y="834"/>
                          <a:pt x="12278" y="1465"/>
                          <a:pt x="10509" y="518"/>
                        </a:cubicBezTo>
                        <a:cubicBezTo>
                          <a:pt x="9245" y="-114"/>
                          <a:pt x="7792" y="-809"/>
                          <a:pt x="3876" y="2665"/>
                        </a:cubicBezTo>
                        <a:cubicBezTo>
                          <a:pt x="1033" y="5129"/>
                          <a:pt x="-610" y="7972"/>
                          <a:pt x="212" y="9172"/>
                        </a:cubicBezTo>
                        <a:close/>
                      </a:path>
                    </a:pathLst>
                  </a:custGeom>
                  <a:solidFill>
                    <a:srgbClr val="73BBBF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3259ACCF-C896-4C45-B9B6-7003CA121D43}"/>
                      </a:ext>
                    </a:extLst>
                  </p:cNvPr>
                  <p:cNvSpPr/>
                  <p:nvPr/>
                </p:nvSpPr>
                <p:spPr>
                  <a:xfrm>
                    <a:off x="2516894" y="2929409"/>
                    <a:ext cx="11682" cy="9621"/>
                  </a:xfrm>
                  <a:custGeom>
                    <a:avLst/>
                    <a:gdLst>
                      <a:gd name="connsiteX0" fmla="*/ 212 w 11682"/>
                      <a:gd name="connsiteY0" fmla="*/ 9172 h 9621"/>
                      <a:gd name="connsiteX1" fmla="*/ 6024 w 11682"/>
                      <a:gd name="connsiteY1" fmla="*/ 6645 h 9621"/>
                      <a:gd name="connsiteX2" fmla="*/ 10509 w 11682"/>
                      <a:gd name="connsiteY2" fmla="*/ 518 h 9621"/>
                      <a:gd name="connsiteX3" fmla="*/ 3876 w 11682"/>
                      <a:gd name="connsiteY3" fmla="*/ 2665 h 9621"/>
                      <a:gd name="connsiteX4" fmla="*/ 212 w 11682"/>
                      <a:gd name="connsiteY4" fmla="*/ 9172 h 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82" h="9621">
                        <a:moveTo>
                          <a:pt x="212" y="9172"/>
                        </a:moveTo>
                        <a:cubicBezTo>
                          <a:pt x="1033" y="10373"/>
                          <a:pt x="3181" y="9046"/>
                          <a:pt x="6024" y="6645"/>
                        </a:cubicBezTo>
                        <a:cubicBezTo>
                          <a:pt x="12909" y="834"/>
                          <a:pt x="12278" y="1465"/>
                          <a:pt x="10509" y="518"/>
                        </a:cubicBezTo>
                        <a:cubicBezTo>
                          <a:pt x="9245" y="-114"/>
                          <a:pt x="7792" y="-809"/>
                          <a:pt x="3876" y="2665"/>
                        </a:cubicBezTo>
                        <a:cubicBezTo>
                          <a:pt x="1033" y="5129"/>
                          <a:pt x="-610" y="7972"/>
                          <a:pt x="212" y="9172"/>
                        </a:cubicBezTo>
                        <a:close/>
                      </a:path>
                    </a:pathLst>
                  </a:custGeom>
                  <a:solidFill>
                    <a:srgbClr val="73BBBF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FC742B26-FF4C-4178-8AE4-EA385E83B381}"/>
                      </a:ext>
                    </a:extLst>
                  </p:cNvPr>
                  <p:cNvSpPr/>
                  <p:nvPr/>
                </p:nvSpPr>
                <p:spPr>
                  <a:xfrm>
                    <a:off x="2507544" y="2923760"/>
                    <a:ext cx="11665" cy="9649"/>
                  </a:xfrm>
                  <a:custGeom>
                    <a:avLst/>
                    <a:gdLst>
                      <a:gd name="connsiteX0" fmla="*/ 212 w 11665"/>
                      <a:gd name="connsiteY0" fmla="*/ 9200 h 9649"/>
                      <a:gd name="connsiteX1" fmla="*/ 6024 w 11665"/>
                      <a:gd name="connsiteY1" fmla="*/ 6673 h 9649"/>
                      <a:gd name="connsiteX2" fmla="*/ 10509 w 11665"/>
                      <a:gd name="connsiteY2" fmla="*/ 545 h 9649"/>
                      <a:gd name="connsiteX3" fmla="*/ 3876 w 11665"/>
                      <a:gd name="connsiteY3" fmla="*/ 2693 h 9649"/>
                      <a:gd name="connsiteX4" fmla="*/ 212 w 11665"/>
                      <a:gd name="connsiteY4" fmla="*/ 9200 h 9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65" h="9649">
                        <a:moveTo>
                          <a:pt x="212" y="9200"/>
                        </a:moveTo>
                        <a:cubicBezTo>
                          <a:pt x="1033" y="10400"/>
                          <a:pt x="3181" y="9073"/>
                          <a:pt x="6024" y="6673"/>
                        </a:cubicBezTo>
                        <a:cubicBezTo>
                          <a:pt x="12846" y="861"/>
                          <a:pt x="12278" y="1492"/>
                          <a:pt x="10509" y="545"/>
                        </a:cubicBezTo>
                        <a:cubicBezTo>
                          <a:pt x="9245" y="-150"/>
                          <a:pt x="7792" y="-782"/>
                          <a:pt x="3876" y="2693"/>
                        </a:cubicBezTo>
                        <a:cubicBezTo>
                          <a:pt x="1033" y="5156"/>
                          <a:pt x="-610" y="7999"/>
                          <a:pt x="212" y="9200"/>
                        </a:cubicBezTo>
                        <a:close/>
                      </a:path>
                    </a:pathLst>
                  </a:custGeom>
                  <a:solidFill>
                    <a:srgbClr val="73BBBF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71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2159376" y="2914550"/>
                <a:ext cx="119166" cy="77215"/>
                <a:chOff x="2159376" y="2914550"/>
                <a:chExt cx="119166" cy="77215"/>
              </a:xfrm>
              <a:solidFill>
                <a:srgbClr val="000000"/>
              </a:solidFill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4F4C73DD-D10F-4C33-BF93-4B0D208F3BE5}"/>
                    </a:ext>
                  </a:extLst>
                </p:cNvPr>
                <p:cNvSpPr/>
                <p:nvPr/>
              </p:nvSpPr>
              <p:spPr>
                <a:xfrm>
                  <a:off x="2159517" y="2914550"/>
                  <a:ext cx="119025" cy="77215"/>
                </a:xfrm>
                <a:custGeom>
                  <a:avLst/>
                  <a:gdLst>
                    <a:gd name="connsiteX0" fmla="*/ 1542 w 119025"/>
                    <a:gd name="connsiteY0" fmla="*/ 57135 h 77215"/>
                    <a:gd name="connsiteX1" fmla="*/ 658 w 119025"/>
                    <a:gd name="connsiteY1" fmla="*/ 73244 h 77215"/>
                    <a:gd name="connsiteX2" fmla="*/ 77161 w 119025"/>
                    <a:gd name="connsiteY2" fmla="*/ 75519 h 77215"/>
                    <a:gd name="connsiteX3" fmla="*/ 97882 w 119025"/>
                    <a:gd name="connsiteY3" fmla="*/ 64779 h 77215"/>
                    <a:gd name="connsiteX4" fmla="*/ 102746 w 119025"/>
                    <a:gd name="connsiteY4" fmla="*/ 58209 h 77215"/>
                    <a:gd name="connsiteX5" fmla="*/ 108305 w 119025"/>
                    <a:gd name="connsiteY5" fmla="*/ 57830 h 77215"/>
                    <a:gd name="connsiteX6" fmla="*/ 117150 w 119025"/>
                    <a:gd name="connsiteY6" fmla="*/ 51070 h 77215"/>
                    <a:gd name="connsiteX7" fmla="*/ 115444 w 119025"/>
                    <a:gd name="connsiteY7" fmla="*/ 9945 h 77215"/>
                    <a:gd name="connsiteX8" fmla="*/ 69138 w 119025"/>
                    <a:gd name="connsiteY8" fmla="*/ 4449 h 77215"/>
                    <a:gd name="connsiteX9" fmla="*/ 1542 w 119025"/>
                    <a:gd name="connsiteY9" fmla="*/ 57135 h 7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9025" h="77215">
                      <a:moveTo>
                        <a:pt x="1542" y="57135"/>
                      </a:moveTo>
                      <a:cubicBezTo>
                        <a:pt x="-1301" y="61936"/>
                        <a:pt x="658" y="73244"/>
                        <a:pt x="658" y="73244"/>
                      </a:cubicBezTo>
                      <a:cubicBezTo>
                        <a:pt x="658" y="73244"/>
                        <a:pt x="58525" y="80383"/>
                        <a:pt x="77161" y="75519"/>
                      </a:cubicBezTo>
                      <a:cubicBezTo>
                        <a:pt x="82025" y="74255"/>
                        <a:pt x="90174" y="69643"/>
                        <a:pt x="97882" y="64779"/>
                      </a:cubicBezTo>
                      <a:cubicBezTo>
                        <a:pt x="99208" y="63958"/>
                        <a:pt x="101483" y="59030"/>
                        <a:pt x="102746" y="58209"/>
                      </a:cubicBezTo>
                      <a:cubicBezTo>
                        <a:pt x="105083" y="56693"/>
                        <a:pt x="106284" y="59220"/>
                        <a:pt x="108305" y="57830"/>
                      </a:cubicBezTo>
                      <a:cubicBezTo>
                        <a:pt x="113486" y="54229"/>
                        <a:pt x="117086" y="51449"/>
                        <a:pt x="117150" y="51070"/>
                      </a:cubicBezTo>
                      <a:cubicBezTo>
                        <a:pt x="122203" y="21758"/>
                        <a:pt x="115444" y="9945"/>
                        <a:pt x="115444" y="9945"/>
                      </a:cubicBezTo>
                      <a:cubicBezTo>
                        <a:pt x="115444" y="9945"/>
                        <a:pt x="78361" y="-8123"/>
                        <a:pt x="69138" y="4449"/>
                      </a:cubicBezTo>
                      <a:cubicBezTo>
                        <a:pt x="47406" y="34203"/>
                        <a:pt x="9755" y="43174"/>
                        <a:pt x="1542" y="57135"/>
                      </a:cubicBezTo>
                      <a:close/>
                    </a:path>
                  </a:pathLst>
                </a:custGeom>
                <a:solidFill>
                  <a:srgbClr val="7DCCD0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21956414-B09A-4BB5-8322-CBFAF52C3A43}"/>
                    </a:ext>
                  </a:extLst>
                </p:cNvPr>
                <p:cNvSpPr/>
                <p:nvPr/>
              </p:nvSpPr>
              <p:spPr>
                <a:xfrm>
                  <a:off x="2159376" y="2951975"/>
                  <a:ext cx="118933" cy="39763"/>
                </a:xfrm>
                <a:custGeom>
                  <a:avLst/>
                  <a:gdLst>
                    <a:gd name="connsiteX0" fmla="*/ 41 w 118933"/>
                    <a:gd name="connsiteY0" fmla="*/ 25964 h 39763"/>
                    <a:gd name="connsiteX1" fmla="*/ 62330 w 118933"/>
                    <a:gd name="connsiteY1" fmla="*/ 32155 h 39763"/>
                    <a:gd name="connsiteX2" fmla="*/ 118933 w 118933"/>
                    <a:gd name="connsiteY2" fmla="*/ 0 h 39763"/>
                    <a:gd name="connsiteX3" fmla="*/ 117291 w 118933"/>
                    <a:gd name="connsiteY3" fmla="*/ 13645 h 39763"/>
                    <a:gd name="connsiteX4" fmla="*/ 108446 w 118933"/>
                    <a:gd name="connsiteY4" fmla="*/ 20405 h 39763"/>
                    <a:gd name="connsiteX5" fmla="*/ 102887 w 118933"/>
                    <a:gd name="connsiteY5" fmla="*/ 20784 h 39763"/>
                    <a:gd name="connsiteX6" fmla="*/ 98023 w 118933"/>
                    <a:gd name="connsiteY6" fmla="*/ 27354 h 39763"/>
                    <a:gd name="connsiteX7" fmla="*/ 77302 w 118933"/>
                    <a:gd name="connsiteY7" fmla="*/ 38094 h 39763"/>
                    <a:gd name="connsiteX8" fmla="*/ 799 w 118933"/>
                    <a:gd name="connsiteY8" fmla="*/ 35819 h 39763"/>
                    <a:gd name="connsiteX9" fmla="*/ 41 w 118933"/>
                    <a:gd name="connsiteY9" fmla="*/ 25964 h 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933" h="39763">
                      <a:moveTo>
                        <a:pt x="41" y="25964"/>
                      </a:moveTo>
                      <a:cubicBezTo>
                        <a:pt x="17919" y="28491"/>
                        <a:pt x="55381" y="33545"/>
                        <a:pt x="62330" y="32155"/>
                      </a:cubicBezTo>
                      <a:cubicBezTo>
                        <a:pt x="90568" y="26470"/>
                        <a:pt x="107499" y="10108"/>
                        <a:pt x="118933" y="0"/>
                      </a:cubicBezTo>
                      <a:cubicBezTo>
                        <a:pt x="118681" y="4043"/>
                        <a:pt x="118175" y="8592"/>
                        <a:pt x="117291" y="13645"/>
                      </a:cubicBezTo>
                      <a:cubicBezTo>
                        <a:pt x="117228" y="14024"/>
                        <a:pt x="113627" y="16804"/>
                        <a:pt x="108446" y="20405"/>
                      </a:cubicBezTo>
                      <a:cubicBezTo>
                        <a:pt x="106488" y="21795"/>
                        <a:pt x="105225" y="19205"/>
                        <a:pt x="102887" y="20784"/>
                      </a:cubicBezTo>
                      <a:cubicBezTo>
                        <a:pt x="101624" y="21605"/>
                        <a:pt x="99349" y="26533"/>
                        <a:pt x="98023" y="27354"/>
                      </a:cubicBezTo>
                      <a:cubicBezTo>
                        <a:pt x="90316" y="32218"/>
                        <a:pt x="82166" y="36830"/>
                        <a:pt x="77302" y="38094"/>
                      </a:cubicBezTo>
                      <a:cubicBezTo>
                        <a:pt x="58666" y="42895"/>
                        <a:pt x="799" y="35819"/>
                        <a:pt x="799" y="35819"/>
                      </a:cubicBezTo>
                      <a:cubicBezTo>
                        <a:pt x="799" y="35819"/>
                        <a:pt x="-212" y="30702"/>
                        <a:pt x="41" y="25964"/>
                      </a:cubicBezTo>
                      <a:close/>
                    </a:path>
                  </a:pathLst>
                </a:custGeom>
                <a:solidFill>
                  <a:srgbClr val="73BBBF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74" name="Graphic 3">
                  <a:extLst>
                    <a:ext uri="{FF2B5EF4-FFF2-40B4-BE49-F238E27FC236}">
                      <a16:creationId xmlns:a16="http://schemas.microsoft.com/office/drawing/2014/main" id="{7A2BBBFE-B53E-4513-8C48-5AFFAD36CD0C}"/>
                    </a:ext>
                  </a:extLst>
                </p:cNvPr>
                <p:cNvGrpSpPr/>
                <p:nvPr/>
              </p:nvGrpSpPr>
              <p:grpSpPr>
                <a:xfrm>
                  <a:off x="2190859" y="2931485"/>
                  <a:ext cx="52706" cy="21703"/>
                  <a:chOff x="2190859" y="2931485"/>
                  <a:chExt cx="52706" cy="21703"/>
                </a:xfrm>
                <a:solidFill>
                  <a:srgbClr val="73BBBF"/>
                </a:solidFill>
              </p:grpSpPr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85A571A2-18DB-47A8-9159-11CB8E0EA8D1}"/>
                      </a:ext>
                    </a:extLst>
                  </p:cNvPr>
                  <p:cNvSpPr/>
                  <p:nvPr/>
                </p:nvSpPr>
                <p:spPr>
                  <a:xfrm>
                    <a:off x="2190859" y="2947132"/>
                    <a:ext cx="31546" cy="6056"/>
                  </a:xfrm>
                  <a:custGeom>
                    <a:avLst/>
                    <a:gdLst>
                      <a:gd name="connsiteX0" fmla="*/ 18 w 31546"/>
                      <a:gd name="connsiteY0" fmla="*/ 3010 h 6056"/>
                      <a:gd name="connsiteX1" fmla="*/ 5388 w 31546"/>
                      <a:gd name="connsiteY1" fmla="*/ 4779 h 6056"/>
                      <a:gd name="connsiteX2" fmla="*/ 25288 w 31546"/>
                      <a:gd name="connsiteY2" fmla="*/ 5853 h 6056"/>
                      <a:gd name="connsiteX3" fmla="*/ 31542 w 31546"/>
                      <a:gd name="connsiteY3" fmla="*/ 4590 h 6056"/>
                      <a:gd name="connsiteX4" fmla="*/ 25856 w 31546"/>
                      <a:gd name="connsiteY4" fmla="*/ 1052 h 6056"/>
                      <a:gd name="connsiteX5" fmla="*/ 6209 w 31546"/>
                      <a:gd name="connsiteY5" fmla="*/ 167 h 6056"/>
                      <a:gd name="connsiteX6" fmla="*/ 18 w 31546"/>
                      <a:gd name="connsiteY6" fmla="*/ 3010 h 6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546" h="6056">
                        <a:moveTo>
                          <a:pt x="18" y="3010"/>
                        </a:moveTo>
                        <a:cubicBezTo>
                          <a:pt x="-234" y="4274"/>
                          <a:pt x="2166" y="4969"/>
                          <a:pt x="5388" y="4779"/>
                        </a:cubicBezTo>
                        <a:cubicBezTo>
                          <a:pt x="11958" y="4400"/>
                          <a:pt x="18591" y="4779"/>
                          <a:pt x="25288" y="5853"/>
                        </a:cubicBezTo>
                        <a:cubicBezTo>
                          <a:pt x="28573" y="6358"/>
                          <a:pt x="31416" y="5916"/>
                          <a:pt x="31542" y="4590"/>
                        </a:cubicBezTo>
                        <a:cubicBezTo>
                          <a:pt x="31668" y="3263"/>
                          <a:pt x="29141" y="1557"/>
                          <a:pt x="25856" y="1052"/>
                        </a:cubicBezTo>
                        <a:cubicBezTo>
                          <a:pt x="19223" y="41"/>
                          <a:pt x="12653" y="-212"/>
                          <a:pt x="6209" y="167"/>
                        </a:cubicBezTo>
                        <a:cubicBezTo>
                          <a:pt x="3051" y="357"/>
                          <a:pt x="271" y="1747"/>
                          <a:pt x="18" y="3010"/>
                        </a:cubicBezTo>
                        <a:close/>
                      </a:path>
                    </a:pathLst>
                  </a:custGeom>
                  <a:solidFill>
                    <a:srgbClr val="73BBBF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4B959093-78DF-4486-8A54-0A871A86876F}"/>
                      </a:ext>
                    </a:extLst>
                  </p:cNvPr>
                  <p:cNvSpPr/>
                  <p:nvPr/>
                </p:nvSpPr>
                <p:spPr>
                  <a:xfrm>
                    <a:off x="2201985" y="2939078"/>
                    <a:ext cx="31156" cy="8120"/>
                  </a:xfrm>
                  <a:custGeom>
                    <a:avLst/>
                    <a:gdLst>
                      <a:gd name="connsiteX0" fmla="*/ 10 w 31156"/>
                      <a:gd name="connsiteY0" fmla="*/ 2347 h 8120"/>
                      <a:gd name="connsiteX1" fmla="*/ 5443 w 31156"/>
                      <a:gd name="connsiteY1" fmla="*/ 4747 h 8120"/>
                      <a:gd name="connsiteX2" fmla="*/ 25090 w 31156"/>
                      <a:gd name="connsiteY2" fmla="*/ 7653 h 8120"/>
                      <a:gd name="connsiteX3" fmla="*/ 31155 w 31156"/>
                      <a:gd name="connsiteY3" fmla="*/ 6832 h 8120"/>
                      <a:gd name="connsiteX4" fmla="*/ 25533 w 31156"/>
                      <a:gd name="connsiteY4" fmla="*/ 2662 h 8120"/>
                      <a:gd name="connsiteX5" fmla="*/ 6075 w 31156"/>
                      <a:gd name="connsiteY5" fmla="*/ 9 h 8120"/>
                      <a:gd name="connsiteX6" fmla="*/ 10 w 31156"/>
                      <a:gd name="connsiteY6" fmla="*/ 2347 h 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156" h="8120">
                        <a:moveTo>
                          <a:pt x="10" y="2347"/>
                        </a:moveTo>
                        <a:cubicBezTo>
                          <a:pt x="-179" y="3610"/>
                          <a:pt x="2222" y="4621"/>
                          <a:pt x="5443" y="4747"/>
                        </a:cubicBezTo>
                        <a:cubicBezTo>
                          <a:pt x="11950" y="5000"/>
                          <a:pt x="18520" y="5948"/>
                          <a:pt x="25090" y="7653"/>
                        </a:cubicBezTo>
                        <a:cubicBezTo>
                          <a:pt x="28312" y="8474"/>
                          <a:pt x="31092" y="8222"/>
                          <a:pt x="31155" y="6832"/>
                        </a:cubicBezTo>
                        <a:cubicBezTo>
                          <a:pt x="31218" y="5442"/>
                          <a:pt x="28691" y="3484"/>
                          <a:pt x="25533" y="2662"/>
                        </a:cubicBezTo>
                        <a:cubicBezTo>
                          <a:pt x="19026" y="1083"/>
                          <a:pt x="12519" y="199"/>
                          <a:pt x="6075" y="9"/>
                        </a:cubicBezTo>
                        <a:cubicBezTo>
                          <a:pt x="2916" y="-117"/>
                          <a:pt x="263" y="1083"/>
                          <a:pt x="10" y="2347"/>
                        </a:cubicBezTo>
                        <a:close/>
                      </a:path>
                    </a:pathLst>
                  </a:custGeom>
                  <a:solidFill>
                    <a:srgbClr val="73BBBF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871A64BB-896D-4A41-A992-E0D07C23C51F}"/>
                      </a:ext>
                    </a:extLst>
                  </p:cNvPr>
                  <p:cNvSpPr/>
                  <p:nvPr/>
                </p:nvSpPr>
                <p:spPr>
                  <a:xfrm>
                    <a:off x="2212788" y="2931485"/>
                    <a:ext cx="30776" cy="10412"/>
                  </a:xfrm>
                  <a:custGeom>
                    <a:avLst/>
                    <a:gdLst>
                      <a:gd name="connsiteX0" fmla="*/ 10 w 30776"/>
                      <a:gd name="connsiteY0" fmla="*/ 1979 h 10412"/>
                      <a:gd name="connsiteX1" fmla="*/ 5443 w 30776"/>
                      <a:gd name="connsiteY1" fmla="*/ 4949 h 10412"/>
                      <a:gd name="connsiteX2" fmla="*/ 24837 w 30776"/>
                      <a:gd name="connsiteY2" fmla="*/ 9623 h 10412"/>
                      <a:gd name="connsiteX3" fmla="*/ 30776 w 30776"/>
                      <a:gd name="connsiteY3" fmla="*/ 9244 h 10412"/>
                      <a:gd name="connsiteX4" fmla="*/ 25217 w 30776"/>
                      <a:gd name="connsiteY4" fmla="*/ 4506 h 10412"/>
                      <a:gd name="connsiteX5" fmla="*/ 6012 w 30776"/>
                      <a:gd name="connsiteY5" fmla="*/ 84 h 10412"/>
                      <a:gd name="connsiteX6" fmla="*/ 10 w 30776"/>
                      <a:gd name="connsiteY6" fmla="*/ 1979 h 10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776" h="10412">
                        <a:moveTo>
                          <a:pt x="10" y="1979"/>
                        </a:moveTo>
                        <a:cubicBezTo>
                          <a:pt x="-179" y="3306"/>
                          <a:pt x="2284" y="4506"/>
                          <a:pt x="5443" y="4949"/>
                        </a:cubicBezTo>
                        <a:cubicBezTo>
                          <a:pt x="11887" y="5770"/>
                          <a:pt x="18331" y="7349"/>
                          <a:pt x="24837" y="9623"/>
                        </a:cubicBezTo>
                        <a:cubicBezTo>
                          <a:pt x="27996" y="10761"/>
                          <a:pt x="30713" y="10697"/>
                          <a:pt x="30776" y="9244"/>
                        </a:cubicBezTo>
                        <a:cubicBezTo>
                          <a:pt x="30839" y="7791"/>
                          <a:pt x="28312" y="5580"/>
                          <a:pt x="25217" y="4506"/>
                        </a:cubicBezTo>
                        <a:cubicBezTo>
                          <a:pt x="18836" y="2295"/>
                          <a:pt x="12392" y="842"/>
                          <a:pt x="6012" y="84"/>
                        </a:cubicBezTo>
                        <a:cubicBezTo>
                          <a:pt x="2853" y="-295"/>
                          <a:pt x="200" y="653"/>
                          <a:pt x="10" y="1979"/>
                        </a:cubicBezTo>
                        <a:close/>
                      </a:path>
                    </a:pathLst>
                  </a:custGeom>
                  <a:solidFill>
                    <a:srgbClr val="73BBBF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64872024-6CAD-4FE3-88D1-1D4BE44463D3}"/>
                  </a:ext>
                </a:extLst>
              </p:cNvPr>
              <p:cNvSpPr/>
              <p:nvPr/>
            </p:nvSpPr>
            <p:spPr>
              <a:xfrm>
                <a:off x="2540417" y="1693178"/>
                <a:ext cx="52392" cy="140940"/>
              </a:xfrm>
              <a:custGeom>
                <a:avLst/>
                <a:gdLst>
                  <a:gd name="connsiteX0" fmla="*/ 8149 w 52392"/>
                  <a:gd name="connsiteY0" fmla="*/ 119335 h 140940"/>
                  <a:gd name="connsiteX1" fmla="*/ 2085 w 52392"/>
                  <a:gd name="connsiteY1" fmla="*/ 83768 h 140940"/>
                  <a:gd name="connsiteX2" fmla="*/ 0 w 52392"/>
                  <a:gd name="connsiteY2" fmla="*/ 63363 h 140940"/>
                  <a:gd name="connsiteX3" fmla="*/ 1200 w 52392"/>
                  <a:gd name="connsiteY3" fmla="*/ 35946 h 140940"/>
                  <a:gd name="connsiteX4" fmla="*/ 13330 w 52392"/>
                  <a:gd name="connsiteY4" fmla="*/ 50981 h 140940"/>
                  <a:gd name="connsiteX5" fmla="*/ 19457 w 52392"/>
                  <a:gd name="connsiteY5" fmla="*/ 24322 h 140940"/>
                  <a:gd name="connsiteX6" fmla="*/ 25775 w 52392"/>
                  <a:gd name="connsiteY6" fmla="*/ 3222 h 140940"/>
                  <a:gd name="connsiteX7" fmla="*/ 33482 w 52392"/>
                  <a:gd name="connsiteY7" fmla="*/ 0 h 140940"/>
                  <a:gd name="connsiteX8" fmla="*/ 50792 w 52392"/>
                  <a:gd name="connsiteY8" fmla="*/ 10803 h 140940"/>
                  <a:gd name="connsiteX9" fmla="*/ 35061 w 52392"/>
                  <a:gd name="connsiteY9" fmla="*/ 15604 h 140940"/>
                  <a:gd name="connsiteX10" fmla="*/ 32724 w 52392"/>
                  <a:gd name="connsiteY10" fmla="*/ 33229 h 140940"/>
                  <a:gd name="connsiteX11" fmla="*/ 51234 w 52392"/>
                  <a:gd name="connsiteY11" fmla="*/ 60141 h 140940"/>
                  <a:gd name="connsiteX12" fmla="*/ 49339 w 52392"/>
                  <a:gd name="connsiteY12" fmla="*/ 80420 h 140940"/>
                  <a:gd name="connsiteX13" fmla="*/ 43779 w 52392"/>
                  <a:gd name="connsiteY13" fmla="*/ 86611 h 140940"/>
                  <a:gd name="connsiteX14" fmla="*/ 41505 w 52392"/>
                  <a:gd name="connsiteY14" fmla="*/ 84147 h 140940"/>
                  <a:gd name="connsiteX15" fmla="*/ 40178 w 52392"/>
                  <a:gd name="connsiteY15" fmla="*/ 111312 h 140940"/>
                  <a:gd name="connsiteX16" fmla="*/ 28870 w 52392"/>
                  <a:gd name="connsiteY16" fmla="*/ 126410 h 140940"/>
                  <a:gd name="connsiteX17" fmla="*/ 25017 w 52392"/>
                  <a:gd name="connsiteY17" fmla="*/ 140940 h 140940"/>
                  <a:gd name="connsiteX18" fmla="*/ 8149 w 52392"/>
                  <a:gd name="connsiteY18" fmla="*/ 119335 h 14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392" h="140940">
                    <a:moveTo>
                      <a:pt x="8149" y="119335"/>
                    </a:moveTo>
                    <a:lnTo>
                      <a:pt x="2085" y="83768"/>
                    </a:lnTo>
                    <a:lnTo>
                      <a:pt x="0" y="63363"/>
                    </a:lnTo>
                    <a:lnTo>
                      <a:pt x="1200" y="35946"/>
                    </a:lnTo>
                    <a:cubicBezTo>
                      <a:pt x="1200" y="35946"/>
                      <a:pt x="9539" y="25017"/>
                      <a:pt x="13330" y="50981"/>
                    </a:cubicBezTo>
                    <a:cubicBezTo>
                      <a:pt x="13898" y="54898"/>
                      <a:pt x="19457" y="24322"/>
                      <a:pt x="19457" y="24322"/>
                    </a:cubicBezTo>
                    <a:lnTo>
                      <a:pt x="25775" y="3222"/>
                    </a:lnTo>
                    <a:lnTo>
                      <a:pt x="33482" y="0"/>
                    </a:lnTo>
                    <a:lnTo>
                      <a:pt x="50792" y="10803"/>
                    </a:lnTo>
                    <a:cubicBezTo>
                      <a:pt x="50792" y="10803"/>
                      <a:pt x="49149" y="20468"/>
                      <a:pt x="35061" y="15604"/>
                    </a:cubicBezTo>
                    <a:cubicBezTo>
                      <a:pt x="33545" y="15098"/>
                      <a:pt x="32724" y="33229"/>
                      <a:pt x="32724" y="33229"/>
                    </a:cubicBezTo>
                    <a:lnTo>
                      <a:pt x="51234" y="60141"/>
                    </a:lnTo>
                    <a:cubicBezTo>
                      <a:pt x="51234" y="60141"/>
                      <a:pt x="54835" y="74229"/>
                      <a:pt x="49339" y="80420"/>
                    </a:cubicBezTo>
                    <a:cubicBezTo>
                      <a:pt x="43779" y="86611"/>
                      <a:pt x="43779" y="86611"/>
                      <a:pt x="43779" y="86611"/>
                    </a:cubicBezTo>
                    <a:lnTo>
                      <a:pt x="41505" y="84147"/>
                    </a:lnTo>
                    <a:lnTo>
                      <a:pt x="40178" y="111312"/>
                    </a:lnTo>
                    <a:cubicBezTo>
                      <a:pt x="40178" y="111312"/>
                      <a:pt x="37904" y="121988"/>
                      <a:pt x="28870" y="126410"/>
                    </a:cubicBezTo>
                    <a:cubicBezTo>
                      <a:pt x="19773" y="130832"/>
                      <a:pt x="25017" y="140940"/>
                      <a:pt x="25017" y="140940"/>
                    </a:cubicBezTo>
                    <a:lnTo>
                      <a:pt x="8149" y="119335"/>
                    </a:lnTo>
                    <a:close/>
                  </a:path>
                </a:pathLst>
              </a:custGeom>
              <a:solidFill>
                <a:srgbClr val="E9D6B8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8B4813A-E08C-4784-AEEC-C53CBB4F0DCB}"/>
                  </a:ext>
                </a:extLst>
              </p:cNvPr>
              <p:cNvSpPr/>
              <p:nvPr/>
            </p:nvSpPr>
            <p:spPr>
              <a:xfrm>
                <a:off x="2482865" y="1794445"/>
                <a:ext cx="94633" cy="236426"/>
              </a:xfrm>
              <a:custGeom>
                <a:avLst/>
                <a:gdLst>
                  <a:gd name="connsiteX0" fmla="*/ 28807 w 94633"/>
                  <a:gd name="connsiteY0" fmla="*/ 224329 h 236426"/>
                  <a:gd name="connsiteX1" fmla="*/ 1390 w 94633"/>
                  <a:gd name="connsiteY1" fmla="*/ 124831 h 236426"/>
                  <a:gd name="connsiteX2" fmla="*/ 48012 w 94633"/>
                  <a:gd name="connsiteY2" fmla="*/ 0 h 236426"/>
                  <a:gd name="connsiteX3" fmla="*/ 94634 w 94633"/>
                  <a:gd name="connsiteY3" fmla="*/ 25459 h 236426"/>
                  <a:gd name="connsiteX4" fmla="*/ 51107 w 94633"/>
                  <a:gd name="connsiteY4" fmla="*/ 231468 h 236426"/>
                  <a:gd name="connsiteX5" fmla="*/ 28807 w 94633"/>
                  <a:gd name="connsiteY5" fmla="*/ 224329 h 23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" h="236426">
                    <a:moveTo>
                      <a:pt x="28807" y="224329"/>
                    </a:moveTo>
                    <a:cubicBezTo>
                      <a:pt x="28807" y="224329"/>
                      <a:pt x="-7455" y="151553"/>
                      <a:pt x="1390" y="124831"/>
                    </a:cubicBezTo>
                    <a:cubicBezTo>
                      <a:pt x="10297" y="98109"/>
                      <a:pt x="48012" y="0"/>
                      <a:pt x="48012" y="0"/>
                    </a:cubicBezTo>
                    <a:lnTo>
                      <a:pt x="94634" y="25459"/>
                    </a:lnTo>
                    <a:cubicBezTo>
                      <a:pt x="94634" y="25459"/>
                      <a:pt x="61594" y="218391"/>
                      <a:pt x="51107" y="231468"/>
                    </a:cubicBezTo>
                    <a:cubicBezTo>
                      <a:pt x="40684" y="244419"/>
                      <a:pt x="31587" y="228372"/>
                      <a:pt x="28807" y="224329"/>
                    </a:cubicBezTo>
                    <a:close/>
                  </a:path>
                </a:pathLst>
              </a:custGeom>
              <a:solidFill>
                <a:srgbClr val="73BBB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D4E147A3-E39A-49E8-9922-7CD1A4059139}"/>
                  </a:ext>
                </a:extLst>
              </p:cNvPr>
              <p:cNvSpPr/>
              <p:nvPr/>
            </p:nvSpPr>
            <p:spPr>
              <a:xfrm>
                <a:off x="2444014" y="2072662"/>
                <a:ext cx="181434" cy="852527"/>
              </a:xfrm>
              <a:custGeom>
                <a:avLst/>
                <a:gdLst>
                  <a:gd name="connsiteX0" fmla="*/ 76756 w 181434"/>
                  <a:gd name="connsiteY0" fmla="*/ 850000 h 852527"/>
                  <a:gd name="connsiteX1" fmla="*/ 0 w 181434"/>
                  <a:gd name="connsiteY1" fmla="*/ 852527 h 852527"/>
                  <a:gd name="connsiteX2" fmla="*/ 18636 w 181434"/>
                  <a:gd name="connsiteY2" fmla="*/ 48770 h 852527"/>
                  <a:gd name="connsiteX3" fmla="*/ 181435 w 181434"/>
                  <a:gd name="connsiteY3" fmla="*/ 0 h 852527"/>
                  <a:gd name="connsiteX4" fmla="*/ 76756 w 181434"/>
                  <a:gd name="connsiteY4" fmla="*/ 850000 h 85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34" h="852527">
                    <a:moveTo>
                      <a:pt x="76756" y="850000"/>
                    </a:moveTo>
                    <a:lnTo>
                      <a:pt x="0" y="852527"/>
                    </a:lnTo>
                    <a:lnTo>
                      <a:pt x="18636" y="48770"/>
                    </a:lnTo>
                    <a:lnTo>
                      <a:pt x="181435" y="0"/>
                    </a:lnTo>
                    <a:cubicBezTo>
                      <a:pt x="181435" y="0"/>
                      <a:pt x="155849" y="523835"/>
                      <a:pt x="76756" y="850000"/>
                    </a:cubicBezTo>
                    <a:close/>
                  </a:path>
                </a:pathLst>
              </a:custGeom>
              <a:solidFill>
                <a:srgbClr val="163F59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9CC899D-9642-4418-8D40-206020E8A8C2}"/>
                  </a:ext>
                </a:extLst>
              </p:cNvPr>
              <p:cNvSpPr/>
              <p:nvPr/>
            </p:nvSpPr>
            <p:spPr>
              <a:xfrm>
                <a:off x="2199216" y="2088076"/>
                <a:ext cx="386685" cy="852653"/>
              </a:xfrm>
              <a:custGeom>
                <a:avLst/>
                <a:gdLst>
                  <a:gd name="connsiteX0" fmla="*/ 200576 w 386685"/>
                  <a:gd name="connsiteY0" fmla="*/ 48770 h 852653"/>
                  <a:gd name="connsiteX1" fmla="*/ 0 w 386685"/>
                  <a:gd name="connsiteY1" fmla="*/ 850064 h 852653"/>
                  <a:gd name="connsiteX2" fmla="*/ 90717 w 386685"/>
                  <a:gd name="connsiteY2" fmla="*/ 852654 h 852653"/>
                  <a:gd name="connsiteX3" fmla="*/ 386686 w 386685"/>
                  <a:gd name="connsiteY3" fmla="*/ 0 h 85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685" h="852653">
                    <a:moveTo>
                      <a:pt x="200576" y="48770"/>
                    </a:moveTo>
                    <a:lnTo>
                      <a:pt x="0" y="850064"/>
                    </a:lnTo>
                    <a:lnTo>
                      <a:pt x="90717" y="852654"/>
                    </a:lnTo>
                    <a:lnTo>
                      <a:pt x="386686" y="0"/>
                    </a:lnTo>
                    <a:close/>
                  </a:path>
                </a:pathLst>
              </a:custGeom>
              <a:solidFill>
                <a:srgbClr val="194866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27B2157-88A3-4D13-9FF4-7A80931AE7A3}"/>
                  </a:ext>
                </a:extLst>
              </p:cNvPr>
              <p:cNvSpPr/>
              <p:nvPr/>
            </p:nvSpPr>
            <p:spPr>
              <a:xfrm>
                <a:off x="2458480" y="2072662"/>
                <a:ext cx="166967" cy="227740"/>
              </a:xfrm>
              <a:custGeom>
                <a:avLst/>
                <a:gdLst>
                  <a:gd name="connsiteX0" fmla="*/ 4043 w 166967"/>
                  <a:gd name="connsiteY0" fmla="*/ 54203 h 227740"/>
                  <a:gd name="connsiteX1" fmla="*/ 17057 w 166967"/>
                  <a:gd name="connsiteY1" fmla="*/ 44916 h 227740"/>
                  <a:gd name="connsiteX2" fmla="*/ 166968 w 166967"/>
                  <a:gd name="connsiteY2" fmla="*/ 0 h 227740"/>
                  <a:gd name="connsiteX3" fmla="*/ 158250 w 166967"/>
                  <a:gd name="connsiteY3" fmla="*/ 136329 h 227740"/>
                  <a:gd name="connsiteX4" fmla="*/ 0 w 166967"/>
                  <a:gd name="connsiteY4" fmla="*/ 227741 h 227740"/>
                  <a:gd name="connsiteX5" fmla="*/ 4043 w 166967"/>
                  <a:gd name="connsiteY5" fmla="*/ 54203 h 22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967" h="227740">
                    <a:moveTo>
                      <a:pt x="4043" y="54203"/>
                    </a:moveTo>
                    <a:lnTo>
                      <a:pt x="17057" y="44916"/>
                    </a:lnTo>
                    <a:lnTo>
                      <a:pt x="166968" y="0"/>
                    </a:lnTo>
                    <a:cubicBezTo>
                      <a:pt x="166968" y="0"/>
                      <a:pt x="164378" y="53255"/>
                      <a:pt x="158250" y="136329"/>
                    </a:cubicBezTo>
                    <a:lnTo>
                      <a:pt x="0" y="227741"/>
                    </a:lnTo>
                    <a:lnTo>
                      <a:pt x="4043" y="54203"/>
                    </a:lnTo>
                    <a:close/>
                  </a:path>
                </a:pathLst>
              </a:custGeom>
              <a:solidFill>
                <a:srgbClr val="194866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D981437-FAD3-4EAF-ABFF-2EC761E6AD1C}"/>
                  </a:ext>
                </a:extLst>
              </p:cNvPr>
              <p:cNvSpPr/>
              <p:nvPr/>
            </p:nvSpPr>
            <p:spPr>
              <a:xfrm>
                <a:off x="2399097" y="2072662"/>
                <a:ext cx="226350" cy="66963"/>
              </a:xfrm>
              <a:custGeom>
                <a:avLst/>
                <a:gdLst>
                  <a:gd name="connsiteX0" fmla="*/ 0 w 226350"/>
                  <a:gd name="connsiteY0" fmla="*/ 66964 h 66963"/>
                  <a:gd name="connsiteX1" fmla="*/ 758 w 226350"/>
                  <a:gd name="connsiteY1" fmla="*/ 64184 h 66963"/>
                  <a:gd name="connsiteX2" fmla="*/ 91854 w 226350"/>
                  <a:gd name="connsiteY2" fmla="*/ 40305 h 66963"/>
                  <a:gd name="connsiteX3" fmla="*/ 226351 w 226350"/>
                  <a:gd name="connsiteY3" fmla="*/ 0 h 66963"/>
                  <a:gd name="connsiteX4" fmla="*/ 224898 w 226350"/>
                  <a:gd name="connsiteY4" fmla="*/ 26722 h 66963"/>
                  <a:gd name="connsiteX5" fmla="*/ 0 w 226350"/>
                  <a:gd name="connsiteY5" fmla="*/ 66964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50" h="66963">
                    <a:moveTo>
                      <a:pt x="0" y="66964"/>
                    </a:moveTo>
                    <a:lnTo>
                      <a:pt x="758" y="64184"/>
                    </a:lnTo>
                    <a:lnTo>
                      <a:pt x="91854" y="40305"/>
                    </a:lnTo>
                    <a:lnTo>
                      <a:pt x="226351" y="0"/>
                    </a:lnTo>
                    <a:cubicBezTo>
                      <a:pt x="226351" y="0"/>
                      <a:pt x="225909" y="9476"/>
                      <a:pt x="224898" y="26722"/>
                    </a:cubicBezTo>
                    <a:lnTo>
                      <a:pt x="0" y="66964"/>
                    </a:lnTo>
                    <a:close/>
                  </a:path>
                </a:pathLst>
              </a:custGeom>
              <a:solidFill>
                <a:srgbClr val="163F59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D31BA93A-F644-4F96-81A9-A28B85133CBA}"/>
                  </a:ext>
                </a:extLst>
              </p:cNvPr>
              <p:cNvSpPr/>
              <p:nvPr/>
            </p:nvSpPr>
            <p:spPr>
              <a:xfrm>
                <a:off x="2292142" y="1694825"/>
                <a:ext cx="341518" cy="454907"/>
              </a:xfrm>
              <a:custGeom>
                <a:avLst/>
                <a:gdLst>
                  <a:gd name="connsiteX0" fmla="*/ 13079 w 341518"/>
                  <a:gd name="connsiteY0" fmla="*/ 18315 h 454907"/>
                  <a:gd name="connsiteX1" fmla="*/ 179794 w 341518"/>
                  <a:gd name="connsiteY1" fmla="*/ 59441 h 454907"/>
                  <a:gd name="connsiteX2" fmla="*/ 341519 w 341518"/>
                  <a:gd name="connsiteY2" fmla="*/ 376320 h 454907"/>
                  <a:gd name="connsiteX3" fmla="*/ 100701 w 341518"/>
                  <a:gd name="connsiteY3" fmla="*/ 454908 h 454907"/>
                  <a:gd name="connsiteX4" fmla="*/ 22366 w 341518"/>
                  <a:gd name="connsiteY4" fmla="*/ 143336 h 454907"/>
                  <a:gd name="connsiteX5" fmla="*/ 13079 w 341518"/>
                  <a:gd name="connsiteY5" fmla="*/ 18315 h 45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518" h="454907">
                    <a:moveTo>
                      <a:pt x="13079" y="18315"/>
                    </a:moveTo>
                    <a:cubicBezTo>
                      <a:pt x="13079" y="18315"/>
                      <a:pt x="100701" y="-43279"/>
                      <a:pt x="179794" y="59441"/>
                    </a:cubicBezTo>
                    <a:cubicBezTo>
                      <a:pt x="258888" y="162162"/>
                      <a:pt x="341519" y="376320"/>
                      <a:pt x="341519" y="376320"/>
                    </a:cubicBezTo>
                    <a:lnTo>
                      <a:pt x="100701" y="454908"/>
                    </a:lnTo>
                    <a:lnTo>
                      <a:pt x="22366" y="143336"/>
                    </a:lnTo>
                    <a:cubicBezTo>
                      <a:pt x="22366" y="143273"/>
                      <a:pt x="-21035" y="38847"/>
                      <a:pt x="13079" y="18315"/>
                    </a:cubicBezTo>
                    <a:close/>
                  </a:path>
                </a:pathLst>
              </a:custGeom>
              <a:solidFill>
                <a:srgbClr val="7DCCD0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7FD0005-ACFF-4973-B958-5A682C5F81ED}"/>
                  </a:ext>
                </a:extLst>
              </p:cNvPr>
              <p:cNvSpPr/>
              <p:nvPr/>
            </p:nvSpPr>
            <p:spPr>
              <a:xfrm>
                <a:off x="2286088" y="1717428"/>
                <a:ext cx="114719" cy="399273"/>
              </a:xfrm>
              <a:custGeom>
                <a:avLst/>
                <a:gdLst>
                  <a:gd name="connsiteX0" fmla="*/ 18375 w 114719"/>
                  <a:gd name="connsiteY0" fmla="*/ 8 h 399273"/>
                  <a:gd name="connsiteX1" fmla="*/ 2898 w 114719"/>
                  <a:gd name="connsiteY1" fmla="*/ 79607 h 399273"/>
                  <a:gd name="connsiteX2" fmla="*/ 56406 w 114719"/>
                  <a:gd name="connsiteY2" fmla="*/ 362056 h 399273"/>
                  <a:gd name="connsiteX3" fmla="*/ 93615 w 114719"/>
                  <a:gd name="connsiteY3" fmla="*/ 390295 h 399273"/>
                  <a:gd name="connsiteX4" fmla="*/ 92857 w 114719"/>
                  <a:gd name="connsiteY4" fmla="*/ 112963 h 399273"/>
                  <a:gd name="connsiteX5" fmla="*/ 18375 w 114719"/>
                  <a:gd name="connsiteY5" fmla="*/ 8 h 39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719" h="399273">
                    <a:moveTo>
                      <a:pt x="18375" y="8"/>
                    </a:moveTo>
                    <a:cubicBezTo>
                      <a:pt x="18375" y="8"/>
                      <a:pt x="-8726" y="-2518"/>
                      <a:pt x="2898" y="79607"/>
                    </a:cubicBezTo>
                    <a:cubicBezTo>
                      <a:pt x="14522" y="161796"/>
                      <a:pt x="43202" y="321878"/>
                      <a:pt x="56406" y="362056"/>
                    </a:cubicBezTo>
                    <a:cubicBezTo>
                      <a:pt x="59691" y="372038"/>
                      <a:pt x="72704" y="418533"/>
                      <a:pt x="93615" y="390295"/>
                    </a:cubicBezTo>
                    <a:cubicBezTo>
                      <a:pt x="114525" y="362056"/>
                      <a:pt x="128487" y="253335"/>
                      <a:pt x="92857" y="112963"/>
                    </a:cubicBezTo>
                    <a:cubicBezTo>
                      <a:pt x="69925" y="23004"/>
                      <a:pt x="32337" y="8"/>
                      <a:pt x="18375" y="8"/>
                    </a:cubicBezTo>
                    <a:close/>
                  </a:path>
                </a:pathLst>
              </a:custGeom>
              <a:solidFill>
                <a:srgbClr val="73BBB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D93767F-92EC-4236-B8EE-2BB9373F2671}"/>
                  </a:ext>
                </a:extLst>
              </p:cNvPr>
              <p:cNvSpPr/>
              <p:nvPr/>
            </p:nvSpPr>
            <p:spPr>
              <a:xfrm>
                <a:off x="2560190" y="1854270"/>
                <a:ext cx="60393" cy="70501"/>
              </a:xfrm>
              <a:custGeom>
                <a:avLst/>
                <a:gdLst>
                  <a:gd name="connsiteX0" fmla="*/ 55909 w 60393"/>
                  <a:gd name="connsiteY0" fmla="*/ 0 h 70501"/>
                  <a:gd name="connsiteX1" fmla="*/ 60394 w 60393"/>
                  <a:gd name="connsiteY1" fmla="*/ 5307 h 70501"/>
                  <a:gd name="connsiteX2" fmla="*/ 42958 w 60393"/>
                  <a:gd name="connsiteY2" fmla="*/ 60141 h 70501"/>
                  <a:gd name="connsiteX3" fmla="*/ 8023 w 60393"/>
                  <a:gd name="connsiteY3" fmla="*/ 70502 h 70501"/>
                  <a:gd name="connsiteX4" fmla="*/ 0 w 60393"/>
                  <a:gd name="connsiteY4" fmla="*/ 63110 h 70501"/>
                  <a:gd name="connsiteX5" fmla="*/ 13330 w 60393"/>
                  <a:gd name="connsiteY5" fmla="*/ 13835 h 70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393" h="70501">
                    <a:moveTo>
                      <a:pt x="55909" y="0"/>
                    </a:moveTo>
                    <a:lnTo>
                      <a:pt x="60394" y="5307"/>
                    </a:lnTo>
                    <a:lnTo>
                      <a:pt x="42958" y="60141"/>
                    </a:lnTo>
                    <a:lnTo>
                      <a:pt x="8023" y="70502"/>
                    </a:lnTo>
                    <a:lnTo>
                      <a:pt x="0" y="63110"/>
                    </a:lnTo>
                    <a:lnTo>
                      <a:pt x="13330" y="13835"/>
                    </a:lnTo>
                    <a:close/>
                  </a:path>
                </a:pathLst>
              </a:custGeom>
              <a:solidFill>
                <a:srgbClr val="161711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196F980-73D0-4C99-BFC7-14E0831E2DB7}"/>
                  </a:ext>
                </a:extLst>
              </p:cNvPr>
              <p:cNvSpPr/>
              <p:nvPr/>
            </p:nvSpPr>
            <p:spPr>
              <a:xfrm>
                <a:off x="2495753" y="1894449"/>
                <a:ext cx="119587" cy="75618"/>
              </a:xfrm>
              <a:custGeom>
                <a:avLst/>
                <a:gdLst>
                  <a:gd name="connsiteX0" fmla="*/ 0 w 119587"/>
                  <a:gd name="connsiteY0" fmla="*/ 32598 h 75618"/>
                  <a:gd name="connsiteX1" fmla="*/ 51044 w 119587"/>
                  <a:gd name="connsiteY1" fmla="*/ 2969 h 75618"/>
                  <a:gd name="connsiteX2" fmla="*/ 71197 w 119587"/>
                  <a:gd name="connsiteY2" fmla="*/ 0 h 75618"/>
                  <a:gd name="connsiteX3" fmla="*/ 65827 w 119587"/>
                  <a:gd name="connsiteY3" fmla="*/ 17815 h 75618"/>
                  <a:gd name="connsiteX4" fmla="*/ 85979 w 119587"/>
                  <a:gd name="connsiteY4" fmla="*/ 25206 h 75618"/>
                  <a:gd name="connsiteX5" fmla="*/ 106132 w 119587"/>
                  <a:gd name="connsiteY5" fmla="*/ 17815 h 75618"/>
                  <a:gd name="connsiteX6" fmla="*/ 115545 w 119587"/>
                  <a:gd name="connsiteY6" fmla="*/ 4485 h 75618"/>
                  <a:gd name="connsiteX7" fmla="*/ 119588 w 119587"/>
                  <a:gd name="connsiteY7" fmla="*/ 19331 h 75618"/>
                  <a:gd name="connsiteX8" fmla="*/ 112891 w 119587"/>
                  <a:gd name="connsiteY8" fmla="*/ 32661 h 75618"/>
                  <a:gd name="connsiteX9" fmla="*/ 88696 w 119587"/>
                  <a:gd name="connsiteY9" fmla="*/ 71197 h 75618"/>
                  <a:gd name="connsiteX10" fmla="*/ 73913 w 119587"/>
                  <a:gd name="connsiteY10" fmla="*/ 68228 h 75618"/>
                  <a:gd name="connsiteX11" fmla="*/ 40368 w 119587"/>
                  <a:gd name="connsiteY11" fmla="*/ 59320 h 75618"/>
                  <a:gd name="connsiteX12" fmla="*/ 18889 w 119587"/>
                  <a:gd name="connsiteY12" fmla="*/ 75619 h 75618"/>
                  <a:gd name="connsiteX13" fmla="*/ 0 w 119587"/>
                  <a:gd name="connsiteY13" fmla="*/ 32598 h 7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587" h="75618">
                    <a:moveTo>
                      <a:pt x="0" y="32598"/>
                    </a:moveTo>
                    <a:lnTo>
                      <a:pt x="51044" y="2969"/>
                    </a:lnTo>
                    <a:lnTo>
                      <a:pt x="71197" y="0"/>
                    </a:lnTo>
                    <a:lnTo>
                      <a:pt x="65827" y="17815"/>
                    </a:lnTo>
                    <a:lnTo>
                      <a:pt x="85979" y="25206"/>
                    </a:lnTo>
                    <a:lnTo>
                      <a:pt x="106132" y="17815"/>
                    </a:lnTo>
                    <a:lnTo>
                      <a:pt x="115545" y="4485"/>
                    </a:lnTo>
                    <a:lnTo>
                      <a:pt x="119588" y="19331"/>
                    </a:lnTo>
                    <a:cubicBezTo>
                      <a:pt x="119588" y="19331"/>
                      <a:pt x="118261" y="26722"/>
                      <a:pt x="112891" y="32661"/>
                    </a:cubicBezTo>
                    <a:cubicBezTo>
                      <a:pt x="107521" y="38599"/>
                      <a:pt x="88696" y="71197"/>
                      <a:pt x="88696" y="71197"/>
                    </a:cubicBezTo>
                    <a:lnTo>
                      <a:pt x="73913" y="68228"/>
                    </a:lnTo>
                    <a:lnTo>
                      <a:pt x="40368" y="59320"/>
                    </a:lnTo>
                    <a:lnTo>
                      <a:pt x="18889" y="75619"/>
                    </a:lnTo>
                    <a:lnTo>
                      <a:pt x="0" y="32598"/>
                    </a:lnTo>
                    <a:close/>
                  </a:path>
                </a:pathLst>
              </a:custGeom>
              <a:solidFill>
                <a:srgbClr val="E9D6B8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003F449-95F5-47BF-883C-05A457341FB5}"/>
                  </a:ext>
                </a:extLst>
              </p:cNvPr>
              <p:cNvSpPr/>
              <p:nvPr/>
            </p:nvSpPr>
            <p:spPr>
              <a:xfrm>
                <a:off x="2356351" y="1927994"/>
                <a:ext cx="161259" cy="187025"/>
              </a:xfrm>
              <a:custGeom>
                <a:avLst/>
                <a:gdLst>
                  <a:gd name="connsiteX0" fmla="*/ 41 w 161259"/>
                  <a:gd name="connsiteY0" fmla="*/ 166083 h 187025"/>
                  <a:gd name="connsiteX1" fmla="*/ 32575 w 161259"/>
                  <a:gd name="connsiteY1" fmla="*/ 68480 h 187025"/>
                  <a:gd name="connsiteX2" fmla="*/ 138012 w 161259"/>
                  <a:gd name="connsiteY2" fmla="*/ 0 h 187025"/>
                  <a:gd name="connsiteX3" fmla="*/ 161260 w 161259"/>
                  <a:gd name="connsiteY3" fmla="*/ 51360 h 187025"/>
                  <a:gd name="connsiteX4" fmla="*/ 13939 w 161259"/>
                  <a:gd name="connsiteY4" fmla="*/ 186615 h 187025"/>
                  <a:gd name="connsiteX5" fmla="*/ 41 w 161259"/>
                  <a:gd name="connsiteY5" fmla="*/ 166083 h 1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259" h="187025">
                    <a:moveTo>
                      <a:pt x="41" y="166083"/>
                    </a:moveTo>
                    <a:cubicBezTo>
                      <a:pt x="41" y="166083"/>
                      <a:pt x="10907" y="83895"/>
                      <a:pt x="32575" y="68480"/>
                    </a:cubicBezTo>
                    <a:cubicBezTo>
                      <a:pt x="54307" y="53066"/>
                      <a:pt x="138012" y="0"/>
                      <a:pt x="138012" y="0"/>
                    </a:cubicBezTo>
                    <a:lnTo>
                      <a:pt x="161260" y="51360"/>
                    </a:lnTo>
                    <a:cubicBezTo>
                      <a:pt x="161260" y="51360"/>
                      <a:pt x="29417" y="183203"/>
                      <a:pt x="13939" y="186615"/>
                    </a:cubicBezTo>
                    <a:cubicBezTo>
                      <a:pt x="-1475" y="190026"/>
                      <a:pt x="41" y="171200"/>
                      <a:pt x="41" y="166083"/>
                    </a:cubicBezTo>
                    <a:close/>
                  </a:path>
                </a:pathLst>
              </a:custGeom>
              <a:solidFill>
                <a:srgbClr val="73BBB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9" name="Graphic 3">
              <a:extLst>
                <a:ext uri="{FF2B5EF4-FFF2-40B4-BE49-F238E27FC236}">
                  <a16:creationId xmlns:a16="http://schemas.microsoft.com/office/drawing/2014/main" id="{7A2BBBFE-B53E-4513-8C48-5AFFAD36CD0C}"/>
                </a:ext>
              </a:extLst>
            </p:cNvPr>
            <p:cNvGrpSpPr/>
            <p:nvPr/>
          </p:nvGrpSpPr>
          <p:grpSpPr>
            <a:xfrm>
              <a:off x="2343212" y="1532798"/>
              <a:ext cx="187678" cy="233282"/>
              <a:chOff x="2343212" y="1532798"/>
              <a:chExt cx="187678" cy="233282"/>
            </a:xfrm>
            <a:solidFill>
              <a:srgbClr val="000000"/>
            </a:solidFill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C426014E-E392-4D85-AD77-0A09609454B1}"/>
                  </a:ext>
                </a:extLst>
              </p:cNvPr>
              <p:cNvSpPr/>
              <p:nvPr/>
            </p:nvSpPr>
            <p:spPr>
              <a:xfrm>
                <a:off x="2368584" y="1615537"/>
                <a:ext cx="73849" cy="116744"/>
              </a:xfrm>
              <a:custGeom>
                <a:avLst/>
                <a:gdLst>
                  <a:gd name="connsiteX0" fmla="*/ 52118 w 73849"/>
                  <a:gd name="connsiteY0" fmla="*/ 116745 h 116744"/>
                  <a:gd name="connsiteX1" fmla="*/ 0 w 73849"/>
                  <a:gd name="connsiteY1" fmla="*/ 103352 h 116744"/>
                  <a:gd name="connsiteX2" fmla="*/ 21795 w 73849"/>
                  <a:gd name="connsiteY2" fmla="*/ 0 h 116744"/>
                  <a:gd name="connsiteX3" fmla="*/ 73850 w 73849"/>
                  <a:gd name="connsiteY3" fmla="*/ 13393 h 11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49" h="116744">
                    <a:moveTo>
                      <a:pt x="52118" y="116745"/>
                    </a:moveTo>
                    <a:lnTo>
                      <a:pt x="0" y="103352"/>
                    </a:lnTo>
                    <a:lnTo>
                      <a:pt x="21795" y="0"/>
                    </a:lnTo>
                    <a:lnTo>
                      <a:pt x="73850" y="13393"/>
                    </a:lnTo>
                    <a:close/>
                  </a:path>
                </a:pathLst>
              </a:custGeom>
              <a:solidFill>
                <a:srgbClr val="E9D6B8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91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2343212" y="1532798"/>
                <a:ext cx="187678" cy="233282"/>
                <a:chOff x="2343212" y="1532798"/>
                <a:chExt cx="187678" cy="233282"/>
              </a:xfrm>
              <a:solidFill>
                <a:srgbClr val="000000"/>
              </a:solidFill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1BBC8650-673B-44CD-940C-31FF7E5FAC8B}"/>
                    </a:ext>
                  </a:extLst>
                </p:cNvPr>
                <p:cNvSpPr/>
                <p:nvPr/>
              </p:nvSpPr>
              <p:spPr>
                <a:xfrm>
                  <a:off x="2361684" y="1551183"/>
                  <a:ext cx="117830" cy="60671"/>
                </a:xfrm>
                <a:custGeom>
                  <a:avLst/>
                  <a:gdLst>
                    <a:gd name="connsiteX0" fmla="*/ 117518 w 117830"/>
                    <a:gd name="connsiteY0" fmla="*/ 41928 h 60671"/>
                    <a:gd name="connsiteX1" fmla="*/ 93575 w 117830"/>
                    <a:gd name="connsiteY1" fmla="*/ 60311 h 60671"/>
                    <a:gd name="connsiteX2" fmla="*/ 16945 w 117830"/>
                    <a:gd name="connsiteY2" fmla="*/ 45150 h 60671"/>
                    <a:gd name="connsiteX3" fmla="*/ 331 w 117830"/>
                    <a:gd name="connsiteY3" fmla="*/ 18743 h 60671"/>
                    <a:gd name="connsiteX4" fmla="*/ 331 w 117830"/>
                    <a:gd name="connsiteY4" fmla="*/ 18743 h 60671"/>
                    <a:gd name="connsiteX5" fmla="*/ 24274 w 117830"/>
                    <a:gd name="connsiteY5" fmla="*/ 360 h 60671"/>
                    <a:gd name="connsiteX6" fmla="*/ 100903 w 117830"/>
                    <a:gd name="connsiteY6" fmla="*/ 15521 h 60671"/>
                    <a:gd name="connsiteX7" fmla="*/ 117518 w 117830"/>
                    <a:gd name="connsiteY7" fmla="*/ 41928 h 60671"/>
                    <a:gd name="connsiteX8" fmla="*/ 117518 w 117830"/>
                    <a:gd name="connsiteY8" fmla="*/ 41928 h 6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830" h="60671">
                      <a:moveTo>
                        <a:pt x="117518" y="41928"/>
                      </a:moveTo>
                      <a:cubicBezTo>
                        <a:pt x="115496" y="54310"/>
                        <a:pt x="104820" y="62522"/>
                        <a:pt x="93575" y="60311"/>
                      </a:cubicBezTo>
                      <a:lnTo>
                        <a:pt x="16945" y="45150"/>
                      </a:lnTo>
                      <a:cubicBezTo>
                        <a:pt x="5764" y="42939"/>
                        <a:pt x="-1691" y="31125"/>
                        <a:pt x="331" y="18743"/>
                      </a:cubicBezTo>
                      <a:lnTo>
                        <a:pt x="331" y="18743"/>
                      </a:lnTo>
                      <a:cubicBezTo>
                        <a:pt x="2352" y="6361"/>
                        <a:pt x="13029" y="-1852"/>
                        <a:pt x="24274" y="360"/>
                      </a:cubicBezTo>
                      <a:lnTo>
                        <a:pt x="100903" y="15521"/>
                      </a:lnTo>
                      <a:cubicBezTo>
                        <a:pt x="112022" y="17732"/>
                        <a:pt x="119476" y="29609"/>
                        <a:pt x="117518" y="41928"/>
                      </a:cubicBezTo>
                      <a:lnTo>
                        <a:pt x="117518" y="41928"/>
                      </a:ln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A9316944-698A-4B10-B206-9C72E6889292}"/>
                    </a:ext>
                  </a:extLst>
                </p:cNvPr>
                <p:cNvSpPr/>
                <p:nvPr/>
              </p:nvSpPr>
              <p:spPr>
                <a:xfrm>
                  <a:off x="2343212" y="1571782"/>
                  <a:ext cx="116193" cy="91996"/>
                </a:xfrm>
                <a:custGeom>
                  <a:avLst/>
                  <a:gdLst>
                    <a:gd name="connsiteX0" fmla="*/ 115585 w 116193"/>
                    <a:gd name="connsiteY0" fmla="*/ 57401 h 91996"/>
                    <a:gd name="connsiteX1" fmla="*/ 71363 w 116193"/>
                    <a:gd name="connsiteY1" fmla="*/ 91325 h 91996"/>
                    <a:gd name="connsiteX2" fmla="*/ 31374 w 116193"/>
                    <a:gd name="connsiteY2" fmla="*/ 83428 h 91996"/>
                    <a:gd name="connsiteX3" fmla="*/ 609 w 116193"/>
                    <a:gd name="connsiteY3" fmla="*/ 34595 h 91996"/>
                    <a:gd name="connsiteX4" fmla="*/ 609 w 116193"/>
                    <a:gd name="connsiteY4" fmla="*/ 34595 h 91996"/>
                    <a:gd name="connsiteX5" fmla="*/ 44830 w 116193"/>
                    <a:gd name="connsiteY5" fmla="*/ 671 h 91996"/>
                    <a:gd name="connsiteX6" fmla="*/ 84819 w 116193"/>
                    <a:gd name="connsiteY6" fmla="*/ 8631 h 91996"/>
                    <a:gd name="connsiteX7" fmla="*/ 115585 w 116193"/>
                    <a:gd name="connsiteY7" fmla="*/ 57401 h 91996"/>
                    <a:gd name="connsiteX8" fmla="*/ 115585 w 116193"/>
                    <a:gd name="connsiteY8" fmla="*/ 57401 h 91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193" h="91996">
                      <a:moveTo>
                        <a:pt x="115585" y="57401"/>
                      </a:moveTo>
                      <a:cubicBezTo>
                        <a:pt x="111857" y="80270"/>
                        <a:pt x="92084" y="95431"/>
                        <a:pt x="71363" y="91325"/>
                      </a:cubicBezTo>
                      <a:lnTo>
                        <a:pt x="31374" y="83428"/>
                      </a:lnTo>
                      <a:cubicBezTo>
                        <a:pt x="10653" y="79322"/>
                        <a:pt x="-3118" y="57464"/>
                        <a:pt x="609" y="34595"/>
                      </a:cubicBezTo>
                      <a:lnTo>
                        <a:pt x="609" y="34595"/>
                      </a:lnTo>
                      <a:cubicBezTo>
                        <a:pt x="4336" y="11726"/>
                        <a:pt x="24109" y="-3435"/>
                        <a:pt x="44830" y="671"/>
                      </a:cubicBezTo>
                      <a:lnTo>
                        <a:pt x="84819" y="8631"/>
                      </a:lnTo>
                      <a:cubicBezTo>
                        <a:pt x="105540" y="12674"/>
                        <a:pt x="119312" y="34532"/>
                        <a:pt x="115585" y="57401"/>
                      </a:cubicBezTo>
                      <a:lnTo>
                        <a:pt x="115585" y="57401"/>
                      </a:ln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5E1D5F17-9FCD-43E2-BA2F-1E399334C087}"/>
                    </a:ext>
                  </a:extLst>
                </p:cNvPr>
                <p:cNvSpPr/>
                <p:nvPr/>
              </p:nvSpPr>
              <p:spPr>
                <a:xfrm>
                  <a:off x="2392527" y="1561184"/>
                  <a:ext cx="107032" cy="140206"/>
                </a:xfrm>
                <a:custGeom>
                  <a:avLst/>
                  <a:gdLst>
                    <a:gd name="connsiteX0" fmla="*/ 85600 w 107032"/>
                    <a:gd name="connsiteY0" fmla="*/ 140206 h 140206"/>
                    <a:gd name="connsiteX1" fmla="*/ 106637 w 107032"/>
                    <a:gd name="connsiteY1" fmla="*/ 10827 h 140206"/>
                    <a:gd name="connsiteX2" fmla="*/ 72839 w 107032"/>
                    <a:gd name="connsiteY2" fmla="*/ 4130 h 140206"/>
                    <a:gd name="connsiteX3" fmla="*/ 54835 w 107032"/>
                    <a:gd name="connsiteY3" fmla="*/ 592 h 140206"/>
                    <a:gd name="connsiteX4" fmla="*/ 14972 w 107032"/>
                    <a:gd name="connsiteY4" fmla="*/ 31232 h 140206"/>
                    <a:gd name="connsiteX5" fmla="*/ 0 w 107032"/>
                    <a:gd name="connsiteY5" fmla="*/ 123276 h 140206"/>
                    <a:gd name="connsiteX6" fmla="*/ 85600 w 107032"/>
                    <a:gd name="connsiteY6" fmla="*/ 140206 h 14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032" h="140206">
                      <a:moveTo>
                        <a:pt x="85600" y="140206"/>
                      </a:moveTo>
                      <a:lnTo>
                        <a:pt x="106637" y="10827"/>
                      </a:lnTo>
                      <a:cubicBezTo>
                        <a:pt x="109985" y="-9768"/>
                        <a:pt x="91475" y="7858"/>
                        <a:pt x="72839" y="4130"/>
                      </a:cubicBezTo>
                      <a:lnTo>
                        <a:pt x="54835" y="592"/>
                      </a:lnTo>
                      <a:cubicBezTo>
                        <a:pt x="36135" y="-3071"/>
                        <a:pt x="18320" y="10637"/>
                        <a:pt x="14972" y="31232"/>
                      </a:cubicBezTo>
                      <a:lnTo>
                        <a:pt x="0" y="123276"/>
                      </a:lnTo>
                      <a:lnTo>
                        <a:pt x="85600" y="140206"/>
                      </a:ln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28AE405C-F620-4DFC-B608-5D916E7B0B9B}"/>
                    </a:ext>
                  </a:extLst>
                </p:cNvPr>
                <p:cNvSpPr/>
                <p:nvPr/>
              </p:nvSpPr>
              <p:spPr>
                <a:xfrm>
                  <a:off x="2387744" y="1604593"/>
                  <a:ext cx="30178" cy="33324"/>
                </a:xfrm>
                <a:custGeom>
                  <a:avLst/>
                  <a:gdLst>
                    <a:gd name="connsiteX0" fmla="*/ 29927 w 30178"/>
                    <a:gd name="connsiteY0" fmla="*/ 19600 h 33324"/>
                    <a:gd name="connsiteX1" fmla="*/ 12428 w 30178"/>
                    <a:gd name="connsiteY1" fmla="*/ 33056 h 33324"/>
                    <a:gd name="connsiteX2" fmla="*/ 12428 w 30178"/>
                    <a:gd name="connsiteY2" fmla="*/ 33056 h 33324"/>
                    <a:gd name="connsiteX3" fmla="*/ 235 w 30178"/>
                    <a:gd name="connsiteY3" fmla="*/ 13725 h 33324"/>
                    <a:gd name="connsiteX4" fmla="*/ 235 w 30178"/>
                    <a:gd name="connsiteY4" fmla="*/ 13725 h 33324"/>
                    <a:gd name="connsiteX5" fmla="*/ 17734 w 30178"/>
                    <a:gd name="connsiteY5" fmla="*/ 269 h 33324"/>
                    <a:gd name="connsiteX6" fmla="*/ 17734 w 30178"/>
                    <a:gd name="connsiteY6" fmla="*/ 269 h 33324"/>
                    <a:gd name="connsiteX7" fmla="*/ 29927 w 30178"/>
                    <a:gd name="connsiteY7" fmla="*/ 19600 h 33324"/>
                    <a:gd name="connsiteX8" fmla="*/ 29927 w 30178"/>
                    <a:gd name="connsiteY8" fmla="*/ 19600 h 3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78" h="33324">
                      <a:moveTo>
                        <a:pt x="29927" y="19600"/>
                      </a:moveTo>
                      <a:cubicBezTo>
                        <a:pt x="28474" y="28634"/>
                        <a:pt x="20640" y="34698"/>
                        <a:pt x="12428" y="33056"/>
                      </a:cubicBezTo>
                      <a:lnTo>
                        <a:pt x="12428" y="33056"/>
                      </a:lnTo>
                      <a:cubicBezTo>
                        <a:pt x="4215" y="31413"/>
                        <a:pt x="-1218" y="22758"/>
                        <a:pt x="235" y="13725"/>
                      </a:cubicBezTo>
                      <a:lnTo>
                        <a:pt x="235" y="13725"/>
                      </a:lnTo>
                      <a:cubicBezTo>
                        <a:pt x="1688" y="4691"/>
                        <a:pt x="9522" y="-1374"/>
                        <a:pt x="17734" y="269"/>
                      </a:cubicBezTo>
                      <a:lnTo>
                        <a:pt x="17734" y="269"/>
                      </a:lnTo>
                      <a:cubicBezTo>
                        <a:pt x="25947" y="1911"/>
                        <a:pt x="31443" y="10566"/>
                        <a:pt x="29927" y="19600"/>
                      </a:cubicBezTo>
                      <a:lnTo>
                        <a:pt x="29927" y="19600"/>
                      </a:ln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B2048923-5431-4804-89DB-7A36430F6988}"/>
                    </a:ext>
                  </a:extLst>
                </p:cNvPr>
                <p:cNvSpPr/>
                <p:nvPr/>
              </p:nvSpPr>
              <p:spPr>
                <a:xfrm>
                  <a:off x="2474834" y="1610547"/>
                  <a:ext cx="23698" cy="61099"/>
                </a:xfrm>
                <a:custGeom>
                  <a:avLst/>
                  <a:gdLst>
                    <a:gd name="connsiteX0" fmla="*/ 134 w 23698"/>
                    <a:gd name="connsiteY0" fmla="*/ 48391 h 61099"/>
                    <a:gd name="connsiteX1" fmla="*/ 6894 w 23698"/>
                    <a:gd name="connsiteY1" fmla="*/ 59573 h 61099"/>
                    <a:gd name="connsiteX2" fmla="*/ 13843 w 23698"/>
                    <a:gd name="connsiteY2" fmla="*/ 60963 h 61099"/>
                    <a:gd name="connsiteX3" fmla="*/ 23698 w 23698"/>
                    <a:gd name="connsiteY3" fmla="*/ 53066 h 61099"/>
                    <a:gd name="connsiteX4" fmla="*/ 11885 w 23698"/>
                    <a:gd name="connsiteY4" fmla="*/ 0 h 61099"/>
                    <a:gd name="connsiteX5" fmla="*/ 6578 w 23698"/>
                    <a:gd name="connsiteY5" fmla="*/ 8781 h 61099"/>
                    <a:gd name="connsiteX6" fmla="*/ 134 w 23698"/>
                    <a:gd name="connsiteY6" fmla="*/ 48391 h 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698" h="61099">
                      <a:moveTo>
                        <a:pt x="134" y="48391"/>
                      </a:moveTo>
                      <a:cubicBezTo>
                        <a:pt x="-687" y="53635"/>
                        <a:pt x="2345" y="58625"/>
                        <a:pt x="6894" y="59573"/>
                      </a:cubicBezTo>
                      <a:lnTo>
                        <a:pt x="13843" y="60963"/>
                      </a:lnTo>
                      <a:cubicBezTo>
                        <a:pt x="18455" y="61847"/>
                        <a:pt x="22877" y="58373"/>
                        <a:pt x="23698" y="53066"/>
                      </a:cubicBezTo>
                      <a:cubicBezTo>
                        <a:pt x="23698" y="53066"/>
                        <a:pt x="16496" y="948"/>
                        <a:pt x="11885" y="0"/>
                      </a:cubicBezTo>
                      <a:cubicBezTo>
                        <a:pt x="11885" y="0"/>
                        <a:pt x="7399" y="3538"/>
                        <a:pt x="6578" y="8781"/>
                      </a:cubicBezTo>
                      <a:lnTo>
                        <a:pt x="134" y="48391"/>
                      </a:ln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2BB39331-1C66-455E-A2C9-E2F120FCF25B}"/>
                    </a:ext>
                  </a:extLst>
                </p:cNvPr>
                <p:cNvSpPr/>
                <p:nvPr/>
              </p:nvSpPr>
              <p:spPr>
                <a:xfrm>
                  <a:off x="2379232" y="1652810"/>
                  <a:ext cx="100032" cy="113270"/>
                </a:xfrm>
                <a:custGeom>
                  <a:avLst/>
                  <a:gdLst>
                    <a:gd name="connsiteX0" fmla="*/ 52715 w 100032"/>
                    <a:gd name="connsiteY0" fmla="*/ 32155 h 113270"/>
                    <a:gd name="connsiteX1" fmla="*/ 18412 w 100032"/>
                    <a:gd name="connsiteY1" fmla="*/ 0 h 113270"/>
                    <a:gd name="connsiteX2" fmla="*/ 2366 w 100032"/>
                    <a:gd name="connsiteY2" fmla="*/ 41568 h 113270"/>
                    <a:gd name="connsiteX3" fmla="*/ 471 w 100032"/>
                    <a:gd name="connsiteY3" fmla="*/ 53319 h 113270"/>
                    <a:gd name="connsiteX4" fmla="*/ 41091 w 100032"/>
                    <a:gd name="connsiteY4" fmla="*/ 103921 h 113270"/>
                    <a:gd name="connsiteX5" fmla="*/ 88408 w 100032"/>
                    <a:gd name="connsiteY5" fmla="*/ 113270 h 113270"/>
                    <a:gd name="connsiteX6" fmla="*/ 97821 w 100032"/>
                    <a:gd name="connsiteY6" fmla="*/ 55214 h 113270"/>
                    <a:gd name="connsiteX7" fmla="*/ 100032 w 100032"/>
                    <a:gd name="connsiteY7" fmla="*/ 41505 h 113270"/>
                    <a:gd name="connsiteX8" fmla="*/ 52715 w 100032"/>
                    <a:gd name="connsiteY8" fmla="*/ 32155 h 11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032" h="113270">
                      <a:moveTo>
                        <a:pt x="52715" y="32155"/>
                      </a:moveTo>
                      <a:cubicBezTo>
                        <a:pt x="18917" y="25459"/>
                        <a:pt x="17211" y="13330"/>
                        <a:pt x="18412" y="0"/>
                      </a:cubicBezTo>
                      <a:cubicBezTo>
                        <a:pt x="18412" y="0"/>
                        <a:pt x="4071" y="31018"/>
                        <a:pt x="2366" y="41568"/>
                      </a:cubicBezTo>
                      <a:lnTo>
                        <a:pt x="471" y="53319"/>
                      </a:lnTo>
                      <a:cubicBezTo>
                        <a:pt x="-3194" y="76061"/>
                        <a:pt x="14937" y="98740"/>
                        <a:pt x="41091" y="103921"/>
                      </a:cubicBezTo>
                      <a:lnTo>
                        <a:pt x="88408" y="113270"/>
                      </a:lnTo>
                      <a:lnTo>
                        <a:pt x="97821" y="55214"/>
                      </a:lnTo>
                      <a:lnTo>
                        <a:pt x="100032" y="41505"/>
                      </a:lnTo>
                      <a:lnTo>
                        <a:pt x="52715" y="32155"/>
                      </a:ln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5EE42130-99D1-4072-A2CA-922B01BB729E}"/>
                    </a:ext>
                  </a:extLst>
                </p:cNvPr>
                <p:cNvSpPr/>
                <p:nvPr/>
              </p:nvSpPr>
              <p:spPr>
                <a:xfrm>
                  <a:off x="2429219" y="1664539"/>
                  <a:ext cx="53962" cy="36851"/>
                </a:xfrm>
                <a:custGeom>
                  <a:avLst/>
                  <a:gdLst>
                    <a:gd name="connsiteX0" fmla="*/ 53963 w 53962"/>
                    <a:gd name="connsiteY0" fmla="*/ 5770 h 36851"/>
                    <a:gd name="connsiteX1" fmla="*/ 26924 w 53962"/>
                    <a:gd name="connsiteY1" fmla="*/ 401 h 36851"/>
                    <a:gd name="connsiteX2" fmla="*/ 328 w 53962"/>
                    <a:gd name="connsiteY2" fmla="*/ 20806 h 36851"/>
                    <a:gd name="connsiteX3" fmla="*/ 76 w 53962"/>
                    <a:gd name="connsiteY3" fmla="*/ 27186 h 36851"/>
                    <a:gd name="connsiteX4" fmla="*/ 48846 w 53962"/>
                    <a:gd name="connsiteY4" fmla="*/ 36852 h 36851"/>
                    <a:gd name="connsiteX5" fmla="*/ 53963 w 53962"/>
                    <a:gd name="connsiteY5" fmla="*/ 5770 h 36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62" h="36851">
                      <a:moveTo>
                        <a:pt x="53963" y="5770"/>
                      </a:moveTo>
                      <a:lnTo>
                        <a:pt x="26924" y="401"/>
                      </a:lnTo>
                      <a:cubicBezTo>
                        <a:pt x="14479" y="-2063"/>
                        <a:pt x="2603" y="7097"/>
                        <a:pt x="328" y="20806"/>
                      </a:cubicBezTo>
                      <a:cubicBezTo>
                        <a:pt x="-51" y="22954"/>
                        <a:pt x="-51" y="25101"/>
                        <a:pt x="76" y="27186"/>
                      </a:cubicBezTo>
                      <a:lnTo>
                        <a:pt x="48846" y="36852"/>
                      </a:lnTo>
                      <a:lnTo>
                        <a:pt x="53963" y="5770"/>
                      </a:ln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C4538CCA-27BB-4210-A9EB-6A8CD59F0810}"/>
                    </a:ext>
                  </a:extLst>
                </p:cNvPr>
                <p:cNvSpPr/>
                <p:nvPr/>
              </p:nvSpPr>
              <p:spPr>
                <a:xfrm>
                  <a:off x="2442625" y="1689514"/>
                  <a:ext cx="30827" cy="17620"/>
                </a:xfrm>
                <a:custGeom>
                  <a:avLst/>
                  <a:gdLst>
                    <a:gd name="connsiteX0" fmla="*/ 1389 w 30827"/>
                    <a:gd name="connsiteY0" fmla="*/ 0 h 17620"/>
                    <a:gd name="connsiteX1" fmla="*/ 62 w 30827"/>
                    <a:gd name="connsiteY1" fmla="*/ 8276 h 17620"/>
                    <a:gd name="connsiteX2" fmla="*/ 3158 w 30827"/>
                    <a:gd name="connsiteY2" fmla="*/ 13203 h 17620"/>
                    <a:gd name="connsiteX3" fmla="*/ 25079 w 30827"/>
                    <a:gd name="connsiteY3" fmla="*/ 17562 h 17620"/>
                    <a:gd name="connsiteX4" fmla="*/ 29501 w 30827"/>
                    <a:gd name="connsiteY4" fmla="*/ 14151 h 17620"/>
                    <a:gd name="connsiteX5" fmla="*/ 30828 w 30827"/>
                    <a:gd name="connsiteY5" fmla="*/ 5875 h 17620"/>
                    <a:gd name="connsiteX6" fmla="*/ 1389 w 30827"/>
                    <a:gd name="connsiteY6" fmla="*/ 0 h 1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27" h="17620">
                      <a:moveTo>
                        <a:pt x="1389" y="0"/>
                      </a:moveTo>
                      <a:lnTo>
                        <a:pt x="62" y="8276"/>
                      </a:lnTo>
                      <a:cubicBezTo>
                        <a:pt x="-317" y="10550"/>
                        <a:pt x="1073" y="12761"/>
                        <a:pt x="3158" y="13203"/>
                      </a:cubicBezTo>
                      <a:lnTo>
                        <a:pt x="25079" y="17562"/>
                      </a:lnTo>
                      <a:cubicBezTo>
                        <a:pt x="27164" y="17941"/>
                        <a:pt x="29122" y="16425"/>
                        <a:pt x="29501" y="14151"/>
                      </a:cubicBezTo>
                      <a:lnTo>
                        <a:pt x="30828" y="5875"/>
                      </a:lnTo>
                      <a:lnTo>
                        <a:pt x="1389" y="0"/>
                      </a:ln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3BF5972E-B7ED-4700-B690-BF3D94B12057}"/>
                    </a:ext>
                  </a:extLst>
                </p:cNvPr>
                <p:cNvSpPr/>
                <p:nvPr/>
              </p:nvSpPr>
              <p:spPr>
                <a:xfrm>
                  <a:off x="2401056" y="1532798"/>
                  <a:ext cx="90148" cy="58796"/>
                </a:xfrm>
                <a:custGeom>
                  <a:avLst/>
                  <a:gdLst>
                    <a:gd name="connsiteX0" fmla="*/ 90149 w 90148"/>
                    <a:gd name="connsiteY0" fmla="*/ 13944 h 58796"/>
                    <a:gd name="connsiteX1" fmla="*/ 20784 w 90148"/>
                    <a:gd name="connsiteY1" fmla="*/ 235 h 58796"/>
                    <a:gd name="connsiteX2" fmla="*/ 4864 w 90148"/>
                    <a:gd name="connsiteY2" fmla="*/ 12491 h 58796"/>
                    <a:gd name="connsiteX3" fmla="*/ 0 w 90148"/>
                    <a:gd name="connsiteY3" fmla="*/ 42372 h 58796"/>
                    <a:gd name="connsiteX4" fmla="*/ 82884 w 90148"/>
                    <a:gd name="connsiteY4" fmla="*/ 58797 h 58796"/>
                    <a:gd name="connsiteX5" fmla="*/ 90149 w 90148"/>
                    <a:gd name="connsiteY5" fmla="*/ 13944 h 58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148" h="58796">
                      <a:moveTo>
                        <a:pt x="90149" y="13944"/>
                      </a:moveTo>
                      <a:lnTo>
                        <a:pt x="20784" y="235"/>
                      </a:lnTo>
                      <a:cubicBezTo>
                        <a:pt x="13330" y="-1218"/>
                        <a:pt x="6191" y="4215"/>
                        <a:pt x="4864" y="12491"/>
                      </a:cubicBezTo>
                      <a:lnTo>
                        <a:pt x="0" y="42372"/>
                      </a:lnTo>
                      <a:lnTo>
                        <a:pt x="82884" y="58797"/>
                      </a:lnTo>
                      <a:lnTo>
                        <a:pt x="90149" y="13944"/>
                      </a:ln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66D551B0-FE6A-4053-AD93-73E6CCBC0F82}"/>
                    </a:ext>
                  </a:extLst>
                </p:cNvPr>
                <p:cNvSpPr/>
                <p:nvPr/>
              </p:nvSpPr>
              <p:spPr>
                <a:xfrm>
                  <a:off x="2442483" y="1541267"/>
                  <a:ext cx="88407" cy="55107"/>
                </a:xfrm>
                <a:custGeom>
                  <a:avLst/>
                  <a:gdLst>
                    <a:gd name="connsiteX0" fmla="*/ 88079 w 88407"/>
                    <a:gd name="connsiteY0" fmla="*/ 36240 h 55107"/>
                    <a:gd name="connsiteX1" fmla="*/ 64010 w 88407"/>
                    <a:gd name="connsiteY1" fmla="*/ 54750 h 55107"/>
                    <a:gd name="connsiteX2" fmla="*/ 17072 w 88407"/>
                    <a:gd name="connsiteY2" fmla="*/ 45463 h 55107"/>
                    <a:gd name="connsiteX3" fmla="*/ 331 w 88407"/>
                    <a:gd name="connsiteY3" fmla="*/ 18867 h 55107"/>
                    <a:gd name="connsiteX4" fmla="*/ 331 w 88407"/>
                    <a:gd name="connsiteY4" fmla="*/ 18867 h 55107"/>
                    <a:gd name="connsiteX5" fmla="*/ 24400 w 88407"/>
                    <a:gd name="connsiteY5" fmla="*/ 357 h 55107"/>
                    <a:gd name="connsiteX6" fmla="*/ 71338 w 88407"/>
                    <a:gd name="connsiteY6" fmla="*/ 9644 h 55107"/>
                    <a:gd name="connsiteX7" fmla="*/ 88079 w 88407"/>
                    <a:gd name="connsiteY7" fmla="*/ 36240 h 55107"/>
                    <a:gd name="connsiteX8" fmla="*/ 88079 w 88407"/>
                    <a:gd name="connsiteY8" fmla="*/ 36240 h 5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407" h="55107">
                      <a:moveTo>
                        <a:pt x="88079" y="36240"/>
                      </a:moveTo>
                      <a:cubicBezTo>
                        <a:pt x="86057" y="48685"/>
                        <a:pt x="75254" y="56961"/>
                        <a:pt x="64010" y="54750"/>
                      </a:cubicBezTo>
                      <a:lnTo>
                        <a:pt x="17072" y="45463"/>
                      </a:lnTo>
                      <a:cubicBezTo>
                        <a:pt x="5764" y="43252"/>
                        <a:pt x="-1691" y="31312"/>
                        <a:pt x="331" y="18867"/>
                      </a:cubicBezTo>
                      <a:lnTo>
                        <a:pt x="331" y="18867"/>
                      </a:lnTo>
                      <a:cubicBezTo>
                        <a:pt x="2352" y="6422"/>
                        <a:pt x="13155" y="-1854"/>
                        <a:pt x="24400" y="357"/>
                      </a:cubicBezTo>
                      <a:lnTo>
                        <a:pt x="71338" y="9644"/>
                      </a:lnTo>
                      <a:cubicBezTo>
                        <a:pt x="82583" y="11918"/>
                        <a:pt x="90100" y="23795"/>
                        <a:pt x="88079" y="36240"/>
                      </a:cubicBezTo>
                      <a:lnTo>
                        <a:pt x="88079" y="36240"/>
                      </a:ln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1C96CBE-DC27-4E97-9E56-95E2DA32D846}"/>
                  </a:ext>
                </a:extLst>
              </p:cNvPr>
              <p:cNvSpPr/>
              <p:nvPr/>
            </p:nvSpPr>
            <p:spPr>
              <a:xfrm>
                <a:off x="2402066" y="1565946"/>
                <a:ext cx="27606" cy="58119"/>
              </a:xfrm>
              <a:custGeom>
                <a:avLst/>
                <a:gdLst>
                  <a:gd name="connsiteX0" fmla="*/ 27607 w 27606"/>
                  <a:gd name="connsiteY0" fmla="*/ 3664 h 58119"/>
                  <a:gd name="connsiteX1" fmla="*/ 8844 w 27606"/>
                  <a:gd name="connsiteY1" fmla="*/ 0 h 58119"/>
                  <a:gd name="connsiteX2" fmla="*/ 0 w 27606"/>
                  <a:gd name="connsiteY2" fmla="*/ 54456 h 58119"/>
                  <a:gd name="connsiteX3" fmla="*/ 18763 w 27606"/>
                  <a:gd name="connsiteY3" fmla="*/ 58120 h 5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06" h="58119">
                    <a:moveTo>
                      <a:pt x="27607" y="3664"/>
                    </a:moveTo>
                    <a:lnTo>
                      <a:pt x="8844" y="0"/>
                    </a:lnTo>
                    <a:lnTo>
                      <a:pt x="0" y="54456"/>
                    </a:lnTo>
                    <a:lnTo>
                      <a:pt x="18763" y="58120"/>
                    </a:lnTo>
                    <a:close/>
                  </a:path>
                </a:pathLst>
              </a:custGeom>
              <a:solidFill>
                <a:srgbClr val="163F59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9AC9248D-5F0C-413C-B084-6E8C289EFDBC}"/>
                  </a:ext>
                </a:extLst>
              </p:cNvPr>
              <p:cNvSpPr/>
              <p:nvPr/>
            </p:nvSpPr>
            <p:spPr>
              <a:xfrm>
                <a:off x="2410153" y="1543646"/>
                <a:ext cx="65574" cy="75050"/>
              </a:xfrm>
              <a:custGeom>
                <a:avLst/>
                <a:gdLst>
                  <a:gd name="connsiteX0" fmla="*/ 65574 w 65574"/>
                  <a:gd name="connsiteY0" fmla="*/ 10929 h 75050"/>
                  <a:gd name="connsiteX1" fmla="*/ 10424 w 65574"/>
                  <a:gd name="connsiteY1" fmla="*/ 0 h 75050"/>
                  <a:gd name="connsiteX2" fmla="*/ 0 w 65574"/>
                  <a:gd name="connsiteY2" fmla="*/ 64121 h 75050"/>
                  <a:gd name="connsiteX3" fmla="*/ 55151 w 65574"/>
                  <a:gd name="connsiteY3" fmla="*/ 75050 h 7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74" h="75050">
                    <a:moveTo>
                      <a:pt x="65574" y="10929"/>
                    </a:moveTo>
                    <a:lnTo>
                      <a:pt x="10424" y="0"/>
                    </a:lnTo>
                    <a:lnTo>
                      <a:pt x="0" y="64121"/>
                    </a:lnTo>
                    <a:lnTo>
                      <a:pt x="55151" y="75050"/>
                    </a:lnTo>
                    <a:close/>
                  </a:path>
                </a:pathLst>
              </a:custGeom>
              <a:solidFill>
                <a:srgbClr val="163F59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736265E-F47A-4247-B76F-23B177AAEFD5}"/>
                  </a:ext>
                </a:extLst>
              </p:cNvPr>
              <p:cNvSpPr/>
              <p:nvPr/>
            </p:nvSpPr>
            <p:spPr>
              <a:xfrm>
                <a:off x="2422458" y="1585417"/>
                <a:ext cx="67065" cy="64615"/>
              </a:xfrm>
              <a:custGeom>
                <a:avLst/>
                <a:gdLst>
                  <a:gd name="connsiteX0" fmla="*/ 455 w 67065"/>
                  <a:gd name="connsiteY0" fmla="*/ 25761 h 64615"/>
                  <a:gd name="connsiteX1" fmla="*/ 33369 w 67065"/>
                  <a:gd name="connsiteY1" fmla="*/ 492 h 64615"/>
                  <a:gd name="connsiteX2" fmla="*/ 47772 w 67065"/>
                  <a:gd name="connsiteY2" fmla="*/ 3335 h 64615"/>
                  <a:gd name="connsiteX3" fmla="*/ 66409 w 67065"/>
                  <a:gd name="connsiteY3" fmla="*/ 38838 h 64615"/>
                  <a:gd name="connsiteX4" fmla="*/ 66409 w 67065"/>
                  <a:gd name="connsiteY4" fmla="*/ 38838 h 64615"/>
                  <a:gd name="connsiteX5" fmla="*/ 33495 w 67065"/>
                  <a:gd name="connsiteY5" fmla="*/ 64107 h 64615"/>
                  <a:gd name="connsiteX6" fmla="*/ 23324 w 67065"/>
                  <a:gd name="connsiteY6" fmla="*/ 62086 h 64615"/>
                  <a:gd name="connsiteX7" fmla="*/ 455 w 67065"/>
                  <a:gd name="connsiteY7" fmla="*/ 25761 h 64615"/>
                  <a:gd name="connsiteX8" fmla="*/ 455 w 67065"/>
                  <a:gd name="connsiteY8" fmla="*/ 25761 h 6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065" h="64615">
                    <a:moveTo>
                      <a:pt x="455" y="25761"/>
                    </a:moveTo>
                    <a:cubicBezTo>
                      <a:pt x="3235" y="8767"/>
                      <a:pt x="17954" y="-2541"/>
                      <a:pt x="33369" y="492"/>
                    </a:cubicBezTo>
                    <a:lnTo>
                      <a:pt x="47772" y="3335"/>
                    </a:lnTo>
                    <a:cubicBezTo>
                      <a:pt x="63187" y="6367"/>
                      <a:pt x="69188" y="21781"/>
                      <a:pt x="66409" y="38838"/>
                    </a:cubicBezTo>
                    <a:lnTo>
                      <a:pt x="66409" y="38838"/>
                    </a:lnTo>
                    <a:cubicBezTo>
                      <a:pt x="63629" y="55832"/>
                      <a:pt x="48909" y="67203"/>
                      <a:pt x="33495" y="64107"/>
                    </a:cubicBezTo>
                    <a:lnTo>
                      <a:pt x="23324" y="62086"/>
                    </a:lnTo>
                    <a:cubicBezTo>
                      <a:pt x="7910" y="59054"/>
                      <a:pt x="-2324" y="42755"/>
                      <a:pt x="455" y="25761"/>
                    </a:cubicBezTo>
                    <a:lnTo>
                      <a:pt x="455" y="25761"/>
                    </a:lnTo>
                    <a:close/>
                  </a:path>
                </a:pathLst>
              </a:custGeom>
              <a:solidFill>
                <a:srgbClr val="E9D6B8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089D365-50C6-488F-BCB7-9EA3A8D61D91}"/>
              </a:ext>
            </a:extLst>
          </p:cNvPr>
          <p:cNvGrpSpPr/>
          <p:nvPr userDrawn="1"/>
        </p:nvGrpSpPr>
        <p:grpSpPr>
          <a:xfrm>
            <a:off x="6956670" y="638207"/>
            <a:ext cx="1187756" cy="1930589"/>
            <a:chOff x="6469507" y="121182"/>
            <a:chExt cx="1187756" cy="1930589"/>
          </a:xfrm>
        </p:grpSpPr>
        <p:grpSp>
          <p:nvGrpSpPr>
            <p:cNvPr id="7" name="Graphic 3">
              <a:extLst>
                <a:ext uri="{FF2B5EF4-FFF2-40B4-BE49-F238E27FC236}">
                  <a16:creationId xmlns:a16="http://schemas.microsoft.com/office/drawing/2014/main" id="{7A2BBBFE-B53E-4513-8C48-5AFFAD36CD0C}"/>
                </a:ext>
              </a:extLst>
            </p:cNvPr>
            <p:cNvGrpSpPr/>
            <p:nvPr/>
          </p:nvGrpSpPr>
          <p:grpSpPr>
            <a:xfrm>
              <a:off x="6640422" y="121182"/>
              <a:ext cx="1016841" cy="847157"/>
              <a:chOff x="6133666" y="826373"/>
              <a:chExt cx="1016841" cy="847157"/>
            </a:xfrm>
            <a:solidFill>
              <a:srgbClr val="000000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D42BA8-5268-417C-A825-F36DC9B28D12}"/>
                  </a:ext>
                </a:extLst>
              </p:cNvPr>
              <p:cNvSpPr/>
              <p:nvPr/>
            </p:nvSpPr>
            <p:spPr>
              <a:xfrm>
                <a:off x="6654280" y="1406243"/>
                <a:ext cx="231720" cy="267287"/>
              </a:xfrm>
              <a:custGeom>
                <a:avLst/>
                <a:gdLst>
                  <a:gd name="connsiteX0" fmla="*/ 63 w 231720"/>
                  <a:gd name="connsiteY0" fmla="*/ 0 h 267287"/>
                  <a:gd name="connsiteX1" fmla="*/ 0 w 231720"/>
                  <a:gd name="connsiteY1" fmla="*/ 267287 h 267287"/>
                  <a:gd name="connsiteX2" fmla="*/ 231721 w 231720"/>
                  <a:gd name="connsiteY2" fmla="*/ 35693 h 26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720" h="267287">
                    <a:moveTo>
                      <a:pt x="63" y="0"/>
                    </a:moveTo>
                    <a:lnTo>
                      <a:pt x="0" y="267287"/>
                    </a:lnTo>
                    <a:lnTo>
                      <a:pt x="231721" y="35693"/>
                    </a:lnTo>
                    <a:close/>
                  </a:path>
                </a:pathLst>
              </a:custGeom>
              <a:solidFill>
                <a:srgbClr val="E4EFFF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3DBF5D0-B7CC-4190-A61D-2B4FD74F3CF1}"/>
                  </a:ext>
                </a:extLst>
              </p:cNvPr>
              <p:cNvSpPr/>
              <p:nvPr/>
            </p:nvSpPr>
            <p:spPr>
              <a:xfrm>
                <a:off x="6133666" y="826373"/>
                <a:ext cx="1016841" cy="732497"/>
              </a:xfrm>
              <a:custGeom>
                <a:avLst/>
                <a:gdLst>
                  <a:gd name="connsiteX0" fmla="*/ 1016652 w 1016841"/>
                  <a:gd name="connsiteY0" fmla="*/ 698194 h 732497"/>
                  <a:gd name="connsiteX1" fmla="*/ 982286 w 1016841"/>
                  <a:gd name="connsiteY1" fmla="*/ 732498 h 732497"/>
                  <a:gd name="connsiteX2" fmla="*/ 34303 w 1016841"/>
                  <a:gd name="connsiteY2" fmla="*/ 732245 h 732497"/>
                  <a:gd name="connsiteX3" fmla="*/ 0 w 1016841"/>
                  <a:gd name="connsiteY3" fmla="*/ 697879 h 732497"/>
                  <a:gd name="connsiteX4" fmla="*/ 126 w 1016841"/>
                  <a:gd name="connsiteY4" fmla="*/ 34303 h 732497"/>
                  <a:gd name="connsiteX5" fmla="*/ 34493 w 1016841"/>
                  <a:gd name="connsiteY5" fmla="*/ 0 h 732497"/>
                  <a:gd name="connsiteX6" fmla="*/ 982475 w 1016841"/>
                  <a:gd name="connsiteY6" fmla="*/ 253 h 732497"/>
                  <a:gd name="connsiteX7" fmla="*/ 1016842 w 1016841"/>
                  <a:gd name="connsiteY7" fmla="*/ 34556 h 732497"/>
                  <a:gd name="connsiteX8" fmla="*/ 1016652 w 1016841"/>
                  <a:gd name="connsiteY8" fmla="*/ 698194 h 73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6841" h="732497">
                    <a:moveTo>
                      <a:pt x="1016652" y="698194"/>
                    </a:moveTo>
                    <a:cubicBezTo>
                      <a:pt x="1016652" y="717147"/>
                      <a:pt x="1001301" y="732561"/>
                      <a:pt x="982286" y="732498"/>
                    </a:cubicBezTo>
                    <a:lnTo>
                      <a:pt x="34303" y="732245"/>
                    </a:lnTo>
                    <a:cubicBezTo>
                      <a:pt x="15351" y="732245"/>
                      <a:pt x="0" y="716894"/>
                      <a:pt x="0" y="697879"/>
                    </a:cubicBezTo>
                    <a:lnTo>
                      <a:pt x="126" y="34303"/>
                    </a:lnTo>
                    <a:cubicBezTo>
                      <a:pt x="126" y="15351"/>
                      <a:pt x="15478" y="0"/>
                      <a:pt x="34493" y="0"/>
                    </a:cubicBezTo>
                    <a:lnTo>
                      <a:pt x="982475" y="253"/>
                    </a:lnTo>
                    <a:cubicBezTo>
                      <a:pt x="1001427" y="253"/>
                      <a:pt x="1016842" y="15667"/>
                      <a:pt x="1016842" y="34556"/>
                    </a:cubicBezTo>
                    <a:lnTo>
                      <a:pt x="1016652" y="698194"/>
                    </a:lnTo>
                    <a:close/>
                  </a:path>
                </a:pathLst>
              </a:custGeom>
              <a:solidFill>
                <a:srgbClr val="F7FBFA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33D4C9C-ED5D-4828-9A2E-1B9C95DC40EB}"/>
                  </a:ext>
                </a:extLst>
              </p:cNvPr>
              <p:cNvSpPr/>
              <p:nvPr/>
            </p:nvSpPr>
            <p:spPr>
              <a:xfrm>
                <a:off x="6222046" y="886135"/>
                <a:ext cx="104615" cy="104615"/>
              </a:xfrm>
              <a:custGeom>
                <a:avLst/>
                <a:gdLst>
                  <a:gd name="connsiteX0" fmla="*/ 104615 w 104615"/>
                  <a:gd name="connsiteY0" fmla="*/ 52308 h 104615"/>
                  <a:gd name="connsiteX1" fmla="*/ 52308 w 104615"/>
                  <a:gd name="connsiteY1" fmla="*/ 104615 h 104615"/>
                  <a:gd name="connsiteX2" fmla="*/ 0 w 104615"/>
                  <a:gd name="connsiteY2" fmla="*/ 52308 h 104615"/>
                  <a:gd name="connsiteX3" fmla="*/ 52308 w 104615"/>
                  <a:gd name="connsiteY3" fmla="*/ 0 h 104615"/>
                  <a:gd name="connsiteX4" fmla="*/ 104615 w 104615"/>
                  <a:gd name="connsiteY4" fmla="*/ 52308 h 10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15" h="104615">
                    <a:moveTo>
                      <a:pt x="104615" y="52308"/>
                    </a:moveTo>
                    <a:cubicBezTo>
                      <a:pt x="104615" y="81178"/>
                      <a:pt x="81178" y="104615"/>
                      <a:pt x="52308" y="104615"/>
                    </a:cubicBezTo>
                    <a:cubicBezTo>
                      <a:pt x="23438" y="104615"/>
                      <a:pt x="0" y="81178"/>
                      <a:pt x="0" y="52308"/>
                    </a:cubicBezTo>
                    <a:cubicBezTo>
                      <a:pt x="0" y="23437"/>
                      <a:pt x="23438" y="0"/>
                      <a:pt x="52308" y="0"/>
                    </a:cubicBezTo>
                    <a:cubicBezTo>
                      <a:pt x="81178" y="0"/>
                      <a:pt x="104615" y="23437"/>
                      <a:pt x="104615" y="52308"/>
                    </a:cubicBezTo>
                    <a:close/>
                  </a:path>
                </a:pathLst>
              </a:custGeom>
              <a:solidFill>
                <a:srgbClr val="50CFDA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3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6372399" y="900855"/>
                <a:ext cx="539375" cy="75239"/>
                <a:chOff x="6372399" y="900855"/>
                <a:chExt cx="539375" cy="75239"/>
              </a:xfrm>
              <a:solidFill>
                <a:srgbClr val="000000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45A9D8-0EBB-4A5C-BD96-A068793C13AC}"/>
                    </a:ext>
                  </a:extLst>
                </p:cNvPr>
                <p:cNvSpPr/>
                <p:nvPr/>
              </p:nvSpPr>
              <p:spPr>
                <a:xfrm>
                  <a:off x="6372399" y="953226"/>
                  <a:ext cx="539375" cy="22868"/>
                </a:xfrm>
                <a:custGeom>
                  <a:avLst/>
                  <a:gdLst>
                    <a:gd name="connsiteX0" fmla="*/ 0 w 539375"/>
                    <a:gd name="connsiteY0" fmla="*/ 0 h 22868"/>
                    <a:gd name="connsiteX1" fmla="*/ 539376 w 539375"/>
                    <a:gd name="connsiteY1" fmla="*/ 0 h 22868"/>
                    <a:gd name="connsiteX2" fmla="*/ 539376 w 539375"/>
                    <a:gd name="connsiteY2" fmla="*/ 22869 h 22868"/>
                    <a:gd name="connsiteX3" fmla="*/ 0 w 539375"/>
                    <a:gd name="connsiteY3" fmla="*/ 22869 h 2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9375" h="22868">
                      <a:moveTo>
                        <a:pt x="0" y="0"/>
                      </a:moveTo>
                      <a:lnTo>
                        <a:pt x="539376" y="0"/>
                      </a:lnTo>
                      <a:lnTo>
                        <a:pt x="539376" y="22869"/>
                      </a:lnTo>
                      <a:lnTo>
                        <a:pt x="0" y="22869"/>
                      </a:lnTo>
                      <a:close/>
                    </a:path>
                  </a:pathLst>
                </a:custGeom>
                <a:solidFill>
                  <a:srgbClr val="D1DBEA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9CDF59B-C040-4B8C-8811-CD709A5A0A95}"/>
                    </a:ext>
                  </a:extLst>
                </p:cNvPr>
                <p:cNvSpPr/>
                <p:nvPr/>
              </p:nvSpPr>
              <p:spPr>
                <a:xfrm>
                  <a:off x="6372399" y="900855"/>
                  <a:ext cx="304054" cy="22868"/>
                </a:xfrm>
                <a:custGeom>
                  <a:avLst/>
                  <a:gdLst>
                    <a:gd name="connsiteX0" fmla="*/ 0 w 304054"/>
                    <a:gd name="connsiteY0" fmla="*/ 0 h 22868"/>
                    <a:gd name="connsiteX1" fmla="*/ 304054 w 304054"/>
                    <a:gd name="connsiteY1" fmla="*/ 0 h 22868"/>
                    <a:gd name="connsiteX2" fmla="*/ 304054 w 304054"/>
                    <a:gd name="connsiteY2" fmla="*/ 22869 h 22868"/>
                    <a:gd name="connsiteX3" fmla="*/ 0 w 304054"/>
                    <a:gd name="connsiteY3" fmla="*/ 22869 h 2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054" h="22868">
                      <a:moveTo>
                        <a:pt x="0" y="0"/>
                      </a:moveTo>
                      <a:lnTo>
                        <a:pt x="304054" y="0"/>
                      </a:lnTo>
                      <a:lnTo>
                        <a:pt x="304054" y="22869"/>
                      </a:lnTo>
                      <a:lnTo>
                        <a:pt x="0" y="22869"/>
                      </a:lnTo>
                      <a:close/>
                    </a:path>
                  </a:pathLst>
                </a:custGeom>
                <a:solidFill>
                  <a:srgbClr val="B0BFDE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6224826" y="1042364"/>
                <a:ext cx="843809" cy="431159"/>
                <a:chOff x="6224826" y="1042364"/>
                <a:chExt cx="843809" cy="431159"/>
              </a:xfrm>
              <a:solidFill>
                <a:srgbClr val="000000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DD4E6754-C4CB-43B3-A758-DF8CF617351B}"/>
                    </a:ext>
                  </a:extLst>
                </p:cNvPr>
                <p:cNvSpPr/>
                <p:nvPr/>
              </p:nvSpPr>
              <p:spPr>
                <a:xfrm>
                  <a:off x="6224826" y="1042364"/>
                  <a:ext cx="843809" cy="431159"/>
                </a:xfrm>
                <a:custGeom>
                  <a:avLst/>
                  <a:gdLst>
                    <a:gd name="connsiteX0" fmla="*/ 0 w 843809"/>
                    <a:gd name="connsiteY0" fmla="*/ 0 h 431159"/>
                    <a:gd name="connsiteX1" fmla="*/ 843810 w 843809"/>
                    <a:gd name="connsiteY1" fmla="*/ 0 h 431159"/>
                    <a:gd name="connsiteX2" fmla="*/ 843810 w 843809"/>
                    <a:gd name="connsiteY2" fmla="*/ 431160 h 431159"/>
                    <a:gd name="connsiteX3" fmla="*/ 0 w 843809"/>
                    <a:gd name="connsiteY3" fmla="*/ 431160 h 43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3809" h="431159">
                      <a:moveTo>
                        <a:pt x="0" y="0"/>
                      </a:moveTo>
                      <a:lnTo>
                        <a:pt x="843810" y="0"/>
                      </a:lnTo>
                      <a:lnTo>
                        <a:pt x="843810" y="431160"/>
                      </a:lnTo>
                      <a:lnTo>
                        <a:pt x="0" y="431160"/>
                      </a:lnTo>
                      <a:close/>
                    </a:path>
                  </a:pathLst>
                </a:custGeom>
                <a:solidFill>
                  <a:srgbClr val="486AE5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67CCE7-6785-48AC-B9A7-D5ACBE43CA18}"/>
                    </a:ext>
                  </a:extLst>
                </p:cNvPr>
                <p:cNvSpPr/>
                <p:nvPr/>
              </p:nvSpPr>
              <p:spPr>
                <a:xfrm>
                  <a:off x="6582894" y="1196760"/>
                  <a:ext cx="105942" cy="122367"/>
                </a:xfrm>
                <a:custGeom>
                  <a:avLst/>
                  <a:gdLst>
                    <a:gd name="connsiteX0" fmla="*/ 105942 w 105942"/>
                    <a:gd name="connsiteY0" fmla="*/ 61215 h 122367"/>
                    <a:gd name="connsiteX1" fmla="*/ 53003 w 105942"/>
                    <a:gd name="connsiteY1" fmla="*/ 91728 h 122367"/>
                    <a:gd name="connsiteX2" fmla="*/ 0 w 105942"/>
                    <a:gd name="connsiteY2" fmla="*/ 122367 h 122367"/>
                    <a:gd name="connsiteX3" fmla="*/ 0 w 105942"/>
                    <a:gd name="connsiteY3" fmla="*/ 61152 h 122367"/>
                    <a:gd name="connsiteX4" fmla="*/ 0 w 105942"/>
                    <a:gd name="connsiteY4" fmla="*/ 0 h 122367"/>
                    <a:gd name="connsiteX5" fmla="*/ 53003 w 105942"/>
                    <a:gd name="connsiteY5" fmla="*/ 30576 h 12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942" h="122367">
                      <a:moveTo>
                        <a:pt x="105942" y="61215"/>
                      </a:moveTo>
                      <a:lnTo>
                        <a:pt x="53003" y="91728"/>
                      </a:lnTo>
                      <a:lnTo>
                        <a:pt x="0" y="122367"/>
                      </a:lnTo>
                      <a:lnTo>
                        <a:pt x="0" y="61152"/>
                      </a:lnTo>
                      <a:lnTo>
                        <a:pt x="0" y="0"/>
                      </a:lnTo>
                      <a:lnTo>
                        <a:pt x="53003" y="30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05" name="Graphic 3">
              <a:extLst>
                <a:ext uri="{FF2B5EF4-FFF2-40B4-BE49-F238E27FC236}">
                  <a16:creationId xmlns:a16="http://schemas.microsoft.com/office/drawing/2014/main" id="{7A2BBBFE-B53E-4513-8C48-5AFFAD36CD0C}"/>
                </a:ext>
              </a:extLst>
            </p:cNvPr>
            <p:cNvGrpSpPr/>
            <p:nvPr/>
          </p:nvGrpSpPr>
          <p:grpSpPr>
            <a:xfrm>
              <a:off x="6469507" y="1219425"/>
              <a:ext cx="832373" cy="832346"/>
              <a:chOff x="5962751" y="1924616"/>
              <a:chExt cx="832373" cy="832346"/>
            </a:xfrm>
            <a:solidFill>
              <a:srgbClr val="000000"/>
            </a:solidFill>
          </p:grpSpPr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EAB783D-3403-4C0D-93A8-65809856CC13}"/>
                  </a:ext>
                </a:extLst>
              </p:cNvPr>
              <p:cNvSpPr/>
              <p:nvPr/>
            </p:nvSpPr>
            <p:spPr>
              <a:xfrm>
                <a:off x="5962751" y="1924616"/>
                <a:ext cx="832373" cy="832346"/>
              </a:xfrm>
              <a:custGeom>
                <a:avLst/>
                <a:gdLst>
                  <a:gd name="connsiteX0" fmla="*/ 471243 w 832373"/>
                  <a:gd name="connsiteY0" fmla="*/ 3694 h 832346"/>
                  <a:gd name="connsiteX1" fmla="*/ 3695 w 832373"/>
                  <a:gd name="connsiteY1" fmla="*/ 361193 h 832346"/>
                  <a:gd name="connsiteX2" fmla="*/ 361131 w 832373"/>
                  <a:gd name="connsiteY2" fmla="*/ 828677 h 832346"/>
                  <a:gd name="connsiteX3" fmla="*/ 828679 w 832373"/>
                  <a:gd name="connsiteY3" fmla="*/ 471241 h 832346"/>
                  <a:gd name="connsiteX4" fmla="*/ 471243 w 832373"/>
                  <a:gd name="connsiteY4" fmla="*/ 3694 h 83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373" h="832346">
                    <a:moveTo>
                      <a:pt x="471243" y="3694"/>
                    </a:moveTo>
                    <a:cubicBezTo>
                      <a:pt x="243818" y="-26693"/>
                      <a:pt x="34018" y="133768"/>
                      <a:pt x="3695" y="361193"/>
                    </a:cubicBezTo>
                    <a:cubicBezTo>
                      <a:pt x="-26692" y="588555"/>
                      <a:pt x="133706" y="798291"/>
                      <a:pt x="361131" y="828677"/>
                    </a:cubicBezTo>
                    <a:cubicBezTo>
                      <a:pt x="588619" y="858938"/>
                      <a:pt x="798356" y="698666"/>
                      <a:pt x="828679" y="471241"/>
                    </a:cubicBezTo>
                    <a:cubicBezTo>
                      <a:pt x="859065" y="243816"/>
                      <a:pt x="698667" y="34017"/>
                      <a:pt x="471243" y="3694"/>
                    </a:cubicBezTo>
                    <a:close/>
                  </a:path>
                </a:pathLst>
              </a:custGeom>
              <a:solidFill>
                <a:srgbClr val="F7FBFA"/>
              </a:solidFill>
              <a:ln w="63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7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5967078" y="1982225"/>
                <a:ext cx="822393" cy="647248"/>
                <a:chOff x="5967078" y="1982225"/>
                <a:chExt cx="822393" cy="647248"/>
              </a:xfrm>
              <a:solidFill>
                <a:srgbClr val="D1DBEA"/>
              </a:solidFill>
            </p:grpSpPr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1BD96F1C-140E-4931-99A0-7E97E778B135}"/>
                    </a:ext>
                  </a:extLst>
                </p:cNvPr>
                <p:cNvSpPr/>
                <p:nvPr/>
              </p:nvSpPr>
              <p:spPr>
                <a:xfrm>
                  <a:off x="6269490" y="2068366"/>
                  <a:ext cx="519981" cy="517139"/>
                </a:xfrm>
                <a:custGeom>
                  <a:avLst/>
                  <a:gdLst>
                    <a:gd name="connsiteX0" fmla="*/ 519982 w 519981"/>
                    <a:gd name="connsiteY0" fmla="*/ 208852 h 517139"/>
                    <a:gd name="connsiteX1" fmla="*/ 476961 w 519981"/>
                    <a:gd name="connsiteY1" fmla="*/ 268235 h 517139"/>
                    <a:gd name="connsiteX2" fmla="*/ 401215 w 519981"/>
                    <a:gd name="connsiteY2" fmla="*/ 381632 h 517139"/>
                    <a:gd name="connsiteX3" fmla="*/ 372977 w 519981"/>
                    <a:gd name="connsiteY3" fmla="*/ 301085 h 517139"/>
                    <a:gd name="connsiteX4" fmla="*/ 311382 w 519981"/>
                    <a:gd name="connsiteY4" fmla="*/ 331661 h 517139"/>
                    <a:gd name="connsiteX5" fmla="*/ 282196 w 519981"/>
                    <a:gd name="connsiteY5" fmla="*/ 258380 h 517139"/>
                    <a:gd name="connsiteX6" fmla="*/ 244419 w 519981"/>
                    <a:gd name="connsiteY6" fmla="*/ 295273 h 517139"/>
                    <a:gd name="connsiteX7" fmla="*/ 228625 w 519981"/>
                    <a:gd name="connsiteY7" fmla="*/ 289019 h 517139"/>
                    <a:gd name="connsiteX8" fmla="*/ 178970 w 519981"/>
                    <a:gd name="connsiteY8" fmla="*/ 261728 h 517139"/>
                    <a:gd name="connsiteX9" fmla="*/ 181940 w 519981"/>
                    <a:gd name="connsiteY9" fmla="*/ 317637 h 517139"/>
                    <a:gd name="connsiteX10" fmla="*/ 220033 w 519981"/>
                    <a:gd name="connsiteY10" fmla="*/ 338800 h 517139"/>
                    <a:gd name="connsiteX11" fmla="*/ 127484 w 519981"/>
                    <a:gd name="connsiteY11" fmla="*/ 501472 h 517139"/>
                    <a:gd name="connsiteX12" fmla="*/ 94066 w 519981"/>
                    <a:gd name="connsiteY12" fmla="*/ 517139 h 517139"/>
                    <a:gd name="connsiteX13" fmla="*/ 74292 w 519981"/>
                    <a:gd name="connsiteY13" fmla="*/ 449606 h 517139"/>
                    <a:gd name="connsiteX14" fmla="*/ 69870 w 519981"/>
                    <a:gd name="connsiteY14" fmla="*/ 340127 h 517139"/>
                    <a:gd name="connsiteX15" fmla="*/ 17436 w 519981"/>
                    <a:gd name="connsiteY15" fmla="*/ 330966 h 517139"/>
                    <a:gd name="connsiteX16" fmla="*/ 0 w 519981"/>
                    <a:gd name="connsiteY16" fmla="*/ 288324 h 517139"/>
                    <a:gd name="connsiteX17" fmla="*/ 40368 w 519981"/>
                    <a:gd name="connsiteY17" fmla="*/ 210431 h 517139"/>
                    <a:gd name="connsiteX18" fmla="*/ 85789 w 519981"/>
                    <a:gd name="connsiteY18" fmla="*/ 205946 h 517139"/>
                    <a:gd name="connsiteX19" fmla="*/ 110743 w 519981"/>
                    <a:gd name="connsiteY19" fmla="*/ 227551 h 517139"/>
                    <a:gd name="connsiteX20" fmla="*/ 177644 w 519981"/>
                    <a:gd name="connsiteY20" fmla="*/ 220286 h 517139"/>
                    <a:gd name="connsiteX21" fmla="*/ 111501 w 519981"/>
                    <a:gd name="connsiteY21" fmla="*/ 171706 h 517139"/>
                    <a:gd name="connsiteX22" fmla="*/ 53319 w 519981"/>
                    <a:gd name="connsiteY22" fmla="*/ 153638 h 517139"/>
                    <a:gd name="connsiteX23" fmla="*/ 52623 w 519981"/>
                    <a:gd name="connsiteY23" fmla="*/ 135318 h 517139"/>
                    <a:gd name="connsiteX24" fmla="*/ 114407 w 519981"/>
                    <a:gd name="connsiteY24" fmla="*/ 109733 h 517139"/>
                    <a:gd name="connsiteX25" fmla="*/ 94950 w 519981"/>
                    <a:gd name="connsiteY25" fmla="*/ 68986 h 517139"/>
                    <a:gd name="connsiteX26" fmla="*/ 160208 w 519981"/>
                    <a:gd name="connsiteY26" fmla="*/ 23880 h 517139"/>
                    <a:gd name="connsiteX27" fmla="*/ 219465 w 519981"/>
                    <a:gd name="connsiteY27" fmla="*/ 53887 h 517139"/>
                    <a:gd name="connsiteX28" fmla="*/ 326987 w 519981"/>
                    <a:gd name="connsiteY28" fmla="*/ 35377 h 517139"/>
                    <a:gd name="connsiteX29" fmla="*/ 422757 w 519981"/>
                    <a:gd name="connsiteY29" fmla="*/ 0 h 517139"/>
                    <a:gd name="connsiteX30" fmla="*/ 519982 w 519981"/>
                    <a:gd name="connsiteY30" fmla="*/ 208852 h 517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9981" h="517139">
                      <a:moveTo>
                        <a:pt x="519982" y="208852"/>
                      </a:moveTo>
                      <a:lnTo>
                        <a:pt x="476961" y="268235"/>
                      </a:lnTo>
                      <a:lnTo>
                        <a:pt x="401215" y="381632"/>
                      </a:lnTo>
                      <a:lnTo>
                        <a:pt x="372977" y="301085"/>
                      </a:lnTo>
                      <a:lnTo>
                        <a:pt x="311382" y="331661"/>
                      </a:lnTo>
                      <a:lnTo>
                        <a:pt x="282196" y="258380"/>
                      </a:lnTo>
                      <a:lnTo>
                        <a:pt x="244419" y="295273"/>
                      </a:lnTo>
                      <a:lnTo>
                        <a:pt x="228625" y="289019"/>
                      </a:lnTo>
                      <a:lnTo>
                        <a:pt x="178970" y="261728"/>
                      </a:lnTo>
                      <a:lnTo>
                        <a:pt x="181940" y="317637"/>
                      </a:lnTo>
                      <a:lnTo>
                        <a:pt x="220033" y="338800"/>
                      </a:lnTo>
                      <a:lnTo>
                        <a:pt x="127484" y="501472"/>
                      </a:lnTo>
                      <a:lnTo>
                        <a:pt x="94066" y="517139"/>
                      </a:lnTo>
                      <a:lnTo>
                        <a:pt x="74292" y="449606"/>
                      </a:lnTo>
                      <a:lnTo>
                        <a:pt x="69870" y="340127"/>
                      </a:lnTo>
                      <a:lnTo>
                        <a:pt x="17436" y="330966"/>
                      </a:lnTo>
                      <a:lnTo>
                        <a:pt x="0" y="288324"/>
                      </a:lnTo>
                      <a:lnTo>
                        <a:pt x="40368" y="210431"/>
                      </a:lnTo>
                      <a:lnTo>
                        <a:pt x="85789" y="205946"/>
                      </a:lnTo>
                      <a:lnTo>
                        <a:pt x="110743" y="227551"/>
                      </a:lnTo>
                      <a:lnTo>
                        <a:pt x="177644" y="220286"/>
                      </a:lnTo>
                      <a:lnTo>
                        <a:pt x="111501" y="171706"/>
                      </a:lnTo>
                      <a:lnTo>
                        <a:pt x="53319" y="153638"/>
                      </a:lnTo>
                      <a:lnTo>
                        <a:pt x="52623" y="135318"/>
                      </a:lnTo>
                      <a:lnTo>
                        <a:pt x="114407" y="109733"/>
                      </a:lnTo>
                      <a:lnTo>
                        <a:pt x="94950" y="68986"/>
                      </a:lnTo>
                      <a:lnTo>
                        <a:pt x="160208" y="23880"/>
                      </a:lnTo>
                      <a:lnTo>
                        <a:pt x="219465" y="53887"/>
                      </a:lnTo>
                      <a:lnTo>
                        <a:pt x="326987" y="35377"/>
                      </a:lnTo>
                      <a:cubicBezTo>
                        <a:pt x="326987" y="35377"/>
                        <a:pt x="372155" y="18510"/>
                        <a:pt x="422757" y="0"/>
                      </a:cubicBezTo>
                      <a:cubicBezTo>
                        <a:pt x="473423" y="58309"/>
                        <a:pt x="507789" y="130517"/>
                        <a:pt x="519982" y="208852"/>
                      </a:cubicBezTo>
                      <a:close/>
                    </a:path>
                  </a:pathLst>
                </a:custGeom>
                <a:solidFill>
                  <a:srgbClr val="D1DBEA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4D248F54-3CCF-4F50-837B-0FD208DAF0A4}"/>
                    </a:ext>
                  </a:extLst>
                </p:cNvPr>
                <p:cNvSpPr/>
                <p:nvPr/>
              </p:nvSpPr>
              <p:spPr>
                <a:xfrm>
                  <a:off x="5967078" y="1985987"/>
                  <a:ext cx="218896" cy="353393"/>
                </a:xfrm>
                <a:custGeom>
                  <a:avLst/>
                  <a:gdLst>
                    <a:gd name="connsiteX0" fmla="*/ 195585 w 218896"/>
                    <a:gd name="connsiteY0" fmla="*/ 0 h 353393"/>
                    <a:gd name="connsiteX1" fmla="*/ 166715 w 218896"/>
                    <a:gd name="connsiteY1" fmla="*/ 37399 h 353393"/>
                    <a:gd name="connsiteX2" fmla="*/ 116050 w 218896"/>
                    <a:gd name="connsiteY2" fmla="*/ 106447 h 353393"/>
                    <a:gd name="connsiteX3" fmla="*/ 115418 w 218896"/>
                    <a:gd name="connsiteY3" fmla="*/ 112891 h 353393"/>
                    <a:gd name="connsiteX4" fmla="*/ 137971 w 218896"/>
                    <a:gd name="connsiteY4" fmla="*/ 162419 h 353393"/>
                    <a:gd name="connsiteX5" fmla="*/ 143025 w 218896"/>
                    <a:gd name="connsiteY5" fmla="*/ 166083 h 353393"/>
                    <a:gd name="connsiteX6" fmla="*/ 148774 w 218896"/>
                    <a:gd name="connsiteY6" fmla="*/ 163746 h 353393"/>
                    <a:gd name="connsiteX7" fmla="*/ 178086 w 218896"/>
                    <a:gd name="connsiteY7" fmla="*/ 127295 h 353393"/>
                    <a:gd name="connsiteX8" fmla="*/ 218896 w 218896"/>
                    <a:gd name="connsiteY8" fmla="*/ 192869 h 353393"/>
                    <a:gd name="connsiteX9" fmla="*/ 113586 w 218896"/>
                    <a:gd name="connsiteY9" fmla="*/ 264571 h 353393"/>
                    <a:gd name="connsiteX10" fmla="*/ 59573 w 218896"/>
                    <a:gd name="connsiteY10" fmla="*/ 262549 h 353393"/>
                    <a:gd name="connsiteX11" fmla="*/ 53634 w 218896"/>
                    <a:gd name="connsiteY11" fmla="*/ 266024 h 353393"/>
                    <a:gd name="connsiteX12" fmla="*/ 37904 w 218896"/>
                    <a:gd name="connsiteY12" fmla="*/ 297168 h 353393"/>
                    <a:gd name="connsiteX13" fmla="*/ 38093 w 218896"/>
                    <a:gd name="connsiteY13" fmla="*/ 303296 h 353393"/>
                    <a:gd name="connsiteX14" fmla="*/ 67722 w 218896"/>
                    <a:gd name="connsiteY14" fmla="*/ 353393 h 353393"/>
                    <a:gd name="connsiteX15" fmla="*/ 13709 w 218896"/>
                    <a:gd name="connsiteY15" fmla="*/ 319279 h 353393"/>
                    <a:gd name="connsiteX16" fmla="*/ 0 w 218896"/>
                    <a:gd name="connsiteY16" fmla="*/ 297295 h 353393"/>
                    <a:gd name="connsiteX17" fmla="*/ 195585 w 218896"/>
                    <a:gd name="connsiteY17" fmla="*/ 0 h 353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8896" h="353393">
                      <a:moveTo>
                        <a:pt x="195585" y="0"/>
                      </a:moveTo>
                      <a:lnTo>
                        <a:pt x="166715" y="37399"/>
                      </a:lnTo>
                      <a:lnTo>
                        <a:pt x="116050" y="106447"/>
                      </a:lnTo>
                      <a:cubicBezTo>
                        <a:pt x="114723" y="108343"/>
                        <a:pt x="114470" y="110806"/>
                        <a:pt x="115418" y="112891"/>
                      </a:cubicBezTo>
                      <a:lnTo>
                        <a:pt x="137971" y="162419"/>
                      </a:lnTo>
                      <a:cubicBezTo>
                        <a:pt x="138919" y="164441"/>
                        <a:pt x="141383" y="165957"/>
                        <a:pt x="143025" y="166083"/>
                      </a:cubicBezTo>
                      <a:cubicBezTo>
                        <a:pt x="145236" y="166336"/>
                        <a:pt x="147384" y="165452"/>
                        <a:pt x="148774" y="163746"/>
                      </a:cubicBezTo>
                      <a:lnTo>
                        <a:pt x="178086" y="127295"/>
                      </a:lnTo>
                      <a:lnTo>
                        <a:pt x="218896" y="192869"/>
                      </a:lnTo>
                      <a:lnTo>
                        <a:pt x="113586" y="264571"/>
                      </a:lnTo>
                      <a:lnTo>
                        <a:pt x="59573" y="262549"/>
                      </a:lnTo>
                      <a:cubicBezTo>
                        <a:pt x="57046" y="262423"/>
                        <a:pt x="54771" y="263813"/>
                        <a:pt x="53634" y="266024"/>
                      </a:cubicBezTo>
                      <a:lnTo>
                        <a:pt x="37904" y="297168"/>
                      </a:lnTo>
                      <a:cubicBezTo>
                        <a:pt x="36893" y="299127"/>
                        <a:pt x="36956" y="301401"/>
                        <a:pt x="38093" y="303296"/>
                      </a:cubicBezTo>
                      <a:lnTo>
                        <a:pt x="67722" y="353393"/>
                      </a:lnTo>
                      <a:lnTo>
                        <a:pt x="13709" y="319279"/>
                      </a:lnTo>
                      <a:lnTo>
                        <a:pt x="0" y="297295"/>
                      </a:lnTo>
                      <a:cubicBezTo>
                        <a:pt x="17878" y="169179"/>
                        <a:pt x="92802" y="62668"/>
                        <a:pt x="195585" y="0"/>
                      </a:cubicBezTo>
                      <a:close/>
                    </a:path>
                  </a:pathLst>
                </a:custGeom>
                <a:solidFill>
                  <a:srgbClr val="D1DBEA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BFA7C213-FE34-404B-B7F9-21B032F6BC54}"/>
                    </a:ext>
                  </a:extLst>
                </p:cNvPr>
                <p:cNvSpPr/>
                <p:nvPr/>
              </p:nvSpPr>
              <p:spPr>
                <a:xfrm>
                  <a:off x="6056910" y="2331989"/>
                  <a:ext cx="147889" cy="297484"/>
                </a:xfrm>
                <a:custGeom>
                  <a:avLst/>
                  <a:gdLst>
                    <a:gd name="connsiteX0" fmla="*/ 27102 w 147889"/>
                    <a:gd name="connsiteY0" fmla="*/ 156544 h 297484"/>
                    <a:gd name="connsiteX1" fmla="*/ 0 w 147889"/>
                    <a:gd name="connsiteY1" fmla="*/ 80673 h 297484"/>
                    <a:gd name="connsiteX2" fmla="*/ 49402 w 147889"/>
                    <a:gd name="connsiteY2" fmla="*/ 0 h 297484"/>
                    <a:gd name="connsiteX3" fmla="*/ 147890 w 147889"/>
                    <a:gd name="connsiteY3" fmla="*/ 116113 h 297484"/>
                    <a:gd name="connsiteX4" fmla="*/ 27923 w 147889"/>
                    <a:gd name="connsiteY4" fmla="*/ 297484 h 297484"/>
                    <a:gd name="connsiteX5" fmla="*/ 14467 w 147889"/>
                    <a:gd name="connsiteY5" fmla="*/ 250925 h 297484"/>
                    <a:gd name="connsiteX6" fmla="*/ 27418 w 147889"/>
                    <a:gd name="connsiteY6" fmla="*/ 159513 h 297484"/>
                    <a:gd name="connsiteX7" fmla="*/ 27102 w 147889"/>
                    <a:gd name="connsiteY7" fmla="*/ 156544 h 29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889" h="297484">
                      <a:moveTo>
                        <a:pt x="27102" y="156544"/>
                      </a:moveTo>
                      <a:lnTo>
                        <a:pt x="0" y="80673"/>
                      </a:lnTo>
                      <a:lnTo>
                        <a:pt x="49402" y="0"/>
                      </a:lnTo>
                      <a:lnTo>
                        <a:pt x="147890" y="116113"/>
                      </a:lnTo>
                      <a:lnTo>
                        <a:pt x="27923" y="297484"/>
                      </a:lnTo>
                      <a:lnTo>
                        <a:pt x="14467" y="250925"/>
                      </a:lnTo>
                      <a:lnTo>
                        <a:pt x="27418" y="159513"/>
                      </a:lnTo>
                      <a:cubicBezTo>
                        <a:pt x="27544" y="158566"/>
                        <a:pt x="27481" y="157492"/>
                        <a:pt x="27102" y="156544"/>
                      </a:cubicBezTo>
                      <a:close/>
                    </a:path>
                  </a:pathLst>
                </a:custGeom>
                <a:solidFill>
                  <a:srgbClr val="D1DBEA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567DF25B-0F6C-465D-85DA-982E095B6AC0}"/>
                    </a:ext>
                  </a:extLst>
                </p:cNvPr>
                <p:cNvSpPr/>
                <p:nvPr/>
              </p:nvSpPr>
              <p:spPr>
                <a:xfrm>
                  <a:off x="6196650" y="1982225"/>
                  <a:ext cx="135570" cy="129857"/>
                </a:xfrm>
                <a:custGeom>
                  <a:avLst/>
                  <a:gdLst>
                    <a:gd name="connsiteX0" fmla="*/ 33672 w 135570"/>
                    <a:gd name="connsiteY0" fmla="*/ 129857 h 129857"/>
                    <a:gd name="connsiteX1" fmla="*/ 0 w 135570"/>
                    <a:gd name="connsiteY1" fmla="*/ 26442 h 129857"/>
                    <a:gd name="connsiteX2" fmla="*/ 135571 w 135570"/>
                    <a:gd name="connsiteY2" fmla="*/ 99 h 129857"/>
                    <a:gd name="connsiteX3" fmla="*/ 103794 w 135570"/>
                    <a:gd name="connsiteY3" fmla="*/ 87152 h 129857"/>
                    <a:gd name="connsiteX4" fmla="*/ 33672 w 135570"/>
                    <a:gd name="connsiteY4" fmla="*/ 129857 h 12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570" h="129857">
                      <a:moveTo>
                        <a:pt x="33672" y="129857"/>
                      </a:moveTo>
                      <a:lnTo>
                        <a:pt x="0" y="26442"/>
                      </a:lnTo>
                      <a:cubicBezTo>
                        <a:pt x="71765" y="1173"/>
                        <a:pt x="117945" y="-533"/>
                        <a:pt x="135571" y="99"/>
                      </a:cubicBezTo>
                      <a:lnTo>
                        <a:pt x="103794" y="87152"/>
                      </a:lnTo>
                      <a:lnTo>
                        <a:pt x="33672" y="129857"/>
                      </a:lnTo>
                      <a:close/>
                    </a:path>
                  </a:pathLst>
                </a:custGeom>
                <a:solidFill>
                  <a:srgbClr val="D1DBEA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24" name="Graphic 3">
              <a:extLst>
                <a:ext uri="{FF2B5EF4-FFF2-40B4-BE49-F238E27FC236}">
                  <a16:creationId xmlns:a16="http://schemas.microsoft.com/office/drawing/2014/main" id="{7A2BBBFE-B53E-4513-8C48-5AFFAD36CD0C}"/>
                </a:ext>
              </a:extLst>
            </p:cNvPr>
            <p:cNvGrpSpPr/>
            <p:nvPr/>
          </p:nvGrpSpPr>
          <p:grpSpPr>
            <a:xfrm>
              <a:off x="6685605" y="631453"/>
              <a:ext cx="464817" cy="978989"/>
              <a:chOff x="6178849" y="1336644"/>
              <a:chExt cx="464817" cy="978989"/>
            </a:xfrm>
            <a:solidFill>
              <a:srgbClr val="000000"/>
            </a:solidFill>
          </p:grpSpPr>
          <p:grpSp>
            <p:nvGrpSpPr>
              <p:cNvPr id="325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6178849" y="1698105"/>
                <a:ext cx="413215" cy="617527"/>
                <a:chOff x="6178849" y="1698105"/>
                <a:chExt cx="413215" cy="617527"/>
              </a:xfrm>
              <a:solidFill>
                <a:srgbClr val="000000"/>
              </a:solidFill>
            </p:grpSpPr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1771C91-D41B-49C4-93BB-2D9C57DEFA5C}"/>
                    </a:ext>
                  </a:extLst>
                </p:cNvPr>
                <p:cNvSpPr/>
                <p:nvPr/>
              </p:nvSpPr>
              <p:spPr>
                <a:xfrm>
                  <a:off x="6178849" y="1698105"/>
                  <a:ext cx="410677" cy="263513"/>
                </a:xfrm>
                <a:custGeom>
                  <a:avLst/>
                  <a:gdLst>
                    <a:gd name="connsiteX0" fmla="*/ 3335 w 410677"/>
                    <a:gd name="connsiteY0" fmla="*/ 174485 h 263513"/>
                    <a:gd name="connsiteX1" fmla="*/ 3145 w 410677"/>
                    <a:gd name="connsiteY1" fmla="*/ 173727 h 263513"/>
                    <a:gd name="connsiteX2" fmla="*/ 3587 w 410677"/>
                    <a:gd name="connsiteY2" fmla="*/ 173096 h 263513"/>
                    <a:gd name="connsiteX3" fmla="*/ 41176 w 410677"/>
                    <a:gd name="connsiteY3" fmla="*/ 59825 h 263513"/>
                    <a:gd name="connsiteX4" fmla="*/ 91020 w 410677"/>
                    <a:gd name="connsiteY4" fmla="*/ 0 h 263513"/>
                    <a:gd name="connsiteX5" fmla="*/ 176557 w 410677"/>
                    <a:gd name="connsiteY5" fmla="*/ 29249 h 263513"/>
                    <a:gd name="connsiteX6" fmla="*/ 185022 w 410677"/>
                    <a:gd name="connsiteY6" fmla="*/ 66080 h 263513"/>
                    <a:gd name="connsiteX7" fmla="*/ 195825 w 410677"/>
                    <a:gd name="connsiteY7" fmla="*/ 132917 h 263513"/>
                    <a:gd name="connsiteX8" fmla="*/ 382313 w 410677"/>
                    <a:gd name="connsiteY8" fmla="*/ 152690 h 263513"/>
                    <a:gd name="connsiteX9" fmla="*/ 410678 w 410677"/>
                    <a:gd name="connsiteY9" fmla="*/ 170063 h 263513"/>
                    <a:gd name="connsiteX10" fmla="*/ 359002 w 410677"/>
                    <a:gd name="connsiteY10" fmla="*/ 260212 h 263513"/>
                    <a:gd name="connsiteX11" fmla="*/ 62086 w 410677"/>
                    <a:gd name="connsiteY11" fmla="*/ 263118 h 263513"/>
                    <a:gd name="connsiteX12" fmla="*/ 3335 w 410677"/>
                    <a:gd name="connsiteY12" fmla="*/ 174485 h 2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0677" h="263513">
                      <a:moveTo>
                        <a:pt x="3335" y="174485"/>
                      </a:moveTo>
                      <a:cubicBezTo>
                        <a:pt x="3272" y="174233"/>
                        <a:pt x="3208" y="173917"/>
                        <a:pt x="3145" y="173727"/>
                      </a:cubicBezTo>
                      <a:cubicBezTo>
                        <a:pt x="3335" y="173538"/>
                        <a:pt x="3461" y="173285"/>
                        <a:pt x="3587" y="173096"/>
                      </a:cubicBezTo>
                      <a:cubicBezTo>
                        <a:pt x="11232" y="133423"/>
                        <a:pt x="23108" y="94760"/>
                        <a:pt x="41176" y="59825"/>
                      </a:cubicBezTo>
                      <a:cubicBezTo>
                        <a:pt x="53937" y="35188"/>
                        <a:pt x="79712" y="11813"/>
                        <a:pt x="91020" y="0"/>
                      </a:cubicBezTo>
                      <a:cubicBezTo>
                        <a:pt x="120269" y="15983"/>
                        <a:pt x="149202" y="8528"/>
                        <a:pt x="176557" y="29249"/>
                      </a:cubicBezTo>
                      <a:cubicBezTo>
                        <a:pt x="180094" y="40494"/>
                        <a:pt x="182937" y="52750"/>
                        <a:pt x="185022" y="66080"/>
                      </a:cubicBezTo>
                      <a:cubicBezTo>
                        <a:pt x="189191" y="89959"/>
                        <a:pt x="192792" y="112196"/>
                        <a:pt x="195825" y="132917"/>
                      </a:cubicBezTo>
                      <a:cubicBezTo>
                        <a:pt x="238277" y="136897"/>
                        <a:pt x="342956" y="144920"/>
                        <a:pt x="382313" y="152690"/>
                      </a:cubicBezTo>
                      <a:cubicBezTo>
                        <a:pt x="405687" y="158060"/>
                        <a:pt x="407014" y="167157"/>
                        <a:pt x="410678" y="170063"/>
                      </a:cubicBezTo>
                      <a:cubicBezTo>
                        <a:pt x="408593" y="208157"/>
                        <a:pt x="377702" y="229699"/>
                        <a:pt x="359002" y="260212"/>
                      </a:cubicBezTo>
                      <a:cubicBezTo>
                        <a:pt x="355717" y="265645"/>
                        <a:pt x="105107" y="260907"/>
                        <a:pt x="62086" y="263118"/>
                      </a:cubicBezTo>
                      <a:cubicBezTo>
                        <a:pt x="67898" y="266024"/>
                        <a:pt x="-17702" y="254526"/>
                        <a:pt x="3335" y="174485"/>
                      </a:cubicBezTo>
                      <a:close/>
                    </a:path>
                  </a:pathLst>
                </a:custGeom>
                <a:solidFill>
                  <a:srgbClr val="194866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BDE0D5ED-C0AC-4283-A342-6BE303F9F501}"/>
                    </a:ext>
                  </a:extLst>
                </p:cNvPr>
                <p:cNvSpPr/>
                <p:nvPr/>
              </p:nvSpPr>
              <p:spPr>
                <a:xfrm>
                  <a:off x="6257227" y="1859701"/>
                  <a:ext cx="334837" cy="398902"/>
                </a:xfrm>
                <a:custGeom>
                  <a:avLst/>
                  <a:gdLst>
                    <a:gd name="connsiteX0" fmla="*/ 316190 w 334837"/>
                    <a:gd name="connsiteY0" fmla="*/ 62481 h 398902"/>
                    <a:gd name="connsiteX1" fmla="*/ 331984 w 334837"/>
                    <a:gd name="connsiteY1" fmla="*/ 35759 h 398902"/>
                    <a:gd name="connsiteX2" fmla="*/ 331036 w 334837"/>
                    <a:gd name="connsiteY2" fmla="*/ 3224 h 398902"/>
                    <a:gd name="connsiteX3" fmla="*/ 90408 w 334837"/>
                    <a:gd name="connsiteY3" fmla="*/ 258003 h 398902"/>
                    <a:gd name="connsiteX4" fmla="*/ 2028 w 334837"/>
                    <a:gd name="connsiteY4" fmla="*/ 398059 h 398902"/>
                    <a:gd name="connsiteX5" fmla="*/ 46692 w 334837"/>
                    <a:gd name="connsiteY5" fmla="*/ 355480 h 398902"/>
                    <a:gd name="connsiteX6" fmla="*/ 316190 w 334837"/>
                    <a:gd name="connsiteY6" fmla="*/ 62481 h 398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837" h="398902">
                      <a:moveTo>
                        <a:pt x="316190" y="62481"/>
                      </a:moveTo>
                      <a:cubicBezTo>
                        <a:pt x="323076" y="54521"/>
                        <a:pt x="326867" y="44603"/>
                        <a:pt x="331984" y="35759"/>
                      </a:cubicBezTo>
                      <a:cubicBezTo>
                        <a:pt x="335964" y="18702"/>
                        <a:pt x="335900" y="7268"/>
                        <a:pt x="331036" y="3224"/>
                      </a:cubicBezTo>
                      <a:cubicBezTo>
                        <a:pt x="312526" y="-12064"/>
                        <a:pt x="249352" y="19776"/>
                        <a:pt x="90408" y="258003"/>
                      </a:cubicBezTo>
                      <a:cubicBezTo>
                        <a:pt x="55789" y="309869"/>
                        <a:pt x="-12628" y="409051"/>
                        <a:pt x="2028" y="398059"/>
                      </a:cubicBezTo>
                      <a:cubicBezTo>
                        <a:pt x="18264" y="385867"/>
                        <a:pt x="31340" y="371337"/>
                        <a:pt x="46692" y="355480"/>
                      </a:cubicBezTo>
                      <a:cubicBezTo>
                        <a:pt x="263819" y="130393"/>
                        <a:pt x="283845" y="100006"/>
                        <a:pt x="316190" y="62481"/>
                      </a:cubicBezTo>
                      <a:close/>
                    </a:path>
                  </a:pathLst>
                </a:custGeom>
                <a:solidFill>
                  <a:srgbClr val="E2C59C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2FA11706-DE6F-4CA7-8E88-98EB5C2C3CE9}"/>
                    </a:ext>
                  </a:extLst>
                </p:cNvPr>
                <p:cNvSpPr/>
                <p:nvPr/>
              </p:nvSpPr>
              <p:spPr>
                <a:xfrm>
                  <a:off x="6251443" y="2197355"/>
                  <a:ext cx="42115" cy="74151"/>
                </a:xfrm>
                <a:custGeom>
                  <a:avLst/>
                  <a:gdLst>
                    <a:gd name="connsiteX0" fmla="*/ 2569 w 42115"/>
                    <a:gd name="connsiteY0" fmla="*/ 51624 h 74151"/>
                    <a:gd name="connsiteX1" fmla="*/ 30744 w 42115"/>
                    <a:gd name="connsiteY1" fmla="*/ 6518 h 74151"/>
                    <a:gd name="connsiteX2" fmla="*/ 42115 w 42115"/>
                    <a:gd name="connsiteY2" fmla="*/ 11 h 74151"/>
                    <a:gd name="connsiteX3" fmla="*/ 20447 w 42115"/>
                    <a:gd name="connsiteY3" fmla="*/ 34693 h 74151"/>
                    <a:gd name="connsiteX4" fmla="*/ 22721 w 42115"/>
                    <a:gd name="connsiteY4" fmla="*/ 54909 h 74151"/>
                    <a:gd name="connsiteX5" fmla="*/ 28849 w 42115"/>
                    <a:gd name="connsiteY5" fmla="*/ 57246 h 74151"/>
                    <a:gd name="connsiteX6" fmla="*/ 22342 w 42115"/>
                    <a:gd name="connsiteY6" fmla="*/ 67607 h 74151"/>
                    <a:gd name="connsiteX7" fmla="*/ 4843 w 42115"/>
                    <a:gd name="connsiteY7" fmla="*/ 71713 h 74151"/>
                    <a:gd name="connsiteX8" fmla="*/ 2569 w 42115"/>
                    <a:gd name="connsiteY8" fmla="*/ 51624 h 74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115" h="74151">
                      <a:moveTo>
                        <a:pt x="2569" y="51624"/>
                      </a:moveTo>
                      <a:lnTo>
                        <a:pt x="30744" y="6518"/>
                      </a:lnTo>
                      <a:cubicBezTo>
                        <a:pt x="33524" y="2096"/>
                        <a:pt x="37883" y="-179"/>
                        <a:pt x="42115" y="11"/>
                      </a:cubicBezTo>
                      <a:lnTo>
                        <a:pt x="20447" y="34693"/>
                      </a:lnTo>
                      <a:cubicBezTo>
                        <a:pt x="16277" y="41453"/>
                        <a:pt x="17288" y="50487"/>
                        <a:pt x="22721" y="54909"/>
                      </a:cubicBezTo>
                      <a:cubicBezTo>
                        <a:pt x="24553" y="56425"/>
                        <a:pt x="26701" y="57120"/>
                        <a:pt x="28849" y="57246"/>
                      </a:cubicBezTo>
                      <a:lnTo>
                        <a:pt x="22342" y="67607"/>
                      </a:lnTo>
                      <a:cubicBezTo>
                        <a:pt x="18172" y="74303"/>
                        <a:pt x="10339" y="76198"/>
                        <a:pt x="4843" y="71713"/>
                      </a:cubicBezTo>
                      <a:cubicBezTo>
                        <a:pt x="-590" y="67354"/>
                        <a:pt x="-1601" y="58320"/>
                        <a:pt x="2569" y="51624"/>
                      </a:cubicBezTo>
                      <a:close/>
                    </a:path>
                  </a:pathLst>
                </a:custGeom>
                <a:solidFill>
                  <a:srgbClr val="163F59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8E82A5C-338F-4A7A-A2A6-88293CB25B57}"/>
                    </a:ext>
                  </a:extLst>
                </p:cNvPr>
                <p:cNvSpPr/>
                <p:nvPr/>
              </p:nvSpPr>
              <p:spPr>
                <a:xfrm>
                  <a:off x="6251232" y="1713433"/>
                  <a:ext cx="102973" cy="13817"/>
                </a:xfrm>
                <a:custGeom>
                  <a:avLst/>
                  <a:gdLst>
                    <a:gd name="connsiteX0" fmla="*/ 102721 w 102973"/>
                    <a:gd name="connsiteY0" fmla="*/ 12342 h 13817"/>
                    <a:gd name="connsiteX1" fmla="*/ 90149 w 102973"/>
                    <a:gd name="connsiteY1" fmla="*/ 13668 h 13817"/>
                    <a:gd name="connsiteX2" fmla="*/ 12319 w 102973"/>
                    <a:gd name="connsiteY2" fmla="*/ 8804 h 13817"/>
                    <a:gd name="connsiteX3" fmla="*/ 1 w 102973"/>
                    <a:gd name="connsiteY3" fmla="*/ 5898 h 13817"/>
                    <a:gd name="connsiteX4" fmla="*/ 253 w 102973"/>
                    <a:gd name="connsiteY4" fmla="*/ 1476 h 13817"/>
                    <a:gd name="connsiteX5" fmla="*/ 12825 w 102973"/>
                    <a:gd name="connsiteY5" fmla="*/ 149 h 13817"/>
                    <a:gd name="connsiteX6" fmla="*/ 90654 w 102973"/>
                    <a:gd name="connsiteY6" fmla="*/ 4951 h 13817"/>
                    <a:gd name="connsiteX7" fmla="*/ 102973 w 102973"/>
                    <a:gd name="connsiteY7" fmla="*/ 7856 h 13817"/>
                    <a:gd name="connsiteX8" fmla="*/ 102721 w 102973"/>
                    <a:gd name="connsiteY8" fmla="*/ 12342 h 1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973" h="13817">
                      <a:moveTo>
                        <a:pt x="102721" y="12342"/>
                      </a:moveTo>
                      <a:cubicBezTo>
                        <a:pt x="102658" y="13542"/>
                        <a:pt x="97035" y="14111"/>
                        <a:pt x="90149" y="13668"/>
                      </a:cubicBezTo>
                      <a:lnTo>
                        <a:pt x="12319" y="8804"/>
                      </a:lnTo>
                      <a:cubicBezTo>
                        <a:pt x="5433" y="8425"/>
                        <a:pt x="-63" y="7098"/>
                        <a:pt x="1" y="5898"/>
                      </a:cubicBezTo>
                      <a:lnTo>
                        <a:pt x="253" y="1476"/>
                      </a:lnTo>
                      <a:cubicBezTo>
                        <a:pt x="316" y="276"/>
                        <a:pt x="5939" y="-293"/>
                        <a:pt x="12825" y="149"/>
                      </a:cubicBezTo>
                      <a:lnTo>
                        <a:pt x="90654" y="4951"/>
                      </a:lnTo>
                      <a:cubicBezTo>
                        <a:pt x="97541" y="5393"/>
                        <a:pt x="103037" y="6719"/>
                        <a:pt x="102973" y="7856"/>
                      </a:cubicBezTo>
                      <a:lnTo>
                        <a:pt x="102721" y="12342"/>
                      </a:lnTo>
                      <a:close/>
                    </a:path>
                  </a:pathLst>
                </a:custGeom>
                <a:solidFill>
                  <a:srgbClr val="15100C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752D129-6F8F-4A5C-80D5-E6C29E96FD13}"/>
                    </a:ext>
                  </a:extLst>
                </p:cNvPr>
                <p:cNvSpPr/>
                <p:nvPr/>
              </p:nvSpPr>
              <p:spPr>
                <a:xfrm>
                  <a:off x="6251153" y="1875126"/>
                  <a:ext cx="288789" cy="435025"/>
                </a:xfrm>
                <a:custGeom>
                  <a:avLst/>
                  <a:gdLst>
                    <a:gd name="connsiteX0" fmla="*/ 278169 w 288789"/>
                    <a:gd name="connsiteY0" fmla="*/ 64682 h 435025"/>
                    <a:gd name="connsiteX1" fmla="*/ 288656 w 288789"/>
                    <a:gd name="connsiteY1" fmla="*/ 36190 h 435025"/>
                    <a:gd name="connsiteX2" fmla="*/ 281770 w 288789"/>
                    <a:gd name="connsiteY2" fmla="*/ 4793 h 435025"/>
                    <a:gd name="connsiteX3" fmla="*/ 137481 w 288789"/>
                    <a:gd name="connsiteY3" fmla="*/ 177636 h 435025"/>
                    <a:gd name="connsiteX4" fmla="*/ 16757 w 288789"/>
                    <a:gd name="connsiteY4" fmla="*/ 371894 h 435025"/>
                    <a:gd name="connsiteX5" fmla="*/ 4817 w 288789"/>
                    <a:gd name="connsiteY5" fmla="*/ 386046 h 435025"/>
                    <a:gd name="connsiteX6" fmla="*/ 1532 w 288789"/>
                    <a:gd name="connsiteY6" fmla="*/ 435005 h 435025"/>
                    <a:gd name="connsiteX7" fmla="*/ 278169 w 288789"/>
                    <a:gd name="connsiteY7" fmla="*/ 64682 h 435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789" h="435025">
                      <a:moveTo>
                        <a:pt x="278169" y="64682"/>
                      </a:moveTo>
                      <a:cubicBezTo>
                        <a:pt x="283602" y="56027"/>
                        <a:pt x="285308" y="45603"/>
                        <a:pt x="288656" y="36190"/>
                      </a:cubicBezTo>
                      <a:cubicBezTo>
                        <a:pt x="289477" y="19070"/>
                        <a:pt x="286445" y="9089"/>
                        <a:pt x="281770" y="4793"/>
                      </a:cubicBezTo>
                      <a:cubicBezTo>
                        <a:pt x="260417" y="-14601"/>
                        <a:pt x="213479" y="21344"/>
                        <a:pt x="137481" y="177636"/>
                      </a:cubicBezTo>
                      <a:cubicBezTo>
                        <a:pt x="99198" y="256413"/>
                        <a:pt x="68559" y="329758"/>
                        <a:pt x="16757" y="371894"/>
                      </a:cubicBezTo>
                      <a:cubicBezTo>
                        <a:pt x="9176" y="378022"/>
                        <a:pt x="7218" y="378907"/>
                        <a:pt x="4817" y="386046"/>
                      </a:cubicBezTo>
                      <a:cubicBezTo>
                        <a:pt x="-2701" y="408219"/>
                        <a:pt x="584" y="435889"/>
                        <a:pt x="1532" y="435005"/>
                      </a:cubicBezTo>
                      <a:cubicBezTo>
                        <a:pt x="37857" y="401839"/>
                        <a:pt x="176902" y="224700"/>
                        <a:pt x="278169" y="64682"/>
                      </a:cubicBez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823A30D2-1A3B-4721-AB12-158A6357A547}"/>
                    </a:ext>
                  </a:extLst>
                </p:cNvPr>
                <p:cNvSpPr/>
                <p:nvPr/>
              </p:nvSpPr>
              <p:spPr>
                <a:xfrm>
                  <a:off x="6235992" y="2239187"/>
                  <a:ext cx="37161" cy="76446"/>
                </a:xfrm>
                <a:custGeom>
                  <a:avLst/>
                  <a:gdLst>
                    <a:gd name="connsiteX0" fmla="*/ 1910 w 37161"/>
                    <a:gd name="connsiteY0" fmla="*/ 54645 h 76446"/>
                    <a:gd name="connsiteX1" fmla="*/ 26359 w 37161"/>
                    <a:gd name="connsiteY1" fmla="*/ 7391 h 76446"/>
                    <a:gd name="connsiteX2" fmla="*/ 37161 w 37161"/>
                    <a:gd name="connsiteY2" fmla="*/ 0 h 76446"/>
                    <a:gd name="connsiteX3" fmla="*/ 18335 w 37161"/>
                    <a:gd name="connsiteY3" fmla="*/ 36388 h 76446"/>
                    <a:gd name="connsiteX4" fmla="*/ 22252 w 37161"/>
                    <a:gd name="connsiteY4" fmla="*/ 56288 h 76446"/>
                    <a:gd name="connsiteX5" fmla="*/ 28570 w 37161"/>
                    <a:gd name="connsiteY5" fmla="*/ 58120 h 76446"/>
                    <a:gd name="connsiteX6" fmla="*/ 22947 w 37161"/>
                    <a:gd name="connsiteY6" fmla="*/ 68986 h 76446"/>
                    <a:gd name="connsiteX7" fmla="*/ 5827 w 37161"/>
                    <a:gd name="connsiteY7" fmla="*/ 74545 h 76446"/>
                    <a:gd name="connsiteX8" fmla="*/ 1910 w 37161"/>
                    <a:gd name="connsiteY8" fmla="*/ 54645 h 76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61" h="76446">
                      <a:moveTo>
                        <a:pt x="1910" y="54645"/>
                      </a:moveTo>
                      <a:lnTo>
                        <a:pt x="26359" y="7391"/>
                      </a:lnTo>
                      <a:cubicBezTo>
                        <a:pt x="28759" y="2716"/>
                        <a:pt x="32928" y="126"/>
                        <a:pt x="37161" y="0"/>
                      </a:cubicBezTo>
                      <a:lnTo>
                        <a:pt x="18335" y="36388"/>
                      </a:lnTo>
                      <a:cubicBezTo>
                        <a:pt x="14671" y="43400"/>
                        <a:pt x="16440" y="52308"/>
                        <a:pt x="22252" y="56288"/>
                      </a:cubicBezTo>
                      <a:cubicBezTo>
                        <a:pt x="24211" y="57678"/>
                        <a:pt x="26359" y="58183"/>
                        <a:pt x="28570" y="58120"/>
                      </a:cubicBezTo>
                      <a:lnTo>
                        <a:pt x="22947" y="68986"/>
                      </a:lnTo>
                      <a:cubicBezTo>
                        <a:pt x="19283" y="76061"/>
                        <a:pt x="11639" y="78525"/>
                        <a:pt x="5827" y="74545"/>
                      </a:cubicBezTo>
                      <a:cubicBezTo>
                        <a:pt x="15" y="70628"/>
                        <a:pt x="-1754" y="61721"/>
                        <a:pt x="1910" y="54645"/>
                      </a:cubicBezTo>
                      <a:close/>
                    </a:path>
                  </a:pathLst>
                </a:custGeom>
                <a:solidFill>
                  <a:srgbClr val="194866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2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6194548" y="1336644"/>
                <a:ext cx="384113" cy="518739"/>
                <a:chOff x="6194548" y="1336644"/>
                <a:chExt cx="384113" cy="518739"/>
              </a:xfrm>
              <a:solidFill>
                <a:srgbClr val="000000"/>
              </a:solidFill>
            </p:grpSpPr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B48D5E98-97A4-4751-A95E-71794ECD6216}"/>
                    </a:ext>
                  </a:extLst>
                </p:cNvPr>
                <p:cNvSpPr/>
                <p:nvPr/>
              </p:nvSpPr>
              <p:spPr>
                <a:xfrm>
                  <a:off x="6291204" y="1414587"/>
                  <a:ext cx="142030" cy="151339"/>
                </a:xfrm>
                <a:custGeom>
                  <a:avLst/>
                  <a:gdLst>
                    <a:gd name="connsiteX0" fmla="*/ 142031 w 142030"/>
                    <a:gd name="connsiteY0" fmla="*/ 38089 h 151339"/>
                    <a:gd name="connsiteX1" fmla="*/ 114866 w 142030"/>
                    <a:gd name="connsiteY1" fmla="*/ 10987 h 151339"/>
                    <a:gd name="connsiteX2" fmla="*/ 10377 w 142030"/>
                    <a:gd name="connsiteY2" fmla="*/ 36383 h 151339"/>
                    <a:gd name="connsiteX3" fmla="*/ 37984 w 142030"/>
                    <a:gd name="connsiteY3" fmla="*/ 140367 h 151339"/>
                    <a:gd name="connsiteX4" fmla="*/ 141020 w 142030"/>
                    <a:gd name="connsiteY4" fmla="*/ 117182 h 151339"/>
                    <a:gd name="connsiteX5" fmla="*/ 142031 w 142030"/>
                    <a:gd name="connsiteY5" fmla="*/ 38089 h 151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30" h="151339">
                      <a:moveTo>
                        <a:pt x="142031" y="38089"/>
                      </a:moveTo>
                      <a:cubicBezTo>
                        <a:pt x="135650" y="27286"/>
                        <a:pt x="126490" y="17873"/>
                        <a:pt x="114866" y="10987"/>
                      </a:cubicBezTo>
                      <a:cubicBezTo>
                        <a:pt x="78352" y="-10681"/>
                        <a:pt x="31604" y="690"/>
                        <a:pt x="10377" y="36383"/>
                      </a:cubicBezTo>
                      <a:cubicBezTo>
                        <a:pt x="-10849" y="72139"/>
                        <a:pt x="1533" y="118635"/>
                        <a:pt x="37984" y="140367"/>
                      </a:cubicBezTo>
                      <a:cubicBezTo>
                        <a:pt x="73677" y="161593"/>
                        <a:pt x="119162" y="151043"/>
                        <a:pt x="141020" y="117182"/>
                      </a:cubicBezTo>
                      <a:cubicBezTo>
                        <a:pt x="129586" y="92481"/>
                        <a:pt x="129270" y="63485"/>
                        <a:pt x="142031" y="38089"/>
                      </a:cubicBezTo>
                      <a:close/>
                    </a:path>
                  </a:pathLst>
                </a:custGeom>
                <a:solidFill>
                  <a:srgbClr val="0C1153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34" name="Graphic 3">
                  <a:extLst>
                    <a:ext uri="{FF2B5EF4-FFF2-40B4-BE49-F238E27FC236}">
                      <a16:creationId xmlns:a16="http://schemas.microsoft.com/office/drawing/2014/main" id="{7A2BBBFE-B53E-4513-8C48-5AFFAD36CD0C}"/>
                    </a:ext>
                  </a:extLst>
                </p:cNvPr>
                <p:cNvGrpSpPr/>
                <p:nvPr/>
              </p:nvGrpSpPr>
              <p:grpSpPr>
                <a:xfrm>
                  <a:off x="6357347" y="1497536"/>
                  <a:ext cx="221314" cy="353259"/>
                  <a:chOff x="6357347" y="1497536"/>
                  <a:chExt cx="221314" cy="353259"/>
                </a:xfrm>
                <a:solidFill>
                  <a:srgbClr val="000000"/>
                </a:solidFill>
              </p:grpSpPr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ACFD7F40-3B4E-4E42-A090-FCCD4C141934}"/>
                      </a:ext>
                    </a:extLst>
                  </p:cNvPr>
                  <p:cNvSpPr/>
                  <p:nvPr/>
                </p:nvSpPr>
                <p:spPr>
                  <a:xfrm>
                    <a:off x="6357347" y="1497536"/>
                    <a:ext cx="67097" cy="241591"/>
                  </a:xfrm>
                  <a:custGeom>
                    <a:avLst/>
                    <a:gdLst>
                      <a:gd name="connsiteX0" fmla="*/ 32046 w 67097"/>
                      <a:gd name="connsiteY0" fmla="*/ 119 h 241591"/>
                      <a:gd name="connsiteX1" fmla="*/ 58074 w 67097"/>
                      <a:gd name="connsiteY1" fmla="*/ 27663 h 241591"/>
                      <a:gd name="connsiteX2" fmla="*/ 64707 w 67097"/>
                      <a:gd name="connsiteY2" fmla="*/ 218258 h 241591"/>
                      <a:gd name="connsiteX3" fmla="*/ 47145 w 67097"/>
                      <a:gd name="connsiteY3" fmla="*/ 240684 h 241591"/>
                      <a:gd name="connsiteX4" fmla="*/ 459 w 67097"/>
                      <a:gd name="connsiteY4" fmla="*/ 46994 h 241591"/>
                      <a:gd name="connsiteX5" fmla="*/ 32046 w 67097"/>
                      <a:gd name="connsiteY5" fmla="*/ 119 h 241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097" h="241591">
                        <a:moveTo>
                          <a:pt x="32046" y="119"/>
                        </a:moveTo>
                        <a:cubicBezTo>
                          <a:pt x="41270" y="-1271"/>
                          <a:pt x="54978" y="9595"/>
                          <a:pt x="58074" y="27663"/>
                        </a:cubicBezTo>
                        <a:cubicBezTo>
                          <a:pt x="73236" y="115853"/>
                          <a:pt x="64707" y="218258"/>
                          <a:pt x="64707" y="218258"/>
                        </a:cubicBezTo>
                        <a:cubicBezTo>
                          <a:pt x="64707" y="218258"/>
                          <a:pt x="62685" y="247002"/>
                          <a:pt x="47145" y="240684"/>
                        </a:cubicBezTo>
                        <a:cubicBezTo>
                          <a:pt x="31541" y="234304"/>
                          <a:pt x="13473" y="172457"/>
                          <a:pt x="459" y="46994"/>
                        </a:cubicBezTo>
                        <a:cubicBezTo>
                          <a:pt x="-3268" y="10669"/>
                          <a:pt x="16443" y="2457"/>
                          <a:pt x="32046" y="119"/>
                        </a:cubicBezTo>
                        <a:close/>
                      </a:path>
                    </a:pathLst>
                  </a:custGeom>
                  <a:solidFill>
                    <a:srgbClr val="339CB6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336" name="Graphic 3">
                    <a:extLst>
                      <a:ext uri="{FF2B5EF4-FFF2-40B4-BE49-F238E27FC236}">
                        <a16:creationId xmlns:a16="http://schemas.microsoft.com/office/drawing/2014/main" id="{7A2BBBFE-B53E-4513-8C48-5AFFAD36CD0C}"/>
                      </a:ext>
                    </a:extLst>
                  </p:cNvPr>
                  <p:cNvGrpSpPr/>
                  <p:nvPr/>
                </p:nvGrpSpPr>
                <p:grpSpPr>
                  <a:xfrm>
                    <a:off x="6396216" y="1706571"/>
                    <a:ext cx="182445" cy="144225"/>
                    <a:chOff x="6396216" y="1706571"/>
                    <a:chExt cx="182445" cy="144225"/>
                  </a:xfrm>
                  <a:solidFill>
                    <a:srgbClr val="000000"/>
                  </a:solidFill>
                </p:grpSpPr>
                <p:sp>
                  <p:nvSpPr>
                    <p:cNvPr id="337" name="Freeform: Shape 336">
                      <a:extLst>
                        <a:ext uri="{FF2B5EF4-FFF2-40B4-BE49-F238E27FC236}">
                          <a16:creationId xmlns:a16="http://schemas.microsoft.com/office/drawing/2014/main" id="{D588B479-ACD9-4454-969F-6A6892881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3953" y="1795708"/>
                      <a:ext cx="27291" cy="42958"/>
                    </a:xfrm>
                    <a:custGeom>
                      <a:avLst/>
                      <a:gdLst>
                        <a:gd name="connsiteX0" fmla="*/ 0 w 27291"/>
                        <a:gd name="connsiteY0" fmla="*/ 0 h 42958"/>
                        <a:gd name="connsiteX1" fmla="*/ 17057 w 27291"/>
                        <a:gd name="connsiteY1" fmla="*/ 13898 h 42958"/>
                        <a:gd name="connsiteX2" fmla="*/ 27291 w 27291"/>
                        <a:gd name="connsiteY2" fmla="*/ 42958 h 42958"/>
                        <a:gd name="connsiteX3" fmla="*/ 16109 w 27291"/>
                        <a:gd name="connsiteY3" fmla="*/ 28176 h 42958"/>
                        <a:gd name="connsiteX4" fmla="*/ 0 w 27291"/>
                        <a:gd name="connsiteY4" fmla="*/ 0 h 42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291" h="42958">
                          <a:moveTo>
                            <a:pt x="0" y="0"/>
                          </a:moveTo>
                          <a:cubicBezTo>
                            <a:pt x="0" y="0"/>
                            <a:pt x="13582" y="7139"/>
                            <a:pt x="17057" y="13898"/>
                          </a:cubicBezTo>
                          <a:cubicBezTo>
                            <a:pt x="19521" y="18636"/>
                            <a:pt x="27291" y="42958"/>
                            <a:pt x="27291" y="42958"/>
                          </a:cubicBezTo>
                          <a:cubicBezTo>
                            <a:pt x="27291" y="42958"/>
                            <a:pt x="19268" y="37904"/>
                            <a:pt x="16109" y="28176"/>
                          </a:cubicBezTo>
                          <a:cubicBezTo>
                            <a:pt x="11561" y="13898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2C59C"/>
                    </a:solidFill>
                    <a:ln w="631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8" name="Freeform: Shape 337">
                      <a:extLst>
                        <a:ext uri="{FF2B5EF4-FFF2-40B4-BE49-F238E27FC236}">
                          <a16:creationId xmlns:a16="http://schemas.microsoft.com/office/drawing/2014/main" id="{F837EDB7-3D70-4C0C-A5BB-72609E5DA7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588" y="1799520"/>
                      <a:ext cx="38859" cy="51276"/>
                    </a:xfrm>
                    <a:custGeom>
                      <a:avLst/>
                      <a:gdLst>
                        <a:gd name="connsiteX0" fmla="*/ 8852 w 38859"/>
                        <a:gd name="connsiteY0" fmla="*/ 10150 h 51276"/>
                        <a:gd name="connsiteX1" fmla="*/ 27361 w 38859"/>
                        <a:gd name="connsiteY1" fmla="*/ 36241 h 51276"/>
                        <a:gd name="connsiteX2" fmla="*/ 38859 w 38859"/>
                        <a:gd name="connsiteY2" fmla="*/ 51276 h 51276"/>
                        <a:gd name="connsiteX3" fmla="*/ 29509 w 38859"/>
                        <a:gd name="connsiteY3" fmla="*/ 24680 h 51276"/>
                        <a:gd name="connsiteX4" fmla="*/ 22308 w 38859"/>
                        <a:gd name="connsiteY4" fmla="*/ 9455 h 51276"/>
                        <a:gd name="connsiteX5" fmla="*/ 8852 w 38859"/>
                        <a:gd name="connsiteY5" fmla="*/ 10150 h 51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859" h="51276">
                          <a:moveTo>
                            <a:pt x="8852" y="10150"/>
                          </a:moveTo>
                          <a:cubicBezTo>
                            <a:pt x="17822" y="13688"/>
                            <a:pt x="23445" y="23290"/>
                            <a:pt x="27361" y="36241"/>
                          </a:cubicBezTo>
                          <a:cubicBezTo>
                            <a:pt x="31088" y="48497"/>
                            <a:pt x="38859" y="51276"/>
                            <a:pt x="38859" y="51276"/>
                          </a:cubicBezTo>
                          <a:cubicBezTo>
                            <a:pt x="38859" y="51276"/>
                            <a:pt x="37280" y="43127"/>
                            <a:pt x="29509" y="24680"/>
                          </a:cubicBezTo>
                          <a:cubicBezTo>
                            <a:pt x="27298" y="19500"/>
                            <a:pt x="24834" y="14383"/>
                            <a:pt x="22308" y="9455"/>
                          </a:cubicBezTo>
                          <a:cubicBezTo>
                            <a:pt x="13969" y="-6843"/>
                            <a:pt x="-14144" y="990"/>
                            <a:pt x="8852" y="10150"/>
                          </a:cubicBezTo>
                          <a:close/>
                        </a:path>
                      </a:pathLst>
                    </a:custGeom>
                    <a:solidFill>
                      <a:srgbClr val="E2C59C"/>
                    </a:solidFill>
                    <a:ln w="631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9" name="Freeform: Shape 338">
                      <a:extLst>
                        <a:ext uri="{FF2B5EF4-FFF2-40B4-BE49-F238E27FC236}">
                          <a16:creationId xmlns:a16="http://schemas.microsoft.com/office/drawing/2014/main" id="{C5C6F64C-A6A3-432C-A0D0-8437C06A1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544" y="1781567"/>
                      <a:ext cx="25497" cy="43707"/>
                    </a:xfrm>
                    <a:custGeom>
                      <a:avLst/>
                      <a:gdLst>
                        <a:gd name="connsiteX0" fmla="*/ 79 w 25497"/>
                        <a:gd name="connsiteY0" fmla="*/ 6435 h 43707"/>
                        <a:gd name="connsiteX1" fmla="*/ 9303 w 25497"/>
                        <a:gd name="connsiteY1" fmla="*/ 26018 h 43707"/>
                        <a:gd name="connsiteX2" fmla="*/ 2164 w 25497"/>
                        <a:gd name="connsiteY2" fmla="*/ 43707 h 43707"/>
                        <a:gd name="connsiteX3" fmla="*/ 24717 w 25497"/>
                        <a:gd name="connsiteY3" fmla="*/ 17616 h 43707"/>
                        <a:gd name="connsiteX4" fmla="*/ 79 w 25497"/>
                        <a:gd name="connsiteY4" fmla="*/ 6435 h 43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97" h="43707">
                          <a:moveTo>
                            <a:pt x="79" y="6435"/>
                          </a:moveTo>
                          <a:cubicBezTo>
                            <a:pt x="837" y="13131"/>
                            <a:pt x="10124" y="21849"/>
                            <a:pt x="9303" y="26018"/>
                          </a:cubicBezTo>
                          <a:cubicBezTo>
                            <a:pt x="6902" y="37958"/>
                            <a:pt x="1975" y="43707"/>
                            <a:pt x="2164" y="43707"/>
                          </a:cubicBezTo>
                          <a:cubicBezTo>
                            <a:pt x="16315" y="43770"/>
                            <a:pt x="18589" y="23808"/>
                            <a:pt x="24717" y="17616"/>
                          </a:cubicBezTo>
                          <a:cubicBezTo>
                            <a:pt x="30908" y="11552"/>
                            <a:pt x="-1816" y="-10875"/>
                            <a:pt x="79" y="6435"/>
                          </a:cubicBezTo>
                          <a:close/>
                        </a:path>
                      </a:pathLst>
                    </a:custGeom>
                    <a:solidFill>
                      <a:srgbClr val="E9D6B8"/>
                    </a:solidFill>
                    <a:ln w="631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0" name="Freeform: Shape 339">
                      <a:extLst>
                        <a:ext uri="{FF2B5EF4-FFF2-40B4-BE49-F238E27FC236}">
                          <a16:creationId xmlns:a16="http://schemas.microsoft.com/office/drawing/2014/main" id="{1BC065A2-732A-42D9-A925-EA81FDA34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3927" y="1725149"/>
                      <a:ext cx="129260" cy="95110"/>
                    </a:xfrm>
                    <a:custGeom>
                      <a:avLst/>
                      <a:gdLst>
                        <a:gd name="connsiteX0" fmla="*/ 19353 w 129260"/>
                        <a:gd name="connsiteY0" fmla="*/ 20779 h 95110"/>
                        <a:gd name="connsiteX1" fmla="*/ 80631 w 129260"/>
                        <a:gd name="connsiteY1" fmla="*/ 50470 h 95110"/>
                        <a:gd name="connsiteX2" fmla="*/ 110513 w 129260"/>
                        <a:gd name="connsiteY2" fmla="*/ 84584 h 95110"/>
                        <a:gd name="connsiteX3" fmla="*/ 114682 w 129260"/>
                        <a:gd name="connsiteY3" fmla="*/ 86858 h 95110"/>
                        <a:gd name="connsiteX4" fmla="*/ 124348 w 129260"/>
                        <a:gd name="connsiteY4" fmla="*/ 91596 h 95110"/>
                        <a:gd name="connsiteX5" fmla="*/ 129086 w 129260"/>
                        <a:gd name="connsiteY5" fmla="*/ 94439 h 95110"/>
                        <a:gd name="connsiteX6" fmla="*/ 103311 w 129260"/>
                        <a:gd name="connsiteY6" fmla="*/ 50344 h 95110"/>
                        <a:gd name="connsiteX7" fmla="*/ 23017 w 129260"/>
                        <a:gd name="connsiteY7" fmla="*/ 2964 h 95110"/>
                        <a:gd name="connsiteX8" fmla="*/ 19353 w 129260"/>
                        <a:gd name="connsiteY8" fmla="*/ 20779 h 95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260" h="95110">
                          <a:moveTo>
                            <a:pt x="19353" y="20779"/>
                          </a:moveTo>
                          <a:cubicBezTo>
                            <a:pt x="42917" y="30065"/>
                            <a:pt x="70082" y="40173"/>
                            <a:pt x="80631" y="50470"/>
                          </a:cubicBezTo>
                          <a:cubicBezTo>
                            <a:pt x="95604" y="65000"/>
                            <a:pt x="96994" y="79151"/>
                            <a:pt x="110513" y="84584"/>
                          </a:cubicBezTo>
                          <a:cubicBezTo>
                            <a:pt x="111966" y="85153"/>
                            <a:pt x="113293" y="86100"/>
                            <a:pt x="114682" y="86858"/>
                          </a:cubicBezTo>
                          <a:cubicBezTo>
                            <a:pt x="118410" y="88943"/>
                            <a:pt x="122895" y="90522"/>
                            <a:pt x="124348" y="91596"/>
                          </a:cubicBezTo>
                          <a:cubicBezTo>
                            <a:pt x="125990" y="92797"/>
                            <a:pt x="130160" y="96650"/>
                            <a:pt x="129086" y="94439"/>
                          </a:cubicBezTo>
                          <a:cubicBezTo>
                            <a:pt x="119862" y="74666"/>
                            <a:pt x="107670" y="53439"/>
                            <a:pt x="103311" y="50344"/>
                          </a:cubicBezTo>
                          <a:cubicBezTo>
                            <a:pt x="94530" y="44027"/>
                            <a:pt x="44244" y="11303"/>
                            <a:pt x="23017" y="2964"/>
                          </a:cubicBezTo>
                          <a:cubicBezTo>
                            <a:pt x="-736" y="-6386"/>
                            <a:pt x="-12360" y="8270"/>
                            <a:pt x="19353" y="20779"/>
                          </a:cubicBezTo>
                          <a:close/>
                        </a:path>
                      </a:pathLst>
                    </a:custGeom>
                    <a:solidFill>
                      <a:srgbClr val="E9D6B8"/>
                    </a:solidFill>
                    <a:ln w="631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E2F5CD81-1635-423F-BA27-0A716566C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5071" y="1803942"/>
                      <a:ext cx="43589" cy="39841"/>
                    </a:xfrm>
                    <a:custGeom>
                      <a:avLst/>
                      <a:gdLst>
                        <a:gd name="connsiteX0" fmla="*/ 0 w 43589"/>
                        <a:gd name="connsiteY0" fmla="*/ 3706 h 39841"/>
                        <a:gd name="connsiteX1" fmla="*/ 5812 w 43589"/>
                        <a:gd name="connsiteY1" fmla="*/ 232 h 39841"/>
                        <a:gd name="connsiteX2" fmla="*/ 25269 w 43589"/>
                        <a:gd name="connsiteY2" fmla="*/ 15077 h 39841"/>
                        <a:gd name="connsiteX3" fmla="*/ 43590 w 43589"/>
                        <a:gd name="connsiteY3" fmla="*/ 39842 h 39841"/>
                        <a:gd name="connsiteX4" fmla="*/ 28491 w 43589"/>
                        <a:gd name="connsiteY4" fmla="*/ 28976 h 39841"/>
                        <a:gd name="connsiteX5" fmla="*/ 0 w 43589"/>
                        <a:gd name="connsiteY5" fmla="*/ 3706 h 39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589" h="39841">
                          <a:moveTo>
                            <a:pt x="0" y="3706"/>
                          </a:moveTo>
                          <a:cubicBezTo>
                            <a:pt x="0" y="3706"/>
                            <a:pt x="2022" y="-1095"/>
                            <a:pt x="5812" y="232"/>
                          </a:cubicBezTo>
                          <a:cubicBezTo>
                            <a:pt x="12129" y="2443"/>
                            <a:pt x="21921" y="11603"/>
                            <a:pt x="25269" y="15077"/>
                          </a:cubicBezTo>
                          <a:cubicBezTo>
                            <a:pt x="28997" y="18868"/>
                            <a:pt x="43590" y="39842"/>
                            <a:pt x="43590" y="39842"/>
                          </a:cubicBezTo>
                          <a:cubicBezTo>
                            <a:pt x="43590" y="39842"/>
                            <a:pt x="34430" y="37378"/>
                            <a:pt x="28491" y="28976"/>
                          </a:cubicBezTo>
                          <a:cubicBezTo>
                            <a:pt x="19963" y="16720"/>
                            <a:pt x="0" y="3706"/>
                            <a:pt x="0" y="3706"/>
                          </a:cubicBezTo>
                          <a:close/>
                        </a:path>
                      </a:pathLst>
                    </a:custGeom>
                    <a:solidFill>
                      <a:srgbClr val="E9D6B8"/>
                    </a:solidFill>
                    <a:ln w="631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2" name="Freeform: Shape 341">
                      <a:extLst>
                        <a:ext uri="{FF2B5EF4-FFF2-40B4-BE49-F238E27FC236}">
                          <a16:creationId xmlns:a16="http://schemas.microsoft.com/office/drawing/2014/main" id="{CC38428B-7F90-4F7D-8FAB-96265C3FD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216" y="1706571"/>
                      <a:ext cx="122809" cy="63363"/>
                    </a:xfrm>
                    <a:custGeom>
                      <a:avLst/>
                      <a:gdLst>
                        <a:gd name="connsiteX0" fmla="*/ 19205 w 122809"/>
                        <a:gd name="connsiteY0" fmla="*/ 0 h 63363"/>
                        <a:gd name="connsiteX1" fmla="*/ 0 w 122809"/>
                        <a:gd name="connsiteY1" fmla="*/ 16615 h 63363"/>
                        <a:gd name="connsiteX2" fmla="*/ 122809 w 122809"/>
                        <a:gd name="connsiteY2" fmla="*/ 63363 h 63363"/>
                        <a:gd name="connsiteX3" fmla="*/ 19205 w 122809"/>
                        <a:gd name="connsiteY3" fmla="*/ 0 h 63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809" h="63363">
                          <a:moveTo>
                            <a:pt x="19205" y="0"/>
                          </a:moveTo>
                          <a:cubicBezTo>
                            <a:pt x="2401" y="4485"/>
                            <a:pt x="1200" y="7581"/>
                            <a:pt x="0" y="16615"/>
                          </a:cubicBezTo>
                          <a:cubicBezTo>
                            <a:pt x="39547" y="47506"/>
                            <a:pt x="122809" y="63363"/>
                            <a:pt x="122809" y="63363"/>
                          </a:cubicBezTo>
                          <a:lnTo>
                            <a:pt x="19205" y="0"/>
                          </a:lnTo>
                          <a:close/>
                        </a:path>
                      </a:pathLst>
                    </a:custGeom>
                    <a:solidFill>
                      <a:srgbClr val="E9D6B8"/>
                    </a:solidFill>
                    <a:ln w="631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3D2E9141-C52A-49EF-AC55-FAECBD56C254}"/>
                      </a:ext>
                    </a:extLst>
                  </p:cNvPr>
                  <p:cNvSpPr/>
                  <p:nvPr/>
                </p:nvSpPr>
                <p:spPr>
                  <a:xfrm>
                    <a:off x="6390485" y="1695990"/>
                    <a:ext cx="85265" cy="71290"/>
                  </a:xfrm>
                  <a:custGeom>
                    <a:avLst/>
                    <a:gdLst>
                      <a:gd name="connsiteX0" fmla="*/ 70799 w 85265"/>
                      <a:gd name="connsiteY0" fmla="*/ 71291 h 71290"/>
                      <a:gd name="connsiteX1" fmla="*/ 85266 w 85265"/>
                      <a:gd name="connsiteY1" fmla="*/ 43115 h 71290"/>
                      <a:gd name="connsiteX2" fmla="*/ 18871 w 85265"/>
                      <a:gd name="connsiteY2" fmla="*/ 1610 h 71290"/>
                      <a:gd name="connsiteX3" fmla="*/ 108 w 85265"/>
                      <a:gd name="connsiteY3" fmla="*/ 14371 h 71290"/>
                      <a:gd name="connsiteX4" fmla="*/ 23735 w 85265"/>
                      <a:gd name="connsiteY4" fmla="*/ 48864 h 71290"/>
                      <a:gd name="connsiteX5" fmla="*/ 70799 w 85265"/>
                      <a:gd name="connsiteY5" fmla="*/ 71291 h 71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265" h="71290">
                        <a:moveTo>
                          <a:pt x="70799" y="71291"/>
                        </a:moveTo>
                        <a:cubicBezTo>
                          <a:pt x="72821" y="60362"/>
                          <a:pt x="80654" y="50064"/>
                          <a:pt x="85266" y="43115"/>
                        </a:cubicBezTo>
                        <a:cubicBezTo>
                          <a:pt x="63408" y="26753"/>
                          <a:pt x="42813" y="15951"/>
                          <a:pt x="18871" y="1610"/>
                        </a:cubicBezTo>
                        <a:cubicBezTo>
                          <a:pt x="9963" y="-3759"/>
                          <a:pt x="-1219" y="5274"/>
                          <a:pt x="108" y="14371"/>
                        </a:cubicBezTo>
                        <a:cubicBezTo>
                          <a:pt x="2508" y="31365"/>
                          <a:pt x="5541" y="38251"/>
                          <a:pt x="23735" y="48864"/>
                        </a:cubicBezTo>
                        <a:cubicBezTo>
                          <a:pt x="40349" y="58530"/>
                          <a:pt x="57596" y="65984"/>
                          <a:pt x="70799" y="71291"/>
                        </a:cubicBezTo>
                        <a:close/>
                      </a:path>
                    </a:pathLst>
                  </a:custGeom>
                  <a:solidFill>
                    <a:srgbClr val="339CB6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D185EBAC-67D2-406B-B6B1-A591397B0516}"/>
                    </a:ext>
                  </a:extLst>
                </p:cNvPr>
                <p:cNvSpPr/>
                <p:nvPr/>
              </p:nvSpPr>
              <p:spPr>
                <a:xfrm>
                  <a:off x="6194548" y="1381858"/>
                  <a:ext cx="185711" cy="177669"/>
                </a:xfrm>
                <a:custGeom>
                  <a:avLst/>
                  <a:gdLst>
                    <a:gd name="connsiteX0" fmla="*/ 139505 w 185711"/>
                    <a:gd name="connsiteY0" fmla="*/ 7139 h 177669"/>
                    <a:gd name="connsiteX1" fmla="*/ 124596 w 185711"/>
                    <a:gd name="connsiteY1" fmla="*/ 0 h 177669"/>
                    <a:gd name="connsiteX2" fmla="*/ 117584 w 185711"/>
                    <a:gd name="connsiteY2" fmla="*/ 14909 h 177669"/>
                    <a:gd name="connsiteX3" fmla="*/ 5514 w 185711"/>
                    <a:gd name="connsiteY3" fmla="*/ 52939 h 177669"/>
                    <a:gd name="connsiteX4" fmla="*/ 46071 w 185711"/>
                    <a:gd name="connsiteY4" fmla="*/ 164314 h 177669"/>
                    <a:gd name="connsiteX5" fmla="*/ 173113 w 185711"/>
                    <a:gd name="connsiteY5" fmla="*/ 133423 h 177669"/>
                    <a:gd name="connsiteX6" fmla="*/ 139505 w 185711"/>
                    <a:gd name="connsiteY6" fmla="*/ 7139 h 17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711" h="177669">
                      <a:moveTo>
                        <a:pt x="139505" y="7139"/>
                      </a:moveTo>
                      <a:cubicBezTo>
                        <a:pt x="134641" y="4233"/>
                        <a:pt x="129650" y="1958"/>
                        <a:pt x="124596" y="0"/>
                      </a:cubicBezTo>
                      <a:cubicBezTo>
                        <a:pt x="122764" y="5054"/>
                        <a:pt x="120427" y="10108"/>
                        <a:pt x="117584" y="14909"/>
                      </a:cubicBezTo>
                      <a:cubicBezTo>
                        <a:pt x="94589" y="53571"/>
                        <a:pt x="46956" y="68733"/>
                        <a:pt x="5514" y="52939"/>
                      </a:cubicBezTo>
                      <a:cubicBezTo>
                        <a:pt x="-9458" y="93623"/>
                        <a:pt x="6714" y="140877"/>
                        <a:pt x="46071" y="164314"/>
                      </a:cubicBezTo>
                      <a:cubicBezTo>
                        <a:pt x="90419" y="190658"/>
                        <a:pt x="147276" y="176823"/>
                        <a:pt x="173113" y="133423"/>
                      </a:cubicBezTo>
                      <a:cubicBezTo>
                        <a:pt x="198888" y="90022"/>
                        <a:pt x="183853" y="33482"/>
                        <a:pt x="139505" y="7139"/>
                      </a:cubicBezTo>
                      <a:close/>
                    </a:path>
                  </a:pathLst>
                </a:custGeom>
                <a:solidFill>
                  <a:srgbClr val="0C1153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9D683FA2-A9F8-4B9C-A274-EF24A63F9004}"/>
                    </a:ext>
                  </a:extLst>
                </p:cNvPr>
                <p:cNvSpPr/>
                <p:nvPr/>
              </p:nvSpPr>
              <p:spPr>
                <a:xfrm>
                  <a:off x="6314106" y="1336644"/>
                  <a:ext cx="134909" cy="143179"/>
                </a:xfrm>
                <a:custGeom>
                  <a:avLst/>
                  <a:gdLst>
                    <a:gd name="connsiteX0" fmla="*/ 133154 w 134909"/>
                    <a:gd name="connsiteY0" fmla="*/ 85835 h 143179"/>
                    <a:gd name="connsiteX1" fmla="*/ 52228 w 134909"/>
                    <a:gd name="connsiteY1" fmla="*/ 141744 h 143179"/>
                    <a:gd name="connsiteX2" fmla="*/ 1753 w 134909"/>
                    <a:gd name="connsiteY2" fmla="*/ 57344 h 143179"/>
                    <a:gd name="connsiteX3" fmla="*/ 82678 w 134909"/>
                    <a:gd name="connsiteY3" fmla="*/ 1435 h 143179"/>
                    <a:gd name="connsiteX4" fmla="*/ 133154 w 134909"/>
                    <a:gd name="connsiteY4" fmla="*/ 85835 h 14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09" h="143179">
                      <a:moveTo>
                        <a:pt x="133154" y="85835"/>
                      </a:moveTo>
                      <a:cubicBezTo>
                        <a:pt x="124752" y="124561"/>
                        <a:pt x="88553" y="149577"/>
                        <a:pt x="52228" y="141744"/>
                      </a:cubicBezTo>
                      <a:cubicBezTo>
                        <a:pt x="15967" y="133847"/>
                        <a:pt x="-6649" y="96069"/>
                        <a:pt x="1753" y="57344"/>
                      </a:cubicBezTo>
                      <a:cubicBezTo>
                        <a:pt x="10155" y="18618"/>
                        <a:pt x="46353" y="-6398"/>
                        <a:pt x="82678" y="1435"/>
                      </a:cubicBezTo>
                      <a:cubicBezTo>
                        <a:pt x="119003" y="9332"/>
                        <a:pt x="141556" y="47110"/>
                        <a:pt x="133154" y="85835"/>
                      </a:cubicBezTo>
                      <a:close/>
                    </a:path>
                  </a:pathLst>
                </a:custGeom>
                <a:solidFill>
                  <a:srgbClr val="0C1153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19AD36A9-D483-4A88-B57E-FB48E723A1D1}"/>
                    </a:ext>
                  </a:extLst>
                </p:cNvPr>
                <p:cNvSpPr/>
                <p:nvPr/>
              </p:nvSpPr>
              <p:spPr>
                <a:xfrm>
                  <a:off x="6272522" y="1412267"/>
                  <a:ext cx="130159" cy="185180"/>
                </a:xfrm>
                <a:custGeom>
                  <a:avLst/>
                  <a:gdLst>
                    <a:gd name="connsiteX0" fmla="*/ 0 w 130159"/>
                    <a:gd name="connsiteY0" fmla="*/ 91137 h 185180"/>
                    <a:gd name="connsiteX1" fmla="*/ 52624 w 130159"/>
                    <a:gd name="connsiteY1" fmla="*/ 174589 h 185180"/>
                    <a:gd name="connsiteX2" fmla="*/ 114850 w 130159"/>
                    <a:gd name="connsiteY2" fmla="*/ 173326 h 185180"/>
                    <a:gd name="connsiteX3" fmla="*/ 124073 w 130159"/>
                    <a:gd name="connsiteY3" fmla="*/ 122345 h 185180"/>
                    <a:gd name="connsiteX4" fmla="*/ 106384 w 130159"/>
                    <a:gd name="connsiteY4" fmla="*/ 88989 h 185180"/>
                    <a:gd name="connsiteX5" fmla="*/ 116555 w 130159"/>
                    <a:gd name="connsiteY5" fmla="*/ 42051 h 185180"/>
                    <a:gd name="connsiteX6" fmla="*/ 125905 w 130159"/>
                    <a:gd name="connsiteY6" fmla="*/ 18993 h 185180"/>
                    <a:gd name="connsiteX7" fmla="*/ 108848 w 130159"/>
                    <a:gd name="connsiteY7" fmla="*/ 2189 h 185180"/>
                    <a:gd name="connsiteX8" fmla="*/ 86990 w 130159"/>
                    <a:gd name="connsiteY8" fmla="*/ 7306 h 185180"/>
                    <a:gd name="connsiteX9" fmla="*/ 62100 w 130159"/>
                    <a:gd name="connsiteY9" fmla="*/ 71806 h 185180"/>
                    <a:gd name="connsiteX10" fmla="*/ 0 w 130159"/>
                    <a:gd name="connsiteY10" fmla="*/ 91137 h 185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159" h="185180">
                      <a:moveTo>
                        <a:pt x="0" y="91137"/>
                      </a:moveTo>
                      <a:cubicBezTo>
                        <a:pt x="0" y="91137"/>
                        <a:pt x="17941" y="158354"/>
                        <a:pt x="52624" y="174589"/>
                      </a:cubicBezTo>
                      <a:cubicBezTo>
                        <a:pt x="87306" y="190825"/>
                        <a:pt x="106447" y="186782"/>
                        <a:pt x="114850" y="173326"/>
                      </a:cubicBezTo>
                      <a:cubicBezTo>
                        <a:pt x="123252" y="159870"/>
                        <a:pt x="130896" y="131505"/>
                        <a:pt x="124073" y="122345"/>
                      </a:cubicBezTo>
                      <a:cubicBezTo>
                        <a:pt x="117313" y="113248"/>
                        <a:pt x="110743" y="104151"/>
                        <a:pt x="106384" y="88989"/>
                      </a:cubicBezTo>
                      <a:cubicBezTo>
                        <a:pt x="102847" y="76670"/>
                        <a:pt x="108974" y="56834"/>
                        <a:pt x="116555" y="42051"/>
                      </a:cubicBezTo>
                      <a:cubicBezTo>
                        <a:pt x="124136" y="27332"/>
                        <a:pt x="136834" y="28974"/>
                        <a:pt x="125905" y="18993"/>
                      </a:cubicBezTo>
                      <a:cubicBezTo>
                        <a:pt x="114976" y="9012"/>
                        <a:pt x="121799" y="2821"/>
                        <a:pt x="108848" y="2189"/>
                      </a:cubicBezTo>
                      <a:cubicBezTo>
                        <a:pt x="95897" y="1557"/>
                        <a:pt x="89580" y="-4697"/>
                        <a:pt x="86990" y="7306"/>
                      </a:cubicBezTo>
                      <a:cubicBezTo>
                        <a:pt x="82252" y="29164"/>
                        <a:pt x="77388" y="60309"/>
                        <a:pt x="62100" y="71806"/>
                      </a:cubicBezTo>
                      <a:cubicBezTo>
                        <a:pt x="45106" y="84504"/>
                        <a:pt x="30829" y="86336"/>
                        <a:pt x="0" y="91137"/>
                      </a:cubicBez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C26D50FB-6186-48AA-B551-4B84C9E9B66E}"/>
                    </a:ext>
                  </a:extLst>
                </p:cNvPr>
                <p:cNvSpPr/>
                <p:nvPr/>
              </p:nvSpPr>
              <p:spPr>
                <a:xfrm>
                  <a:off x="6358350" y="1370424"/>
                  <a:ext cx="74443" cy="91729"/>
                </a:xfrm>
                <a:custGeom>
                  <a:avLst/>
                  <a:gdLst>
                    <a:gd name="connsiteX0" fmla="*/ 56944 w 74443"/>
                    <a:gd name="connsiteY0" fmla="*/ 1453 h 91729"/>
                    <a:gd name="connsiteX1" fmla="*/ 53849 w 74443"/>
                    <a:gd name="connsiteY1" fmla="*/ 0 h 91729"/>
                    <a:gd name="connsiteX2" fmla="*/ 16766 w 74443"/>
                    <a:gd name="connsiteY2" fmla="*/ 33987 h 91729"/>
                    <a:gd name="connsiteX3" fmla="*/ 3373 w 74443"/>
                    <a:gd name="connsiteY3" fmla="*/ 38978 h 91729"/>
                    <a:gd name="connsiteX4" fmla="*/ 720 w 74443"/>
                    <a:gd name="connsiteY4" fmla="*/ 51108 h 91729"/>
                    <a:gd name="connsiteX5" fmla="*/ 27569 w 74443"/>
                    <a:gd name="connsiteY5" fmla="*/ 90907 h 91729"/>
                    <a:gd name="connsiteX6" fmla="*/ 68505 w 74443"/>
                    <a:gd name="connsiteY6" fmla="*/ 65827 h 91729"/>
                    <a:gd name="connsiteX7" fmla="*/ 74443 w 74443"/>
                    <a:gd name="connsiteY7" fmla="*/ 38536 h 91729"/>
                    <a:gd name="connsiteX8" fmla="*/ 56944 w 74443"/>
                    <a:gd name="connsiteY8" fmla="*/ 1453 h 91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443" h="91729">
                      <a:moveTo>
                        <a:pt x="56944" y="1453"/>
                      </a:moveTo>
                      <a:cubicBezTo>
                        <a:pt x="55933" y="948"/>
                        <a:pt x="54923" y="442"/>
                        <a:pt x="53849" y="0"/>
                      </a:cubicBezTo>
                      <a:cubicBezTo>
                        <a:pt x="48795" y="12445"/>
                        <a:pt x="35213" y="25459"/>
                        <a:pt x="16766" y="33987"/>
                      </a:cubicBezTo>
                      <a:cubicBezTo>
                        <a:pt x="12281" y="36072"/>
                        <a:pt x="7795" y="37715"/>
                        <a:pt x="3373" y="38978"/>
                      </a:cubicBezTo>
                      <a:lnTo>
                        <a:pt x="720" y="51108"/>
                      </a:lnTo>
                      <a:cubicBezTo>
                        <a:pt x="-3134" y="68986"/>
                        <a:pt x="8869" y="86864"/>
                        <a:pt x="27569" y="90907"/>
                      </a:cubicBezTo>
                      <a:cubicBezTo>
                        <a:pt x="46268" y="94950"/>
                        <a:pt x="64588" y="83705"/>
                        <a:pt x="68505" y="65827"/>
                      </a:cubicBezTo>
                      <a:lnTo>
                        <a:pt x="74443" y="38536"/>
                      </a:lnTo>
                      <a:cubicBezTo>
                        <a:pt x="66420" y="30323"/>
                        <a:pt x="59977" y="17120"/>
                        <a:pt x="56944" y="1453"/>
                      </a:cubicBezTo>
                      <a:close/>
                    </a:path>
                  </a:pathLst>
                </a:custGeom>
                <a:solidFill>
                  <a:srgbClr val="E9D6B8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22CE495D-A2B3-4632-AE61-6BD37B5BFBF2}"/>
                    </a:ext>
                  </a:extLst>
                </p:cNvPr>
                <p:cNvSpPr/>
                <p:nvPr/>
              </p:nvSpPr>
              <p:spPr>
                <a:xfrm>
                  <a:off x="6243209" y="1723810"/>
                  <a:ext cx="114597" cy="15308"/>
                </a:xfrm>
                <a:custGeom>
                  <a:avLst/>
                  <a:gdLst>
                    <a:gd name="connsiteX0" fmla="*/ 114282 w 114597"/>
                    <a:gd name="connsiteY0" fmla="*/ 13653 h 15308"/>
                    <a:gd name="connsiteX1" fmla="*/ 100320 w 114597"/>
                    <a:gd name="connsiteY1" fmla="*/ 15169 h 15308"/>
                    <a:gd name="connsiteX2" fmla="*/ 13709 w 114597"/>
                    <a:gd name="connsiteY2" fmla="*/ 9799 h 15308"/>
                    <a:gd name="connsiteX3" fmla="*/ 0 w 114597"/>
                    <a:gd name="connsiteY3" fmla="*/ 6577 h 15308"/>
                    <a:gd name="connsiteX4" fmla="*/ 317 w 114597"/>
                    <a:gd name="connsiteY4" fmla="*/ 1650 h 15308"/>
                    <a:gd name="connsiteX5" fmla="*/ 14278 w 114597"/>
                    <a:gd name="connsiteY5" fmla="*/ 134 h 15308"/>
                    <a:gd name="connsiteX6" fmla="*/ 100889 w 114597"/>
                    <a:gd name="connsiteY6" fmla="*/ 5503 h 15308"/>
                    <a:gd name="connsiteX7" fmla="*/ 114597 w 114597"/>
                    <a:gd name="connsiteY7" fmla="*/ 8725 h 15308"/>
                    <a:gd name="connsiteX8" fmla="*/ 114282 w 114597"/>
                    <a:gd name="connsiteY8" fmla="*/ 13653 h 15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597" h="15308">
                      <a:moveTo>
                        <a:pt x="114282" y="13653"/>
                      </a:moveTo>
                      <a:cubicBezTo>
                        <a:pt x="114218" y="14979"/>
                        <a:pt x="107964" y="15611"/>
                        <a:pt x="100320" y="15169"/>
                      </a:cubicBezTo>
                      <a:lnTo>
                        <a:pt x="13709" y="9799"/>
                      </a:lnTo>
                      <a:cubicBezTo>
                        <a:pt x="6065" y="9294"/>
                        <a:pt x="-63" y="7904"/>
                        <a:pt x="0" y="6577"/>
                      </a:cubicBezTo>
                      <a:lnTo>
                        <a:pt x="317" y="1650"/>
                      </a:lnTo>
                      <a:cubicBezTo>
                        <a:pt x="380" y="386"/>
                        <a:pt x="6634" y="-309"/>
                        <a:pt x="14278" y="134"/>
                      </a:cubicBezTo>
                      <a:lnTo>
                        <a:pt x="100889" y="5503"/>
                      </a:lnTo>
                      <a:cubicBezTo>
                        <a:pt x="108533" y="6009"/>
                        <a:pt x="114661" y="7462"/>
                        <a:pt x="114597" y="8725"/>
                      </a:cubicBezTo>
                      <a:lnTo>
                        <a:pt x="114282" y="13653"/>
                      </a:lnTo>
                      <a:close/>
                    </a:path>
                  </a:pathLst>
                </a:custGeom>
                <a:solidFill>
                  <a:srgbClr val="15100C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FD5827C7-FED6-4C56-B271-9A33E02B0F9E}"/>
                    </a:ext>
                  </a:extLst>
                </p:cNvPr>
                <p:cNvSpPr/>
                <p:nvPr/>
              </p:nvSpPr>
              <p:spPr>
                <a:xfrm>
                  <a:off x="6242535" y="1508269"/>
                  <a:ext cx="159235" cy="224655"/>
                </a:xfrm>
                <a:custGeom>
                  <a:avLst/>
                  <a:gdLst>
                    <a:gd name="connsiteX0" fmla="*/ 158735 w 159235"/>
                    <a:gd name="connsiteY0" fmla="*/ 94508 h 224655"/>
                    <a:gd name="connsiteX1" fmla="*/ 148501 w 159235"/>
                    <a:gd name="connsiteY1" fmla="*/ 15667 h 224655"/>
                    <a:gd name="connsiteX2" fmla="*/ 139088 w 159235"/>
                    <a:gd name="connsiteY2" fmla="*/ 0 h 224655"/>
                    <a:gd name="connsiteX3" fmla="*/ 69850 w 159235"/>
                    <a:gd name="connsiteY3" fmla="*/ 6317 h 224655"/>
                    <a:gd name="connsiteX4" fmla="*/ 6550 w 159235"/>
                    <a:gd name="connsiteY4" fmla="*/ 30702 h 224655"/>
                    <a:gd name="connsiteX5" fmla="*/ 6044 w 159235"/>
                    <a:gd name="connsiteY5" fmla="*/ 115860 h 224655"/>
                    <a:gd name="connsiteX6" fmla="*/ 20069 w 159235"/>
                    <a:gd name="connsiteY6" fmla="*/ 147131 h 224655"/>
                    <a:gd name="connsiteX7" fmla="*/ 18868 w 159235"/>
                    <a:gd name="connsiteY7" fmla="*/ 154080 h 224655"/>
                    <a:gd name="connsiteX8" fmla="*/ 17289 w 159235"/>
                    <a:gd name="connsiteY8" fmla="*/ 167852 h 224655"/>
                    <a:gd name="connsiteX9" fmla="*/ 1622 w 159235"/>
                    <a:gd name="connsiteY9" fmla="*/ 218517 h 224655"/>
                    <a:gd name="connsiteX10" fmla="*/ 115587 w 159235"/>
                    <a:gd name="connsiteY10" fmla="*/ 224645 h 224655"/>
                    <a:gd name="connsiteX11" fmla="*/ 134097 w 159235"/>
                    <a:gd name="connsiteY11" fmla="*/ 190531 h 224655"/>
                    <a:gd name="connsiteX12" fmla="*/ 145848 w 159235"/>
                    <a:gd name="connsiteY12" fmla="*/ 134876 h 224655"/>
                    <a:gd name="connsiteX13" fmla="*/ 145784 w 159235"/>
                    <a:gd name="connsiteY13" fmla="*/ 131970 h 224655"/>
                    <a:gd name="connsiteX14" fmla="*/ 158735 w 159235"/>
                    <a:gd name="connsiteY14" fmla="*/ 94508 h 224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9235" h="224655">
                      <a:moveTo>
                        <a:pt x="158735" y="94508"/>
                      </a:moveTo>
                      <a:cubicBezTo>
                        <a:pt x="160756" y="53634"/>
                        <a:pt x="156524" y="36641"/>
                        <a:pt x="148501" y="15667"/>
                      </a:cubicBezTo>
                      <a:cubicBezTo>
                        <a:pt x="146416" y="10108"/>
                        <a:pt x="140983" y="4548"/>
                        <a:pt x="139088" y="0"/>
                      </a:cubicBezTo>
                      <a:cubicBezTo>
                        <a:pt x="152291" y="82063"/>
                        <a:pt x="91708" y="46369"/>
                        <a:pt x="69850" y="6317"/>
                      </a:cubicBezTo>
                      <a:cubicBezTo>
                        <a:pt x="56141" y="19268"/>
                        <a:pt x="6676" y="28049"/>
                        <a:pt x="6550" y="30702"/>
                      </a:cubicBezTo>
                      <a:cubicBezTo>
                        <a:pt x="5412" y="59067"/>
                        <a:pt x="6929" y="87495"/>
                        <a:pt x="6044" y="115860"/>
                      </a:cubicBezTo>
                      <a:cubicBezTo>
                        <a:pt x="5602" y="127926"/>
                        <a:pt x="12172" y="139171"/>
                        <a:pt x="20069" y="147131"/>
                      </a:cubicBezTo>
                      <a:cubicBezTo>
                        <a:pt x="19437" y="149279"/>
                        <a:pt x="18995" y="151617"/>
                        <a:pt x="18868" y="154080"/>
                      </a:cubicBezTo>
                      <a:lnTo>
                        <a:pt x="17289" y="167852"/>
                      </a:lnTo>
                      <a:cubicBezTo>
                        <a:pt x="16847" y="179224"/>
                        <a:pt x="-6211" y="217949"/>
                        <a:pt x="1622" y="218517"/>
                      </a:cubicBezTo>
                      <a:lnTo>
                        <a:pt x="115587" y="224645"/>
                      </a:lnTo>
                      <a:cubicBezTo>
                        <a:pt x="123421" y="225214"/>
                        <a:pt x="133655" y="201903"/>
                        <a:pt x="134097" y="190531"/>
                      </a:cubicBezTo>
                      <a:lnTo>
                        <a:pt x="145848" y="134876"/>
                      </a:lnTo>
                      <a:cubicBezTo>
                        <a:pt x="145910" y="133928"/>
                        <a:pt x="145848" y="132917"/>
                        <a:pt x="145784" y="131970"/>
                      </a:cubicBezTo>
                      <a:cubicBezTo>
                        <a:pt x="154187" y="122241"/>
                        <a:pt x="158040" y="107964"/>
                        <a:pt x="158735" y="94508"/>
                      </a:cubicBezTo>
                      <a:close/>
                    </a:path>
                  </a:pathLst>
                </a:custGeom>
                <a:solidFill>
                  <a:srgbClr val="FFAB01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EF34E348-5741-4598-8678-A183C4483376}"/>
                    </a:ext>
                  </a:extLst>
                </p:cNvPr>
                <p:cNvSpPr/>
                <p:nvPr/>
              </p:nvSpPr>
              <p:spPr>
                <a:xfrm>
                  <a:off x="6232464" y="1495474"/>
                  <a:ext cx="94943" cy="235385"/>
                </a:xfrm>
                <a:custGeom>
                  <a:avLst/>
                  <a:gdLst>
                    <a:gd name="connsiteX0" fmla="*/ 77140 w 94943"/>
                    <a:gd name="connsiteY0" fmla="*/ 413 h 235385"/>
                    <a:gd name="connsiteX1" fmla="*/ 20158 w 94943"/>
                    <a:gd name="connsiteY1" fmla="*/ 16522 h 235385"/>
                    <a:gd name="connsiteX2" fmla="*/ 11250 w 94943"/>
                    <a:gd name="connsiteY2" fmla="*/ 92457 h 235385"/>
                    <a:gd name="connsiteX3" fmla="*/ 18136 w 94943"/>
                    <a:gd name="connsiteY3" fmla="*/ 173572 h 235385"/>
                    <a:gd name="connsiteX4" fmla="*/ 827 w 94943"/>
                    <a:gd name="connsiteY4" fmla="*/ 234597 h 235385"/>
                    <a:gd name="connsiteX5" fmla="*/ 67222 w 94943"/>
                    <a:gd name="connsiteY5" fmla="*/ 229291 h 235385"/>
                    <a:gd name="connsiteX6" fmla="*/ 76509 w 94943"/>
                    <a:gd name="connsiteY6" fmla="*/ 160495 h 235385"/>
                    <a:gd name="connsiteX7" fmla="*/ 94513 w 94943"/>
                    <a:gd name="connsiteY7" fmla="*/ 50446 h 235385"/>
                    <a:gd name="connsiteX8" fmla="*/ 77140 w 94943"/>
                    <a:gd name="connsiteY8" fmla="*/ 413 h 23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43" h="235385">
                      <a:moveTo>
                        <a:pt x="77140" y="413"/>
                      </a:moveTo>
                      <a:cubicBezTo>
                        <a:pt x="77140" y="413"/>
                        <a:pt x="31845" y="-4072"/>
                        <a:pt x="20158" y="16522"/>
                      </a:cubicBezTo>
                      <a:cubicBezTo>
                        <a:pt x="4617" y="43813"/>
                        <a:pt x="8471" y="72999"/>
                        <a:pt x="11250" y="92457"/>
                      </a:cubicBezTo>
                      <a:cubicBezTo>
                        <a:pt x="14472" y="115073"/>
                        <a:pt x="13082" y="144386"/>
                        <a:pt x="18136" y="173572"/>
                      </a:cubicBezTo>
                      <a:cubicBezTo>
                        <a:pt x="24264" y="209075"/>
                        <a:pt x="-5238" y="240346"/>
                        <a:pt x="827" y="234597"/>
                      </a:cubicBezTo>
                      <a:cubicBezTo>
                        <a:pt x="2027" y="233460"/>
                        <a:pt x="44227" y="239588"/>
                        <a:pt x="67222" y="229291"/>
                      </a:cubicBezTo>
                      <a:cubicBezTo>
                        <a:pt x="90217" y="219057"/>
                        <a:pt x="78151" y="173445"/>
                        <a:pt x="76509" y="160495"/>
                      </a:cubicBezTo>
                      <a:cubicBezTo>
                        <a:pt x="72718" y="131182"/>
                        <a:pt x="98556" y="73821"/>
                        <a:pt x="94513" y="50446"/>
                      </a:cubicBezTo>
                      <a:cubicBezTo>
                        <a:pt x="90217" y="25619"/>
                        <a:pt x="77140" y="413"/>
                        <a:pt x="77140" y="413"/>
                      </a:cubicBezTo>
                      <a:close/>
                    </a:path>
                  </a:pathLst>
                </a:custGeom>
                <a:solidFill>
                  <a:srgbClr val="3BB6D5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882D5C41-98A2-4B56-A9F3-03622CD83ABB}"/>
                    </a:ext>
                  </a:extLst>
                </p:cNvPr>
                <p:cNvSpPr/>
                <p:nvPr/>
              </p:nvSpPr>
              <p:spPr>
                <a:xfrm>
                  <a:off x="6352816" y="1506167"/>
                  <a:ext cx="59798" cy="232569"/>
                </a:xfrm>
                <a:custGeom>
                  <a:avLst/>
                  <a:gdLst>
                    <a:gd name="connsiteX0" fmla="*/ 58183 w 59798"/>
                    <a:gd name="connsiteY0" fmla="*/ 46260 h 232569"/>
                    <a:gd name="connsiteX1" fmla="*/ 45295 w 59798"/>
                    <a:gd name="connsiteY1" fmla="*/ 15557 h 232569"/>
                    <a:gd name="connsiteX2" fmla="*/ 33608 w 59798"/>
                    <a:gd name="connsiteY2" fmla="*/ 3807 h 232569"/>
                    <a:gd name="connsiteX3" fmla="*/ 29881 w 59798"/>
                    <a:gd name="connsiteY3" fmla="*/ 5576 h 232569"/>
                    <a:gd name="connsiteX4" fmla="*/ 36388 w 59798"/>
                    <a:gd name="connsiteY4" fmla="*/ 90671 h 232569"/>
                    <a:gd name="connsiteX5" fmla="*/ 15414 w 59798"/>
                    <a:gd name="connsiteY5" fmla="*/ 159340 h 232569"/>
                    <a:gd name="connsiteX6" fmla="*/ 0 w 59798"/>
                    <a:gd name="connsiteY6" fmla="*/ 221566 h 232569"/>
                    <a:gd name="connsiteX7" fmla="*/ 23690 w 59798"/>
                    <a:gd name="connsiteY7" fmla="*/ 232306 h 232569"/>
                    <a:gd name="connsiteX8" fmla="*/ 31145 w 59798"/>
                    <a:gd name="connsiteY8" fmla="*/ 171470 h 232569"/>
                    <a:gd name="connsiteX9" fmla="*/ 58183 w 59798"/>
                    <a:gd name="connsiteY9" fmla="*/ 46260 h 23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798" h="232569">
                      <a:moveTo>
                        <a:pt x="58183" y="46260"/>
                      </a:moveTo>
                      <a:cubicBezTo>
                        <a:pt x="56982" y="37289"/>
                        <a:pt x="52118" y="27497"/>
                        <a:pt x="45295" y="15557"/>
                      </a:cubicBezTo>
                      <a:cubicBezTo>
                        <a:pt x="43084" y="11704"/>
                        <a:pt x="38346" y="7471"/>
                        <a:pt x="33608" y="3807"/>
                      </a:cubicBezTo>
                      <a:cubicBezTo>
                        <a:pt x="26217" y="-1879"/>
                        <a:pt x="27038" y="-1120"/>
                        <a:pt x="29881" y="5576"/>
                      </a:cubicBezTo>
                      <a:cubicBezTo>
                        <a:pt x="35188" y="18021"/>
                        <a:pt x="41821" y="42280"/>
                        <a:pt x="36388" y="90671"/>
                      </a:cubicBezTo>
                      <a:cubicBezTo>
                        <a:pt x="34809" y="104822"/>
                        <a:pt x="22174" y="137672"/>
                        <a:pt x="15414" y="159340"/>
                      </a:cubicBezTo>
                      <a:cubicBezTo>
                        <a:pt x="8592" y="181009"/>
                        <a:pt x="0" y="221566"/>
                        <a:pt x="0" y="221566"/>
                      </a:cubicBezTo>
                      <a:cubicBezTo>
                        <a:pt x="0" y="221566"/>
                        <a:pt x="22932" y="228705"/>
                        <a:pt x="23690" y="232306"/>
                      </a:cubicBezTo>
                      <a:cubicBezTo>
                        <a:pt x="24448" y="235907"/>
                        <a:pt x="20531" y="201919"/>
                        <a:pt x="31145" y="171470"/>
                      </a:cubicBezTo>
                      <a:cubicBezTo>
                        <a:pt x="56540" y="98188"/>
                        <a:pt x="63363" y="85806"/>
                        <a:pt x="58183" y="46260"/>
                      </a:cubicBezTo>
                      <a:close/>
                    </a:path>
                  </a:pathLst>
                </a:custGeom>
                <a:solidFill>
                  <a:srgbClr val="3BB6D5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52" name="Graphic 3">
                  <a:extLst>
                    <a:ext uri="{FF2B5EF4-FFF2-40B4-BE49-F238E27FC236}">
                      <a16:creationId xmlns:a16="http://schemas.microsoft.com/office/drawing/2014/main" id="{7A2BBBFE-B53E-4513-8C48-5AFFAD36CD0C}"/>
                    </a:ext>
                  </a:extLst>
                </p:cNvPr>
                <p:cNvGrpSpPr/>
                <p:nvPr/>
              </p:nvGrpSpPr>
              <p:grpSpPr>
                <a:xfrm>
                  <a:off x="6251776" y="1499421"/>
                  <a:ext cx="262289" cy="355962"/>
                  <a:chOff x="6251776" y="1499421"/>
                  <a:chExt cx="262289" cy="355962"/>
                </a:xfrm>
                <a:solidFill>
                  <a:srgbClr val="000000"/>
                </a:solidFill>
              </p:grpSpPr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EFDFBC63-D4C1-452E-B1D4-CD68C910B206}"/>
                      </a:ext>
                    </a:extLst>
                  </p:cNvPr>
                  <p:cNvSpPr/>
                  <p:nvPr/>
                </p:nvSpPr>
                <p:spPr>
                  <a:xfrm>
                    <a:off x="6251776" y="1499421"/>
                    <a:ext cx="77538" cy="264691"/>
                  </a:xfrm>
                  <a:custGeom>
                    <a:avLst/>
                    <a:gdLst>
                      <a:gd name="connsiteX0" fmla="*/ 23652 w 77538"/>
                      <a:gd name="connsiteY0" fmla="*/ 2467 h 264691"/>
                      <a:gd name="connsiteX1" fmla="*/ 50753 w 77538"/>
                      <a:gd name="connsiteY1" fmla="*/ 15733 h 264691"/>
                      <a:gd name="connsiteX2" fmla="*/ 77539 w 77538"/>
                      <a:gd name="connsiteY2" fmla="*/ 259836 h 264691"/>
                      <a:gd name="connsiteX3" fmla="*/ 53785 w 77538"/>
                      <a:gd name="connsiteY3" fmla="*/ 263437 h 264691"/>
                      <a:gd name="connsiteX4" fmla="*/ 1794 w 77538"/>
                      <a:gd name="connsiteY4" fmla="*/ 65451 h 264691"/>
                      <a:gd name="connsiteX5" fmla="*/ 23652 w 77538"/>
                      <a:gd name="connsiteY5" fmla="*/ 2467 h 264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538" h="264691">
                        <a:moveTo>
                          <a:pt x="23652" y="2467"/>
                        </a:moveTo>
                        <a:cubicBezTo>
                          <a:pt x="32307" y="-1450"/>
                          <a:pt x="46963" y="-2966"/>
                          <a:pt x="50753" y="15733"/>
                        </a:cubicBezTo>
                        <a:cubicBezTo>
                          <a:pt x="67620" y="97796"/>
                          <a:pt x="77539" y="259836"/>
                          <a:pt x="77539" y="259836"/>
                        </a:cubicBezTo>
                        <a:cubicBezTo>
                          <a:pt x="77539" y="259836"/>
                          <a:pt x="69958" y="267669"/>
                          <a:pt x="53785" y="263437"/>
                        </a:cubicBezTo>
                        <a:cubicBezTo>
                          <a:pt x="26052" y="256298"/>
                          <a:pt x="25989" y="198494"/>
                          <a:pt x="1794" y="65451"/>
                        </a:cubicBezTo>
                        <a:cubicBezTo>
                          <a:pt x="-5092" y="27041"/>
                          <a:pt x="9059" y="9100"/>
                          <a:pt x="23652" y="2467"/>
                        </a:cubicBezTo>
                        <a:close/>
                      </a:path>
                    </a:pathLst>
                  </a:custGeom>
                  <a:solidFill>
                    <a:srgbClr val="339CB6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4D212262-1F91-4261-87CC-A524991DB72F}"/>
                      </a:ext>
                    </a:extLst>
                  </p:cNvPr>
                  <p:cNvSpPr/>
                  <p:nvPr/>
                </p:nvSpPr>
                <p:spPr>
                  <a:xfrm>
                    <a:off x="6379071" y="1788443"/>
                    <a:ext cx="134995" cy="66940"/>
                  </a:xfrm>
                  <a:custGeom>
                    <a:avLst/>
                    <a:gdLst>
                      <a:gd name="connsiteX0" fmla="*/ 21188 w 134995"/>
                      <a:gd name="connsiteY0" fmla="*/ 0 h 66940"/>
                      <a:gd name="connsiteX1" fmla="*/ 65410 w 134995"/>
                      <a:gd name="connsiteY1" fmla="*/ 35820 h 66940"/>
                      <a:gd name="connsiteX2" fmla="*/ 79687 w 134995"/>
                      <a:gd name="connsiteY2" fmla="*/ 35251 h 66940"/>
                      <a:gd name="connsiteX3" fmla="*/ 96112 w 134995"/>
                      <a:gd name="connsiteY3" fmla="*/ 35251 h 66940"/>
                      <a:gd name="connsiteX4" fmla="*/ 103440 w 134995"/>
                      <a:gd name="connsiteY4" fmla="*/ 35504 h 66940"/>
                      <a:gd name="connsiteX5" fmla="*/ 100345 w 134995"/>
                      <a:gd name="connsiteY5" fmla="*/ 39799 h 66940"/>
                      <a:gd name="connsiteX6" fmla="*/ 90490 w 134995"/>
                      <a:gd name="connsiteY6" fmla="*/ 40747 h 66940"/>
                      <a:gd name="connsiteX7" fmla="*/ 104704 w 134995"/>
                      <a:gd name="connsiteY7" fmla="*/ 43084 h 66940"/>
                      <a:gd name="connsiteX8" fmla="*/ 127193 w 134995"/>
                      <a:gd name="connsiteY8" fmla="*/ 50349 h 66940"/>
                      <a:gd name="connsiteX9" fmla="*/ 129910 w 134995"/>
                      <a:gd name="connsiteY9" fmla="*/ 51739 h 66940"/>
                      <a:gd name="connsiteX10" fmla="*/ 128267 w 134995"/>
                      <a:gd name="connsiteY10" fmla="*/ 54014 h 66940"/>
                      <a:gd name="connsiteX11" fmla="*/ 123782 w 134995"/>
                      <a:gd name="connsiteY11" fmla="*/ 53445 h 66940"/>
                      <a:gd name="connsiteX12" fmla="*/ 130984 w 134995"/>
                      <a:gd name="connsiteY12" fmla="*/ 57362 h 66940"/>
                      <a:gd name="connsiteX13" fmla="*/ 134206 w 134995"/>
                      <a:gd name="connsiteY13" fmla="*/ 58688 h 66940"/>
                      <a:gd name="connsiteX14" fmla="*/ 131552 w 134995"/>
                      <a:gd name="connsiteY14" fmla="*/ 62037 h 66940"/>
                      <a:gd name="connsiteX15" fmla="*/ 129657 w 134995"/>
                      <a:gd name="connsiteY15" fmla="*/ 63616 h 66940"/>
                      <a:gd name="connsiteX16" fmla="*/ 128267 w 134995"/>
                      <a:gd name="connsiteY16" fmla="*/ 63869 h 66940"/>
                      <a:gd name="connsiteX17" fmla="*/ 126499 w 134995"/>
                      <a:gd name="connsiteY17" fmla="*/ 63869 h 66940"/>
                      <a:gd name="connsiteX18" fmla="*/ 120181 w 134995"/>
                      <a:gd name="connsiteY18" fmla="*/ 63869 h 66940"/>
                      <a:gd name="connsiteX19" fmla="*/ 112158 w 134995"/>
                      <a:gd name="connsiteY19" fmla="*/ 62668 h 66940"/>
                      <a:gd name="connsiteX20" fmla="*/ 117465 w 134995"/>
                      <a:gd name="connsiteY20" fmla="*/ 65195 h 66940"/>
                      <a:gd name="connsiteX21" fmla="*/ 114811 w 134995"/>
                      <a:gd name="connsiteY21" fmla="*/ 66901 h 66940"/>
                      <a:gd name="connsiteX22" fmla="*/ 102808 w 134995"/>
                      <a:gd name="connsiteY22" fmla="*/ 63805 h 66940"/>
                      <a:gd name="connsiteX23" fmla="*/ 82087 w 134995"/>
                      <a:gd name="connsiteY23" fmla="*/ 60204 h 66940"/>
                      <a:gd name="connsiteX24" fmla="*/ 64462 w 134995"/>
                      <a:gd name="connsiteY24" fmla="*/ 53129 h 66940"/>
                      <a:gd name="connsiteX25" fmla="*/ 720 w 134995"/>
                      <a:gd name="connsiteY25" fmla="*/ 16678 h 66940"/>
                      <a:gd name="connsiteX26" fmla="*/ 21188 w 134995"/>
                      <a:gd name="connsiteY26" fmla="*/ 0 h 6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34995" h="66940">
                        <a:moveTo>
                          <a:pt x="21188" y="0"/>
                        </a:moveTo>
                        <a:cubicBezTo>
                          <a:pt x="21188" y="0"/>
                          <a:pt x="61809" y="34493"/>
                          <a:pt x="65410" y="35820"/>
                        </a:cubicBezTo>
                        <a:cubicBezTo>
                          <a:pt x="68948" y="37146"/>
                          <a:pt x="71348" y="35630"/>
                          <a:pt x="79687" y="35251"/>
                        </a:cubicBezTo>
                        <a:cubicBezTo>
                          <a:pt x="88026" y="34872"/>
                          <a:pt x="89542" y="35188"/>
                          <a:pt x="96112" y="35251"/>
                        </a:cubicBezTo>
                        <a:cubicBezTo>
                          <a:pt x="102745" y="35314"/>
                          <a:pt x="103440" y="35504"/>
                          <a:pt x="103440" y="35504"/>
                        </a:cubicBezTo>
                        <a:cubicBezTo>
                          <a:pt x="103440" y="35504"/>
                          <a:pt x="102935" y="39168"/>
                          <a:pt x="100345" y="39799"/>
                        </a:cubicBezTo>
                        <a:cubicBezTo>
                          <a:pt x="98070" y="40305"/>
                          <a:pt x="92448" y="40242"/>
                          <a:pt x="90490" y="40747"/>
                        </a:cubicBezTo>
                        <a:cubicBezTo>
                          <a:pt x="88531" y="41316"/>
                          <a:pt x="95164" y="40873"/>
                          <a:pt x="104704" y="43084"/>
                        </a:cubicBezTo>
                        <a:cubicBezTo>
                          <a:pt x="114243" y="45232"/>
                          <a:pt x="123340" y="48644"/>
                          <a:pt x="127193" y="50349"/>
                        </a:cubicBezTo>
                        <a:cubicBezTo>
                          <a:pt x="129657" y="51423"/>
                          <a:pt x="129973" y="51613"/>
                          <a:pt x="129910" y="51739"/>
                        </a:cubicBezTo>
                        <a:cubicBezTo>
                          <a:pt x="129720" y="52939"/>
                          <a:pt x="129468" y="53950"/>
                          <a:pt x="128267" y="54014"/>
                        </a:cubicBezTo>
                        <a:cubicBezTo>
                          <a:pt x="127193" y="54077"/>
                          <a:pt x="123529" y="53255"/>
                          <a:pt x="123782" y="53445"/>
                        </a:cubicBezTo>
                        <a:cubicBezTo>
                          <a:pt x="124540" y="54203"/>
                          <a:pt x="129973" y="56983"/>
                          <a:pt x="130984" y="57362"/>
                        </a:cubicBezTo>
                        <a:cubicBezTo>
                          <a:pt x="131995" y="57741"/>
                          <a:pt x="133384" y="58309"/>
                          <a:pt x="134206" y="58688"/>
                        </a:cubicBezTo>
                        <a:cubicBezTo>
                          <a:pt x="135911" y="59573"/>
                          <a:pt x="134774" y="61594"/>
                          <a:pt x="131552" y="62037"/>
                        </a:cubicBezTo>
                        <a:cubicBezTo>
                          <a:pt x="131552" y="62037"/>
                          <a:pt x="130605" y="63426"/>
                          <a:pt x="129657" y="63616"/>
                        </a:cubicBezTo>
                        <a:cubicBezTo>
                          <a:pt x="129152" y="63742"/>
                          <a:pt x="128773" y="63805"/>
                          <a:pt x="128267" y="63869"/>
                        </a:cubicBezTo>
                        <a:cubicBezTo>
                          <a:pt x="127699" y="63932"/>
                          <a:pt x="127067" y="63869"/>
                          <a:pt x="126499" y="63869"/>
                        </a:cubicBezTo>
                        <a:cubicBezTo>
                          <a:pt x="124350" y="64058"/>
                          <a:pt x="122203" y="63995"/>
                          <a:pt x="120181" y="63869"/>
                        </a:cubicBezTo>
                        <a:cubicBezTo>
                          <a:pt x="119360" y="63805"/>
                          <a:pt x="112221" y="62226"/>
                          <a:pt x="112158" y="62668"/>
                        </a:cubicBezTo>
                        <a:cubicBezTo>
                          <a:pt x="112158" y="62732"/>
                          <a:pt x="117654" y="64816"/>
                          <a:pt x="117465" y="65195"/>
                        </a:cubicBezTo>
                        <a:cubicBezTo>
                          <a:pt x="117086" y="66143"/>
                          <a:pt x="115822" y="67154"/>
                          <a:pt x="114811" y="66901"/>
                        </a:cubicBezTo>
                        <a:cubicBezTo>
                          <a:pt x="112979" y="66459"/>
                          <a:pt x="110263" y="65890"/>
                          <a:pt x="102808" y="63805"/>
                        </a:cubicBezTo>
                        <a:cubicBezTo>
                          <a:pt x="94596" y="61531"/>
                          <a:pt x="93017" y="60457"/>
                          <a:pt x="82087" y="60204"/>
                        </a:cubicBezTo>
                        <a:cubicBezTo>
                          <a:pt x="72611" y="60015"/>
                          <a:pt x="69832" y="57993"/>
                          <a:pt x="64462" y="53129"/>
                        </a:cubicBezTo>
                        <a:cubicBezTo>
                          <a:pt x="46205" y="36514"/>
                          <a:pt x="6153" y="21416"/>
                          <a:pt x="720" y="16678"/>
                        </a:cubicBezTo>
                        <a:cubicBezTo>
                          <a:pt x="-4587" y="12003"/>
                          <a:pt x="21188" y="0"/>
                          <a:pt x="21188" y="0"/>
                        </a:cubicBezTo>
                        <a:close/>
                      </a:path>
                    </a:pathLst>
                  </a:custGeom>
                  <a:solidFill>
                    <a:srgbClr val="E9D6B8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A2619D86-82B2-42C2-8931-647FFC5F607F}"/>
                      </a:ext>
                    </a:extLst>
                  </p:cNvPr>
                  <p:cNvSpPr/>
                  <p:nvPr/>
                </p:nvSpPr>
                <p:spPr>
                  <a:xfrm>
                    <a:off x="6287091" y="1726100"/>
                    <a:ext cx="120686" cy="96268"/>
                  </a:xfrm>
                  <a:custGeom>
                    <a:avLst/>
                    <a:gdLst>
                      <a:gd name="connsiteX0" fmla="*/ 104703 w 120686"/>
                      <a:gd name="connsiteY0" fmla="*/ 96268 h 96268"/>
                      <a:gd name="connsiteX1" fmla="*/ 120686 w 120686"/>
                      <a:gd name="connsiteY1" fmla="*/ 64934 h 96268"/>
                      <a:gd name="connsiteX2" fmla="*/ 41024 w 120686"/>
                      <a:gd name="connsiteY2" fmla="*/ 2961 h 96268"/>
                      <a:gd name="connsiteX3" fmla="*/ 467 w 120686"/>
                      <a:gd name="connsiteY3" fmla="*/ 12058 h 96268"/>
                      <a:gd name="connsiteX4" fmla="*/ 66546 w 120686"/>
                      <a:gd name="connsiteY4" fmla="*/ 73020 h 96268"/>
                      <a:gd name="connsiteX5" fmla="*/ 104703 w 120686"/>
                      <a:gd name="connsiteY5" fmla="*/ 96268 h 96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686" h="96268">
                        <a:moveTo>
                          <a:pt x="104703" y="96268"/>
                        </a:moveTo>
                        <a:cubicBezTo>
                          <a:pt x="114369" y="90835"/>
                          <a:pt x="114684" y="78390"/>
                          <a:pt x="120686" y="64934"/>
                        </a:cubicBezTo>
                        <a:cubicBezTo>
                          <a:pt x="92511" y="43518"/>
                          <a:pt x="72232" y="22924"/>
                          <a:pt x="41024" y="2961"/>
                        </a:cubicBezTo>
                        <a:cubicBezTo>
                          <a:pt x="29463" y="-4494"/>
                          <a:pt x="3815" y="3466"/>
                          <a:pt x="467" y="12058"/>
                        </a:cubicBezTo>
                        <a:cubicBezTo>
                          <a:pt x="-5219" y="26588"/>
                          <a:pt x="42477" y="58869"/>
                          <a:pt x="66546" y="73020"/>
                        </a:cubicBezTo>
                        <a:cubicBezTo>
                          <a:pt x="80444" y="81170"/>
                          <a:pt x="94406" y="93236"/>
                          <a:pt x="104703" y="96268"/>
                        </a:cubicBezTo>
                        <a:close/>
                      </a:path>
                    </a:pathLst>
                  </a:custGeom>
                  <a:solidFill>
                    <a:srgbClr val="339CB6"/>
                  </a:solidFill>
                  <a:ln w="63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56" name="Graphic 3">
                <a:extLst>
                  <a:ext uri="{FF2B5EF4-FFF2-40B4-BE49-F238E27FC236}">
                    <a16:creationId xmlns:a16="http://schemas.microsoft.com/office/drawing/2014/main" id="{7A2BBBFE-B53E-4513-8C48-5AFFAD36CD0C}"/>
                  </a:ext>
                </a:extLst>
              </p:cNvPr>
              <p:cNvGrpSpPr/>
              <p:nvPr/>
            </p:nvGrpSpPr>
            <p:grpSpPr>
              <a:xfrm>
                <a:off x="6360838" y="1735647"/>
                <a:ext cx="282828" cy="121340"/>
                <a:chOff x="6360838" y="1735647"/>
                <a:chExt cx="282828" cy="121340"/>
              </a:xfrm>
              <a:solidFill>
                <a:srgbClr val="000000"/>
              </a:solidFill>
            </p:grpSpPr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392C974A-D420-40B0-812D-ED8975EA5BFB}"/>
                    </a:ext>
                  </a:extLst>
                </p:cNvPr>
                <p:cNvSpPr/>
                <p:nvPr/>
              </p:nvSpPr>
              <p:spPr>
                <a:xfrm>
                  <a:off x="6361407" y="1848964"/>
                  <a:ext cx="220033" cy="4485"/>
                </a:xfrm>
                <a:custGeom>
                  <a:avLst/>
                  <a:gdLst>
                    <a:gd name="connsiteX0" fmla="*/ 0 w 220033"/>
                    <a:gd name="connsiteY0" fmla="*/ 0 h 4485"/>
                    <a:gd name="connsiteX1" fmla="*/ 220034 w 220033"/>
                    <a:gd name="connsiteY1" fmla="*/ 0 h 4485"/>
                    <a:gd name="connsiteX2" fmla="*/ 220034 w 220033"/>
                    <a:gd name="connsiteY2" fmla="*/ 4485 h 4485"/>
                    <a:gd name="connsiteX3" fmla="*/ 0 w 220033"/>
                    <a:gd name="connsiteY3" fmla="*/ 4485 h 4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033" h="4485">
                      <a:moveTo>
                        <a:pt x="0" y="0"/>
                      </a:moveTo>
                      <a:lnTo>
                        <a:pt x="220034" y="0"/>
                      </a:lnTo>
                      <a:lnTo>
                        <a:pt x="220034" y="4485"/>
                      </a:lnTo>
                      <a:lnTo>
                        <a:pt x="0" y="4485"/>
                      </a:lnTo>
                      <a:close/>
                    </a:path>
                  </a:pathLst>
                </a:custGeom>
                <a:solidFill>
                  <a:srgbClr val="CDD5D7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6495A838-4FDC-4CE7-9171-A9FAEA43EA79}"/>
                    </a:ext>
                  </a:extLst>
                </p:cNvPr>
                <p:cNvSpPr/>
                <p:nvPr/>
              </p:nvSpPr>
              <p:spPr>
                <a:xfrm>
                  <a:off x="6458505" y="1735647"/>
                  <a:ext cx="185161" cy="119444"/>
                </a:xfrm>
                <a:custGeom>
                  <a:avLst/>
                  <a:gdLst>
                    <a:gd name="connsiteX0" fmla="*/ 0 w 185161"/>
                    <a:gd name="connsiteY0" fmla="*/ 113064 h 119444"/>
                    <a:gd name="connsiteX1" fmla="*/ 5559 w 185161"/>
                    <a:gd name="connsiteY1" fmla="*/ 119445 h 119444"/>
                    <a:gd name="connsiteX2" fmla="*/ 118387 w 185161"/>
                    <a:gd name="connsiteY2" fmla="*/ 119445 h 119444"/>
                    <a:gd name="connsiteX3" fmla="*/ 129379 w 185161"/>
                    <a:gd name="connsiteY3" fmla="*/ 108326 h 119444"/>
                    <a:gd name="connsiteX4" fmla="*/ 185162 w 185161"/>
                    <a:gd name="connsiteY4" fmla="*/ 6491 h 119444"/>
                    <a:gd name="connsiteX5" fmla="*/ 178655 w 185161"/>
                    <a:gd name="connsiteY5" fmla="*/ 110 h 119444"/>
                    <a:gd name="connsiteX6" fmla="*/ 62858 w 185161"/>
                    <a:gd name="connsiteY6" fmla="*/ 3585 h 119444"/>
                    <a:gd name="connsiteX7" fmla="*/ 55529 w 185161"/>
                    <a:gd name="connsiteY7" fmla="*/ 11292 h 119444"/>
                    <a:gd name="connsiteX8" fmla="*/ 0 w 185161"/>
                    <a:gd name="connsiteY8" fmla="*/ 113064 h 119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5161" h="119444">
                      <a:moveTo>
                        <a:pt x="0" y="113064"/>
                      </a:moveTo>
                      <a:cubicBezTo>
                        <a:pt x="0" y="116602"/>
                        <a:pt x="2464" y="119445"/>
                        <a:pt x="5559" y="119445"/>
                      </a:cubicBezTo>
                      <a:lnTo>
                        <a:pt x="118387" y="119445"/>
                      </a:lnTo>
                      <a:cubicBezTo>
                        <a:pt x="121483" y="119445"/>
                        <a:pt x="125652" y="117234"/>
                        <a:pt x="129379" y="108326"/>
                      </a:cubicBezTo>
                      <a:lnTo>
                        <a:pt x="185162" y="6491"/>
                      </a:lnTo>
                      <a:cubicBezTo>
                        <a:pt x="185162" y="2068"/>
                        <a:pt x="181751" y="-585"/>
                        <a:pt x="178655" y="110"/>
                      </a:cubicBezTo>
                      <a:lnTo>
                        <a:pt x="62858" y="3585"/>
                      </a:lnTo>
                      <a:cubicBezTo>
                        <a:pt x="59762" y="4279"/>
                        <a:pt x="57298" y="6680"/>
                        <a:pt x="55529" y="11292"/>
                      </a:cubicBezTo>
                      <a:lnTo>
                        <a:pt x="0" y="113064"/>
                      </a:lnTo>
                      <a:close/>
                    </a:path>
                  </a:pathLst>
                </a:custGeom>
                <a:solidFill>
                  <a:srgbClr val="CDD5D7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4D93C2C8-F0A6-44D1-825A-135BBD927DF3}"/>
                    </a:ext>
                  </a:extLst>
                </p:cNvPr>
                <p:cNvSpPr/>
                <p:nvPr/>
              </p:nvSpPr>
              <p:spPr>
                <a:xfrm>
                  <a:off x="6360838" y="1853512"/>
                  <a:ext cx="221486" cy="3474"/>
                </a:xfrm>
                <a:custGeom>
                  <a:avLst/>
                  <a:gdLst>
                    <a:gd name="connsiteX0" fmla="*/ 111312 w 221486"/>
                    <a:gd name="connsiteY0" fmla="*/ 0 h 3474"/>
                    <a:gd name="connsiteX1" fmla="*/ 110175 w 221486"/>
                    <a:gd name="connsiteY1" fmla="*/ 0 h 3474"/>
                    <a:gd name="connsiteX2" fmla="*/ 0 w 221486"/>
                    <a:gd name="connsiteY2" fmla="*/ 0 h 3474"/>
                    <a:gd name="connsiteX3" fmla="*/ 18005 w 221486"/>
                    <a:gd name="connsiteY3" fmla="*/ 3474 h 3474"/>
                    <a:gd name="connsiteX4" fmla="*/ 110175 w 221486"/>
                    <a:gd name="connsiteY4" fmla="*/ 3474 h 3474"/>
                    <a:gd name="connsiteX5" fmla="*/ 111312 w 221486"/>
                    <a:gd name="connsiteY5" fmla="*/ 3474 h 3474"/>
                    <a:gd name="connsiteX6" fmla="*/ 203482 w 221486"/>
                    <a:gd name="connsiteY6" fmla="*/ 3474 h 3474"/>
                    <a:gd name="connsiteX7" fmla="*/ 221487 w 221486"/>
                    <a:gd name="connsiteY7" fmla="*/ 0 h 3474"/>
                    <a:gd name="connsiteX8" fmla="*/ 111312 w 221486"/>
                    <a:gd name="connsiteY8" fmla="*/ 0 h 3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486" h="3474">
                      <a:moveTo>
                        <a:pt x="111312" y="0"/>
                      </a:moveTo>
                      <a:lnTo>
                        <a:pt x="110175" y="0"/>
                      </a:lnTo>
                      <a:lnTo>
                        <a:pt x="0" y="0"/>
                      </a:lnTo>
                      <a:cubicBezTo>
                        <a:pt x="3917" y="2085"/>
                        <a:pt x="10550" y="3474"/>
                        <a:pt x="18005" y="3474"/>
                      </a:cubicBezTo>
                      <a:lnTo>
                        <a:pt x="110175" y="3474"/>
                      </a:lnTo>
                      <a:lnTo>
                        <a:pt x="111312" y="3474"/>
                      </a:lnTo>
                      <a:lnTo>
                        <a:pt x="203482" y="3474"/>
                      </a:lnTo>
                      <a:cubicBezTo>
                        <a:pt x="210937" y="3474"/>
                        <a:pt x="217570" y="2085"/>
                        <a:pt x="221487" y="0"/>
                      </a:cubicBezTo>
                      <a:lnTo>
                        <a:pt x="111312" y="0"/>
                      </a:lnTo>
                      <a:close/>
                    </a:path>
                  </a:pathLst>
                </a:custGeom>
                <a:solidFill>
                  <a:srgbClr val="B7BEC0"/>
                </a:solidFill>
                <a:ln w="631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3" name="Graphic 10">
            <a:extLst>
              <a:ext uri="{FF2B5EF4-FFF2-40B4-BE49-F238E27FC236}">
                <a16:creationId xmlns:a16="http://schemas.microsoft.com/office/drawing/2014/main" id="{335C6EB4-A199-44E3-920F-AE5177D4C085}"/>
              </a:ext>
            </a:extLst>
          </p:cNvPr>
          <p:cNvGrpSpPr/>
          <p:nvPr userDrawn="1"/>
        </p:nvGrpSpPr>
        <p:grpSpPr>
          <a:xfrm flipH="1">
            <a:off x="3442995" y="777348"/>
            <a:ext cx="416496" cy="1368968"/>
            <a:chOff x="5027762" y="970786"/>
            <a:chExt cx="389818" cy="1281281"/>
          </a:xfrm>
          <a:solidFill>
            <a:srgbClr val="000000"/>
          </a:solidFill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AF3538C6-F845-4950-BD51-D9D2F8DDDE93}"/>
                </a:ext>
              </a:extLst>
            </p:cNvPr>
            <p:cNvSpPr/>
            <p:nvPr/>
          </p:nvSpPr>
          <p:spPr>
            <a:xfrm>
              <a:off x="5031925" y="1159564"/>
              <a:ext cx="149514" cy="254872"/>
            </a:xfrm>
            <a:custGeom>
              <a:avLst/>
              <a:gdLst>
                <a:gd name="connsiteX0" fmla="*/ 3937 w 149514"/>
                <a:gd name="connsiteY0" fmla="*/ 243003 h 254872"/>
                <a:gd name="connsiteX1" fmla="*/ 42469 w 149514"/>
                <a:gd name="connsiteY1" fmla="*/ 254872 h 254872"/>
                <a:gd name="connsiteX2" fmla="*/ 149514 w 149514"/>
                <a:gd name="connsiteY2" fmla="*/ 53494 h 254872"/>
                <a:gd name="connsiteX3" fmla="*/ 75601 w 149514"/>
                <a:gd name="connsiteY3" fmla="*/ 0 h 254872"/>
                <a:gd name="connsiteX4" fmla="*/ 0 w 149514"/>
                <a:gd name="connsiteY4" fmla="*/ 227422 h 254872"/>
                <a:gd name="connsiteX5" fmla="*/ 3937 w 149514"/>
                <a:gd name="connsiteY5" fmla="*/ 243003 h 25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14" h="254872">
                  <a:moveTo>
                    <a:pt x="3937" y="243003"/>
                  </a:moveTo>
                  <a:lnTo>
                    <a:pt x="42469" y="254872"/>
                  </a:lnTo>
                  <a:cubicBezTo>
                    <a:pt x="42469" y="254872"/>
                    <a:pt x="119139" y="122458"/>
                    <a:pt x="149514" y="53494"/>
                  </a:cubicBezTo>
                  <a:lnTo>
                    <a:pt x="75601" y="0"/>
                  </a:lnTo>
                  <a:cubicBezTo>
                    <a:pt x="44888" y="77739"/>
                    <a:pt x="19069" y="153733"/>
                    <a:pt x="0" y="227422"/>
                  </a:cubicBezTo>
                  <a:lnTo>
                    <a:pt x="3937" y="243003"/>
                  </a:lnTo>
                  <a:close/>
                </a:path>
              </a:pathLst>
            </a:custGeom>
            <a:solidFill>
              <a:srgbClr val="00B0F0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76E10A2-94AC-401A-B5F8-F009607BF6DF}"/>
                </a:ext>
              </a:extLst>
            </p:cNvPr>
            <p:cNvSpPr/>
            <p:nvPr/>
          </p:nvSpPr>
          <p:spPr>
            <a:xfrm>
              <a:off x="5063088" y="1517375"/>
              <a:ext cx="191533" cy="336210"/>
            </a:xfrm>
            <a:custGeom>
              <a:avLst/>
              <a:gdLst>
                <a:gd name="connsiteX0" fmla="*/ 0 w 191533"/>
                <a:gd name="connsiteY0" fmla="*/ 329348 h 336210"/>
                <a:gd name="connsiteX1" fmla="*/ 58557 w 191533"/>
                <a:gd name="connsiteY1" fmla="*/ 56 h 336210"/>
                <a:gd name="connsiteX2" fmla="*/ 191534 w 191533"/>
                <a:gd name="connsiteY2" fmla="*/ 0 h 336210"/>
                <a:gd name="connsiteX3" fmla="*/ 95176 w 191533"/>
                <a:gd name="connsiteY3" fmla="*/ 336211 h 336210"/>
                <a:gd name="connsiteX4" fmla="*/ 0 w 191533"/>
                <a:gd name="connsiteY4" fmla="*/ 329348 h 3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33" h="336210">
                  <a:moveTo>
                    <a:pt x="0" y="329348"/>
                  </a:moveTo>
                  <a:lnTo>
                    <a:pt x="58557" y="56"/>
                  </a:lnTo>
                  <a:lnTo>
                    <a:pt x="191534" y="0"/>
                  </a:lnTo>
                  <a:cubicBezTo>
                    <a:pt x="176009" y="104402"/>
                    <a:pt x="133990" y="235860"/>
                    <a:pt x="95176" y="336211"/>
                  </a:cubicBezTo>
                  <a:lnTo>
                    <a:pt x="0" y="329348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08F2DE9-6E0A-461E-A880-F4D4F85458CC}"/>
                </a:ext>
              </a:extLst>
            </p:cNvPr>
            <p:cNvSpPr/>
            <p:nvPr/>
          </p:nvSpPr>
          <p:spPr>
            <a:xfrm>
              <a:off x="5197077" y="1517431"/>
              <a:ext cx="132967" cy="329292"/>
            </a:xfrm>
            <a:custGeom>
              <a:avLst/>
              <a:gdLst>
                <a:gd name="connsiteX0" fmla="*/ 19350 w 132967"/>
                <a:gd name="connsiteY0" fmla="*/ 329293 h 329292"/>
                <a:gd name="connsiteX1" fmla="*/ 0 w 132967"/>
                <a:gd name="connsiteY1" fmla="*/ 0 h 329292"/>
                <a:gd name="connsiteX2" fmla="*/ 129433 w 132967"/>
                <a:gd name="connsiteY2" fmla="*/ 0 h 329292"/>
                <a:gd name="connsiteX3" fmla="*/ 114189 w 132967"/>
                <a:gd name="connsiteY3" fmla="*/ 329293 h 329292"/>
                <a:gd name="connsiteX4" fmla="*/ 19350 w 132967"/>
                <a:gd name="connsiteY4" fmla="*/ 329293 h 3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67" h="329292">
                  <a:moveTo>
                    <a:pt x="19350" y="329293"/>
                  </a:moveTo>
                  <a:lnTo>
                    <a:pt x="0" y="0"/>
                  </a:lnTo>
                  <a:lnTo>
                    <a:pt x="129433" y="0"/>
                  </a:lnTo>
                  <a:cubicBezTo>
                    <a:pt x="138546" y="105527"/>
                    <a:pt x="128814" y="225003"/>
                    <a:pt x="114189" y="329293"/>
                  </a:cubicBezTo>
                  <a:lnTo>
                    <a:pt x="19350" y="329293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18E0B06-32DA-462A-98DE-6B2D5DB3D67A}"/>
                </a:ext>
              </a:extLst>
            </p:cNvPr>
            <p:cNvSpPr/>
            <p:nvPr/>
          </p:nvSpPr>
          <p:spPr>
            <a:xfrm>
              <a:off x="5216427" y="1846780"/>
              <a:ext cx="98385" cy="362480"/>
            </a:xfrm>
            <a:custGeom>
              <a:avLst/>
              <a:gdLst>
                <a:gd name="connsiteX0" fmla="*/ 94839 w 98385"/>
                <a:gd name="connsiteY0" fmla="*/ 0 h 362480"/>
                <a:gd name="connsiteX1" fmla="*/ 65701 w 98385"/>
                <a:gd name="connsiteY1" fmla="*/ 362480 h 362480"/>
                <a:gd name="connsiteX2" fmla="*/ 43088 w 98385"/>
                <a:gd name="connsiteY2" fmla="*/ 362480 h 362480"/>
                <a:gd name="connsiteX3" fmla="*/ 0 w 98385"/>
                <a:gd name="connsiteY3" fmla="*/ 0 h 362480"/>
                <a:gd name="connsiteX4" fmla="*/ 94839 w 98385"/>
                <a:gd name="connsiteY4" fmla="*/ 0 h 3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85" h="362480">
                  <a:moveTo>
                    <a:pt x="94839" y="0"/>
                  </a:moveTo>
                  <a:cubicBezTo>
                    <a:pt x="105808" y="119196"/>
                    <a:pt x="90001" y="222978"/>
                    <a:pt x="65701" y="362480"/>
                  </a:cubicBezTo>
                  <a:lnTo>
                    <a:pt x="43088" y="362480"/>
                  </a:lnTo>
                  <a:lnTo>
                    <a:pt x="0" y="0"/>
                  </a:lnTo>
                  <a:lnTo>
                    <a:pt x="94839" y="0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120AC61-D64C-4C01-811A-771A49196859}"/>
                </a:ext>
              </a:extLst>
            </p:cNvPr>
            <p:cNvSpPr/>
            <p:nvPr/>
          </p:nvSpPr>
          <p:spPr>
            <a:xfrm>
              <a:off x="5107444" y="1132552"/>
              <a:ext cx="262876" cy="385329"/>
            </a:xfrm>
            <a:custGeom>
              <a:avLst/>
              <a:gdLst>
                <a:gd name="connsiteX0" fmla="*/ 27982 w 262876"/>
                <a:gd name="connsiteY0" fmla="*/ 270859 h 385329"/>
                <a:gd name="connsiteX1" fmla="*/ 138 w 262876"/>
                <a:gd name="connsiteY1" fmla="*/ 27012 h 385329"/>
                <a:gd name="connsiteX2" fmla="*/ 262773 w 262876"/>
                <a:gd name="connsiteY2" fmla="*/ 27012 h 385329"/>
                <a:gd name="connsiteX3" fmla="*/ 216647 w 262876"/>
                <a:gd name="connsiteY3" fmla="*/ 284078 h 385329"/>
                <a:gd name="connsiteX4" fmla="*/ 222666 w 262876"/>
                <a:gd name="connsiteY4" fmla="*/ 385330 h 385329"/>
                <a:gd name="connsiteX5" fmla="*/ 14257 w 262876"/>
                <a:gd name="connsiteY5" fmla="*/ 385330 h 385329"/>
                <a:gd name="connsiteX6" fmla="*/ 28263 w 262876"/>
                <a:gd name="connsiteY6" fmla="*/ 270915 h 385329"/>
                <a:gd name="connsiteX7" fmla="*/ 27982 w 262876"/>
                <a:gd name="connsiteY7" fmla="*/ 270859 h 38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876" h="385329">
                  <a:moveTo>
                    <a:pt x="27982" y="270859"/>
                  </a:moveTo>
                  <a:cubicBezTo>
                    <a:pt x="27982" y="212415"/>
                    <a:pt x="-2281" y="75950"/>
                    <a:pt x="138" y="27012"/>
                  </a:cubicBezTo>
                  <a:cubicBezTo>
                    <a:pt x="73095" y="-6457"/>
                    <a:pt x="183009" y="-11464"/>
                    <a:pt x="262773" y="27012"/>
                  </a:cubicBezTo>
                  <a:cubicBezTo>
                    <a:pt x="265417" y="109026"/>
                    <a:pt x="216647" y="284078"/>
                    <a:pt x="216647" y="284078"/>
                  </a:cubicBezTo>
                  <a:lnTo>
                    <a:pt x="222666" y="385330"/>
                  </a:lnTo>
                  <a:lnTo>
                    <a:pt x="14257" y="385330"/>
                  </a:lnTo>
                  <a:lnTo>
                    <a:pt x="28263" y="270915"/>
                  </a:lnTo>
                  <a:lnTo>
                    <a:pt x="27982" y="270859"/>
                  </a:lnTo>
                  <a:close/>
                </a:path>
              </a:pathLst>
            </a:custGeom>
            <a:solidFill>
              <a:srgbClr val="00B0F0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EF868F4-370E-4B52-AF93-354A0D8D3FCC}"/>
                </a:ext>
              </a:extLst>
            </p:cNvPr>
            <p:cNvSpPr/>
            <p:nvPr/>
          </p:nvSpPr>
          <p:spPr>
            <a:xfrm>
              <a:off x="5070956" y="1219358"/>
              <a:ext cx="191434" cy="235803"/>
            </a:xfrm>
            <a:custGeom>
              <a:avLst/>
              <a:gdLst>
                <a:gd name="connsiteX0" fmla="*/ 45007 w 191434"/>
                <a:gd name="connsiteY0" fmla="*/ 235804 h 235803"/>
                <a:gd name="connsiteX1" fmla="*/ 184172 w 191434"/>
                <a:gd name="connsiteY1" fmla="*/ 235804 h 235803"/>
                <a:gd name="connsiteX2" fmla="*/ 191315 w 191434"/>
                <a:gd name="connsiteY2" fmla="*/ 227253 h 235803"/>
                <a:gd name="connsiteX3" fmla="*/ 156328 w 191434"/>
                <a:gd name="connsiteY3" fmla="*/ 8550 h 235803"/>
                <a:gd name="connsiteX4" fmla="*/ 146427 w 191434"/>
                <a:gd name="connsiteY4" fmla="*/ 0 h 235803"/>
                <a:gd name="connsiteX5" fmla="*/ 7263 w 191434"/>
                <a:gd name="connsiteY5" fmla="*/ 0 h 235803"/>
                <a:gd name="connsiteX6" fmla="*/ 119 w 191434"/>
                <a:gd name="connsiteY6" fmla="*/ 8550 h 235803"/>
                <a:gd name="connsiteX7" fmla="*/ 35107 w 191434"/>
                <a:gd name="connsiteY7" fmla="*/ 227253 h 235803"/>
                <a:gd name="connsiteX8" fmla="*/ 45007 w 191434"/>
                <a:gd name="connsiteY8" fmla="*/ 235804 h 23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34" h="235803">
                  <a:moveTo>
                    <a:pt x="45007" y="235804"/>
                  </a:moveTo>
                  <a:lnTo>
                    <a:pt x="184172" y="235804"/>
                  </a:lnTo>
                  <a:cubicBezTo>
                    <a:pt x="188897" y="235804"/>
                    <a:pt x="192103" y="231978"/>
                    <a:pt x="191315" y="227253"/>
                  </a:cubicBezTo>
                  <a:lnTo>
                    <a:pt x="156328" y="8550"/>
                  </a:lnTo>
                  <a:cubicBezTo>
                    <a:pt x="155596" y="3825"/>
                    <a:pt x="151153" y="0"/>
                    <a:pt x="146427" y="0"/>
                  </a:cubicBezTo>
                  <a:lnTo>
                    <a:pt x="7263" y="0"/>
                  </a:lnTo>
                  <a:cubicBezTo>
                    <a:pt x="2538" y="0"/>
                    <a:pt x="-669" y="3825"/>
                    <a:pt x="119" y="8550"/>
                  </a:cubicBezTo>
                  <a:lnTo>
                    <a:pt x="35107" y="227253"/>
                  </a:lnTo>
                  <a:cubicBezTo>
                    <a:pt x="35838" y="231978"/>
                    <a:pt x="40282" y="235804"/>
                    <a:pt x="45007" y="235804"/>
                  </a:cubicBezTo>
                  <a:close/>
                </a:path>
              </a:pathLst>
            </a:custGeom>
            <a:solidFill>
              <a:srgbClr val="B3C9F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20" name="Graphic 10">
              <a:extLst>
                <a:ext uri="{FF2B5EF4-FFF2-40B4-BE49-F238E27FC236}">
                  <a16:creationId xmlns:a16="http://schemas.microsoft.com/office/drawing/2014/main" id="{281EEA36-AF7C-4C47-A0E4-3993C02E552D}"/>
                </a:ext>
              </a:extLst>
            </p:cNvPr>
            <p:cNvGrpSpPr/>
            <p:nvPr/>
          </p:nvGrpSpPr>
          <p:grpSpPr>
            <a:xfrm>
              <a:off x="5170639" y="970786"/>
              <a:ext cx="108526" cy="188158"/>
              <a:chOff x="5170639" y="970786"/>
              <a:chExt cx="108526" cy="188158"/>
            </a:xfrm>
            <a:solidFill>
              <a:srgbClr val="000000"/>
            </a:solidFill>
          </p:grpSpPr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8B28211C-2F7E-4DF5-A075-7A02379B1FED}"/>
                  </a:ext>
                </a:extLst>
              </p:cNvPr>
              <p:cNvSpPr/>
              <p:nvPr/>
            </p:nvSpPr>
            <p:spPr>
              <a:xfrm>
                <a:off x="5201240" y="1067369"/>
                <a:ext cx="55406" cy="91576"/>
              </a:xfrm>
              <a:custGeom>
                <a:avLst/>
                <a:gdLst>
                  <a:gd name="connsiteX0" fmla="*/ 8663 w 55406"/>
                  <a:gd name="connsiteY0" fmla="*/ 20082 h 91576"/>
                  <a:gd name="connsiteX1" fmla="*/ 0 w 55406"/>
                  <a:gd name="connsiteY1" fmla="*/ 91576 h 91576"/>
                  <a:gd name="connsiteX2" fmla="*/ 55407 w 55406"/>
                  <a:gd name="connsiteY2" fmla="*/ 65926 h 91576"/>
                  <a:gd name="connsiteX3" fmla="*/ 49726 w 55406"/>
                  <a:gd name="connsiteY3" fmla="*/ 0 h 9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06" h="91576">
                    <a:moveTo>
                      <a:pt x="8663" y="20082"/>
                    </a:moveTo>
                    <a:lnTo>
                      <a:pt x="0" y="91576"/>
                    </a:lnTo>
                    <a:lnTo>
                      <a:pt x="55407" y="65926"/>
                    </a:lnTo>
                    <a:lnTo>
                      <a:pt x="49726" y="0"/>
                    </a:lnTo>
                    <a:close/>
                  </a:path>
                </a:pathLst>
              </a:custGeom>
              <a:solidFill>
                <a:srgbClr val="C28F3C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389DC2A-8B1A-4ACC-93AA-7295F107F8C8}"/>
                  </a:ext>
                </a:extLst>
              </p:cNvPr>
              <p:cNvSpPr/>
              <p:nvPr/>
            </p:nvSpPr>
            <p:spPr>
              <a:xfrm>
                <a:off x="5185542" y="983780"/>
                <a:ext cx="82016" cy="114028"/>
              </a:xfrm>
              <a:custGeom>
                <a:avLst/>
                <a:gdLst>
                  <a:gd name="connsiteX0" fmla="*/ 3 w 82016"/>
                  <a:gd name="connsiteY0" fmla="*/ 97820 h 114028"/>
                  <a:gd name="connsiteX1" fmla="*/ 32010 w 82016"/>
                  <a:gd name="connsiteY1" fmla="*/ 111095 h 114028"/>
                  <a:gd name="connsiteX2" fmla="*/ 65929 w 82016"/>
                  <a:gd name="connsiteY2" fmla="*/ 89326 h 114028"/>
                  <a:gd name="connsiteX3" fmla="*/ 82017 w 82016"/>
                  <a:gd name="connsiteY3" fmla="*/ 41063 h 114028"/>
                  <a:gd name="connsiteX4" fmla="*/ 63060 w 82016"/>
                  <a:gd name="connsiteY4" fmla="*/ 0 h 114028"/>
                  <a:gd name="connsiteX5" fmla="*/ 341 w 82016"/>
                  <a:gd name="connsiteY5" fmla="*/ 3881 h 114028"/>
                  <a:gd name="connsiteX6" fmla="*/ 3 w 82016"/>
                  <a:gd name="connsiteY6" fmla="*/ 97820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16" h="114028">
                    <a:moveTo>
                      <a:pt x="3" y="97820"/>
                    </a:moveTo>
                    <a:cubicBezTo>
                      <a:pt x="-222" y="109127"/>
                      <a:pt x="10860" y="119196"/>
                      <a:pt x="32010" y="111095"/>
                    </a:cubicBezTo>
                    <a:lnTo>
                      <a:pt x="65929" y="89326"/>
                    </a:lnTo>
                    <a:lnTo>
                      <a:pt x="82017" y="41063"/>
                    </a:lnTo>
                    <a:lnTo>
                      <a:pt x="63060" y="0"/>
                    </a:lnTo>
                    <a:lnTo>
                      <a:pt x="341" y="3881"/>
                    </a:lnTo>
                    <a:lnTo>
                      <a:pt x="3" y="97820"/>
                    </a:lnTo>
                    <a:close/>
                  </a:path>
                </a:pathLst>
              </a:custGeom>
              <a:solidFill>
                <a:srgbClr val="836129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C5B26EF-9D11-49E8-B42F-5A3A182EF6BA}"/>
                  </a:ext>
                </a:extLst>
              </p:cNvPr>
              <p:cNvSpPr/>
              <p:nvPr/>
            </p:nvSpPr>
            <p:spPr>
              <a:xfrm>
                <a:off x="5170639" y="970786"/>
                <a:ext cx="108526" cy="107214"/>
              </a:xfrm>
              <a:custGeom>
                <a:avLst/>
                <a:gdLst>
                  <a:gd name="connsiteX0" fmla="*/ 74026 w 108526"/>
                  <a:gd name="connsiteY0" fmla="*/ 69638 h 107214"/>
                  <a:gd name="connsiteX1" fmla="*/ 59345 w 108526"/>
                  <a:gd name="connsiteY1" fmla="*/ 47588 h 107214"/>
                  <a:gd name="connsiteX2" fmla="*/ 12319 w 108526"/>
                  <a:gd name="connsiteY2" fmla="*/ 35044 h 107214"/>
                  <a:gd name="connsiteX3" fmla="*/ 0 w 108526"/>
                  <a:gd name="connsiteY3" fmla="*/ 0 h 107214"/>
                  <a:gd name="connsiteX4" fmla="*/ 15638 w 108526"/>
                  <a:gd name="connsiteY4" fmla="*/ 3037 h 107214"/>
                  <a:gd name="connsiteX5" fmla="*/ 76107 w 108526"/>
                  <a:gd name="connsiteY5" fmla="*/ 3037 h 107214"/>
                  <a:gd name="connsiteX6" fmla="*/ 105864 w 108526"/>
                  <a:gd name="connsiteY6" fmla="*/ 52594 h 107214"/>
                  <a:gd name="connsiteX7" fmla="*/ 94558 w 108526"/>
                  <a:gd name="connsiteY7" fmla="*/ 88820 h 107214"/>
                  <a:gd name="connsiteX8" fmla="*/ 81226 w 108526"/>
                  <a:gd name="connsiteY8" fmla="*/ 107214 h 107214"/>
                  <a:gd name="connsiteX9" fmla="*/ 72564 w 108526"/>
                  <a:gd name="connsiteY9" fmla="*/ 84657 h 107214"/>
                  <a:gd name="connsiteX10" fmla="*/ 74026 w 108526"/>
                  <a:gd name="connsiteY10" fmla="*/ 69638 h 10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26" h="107214">
                    <a:moveTo>
                      <a:pt x="74026" y="69638"/>
                    </a:moveTo>
                    <a:cubicBezTo>
                      <a:pt x="63676" y="84095"/>
                      <a:pt x="59345" y="74364"/>
                      <a:pt x="59345" y="47588"/>
                    </a:cubicBezTo>
                    <a:lnTo>
                      <a:pt x="12319" y="35044"/>
                    </a:lnTo>
                    <a:lnTo>
                      <a:pt x="0" y="0"/>
                    </a:lnTo>
                    <a:lnTo>
                      <a:pt x="15638" y="3037"/>
                    </a:lnTo>
                    <a:lnTo>
                      <a:pt x="76107" y="3037"/>
                    </a:lnTo>
                    <a:cubicBezTo>
                      <a:pt x="103052" y="2756"/>
                      <a:pt x="114076" y="22725"/>
                      <a:pt x="105864" y="52594"/>
                    </a:cubicBezTo>
                    <a:lnTo>
                      <a:pt x="94558" y="88820"/>
                    </a:lnTo>
                    <a:cubicBezTo>
                      <a:pt x="91520" y="98608"/>
                      <a:pt x="90901" y="103839"/>
                      <a:pt x="81226" y="107214"/>
                    </a:cubicBezTo>
                    <a:lnTo>
                      <a:pt x="72564" y="84657"/>
                    </a:lnTo>
                    <a:lnTo>
                      <a:pt x="74026" y="69638"/>
                    </a:lnTo>
                    <a:close/>
                  </a:path>
                </a:pathLst>
              </a:custGeom>
              <a:solidFill>
                <a:srgbClr val="2C210E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04F471D5-E94A-48B2-8C6A-6DE8C83D96C5}"/>
                  </a:ext>
                </a:extLst>
              </p:cNvPr>
              <p:cNvSpPr/>
              <p:nvPr/>
            </p:nvSpPr>
            <p:spPr>
              <a:xfrm>
                <a:off x="5236856" y="1031889"/>
                <a:ext cx="16180" cy="23799"/>
              </a:xfrm>
              <a:custGeom>
                <a:avLst/>
                <a:gdLst>
                  <a:gd name="connsiteX0" fmla="*/ 1565 w 16180"/>
                  <a:gd name="connsiteY0" fmla="*/ 9210 h 23799"/>
                  <a:gd name="connsiteX1" fmla="*/ 3309 w 16180"/>
                  <a:gd name="connsiteY1" fmla="*/ 23498 h 23799"/>
                  <a:gd name="connsiteX2" fmla="*/ 14615 w 16180"/>
                  <a:gd name="connsiteY2" fmla="*/ 14610 h 23799"/>
                  <a:gd name="connsiteX3" fmla="*/ 12872 w 16180"/>
                  <a:gd name="connsiteY3" fmla="*/ 322 h 23799"/>
                  <a:gd name="connsiteX4" fmla="*/ 1565 w 16180"/>
                  <a:gd name="connsiteY4" fmla="*/ 9210 h 2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0" h="23799">
                    <a:moveTo>
                      <a:pt x="1565" y="9210"/>
                    </a:moveTo>
                    <a:cubicBezTo>
                      <a:pt x="-1079" y="15623"/>
                      <a:pt x="-291" y="21979"/>
                      <a:pt x="3309" y="23498"/>
                    </a:cubicBezTo>
                    <a:cubicBezTo>
                      <a:pt x="6909" y="24960"/>
                      <a:pt x="11972" y="20967"/>
                      <a:pt x="14615" y="14610"/>
                    </a:cubicBezTo>
                    <a:cubicBezTo>
                      <a:pt x="17259" y="8197"/>
                      <a:pt x="16472" y="1841"/>
                      <a:pt x="12872" y="322"/>
                    </a:cubicBezTo>
                    <a:cubicBezTo>
                      <a:pt x="9215" y="-1196"/>
                      <a:pt x="4209" y="2797"/>
                      <a:pt x="1565" y="9210"/>
                    </a:cubicBezTo>
                    <a:close/>
                  </a:path>
                </a:pathLst>
              </a:custGeom>
              <a:solidFill>
                <a:srgbClr val="836129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B47B64E-54A8-40CB-BAA8-7FCC930D7349}"/>
                </a:ext>
              </a:extLst>
            </p:cNvPr>
            <p:cNvSpPr/>
            <p:nvPr/>
          </p:nvSpPr>
          <p:spPr>
            <a:xfrm>
              <a:off x="5279878" y="1159564"/>
              <a:ext cx="137702" cy="254422"/>
            </a:xfrm>
            <a:custGeom>
              <a:avLst/>
              <a:gdLst>
                <a:gd name="connsiteX0" fmla="*/ 101195 w 137702"/>
                <a:gd name="connsiteY0" fmla="*/ 254422 h 254422"/>
                <a:gd name="connsiteX1" fmla="*/ 137702 w 137702"/>
                <a:gd name="connsiteY1" fmla="*/ 237266 h 254422"/>
                <a:gd name="connsiteX2" fmla="*/ 90283 w 137702"/>
                <a:gd name="connsiteY2" fmla="*/ 0 h 254422"/>
                <a:gd name="connsiteX3" fmla="*/ 0 w 137702"/>
                <a:gd name="connsiteY3" fmla="*/ 34594 h 254422"/>
                <a:gd name="connsiteX4" fmla="*/ 69695 w 137702"/>
                <a:gd name="connsiteY4" fmla="*/ 240978 h 254422"/>
                <a:gd name="connsiteX5" fmla="*/ 101195 w 137702"/>
                <a:gd name="connsiteY5" fmla="*/ 254422 h 2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702" h="254422">
                  <a:moveTo>
                    <a:pt x="101195" y="254422"/>
                  </a:moveTo>
                  <a:lnTo>
                    <a:pt x="137702" y="237266"/>
                  </a:lnTo>
                  <a:cubicBezTo>
                    <a:pt x="137702" y="237266"/>
                    <a:pt x="114302" y="71438"/>
                    <a:pt x="90283" y="0"/>
                  </a:cubicBezTo>
                  <a:lnTo>
                    <a:pt x="0" y="34594"/>
                  </a:lnTo>
                  <a:lnTo>
                    <a:pt x="69695" y="240978"/>
                  </a:lnTo>
                  <a:lnTo>
                    <a:pt x="101195" y="254422"/>
                  </a:lnTo>
                  <a:close/>
                </a:path>
              </a:pathLst>
            </a:custGeom>
            <a:solidFill>
              <a:srgbClr val="00B0F0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2B7B986-A328-4527-8892-F89C814F5A0F}"/>
                </a:ext>
              </a:extLst>
            </p:cNvPr>
            <p:cNvSpPr/>
            <p:nvPr/>
          </p:nvSpPr>
          <p:spPr>
            <a:xfrm>
              <a:off x="5256647" y="1371798"/>
              <a:ext cx="160933" cy="65813"/>
            </a:xfrm>
            <a:custGeom>
              <a:avLst/>
              <a:gdLst>
                <a:gd name="connsiteX0" fmla="*/ 140177 w 160933"/>
                <a:gd name="connsiteY0" fmla="*/ 0 h 65813"/>
                <a:gd name="connsiteX1" fmla="*/ 160934 w 160933"/>
                <a:gd name="connsiteY1" fmla="*/ 25032 h 65813"/>
                <a:gd name="connsiteX2" fmla="*/ 145409 w 160933"/>
                <a:gd name="connsiteY2" fmla="*/ 65813 h 65813"/>
                <a:gd name="connsiteX3" fmla="*/ 0 w 160933"/>
                <a:gd name="connsiteY3" fmla="*/ 33357 h 65813"/>
                <a:gd name="connsiteX4" fmla="*/ 2475 w 160933"/>
                <a:gd name="connsiteY4" fmla="*/ 7875 h 65813"/>
                <a:gd name="connsiteX5" fmla="*/ 140177 w 160933"/>
                <a:gd name="connsiteY5" fmla="*/ 0 h 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933" h="65813">
                  <a:moveTo>
                    <a:pt x="140177" y="0"/>
                  </a:moveTo>
                  <a:lnTo>
                    <a:pt x="160934" y="25032"/>
                  </a:lnTo>
                  <a:lnTo>
                    <a:pt x="145409" y="65813"/>
                  </a:lnTo>
                  <a:cubicBezTo>
                    <a:pt x="102095" y="64407"/>
                    <a:pt x="48938" y="50794"/>
                    <a:pt x="0" y="33357"/>
                  </a:cubicBezTo>
                  <a:lnTo>
                    <a:pt x="2475" y="7875"/>
                  </a:lnTo>
                  <a:lnTo>
                    <a:pt x="140177" y="0"/>
                  </a:ln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0E8E2381-A34E-42E1-B5B2-97FAC06B94DE}"/>
                </a:ext>
              </a:extLst>
            </p:cNvPr>
            <p:cNvSpPr/>
            <p:nvPr/>
          </p:nvSpPr>
          <p:spPr>
            <a:xfrm>
              <a:off x="5193758" y="2209260"/>
              <a:ext cx="88370" cy="42806"/>
            </a:xfrm>
            <a:custGeom>
              <a:avLst/>
              <a:gdLst>
                <a:gd name="connsiteX0" fmla="*/ 88370 w 88370"/>
                <a:gd name="connsiteY0" fmla="*/ 0 h 42806"/>
                <a:gd name="connsiteX1" fmla="*/ 65757 w 88370"/>
                <a:gd name="connsiteY1" fmla="*/ 0 h 42806"/>
                <a:gd name="connsiteX2" fmla="*/ 30432 w 88370"/>
                <a:gd name="connsiteY2" fmla="*/ 23794 h 42806"/>
                <a:gd name="connsiteX3" fmla="*/ 900 w 88370"/>
                <a:gd name="connsiteY3" fmla="*/ 28631 h 42806"/>
                <a:gd name="connsiteX4" fmla="*/ 0 w 88370"/>
                <a:gd name="connsiteY4" fmla="*/ 42807 h 42806"/>
                <a:gd name="connsiteX5" fmla="*/ 85670 w 88370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70" h="42806">
                  <a:moveTo>
                    <a:pt x="88370" y="0"/>
                  </a:moveTo>
                  <a:lnTo>
                    <a:pt x="65757" y="0"/>
                  </a:lnTo>
                  <a:lnTo>
                    <a:pt x="30432" y="23794"/>
                  </a:lnTo>
                  <a:lnTo>
                    <a:pt x="900" y="28631"/>
                  </a:lnTo>
                  <a:lnTo>
                    <a:pt x="0" y="42807"/>
                  </a:lnTo>
                  <a:lnTo>
                    <a:pt x="85670" y="42807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0402CAA-C019-4B12-8B24-6888B7FAFC1A}"/>
                </a:ext>
              </a:extLst>
            </p:cNvPr>
            <p:cNvSpPr/>
            <p:nvPr/>
          </p:nvSpPr>
          <p:spPr>
            <a:xfrm>
              <a:off x="5063031" y="1846780"/>
              <a:ext cx="107378" cy="362480"/>
            </a:xfrm>
            <a:custGeom>
              <a:avLst/>
              <a:gdLst>
                <a:gd name="connsiteX0" fmla="*/ 94895 w 107378"/>
                <a:gd name="connsiteY0" fmla="*/ 0 h 362480"/>
                <a:gd name="connsiteX1" fmla="*/ 94220 w 107378"/>
                <a:gd name="connsiteY1" fmla="*/ 362480 h 362480"/>
                <a:gd name="connsiteX2" fmla="*/ 71607 w 107378"/>
                <a:gd name="connsiteY2" fmla="*/ 362480 h 362480"/>
                <a:gd name="connsiteX3" fmla="*/ 0 w 107378"/>
                <a:gd name="connsiteY3" fmla="*/ 0 h 362480"/>
                <a:gd name="connsiteX4" fmla="*/ 94895 w 107378"/>
                <a:gd name="connsiteY4" fmla="*/ 0 h 3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78" h="362480">
                  <a:moveTo>
                    <a:pt x="94895" y="0"/>
                  </a:moveTo>
                  <a:cubicBezTo>
                    <a:pt x="115202" y="119196"/>
                    <a:pt x="107608" y="222978"/>
                    <a:pt x="94220" y="362480"/>
                  </a:cubicBezTo>
                  <a:lnTo>
                    <a:pt x="71607" y="362480"/>
                  </a:lnTo>
                  <a:lnTo>
                    <a:pt x="0" y="0"/>
                  </a:lnTo>
                  <a:lnTo>
                    <a:pt x="94895" y="0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F06F45F-103E-47A7-8D91-B254F00A1392}"/>
                </a:ext>
              </a:extLst>
            </p:cNvPr>
            <p:cNvSpPr/>
            <p:nvPr/>
          </p:nvSpPr>
          <p:spPr>
            <a:xfrm>
              <a:off x="5069106" y="2209260"/>
              <a:ext cx="88369" cy="42806"/>
            </a:xfrm>
            <a:custGeom>
              <a:avLst/>
              <a:gdLst>
                <a:gd name="connsiteX0" fmla="*/ 88370 w 88369"/>
                <a:gd name="connsiteY0" fmla="*/ 0 h 42806"/>
                <a:gd name="connsiteX1" fmla="*/ 65757 w 88369"/>
                <a:gd name="connsiteY1" fmla="*/ 0 h 42806"/>
                <a:gd name="connsiteX2" fmla="*/ 30432 w 88369"/>
                <a:gd name="connsiteY2" fmla="*/ 23794 h 42806"/>
                <a:gd name="connsiteX3" fmla="*/ 900 w 88369"/>
                <a:gd name="connsiteY3" fmla="*/ 28631 h 42806"/>
                <a:gd name="connsiteX4" fmla="*/ 0 w 88369"/>
                <a:gd name="connsiteY4" fmla="*/ 42807 h 42806"/>
                <a:gd name="connsiteX5" fmla="*/ 85670 w 88369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69" h="42806">
                  <a:moveTo>
                    <a:pt x="88370" y="0"/>
                  </a:moveTo>
                  <a:lnTo>
                    <a:pt x="65757" y="0"/>
                  </a:lnTo>
                  <a:lnTo>
                    <a:pt x="30432" y="23794"/>
                  </a:lnTo>
                  <a:lnTo>
                    <a:pt x="900" y="28631"/>
                  </a:lnTo>
                  <a:lnTo>
                    <a:pt x="0" y="42807"/>
                  </a:lnTo>
                  <a:lnTo>
                    <a:pt x="85670" y="42807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2027C07E-A433-4428-ABA4-ED2986F2552A}"/>
                </a:ext>
              </a:extLst>
            </p:cNvPr>
            <p:cNvSpPr/>
            <p:nvPr/>
          </p:nvSpPr>
          <p:spPr>
            <a:xfrm>
              <a:off x="5027762" y="1384061"/>
              <a:ext cx="70088" cy="62719"/>
            </a:xfrm>
            <a:custGeom>
              <a:avLst/>
              <a:gdLst>
                <a:gd name="connsiteX0" fmla="*/ 4219 w 70088"/>
                <a:gd name="connsiteY0" fmla="*/ 2981 h 62719"/>
                <a:gd name="connsiteX1" fmla="*/ 63226 w 70088"/>
                <a:gd name="connsiteY1" fmla="*/ 0 h 62719"/>
                <a:gd name="connsiteX2" fmla="*/ 70089 w 70088"/>
                <a:gd name="connsiteY2" fmla="*/ 17269 h 62719"/>
                <a:gd name="connsiteX3" fmla="*/ 33357 w 70088"/>
                <a:gd name="connsiteY3" fmla="*/ 62719 h 62719"/>
                <a:gd name="connsiteX4" fmla="*/ 0 w 70088"/>
                <a:gd name="connsiteY4" fmla="*/ 38082 h 6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88" h="62719">
                  <a:moveTo>
                    <a:pt x="4219" y="2981"/>
                  </a:moveTo>
                  <a:lnTo>
                    <a:pt x="63226" y="0"/>
                  </a:lnTo>
                  <a:lnTo>
                    <a:pt x="70089" y="17269"/>
                  </a:lnTo>
                  <a:lnTo>
                    <a:pt x="33357" y="62719"/>
                  </a:lnTo>
                  <a:lnTo>
                    <a:pt x="0" y="38082"/>
                  </a:ln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FA39686-2A1B-4E42-B143-D99B8C454261}"/>
                </a:ext>
              </a:extLst>
            </p:cNvPr>
            <p:cNvSpPr/>
            <p:nvPr/>
          </p:nvSpPr>
          <p:spPr>
            <a:xfrm>
              <a:off x="5237465" y="1328991"/>
              <a:ext cx="30094" cy="75657"/>
            </a:xfrm>
            <a:custGeom>
              <a:avLst/>
              <a:gdLst>
                <a:gd name="connsiteX0" fmla="*/ 30094 w 30094"/>
                <a:gd name="connsiteY0" fmla="*/ 65645 h 75657"/>
                <a:gd name="connsiteX1" fmla="*/ 30094 w 30094"/>
                <a:gd name="connsiteY1" fmla="*/ 30094 h 75657"/>
                <a:gd name="connsiteX2" fmla="*/ 0 w 30094"/>
                <a:gd name="connsiteY2" fmla="*/ 0 h 75657"/>
                <a:gd name="connsiteX3" fmla="*/ 0 w 30094"/>
                <a:gd name="connsiteY3" fmla="*/ 31444 h 75657"/>
                <a:gd name="connsiteX4" fmla="*/ 9900 w 30094"/>
                <a:gd name="connsiteY4" fmla="*/ 48207 h 75657"/>
                <a:gd name="connsiteX5" fmla="*/ 9900 w 30094"/>
                <a:gd name="connsiteY5" fmla="*/ 65588 h 75657"/>
                <a:gd name="connsiteX6" fmla="*/ 19969 w 30094"/>
                <a:gd name="connsiteY6" fmla="*/ 75657 h 75657"/>
                <a:gd name="connsiteX7" fmla="*/ 30094 w 30094"/>
                <a:gd name="connsiteY7" fmla="*/ 65645 h 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4" h="75657">
                  <a:moveTo>
                    <a:pt x="30094" y="65645"/>
                  </a:moveTo>
                  <a:lnTo>
                    <a:pt x="30094" y="30094"/>
                  </a:lnTo>
                  <a:lnTo>
                    <a:pt x="0" y="0"/>
                  </a:lnTo>
                  <a:lnTo>
                    <a:pt x="0" y="31444"/>
                  </a:lnTo>
                  <a:lnTo>
                    <a:pt x="9900" y="48207"/>
                  </a:lnTo>
                  <a:lnTo>
                    <a:pt x="9900" y="65588"/>
                  </a:lnTo>
                  <a:cubicBezTo>
                    <a:pt x="9900" y="71157"/>
                    <a:pt x="14400" y="75657"/>
                    <a:pt x="19969" y="75657"/>
                  </a:cubicBezTo>
                  <a:cubicBezTo>
                    <a:pt x="25538" y="75714"/>
                    <a:pt x="30094" y="71214"/>
                    <a:pt x="30094" y="65645"/>
                  </a:cubicBez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0861388-9CFE-45F1-9FBA-B4C645EBE640}"/>
                </a:ext>
              </a:extLst>
            </p:cNvPr>
            <p:cNvSpPr/>
            <p:nvPr/>
          </p:nvSpPr>
          <p:spPr>
            <a:xfrm>
              <a:off x="5076082" y="1326741"/>
              <a:ext cx="29700" cy="78362"/>
            </a:xfrm>
            <a:custGeom>
              <a:avLst/>
              <a:gdLst>
                <a:gd name="connsiteX0" fmla="*/ 7313 w 29700"/>
                <a:gd name="connsiteY0" fmla="*/ 70370 h 78362"/>
                <a:gd name="connsiteX1" fmla="*/ 0 w 29700"/>
                <a:gd name="connsiteY1" fmla="*/ 35607 h 78362"/>
                <a:gd name="connsiteX2" fmla="*/ 23232 w 29700"/>
                <a:gd name="connsiteY2" fmla="*/ 0 h 78362"/>
                <a:gd name="connsiteX3" fmla="*/ 29700 w 29700"/>
                <a:gd name="connsiteY3" fmla="*/ 30769 h 78362"/>
                <a:gd name="connsiteX4" fmla="*/ 23456 w 29700"/>
                <a:gd name="connsiteY4" fmla="*/ 49219 h 78362"/>
                <a:gd name="connsiteX5" fmla="*/ 27057 w 29700"/>
                <a:gd name="connsiteY5" fmla="*/ 66207 h 78362"/>
                <a:gd name="connsiteX6" fmla="*/ 19294 w 29700"/>
                <a:gd name="connsiteY6" fmla="*/ 78132 h 78362"/>
                <a:gd name="connsiteX7" fmla="*/ 7313 w 29700"/>
                <a:gd name="connsiteY7" fmla="*/ 70370 h 7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00" h="78362">
                  <a:moveTo>
                    <a:pt x="7313" y="70370"/>
                  </a:moveTo>
                  <a:lnTo>
                    <a:pt x="0" y="35607"/>
                  </a:lnTo>
                  <a:lnTo>
                    <a:pt x="23232" y="0"/>
                  </a:lnTo>
                  <a:lnTo>
                    <a:pt x="29700" y="30769"/>
                  </a:lnTo>
                  <a:lnTo>
                    <a:pt x="23456" y="49219"/>
                  </a:lnTo>
                  <a:lnTo>
                    <a:pt x="27057" y="66207"/>
                  </a:lnTo>
                  <a:cubicBezTo>
                    <a:pt x="28182" y="71663"/>
                    <a:pt x="24694" y="77007"/>
                    <a:pt x="19294" y="78132"/>
                  </a:cubicBezTo>
                  <a:cubicBezTo>
                    <a:pt x="13782" y="79314"/>
                    <a:pt x="8438" y="75826"/>
                    <a:pt x="7313" y="70370"/>
                  </a:cubicBez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640B16-73DD-4875-B7E1-80C85BBB8645}"/>
              </a:ext>
            </a:extLst>
          </p:cNvPr>
          <p:cNvGrpSpPr/>
          <p:nvPr userDrawn="1"/>
        </p:nvGrpSpPr>
        <p:grpSpPr>
          <a:xfrm>
            <a:off x="5785009" y="1201164"/>
            <a:ext cx="831691" cy="1016702"/>
            <a:chOff x="6492170" y="993574"/>
            <a:chExt cx="874419" cy="1068935"/>
          </a:xfrm>
        </p:grpSpPr>
        <p:grpSp>
          <p:nvGrpSpPr>
            <p:cNvPr id="375" name="Graphic 10">
              <a:extLst>
                <a:ext uri="{FF2B5EF4-FFF2-40B4-BE49-F238E27FC236}">
                  <a16:creationId xmlns:a16="http://schemas.microsoft.com/office/drawing/2014/main" id="{D63063D3-55ED-4316-AFB3-9580BF688638}"/>
                </a:ext>
              </a:extLst>
            </p:cNvPr>
            <p:cNvGrpSpPr/>
            <p:nvPr userDrawn="1"/>
          </p:nvGrpSpPr>
          <p:grpSpPr>
            <a:xfrm>
              <a:off x="6492170" y="1367080"/>
              <a:ext cx="874419" cy="695428"/>
              <a:chOff x="5364704" y="1556638"/>
              <a:chExt cx="874419" cy="695428"/>
            </a:xfrm>
            <a:solidFill>
              <a:srgbClr val="000000"/>
            </a:solidFill>
          </p:grpSpPr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5E6A80A-6499-466B-9EDD-72B1F7378AD5}"/>
                  </a:ext>
                </a:extLst>
              </p:cNvPr>
              <p:cNvSpPr/>
              <p:nvPr/>
            </p:nvSpPr>
            <p:spPr>
              <a:xfrm>
                <a:off x="6176685" y="1878899"/>
                <a:ext cx="62438" cy="373168"/>
              </a:xfrm>
              <a:custGeom>
                <a:avLst/>
                <a:gdLst>
                  <a:gd name="connsiteX0" fmla="*/ 62439 w 62438"/>
                  <a:gd name="connsiteY0" fmla="*/ 373168 h 373168"/>
                  <a:gd name="connsiteX1" fmla="*/ 56645 w 62438"/>
                  <a:gd name="connsiteY1" fmla="*/ 373168 h 373168"/>
                  <a:gd name="connsiteX2" fmla="*/ 0 w 62438"/>
                  <a:gd name="connsiteY2" fmla="*/ 0 h 373168"/>
                  <a:gd name="connsiteX3" fmla="*/ 24863 w 62438"/>
                  <a:gd name="connsiteY3" fmla="*/ 0 h 37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38" h="373168">
                    <a:moveTo>
                      <a:pt x="62439" y="373168"/>
                    </a:moveTo>
                    <a:lnTo>
                      <a:pt x="56645" y="373168"/>
                    </a:lnTo>
                    <a:lnTo>
                      <a:pt x="0" y="0"/>
                    </a:lnTo>
                    <a:lnTo>
                      <a:pt x="24863" y="0"/>
                    </a:lnTo>
                    <a:close/>
                  </a:path>
                </a:pathLst>
              </a:custGeom>
              <a:solidFill>
                <a:srgbClr val="8DAFE3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7771CC22-A91D-4647-9D5F-4F3D2DFE6E16}"/>
                  </a:ext>
                </a:extLst>
              </p:cNvPr>
              <p:cNvSpPr/>
              <p:nvPr/>
            </p:nvSpPr>
            <p:spPr>
              <a:xfrm>
                <a:off x="5364704" y="1878899"/>
                <a:ext cx="62494" cy="373168"/>
              </a:xfrm>
              <a:custGeom>
                <a:avLst/>
                <a:gdLst>
                  <a:gd name="connsiteX0" fmla="*/ 62495 w 62494"/>
                  <a:gd name="connsiteY0" fmla="*/ 0 h 373168"/>
                  <a:gd name="connsiteX1" fmla="*/ 5850 w 62494"/>
                  <a:gd name="connsiteY1" fmla="*/ 373168 h 373168"/>
                  <a:gd name="connsiteX2" fmla="*/ 0 w 62494"/>
                  <a:gd name="connsiteY2" fmla="*/ 373168 h 373168"/>
                  <a:gd name="connsiteX3" fmla="*/ 37632 w 62494"/>
                  <a:gd name="connsiteY3" fmla="*/ 0 h 37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94" h="373168">
                    <a:moveTo>
                      <a:pt x="62495" y="0"/>
                    </a:moveTo>
                    <a:lnTo>
                      <a:pt x="5850" y="373168"/>
                    </a:lnTo>
                    <a:lnTo>
                      <a:pt x="0" y="373168"/>
                    </a:lnTo>
                    <a:lnTo>
                      <a:pt x="37632" y="0"/>
                    </a:lnTo>
                    <a:close/>
                  </a:path>
                </a:pathLst>
              </a:custGeom>
              <a:solidFill>
                <a:srgbClr val="8DAFE3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9254BBF6-75FB-4CD1-9E31-B9E90FDF451E}"/>
                  </a:ext>
                </a:extLst>
              </p:cNvPr>
              <p:cNvSpPr/>
              <p:nvPr/>
            </p:nvSpPr>
            <p:spPr>
              <a:xfrm>
                <a:off x="5370892" y="1865624"/>
                <a:ext cx="862100" cy="27450"/>
              </a:xfrm>
              <a:custGeom>
                <a:avLst/>
                <a:gdLst>
                  <a:gd name="connsiteX0" fmla="*/ 13725 w 862100"/>
                  <a:gd name="connsiteY0" fmla="*/ 0 h 27450"/>
                  <a:gd name="connsiteX1" fmla="*/ 848375 w 862100"/>
                  <a:gd name="connsiteY1" fmla="*/ 0 h 27450"/>
                  <a:gd name="connsiteX2" fmla="*/ 862100 w 862100"/>
                  <a:gd name="connsiteY2" fmla="*/ 13725 h 27450"/>
                  <a:gd name="connsiteX3" fmla="*/ 848375 w 862100"/>
                  <a:gd name="connsiteY3" fmla="*/ 27450 h 27450"/>
                  <a:gd name="connsiteX4" fmla="*/ 13725 w 862100"/>
                  <a:gd name="connsiteY4" fmla="*/ 27450 h 27450"/>
                  <a:gd name="connsiteX5" fmla="*/ 0 w 862100"/>
                  <a:gd name="connsiteY5" fmla="*/ 13725 h 27450"/>
                  <a:gd name="connsiteX6" fmla="*/ 13725 w 862100"/>
                  <a:gd name="connsiteY6" fmla="*/ 0 h 2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2100" h="27450">
                    <a:moveTo>
                      <a:pt x="13725" y="0"/>
                    </a:moveTo>
                    <a:lnTo>
                      <a:pt x="848375" y="0"/>
                    </a:lnTo>
                    <a:cubicBezTo>
                      <a:pt x="855969" y="0"/>
                      <a:pt x="862100" y="6131"/>
                      <a:pt x="862100" y="13725"/>
                    </a:cubicBezTo>
                    <a:cubicBezTo>
                      <a:pt x="862100" y="21319"/>
                      <a:pt x="855969" y="27450"/>
                      <a:pt x="848375" y="27450"/>
                    </a:cubicBezTo>
                    <a:lnTo>
                      <a:pt x="13725" y="27450"/>
                    </a:lnTo>
                    <a:cubicBezTo>
                      <a:pt x="6131" y="27450"/>
                      <a:pt x="0" y="21319"/>
                      <a:pt x="0" y="13725"/>
                    </a:cubicBezTo>
                    <a:cubicBezTo>
                      <a:pt x="0" y="6131"/>
                      <a:pt x="6131" y="0"/>
                      <a:pt x="13725" y="0"/>
                    </a:cubicBezTo>
                    <a:close/>
                  </a:path>
                </a:pathLst>
              </a:custGeom>
              <a:solidFill>
                <a:srgbClr val="C5DCFD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B728D688-400B-462F-A492-16A81419A5DB}"/>
                  </a:ext>
                </a:extLst>
              </p:cNvPr>
              <p:cNvSpPr/>
              <p:nvPr/>
            </p:nvSpPr>
            <p:spPr>
              <a:xfrm>
                <a:off x="5370836" y="1556638"/>
                <a:ext cx="749654" cy="225903"/>
              </a:xfrm>
              <a:custGeom>
                <a:avLst/>
                <a:gdLst>
                  <a:gd name="connsiteX0" fmla="*/ 0 w 749654"/>
                  <a:gd name="connsiteY0" fmla="*/ 212178 h 225903"/>
                  <a:gd name="connsiteX1" fmla="*/ 13725 w 749654"/>
                  <a:gd name="connsiteY1" fmla="*/ 225903 h 225903"/>
                  <a:gd name="connsiteX2" fmla="*/ 735929 w 749654"/>
                  <a:gd name="connsiteY2" fmla="*/ 225903 h 225903"/>
                  <a:gd name="connsiteX3" fmla="*/ 749654 w 749654"/>
                  <a:gd name="connsiteY3" fmla="*/ 212178 h 225903"/>
                  <a:gd name="connsiteX4" fmla="*/ 735929 w 749654"/>
                  <a:gd name="connsiteY4" fmla="*/ 198453 h 225903"/>
                  <a:gd name="connsiteX5" fmla="*/ 13781 w 749654"/>
                  <a:gd name="connsiteY5" fmla="*/ 198453 h 225903"/>
                  <a:gd name="connsiteX6" fmla="*/ 0 w 749654"/>
                  <a:gd name="connsiteY6" fmla="*/ 212178 h 225903"/>
                  <a:gd name="connsiteX7" fmla="*/ 0 w 749654"/>
                  <a:gd name="connsiteY7" fmla="*/ 146027 h 225903"/>
                  <a:gd name="connsiteX8" fmla="*/ 13725 w 749654"/>
                  <a:gd name="connsiteY8" fmla="*/ 159752 h 225903"/>
                  <a:gd name="connsiteX9" fmla="*/ 735929 w 749654"/>
                  <a:gd name="connsiteY9" fmla="*/ 159752 h 225903"/>
                  <a:gd name="connsiteX10" fmla="*/ 749654 w 749654"/>
                  <a:gd name="connsiteY10" fmla="*/ 146027 h 225903"/>
                  <a:gd name="connsiteX11" fmla="*/ 735929 w 749654"/>
                  <a:gd name="connsiteY11" fmla="*/ 132302 h 225903"/>
                  <a:gd name="connsiteX12" fmla="*/ 13781 w 749654"/>
                  <a:gd name="connsiteY12" fmla="*/ 132302 h 225903"/>
                  <a:gd name="connsiteX13" fmla="*/ 0 w 749654"/>
                  <a:gd name="connsiteY13" fmla="*/ 146027 h 225903"/>
                  <a:gd name="connsiteX14" fmla="*/ 0 w 749654"/>
                  <a:gd name="connsiteY14" fmla="*/ 79876 h 225903"/>
                  <a:gd name="connsiteX15" fmla="*/ 13725 w 749654"/>
                  <a:gd name="connsiteY15" fmla="*/ 93601 h 225903"/>
                  <a:gd name="connsiteX16" fmla="*/ 735929 w 749654"/>
                  <a:gd name="connsiteY16" fmla="*/ 93601 h 225903"/>
                  <a:gd name="connsiteX17" fmla="*/ 749654 w 749654"/>
                  <a:gd name="connsiteY17" fmla="*/ 79876 h 225903"/>
                  <a:gd name="connsiteX18" fmla="*/ 735929 w 749654"/>
                  <a:gd name="connsiteY18" fmla="*/ 66151 h 225903"/>
                  <a:gd name="connsiteX19" fmla="*/ 13781 w 749654"/>
                  <a:gd name="connsiteY19" fmla="*/ 66151 h 225903"/>
                  <a:gd name="connsiteX20" fmla="*/ 0 w 749654"/>
                  <a:gd name="connsiteY20" fmla="*/ 79876 h 225903"/>
                  <a:gd name="connsiteX21" fmla="*/ 0 w 749654"/>
                  <a:gd name="connsiteY21" fmla="*/ 13725 h 225903"/>
                  <a:gd name="connsiteX22" fmla="*/ 13725 w 749654"/>
                  <a:gd name="connsiteY22" fmla="*/ 27450 h 225903"/>
                  <a:gd name="connsiteX23" fmla="*/ 735929 w 749654"/>
                  <a:gd name="connsiteY23" fmla="*/ 27450 h 225903"/>
                  <a:gd name="connsiteX24" fmla="*/ 749654 w 749654"/>
                  <a:gd name="connsiteY24" fmla="*/ 13725 h 225903"/>
                  <a:gd name="connsiteX25" fmla="*/ 735929 w 749654"/>
                  <a:gd name="connsiteY25" fmla="*/ 0 h 225903"/>
                  <a:gd name="connsiteX26" fmla="*/ 13781 w 749654"/>
                  <a:gd name="connsiteY26" fmla="*/ 0 h 225903"/>
                  <a:gd name="connsiteX27" fmla="*/ 0 w 749654"/>
                  <a:gd name="connsiteY27" fmla="*/ 13725 h 22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49654" h="225903">
                    <a:moveTo>
                      <a:pt x="0" y="212178"/>
                    </a:moveTo>
                    <a:cubicBezTo>
                      <a:pt x="0" y="219772"/>
                      <a:pt x="6131" y="225903"/>
                      <a:pt x="13725" y="225903"/>
                    </a:cubicBezTo>
                    <a:lnTo>
                      <a:pt x="735929" y="225903"/>
                    </a:lnTo>
                    <a:cubicBezTo>
                      <a:pt x="743523" y="225903"/>
                      <a:pt x="749654" y="219772"/>
                      <a:pt x="749654" y="212178"/>
                    </a:cubicBezTo>
                    <a:cubicBezTo>
                      <a:pt x="749654" y="204584"/>
                      <a:pt x="743523" y="198453"/>
                      <a:pt x="735929" y="198453"/>
                    </a:cubicBezTo>
                    <a:lnTo>
                      <a:pt x="13781" y="198453"/>
                    </a:lnTo>
                    <a:cubicBezTo>
                      <a:pt x="6187" y="198453"/>
                      <a:pt x="0" y="204584"/>
                      <a:pt x="0" y="212178"/>
                    </a:cubicBezTo>
                    <a:close/>
                    <a:moveTo>
                      <a:pt x="0" y="146027"/>
                    </a:moveTo>
                    <a:cubicBezTo>
                      <a:pt x="0" y="153621"/>
                      <a:pt x="6131" y="159752"/>
                      <a:pt x="13725" y="159752"/>
                    </a:cubicBezTo>
                    <a:lnTo>
                      <a:pt x="735929" y="159752"/>
                    </a:lnTo>
                    <a:cubicBezTo>
                      <a:pt x="743523" y="159752"/>
                      <a:pt x="749654" y="153621"/>
                      <a:pt x="749654" y="146027"/>
                    </a:cubicBezTo>
                    <a:cubicBezTo>
                      <a:pt x="749654" y="138433"/>
                      <a:pt x="743523" y="132302"/>
                      <a:pt x="735929" y="132302"/>
                    </a:cubicBezTo>
                    <a:lnTo>
                      <a:pt x="13781" y="132302"/>
                    </a:lnTo>
                    <a:cubicBezTo>
                      <a:pt x="6187" y="132302"/>
                      <a:pt x="0" y="138433"/>
                      <a:pt x="0" y="146027"/>
                    </a:cubicBezTo>
                    <a:close/>
                    <a:moveTo>
                      <a:pt x="0" y="79876"/>
                    </a:moveTo>
                    <a:cubicBezTo>
                      <a:pt x="0" y="87470"/>
                      <a:pt x="6131" y="93601"/>
                      <a:pt x="13725" y="93601"/>
                    </a:cubicBezTo>
                    <a:lnTo>
                      <a:pt x="735929" y="93601"/>
                    </a:lnTo>
                    <a:cubicBezTo>
                      <a:pt x="743523" y="93601"/>
                      <a:pt x="749654" y="87470"/>
                      <a:pt x="749654" y="79876"/>
                    </a:cubicBezTo>
                    <a:cubicBezTo>
                      <a:pt x="749654" y="72282"/>
                      <a:pt x="743523" y="66151"/>
                      <a:pt x="735929" y="66151"/>
                    </a:cubicBezTo>
                    <a:lnTo>
                      <a:pt x="13781" y="66151"/>
                    </a:lnTo>
                    <a:cubicBezTo>
                      <a:pt x="6187" y="66151"/>
                      <a:pt x="0" y="72282"/>
                      <a:pt x="0" y="79876"/>
                    </a:cubicBezTo>
                    <a:close/>
                    <a:moveTo>
                      <a:pt x="0" y="13725"/>
                    </a:moveTo>
                    <a:cubicBezTo>
                      <a:pt x="0" y="21319"/>
                      <a:pt x="6131" y="27450"/>
                      <a:pt x="13725" y="27450"/>
                    </a:cubicBezTo>
                    <a:lnTo>
                      <a:pt x="735929" y="27450"/>
                    </a:lnTo>
                    <a:cubicBezTo>
                      <a:pt x="743523" y="27450"/>
                      <a:pt x="749654" y="21319"/>
                      <a:pt x="749654" y="13725"/>
                    </a:cubicBezTo>
                    <a:cubicBezTo>
                      <a:pt x="749654" y="6131"/>
                      <a:pt x="743523" y="0"/>
                      <a:pt x="735929" y="0"/>
                    </a:cubicBezTo>
                    <a:lnTo>
                      <a:pt x="13781" y="0"/>
                    </a:lnTo>
                    <a:cubicBezTo>
                      <a:pt x="6187" y="0"/>
                      <a:pt x="0" y="6187"/>
                      <a:pt x="0" y="13725"/>
                    </a:cubicBezTo>
                    <a:close/>
                  </a:path>
                </a:pathLst>
              </a:custGeom>
              <a:solidFill>
                <a:srgbClr val="C5DCFD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80" name="Graphic 10">
              <a:extLst>
                <a:ext uri="{FF2B5EF4-FFF2-40B4-BE49-F238E27FC236}">
                  <a16:creationId xmlns:a16="http://schemas.microsoft.com/office/drawing/2014/main" id="{58D55496-D6F4-439C-BAA6-4F742F5CD05A}"/>
                </a:ext>
              </a:extLst>
            </p:cNvPr>
            <p:cNvGrpSpPr/>
            <p:nvPr userDrawn="1"/>
          </p:nvGrpSpPr>
          <p:grpSpPr>
            <a:xfrm>
              <a:off x="6631279" y="993574"/>
              <a:ext cx="651384" cy="1068935"/>
              <a:chOff x="5503813" y="1183132"/>
              <a:chExt cx="651384" cy="1068935"/>
            </a:xfrm>
            <a:solidFill>
              <a:srgbClr val="000000"/>
            </a:solidFill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07A87F1-40E1-49D4-8C92-913B739ECC69}"/>
                  </a:ext>
                </a:extLst>
              </p:cNvPr>
              <p:cNvSpPr/>
              <p:nvPr/>
            </p:nvSpPr>
            <p:spPr>
              <a:xfrm>
                <a:off x="5662271" y="1216996"/>
                <a:ext cx="110716" cy="223821"/>
              </a:xfrm>
              <a:custGeom>
                <a:avLst/>
                <a:gdLst>
                  <a:gd name="connsiteX0" fmla="*/ 88876 w 110716"/>
                  <a:gd name="connsiteY0" fmla="*/ 12431 h 223821"/>
                  <a:gd name="connsiteX1" fmla="*/ 82126 w 110716"/>
                  <a:gd name="connsiteY1" fmla="*/ 63676 h 223821"/>
                  <a:gd name="connsiteX2" fmla="*/ 88988 w 110716"/>
                  <a:gd name="connsiteY2" fmla="*/ 96808 h 223821"/>
                  <a:gd name="connsiteX3" fmla="*/ 99845 w 110716"/>
                  <a:gd name="connsiteY3" fmla="*/ 114920 h 223821"/>
                  <a:gd name="connsiteX4" fmla="*/ 86007 w 110716"/>
                  <a:gd name="connsiteY4" fmla="*/ 210322 h 223821"/>
                  <a:gd name="connsiteX5" fmla="*/ 51301 w 110716"/>
                  <a:gd name="connsiteY5" fmla="*/ 223822 h 223821"/>
                  <a:gd name="connsiteX6" fmla="*/ 0 w 110716"/>
                  <a:gd name="connsiteY6" fmla="*/ 172521 h 223821"/>
                  <a:gd name="connsiteX7" fmla="*/ 0 w 110716"/>
                  <a:gd name="connsiteY7" fmla="*/ 54113 h 223821"/>
                  <a:gd name="connsiteX8" fmla="*/ 28350 w 110716"/>
                  <a:gd name="connsiteY8" fmla="*/ 0 h 223821"/>
                  <a:gd name="connsiteX9" fmla="*/ 88876 w 110716"/>
                  <a:gd name="connsiteY9" fmla="*/ 12431 h 2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16" h="223821">
                    <a:moveTo>
                      <a:pt x="88876" y="12431"/>
                    </a:moveTo>
                    <a:lnTo>
                      <a:pt x="82126" y="63676"/>
                    </a:lnTo>
                    <a:cubicBezTo>
                      <a:pt x="80607" y="75151"/>
                      <a:pt x="83026" y="86851"/>
                      <a:pt x="88988" y="96808"/>
                    </a:cubicBezTo>
                    <a:lnTo>
                      <a:pt x="99845" y="114920"/>
                    </a:lnTo>
                    <a:cubicBezTo>
                      <a:pt x="118464" y="145971"/>
                      <a:pt x="112727" y="185853"/>
                      <a:pt x="86007" y="210322"/>
                    </a:cubicBezTo>
                    <a:cubicBezTo>
                      <a:pt x="76557" y="218984"/>
                      <a:pt x="64182" y="223822"/>
                      <a:pt x="51301" y="223822"/>
                    </a:cubicBezTo>
                    <a:cubicBezTo>
                      <a:pt x="22950" y="223822"/>
                      <a:pt x="0" y="200872"/>
                      <a:pt x="0" y="172521"/>
                    </a:cubicBezTo>
                    <a:lnTo>
                      <a:pt x="0" y="54113"/>
                    </a:lnTo>
                    <a:lnTo>
                      <a:pt x="28350" y="0"/>
                    </a:lnTo>
                    <a:lnTo>
                      <a:pt x="88876" y="12431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82" name="Graphic 10">
                <a:extLst>
                  <a:ext uri="{FF2B5EF4-FFF2-40B4-BE49-F238E27FC236}">
                    <a16:creationId xmlns:a16="http://schemas.microsoft.com/office/drawing/2014/main" id="{DA887F3A-3586-4CE1-84C1-0FA10C7BBF2C}"/>
                  </a:ext>
                </a:extLst>
              </p:cNvPr>
              <p:cNvGrpSpPr/>
              <p:nvPr/>
            </p:nvGrpSpPr>
            <p:grpSpPr>
              <a:xfrm>
                <a:off x="5704013" y="1364654"/>
                <a:ext cx="296944" cy="296666"/>
                <a:chOff x="5704013" y="1364654"/>
                <a:chExt cx="296944" cy="296666"/>
              </a:xfrm>
              <a:solidFill>
                <a:srgbClr val="000000"/>
              </a:solidFill>
            </p:grpSpPr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2C0A25FD-E9DD-442B-9052-620AE3F09612}"/>
                    </a:ext>
                  </a:extLst>
                </p:cNvPr>
                <p:cNvSpPr/>
                <p:nvPr/>
              </p:nvSpPr>
              <p:spPr>
                <a:xfrm>
                  <a:off x="5704013" y="1364654"/>
                  <a:ext cx="70314" cy="253578"/>
                </a:xfrm>
                <a:custGeom>
                  <a:avLst/>
                  <a:gdLst>
                    <a:gd name="connsiteX0" fmla="*/ 17209 w 70314"/>
                    <a:gd name="connsiteY0" fmla="*/ 253579 h 253578"/>
                    <a:gd name="connsiteX1" fmla="*/ 40947 w 70314"/>
                    <a:gd name="connsiteY1" fmla="*/ 0 h 253578"/>
                    <a:gd name="connsiteX2" fmla="*/ 70310 w 70314"/>
                    <a:gd name="connsiteY2" fmla="*/ 67163 h 253578"/>
                    <a:gd name="connsiteX3" fmla="*/ 64347 w 70314"/>
                    <a:gd name="connsiteY3" fmla="*/ 218591 h 253578"/>
                    <a:gd name="connsiteX4" fmla="*/ 17209 w 70314"/>
                    <a:gd name="connsiteY4" fmla="*/ 253579 h 25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314" h="253578">
                      <a:moveTo>
                        <a:pt x="17209" y="253579"/>
                      </a:moveTo>
                      <a:cubicBezTo>
                        <a:pt x="17209" y="253579"/>
                        <a:pt x="-34317" y="25932"/>
                        <a:pt x="40947" y="0"/>
                      </a:cubicBezTo>
                      <a:cubicBezTo>
                        <a:pt x="62097" y="8325"/>
                        <a:pt x="70535" y="24750"/>
                        <a:pt x="70310" y="67163"/>
                      </a:cubicBezTo>
                      <a:lnTo>
                        <a:pt x="64347" y="218591"/>
                      </a:lnTo>
                      <a:lnTo>
                        <a:pt x="17209" y="253579"/>
                      </a:lnTo>
                      <a:close/>
                    </a:path>
                  </a:pathLst>
                </a:custGeom>
                <a:solidFill>
                  <a:srgbClr val="116CED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3A206919-9B52-4626-8173-43F0098ED2D4}"/>
                    </a:ext>
                  </a:extLst>
                </p:cNvPr>
                <p:cNvSpPr/>
                <p:nvPr/>
              </p:nvSpPr>
              <p:spPr>
                <a:xfrm>
                  <a:off x="5721166" y="1568507"/>
                  <a:ext cx="220278" cy="91708"/>
                </a:xfrm>
                <a:custGeom>
                  <a:avLst/>
                  <a:gdLst>
                    <a:gd name="connsiteX0" fmla="*/ 220278 w 220278"/>
                    <a:gd name="connsiteY0" fmla="*/ 71270 h 91708"/>
                    <a:gd name="connsiteX1" fmla="*/ 215834 w 220278"/>
                    <a:gd name="connsiteY1" fmla="*/ 89945 h 91708"/>
                    <a:gd name="connsiteX2" fmla="*/ 0 w 220278"/>
                    <a:gd name="connsiteY2" fmla="*/ 49726 h 91708"/>
                    <a:gd name="connsiteX3" fmla="*/ 10406 w 220278"/>
                    <a:gd name="connsiteY3" fmla="*/ 24863 h 91708"/>
                    <a:gd name="connsiteX4" fmla="*/ 28125 w 220278"/>
                    <a:gd name="connsiteY4" fmla="*/ 0 h 91708"/>
                    <a:gd name="connsiteX5" fmla="*/ 220278 w 220278"/>
                    <a:gd name="connsiteY5" fmla="*/ 71270 h 9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278" h="91708">
                      <a:moveTo>
                        <a:pt x="220278" y="71270"/>
                      </a:moveTo>
                      <a:lnTo>
                        <a:pt x="215834" y="89945"/>
                      </a:lnTo>
                      <a:cubicBezTo>
                        <a:pt x="170159" y="96920"/>
                        <a:pt x="54170" y="83139"/>
                        <a:pt x="0" y="49726"/>
                      </a:cubicBezTo>
                      <a:lnTo>
                        <a:pt x="10406" y="24863"/>
                      </a:lnTo>
                      <a:lnTo>
                        <a:pt x="28125" y="0"/>
                      </a:lnTo>
                      <a:lnTo>
                        <a:pt x="220278" y="71270"/>
                      </a:lnTo>
                      <a:close/>
                    </a:path>
                  </a:pathLst>
                </a:custGeom>
                <a:solidFill>
                  <a:srgbClr val="116CED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90C2C2AB-A168-4BB5-8786-940040B326DB}"/>
                    </a:ext>
                  </a:extLst>
                </p:cNvPr>
                <p:cNvSpPr/>
                <p:nvPr/>
              </p:nvSpPr>
              <p:spPr>
                <a:xfrm>
                  <a:off x="5937000" y="1620652"/>
                  <a:ext cx="63957" cy="40669"/>
                </a:xfrm>
                <a:custGeom>
                  <a:avLst/>
                  <a:gdLst>
                    <a:gd name="connsiteX0" fmla="*/ 0 w 63957"/>
                    <a:gd name="connsiteY0" fmla="*/ 37800 h 40669"/>
                    <a:gd name="connsiteX1" fmla="*/ 40051 w 63957"/>
                    <a:gd name="connsiteY1" fmla="*/ 33638 h 40669"/>
                    <a:gd name="connsiteX2" fmla="*/ 62213 w 63957"/>
                    <a:gd name="connsiteY2" fmla="*/ 40669 h 40669"/>
                    <a:gd name="connsiteX3" fmla="*/ 62326 w 63957"/>
                    <a:gd name="connsiteY3" fmla="*/ 33750 h 40669"/>
                    <a:gd name="connsiteX4" fmla="*/ 50401 w 63957"/>
                    <a:gd name="connsiteY4" fmla="*/ 14794 h 40669"/>
                    <a:gd name="connsiteX5" fmla="*/ 38588 w 63957"/>
                    <a:gd name="connsiteY5" fmla="*/ 9337 h 40669"/>
                    <a:gd name="connsiteX6" fmla="*/ 49782 w 63957"/>
                    <a:gd name="connsiteY6" fmla="*/ 6187 h 40669"/>
                    <a:gd name="connsiteX7" fmla="*/ 59007 w 63957"/>
                    <a:gd name="connsiteY7" fmla="*/ 10069 h 40669"/>
                    <a:gd name="connsiteX8" fmla="*/ 63957 w 63957"/>
                    <a:gd name="connsiteY8" fmla="*/ 7369 h 40669"/>
                    <a:gd name="connsiteX9" fmla="*/ 49501 w 63957"/>
                    <a:gd name="connsiteY9" fmla="*/ 0 h 40669"/>
                    <a:gd name="connsiteX10" fmla="*/ 26775 w 63957"/>
                    <a:gd name="connsiteY10" fmla="*/ 3769 h 40669"/>
                    <a:gd name="connsiteX11" fmla="*/ 0 w 63957"/>
                    <a:gd name="connsiteY11" fmla="*/ 17438 h 40669"/>
                    <a:gd name="connsiteX12" fmla="*/ 0 w 63957"/>
                    <a:gd name="connsiteY12" fmla="*/ 37800 h 4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957" h="40669">
                      <a:moveTo>
                        <a:pt x="0" y="37800"/>
                      </a:moveTo>
                      <a:lnTo>
                        <a:pt x="40051" y="33638"/>
                      </a:lnTo>
                      <a:lnTo>
                        <a:pt x="62213" y="40669"/>
                      </a:lnTo>
                      <a:lnTo>
                        <a:pt x="62326" y="33750"/>
                      </a:lnTo>
                      <a:cubicBezTo>
                        <a:pt x="62439" y="25650"/>
                        <a:pt x="57770" y="18225"/>
                        <a:pt x="50401" y="14794"/>
                      </a:cubicBezTo>
                      <a:lnTo>
                        <a:pt x="38588" y="9337"/>
                      </a:lnTo>
                      <a:lnTo>
                        <a:pt x="49782" y="6187"/>
                      </a:lnTo>
                      <a:lnTo>
                        <a:pt x="59007" y="10069"/>
                      </a:lnTo>
                      <a:lnTo>
                        <a:pt x="63957" y="7369"/>
                      </a:lnTo>
                      <a:lnTo>
                        <a:pt x="49501" y="0"/>
                      </a:lnTo>
                      <a:lnTo>
                        <a:pt x="26775" y="3769"/>
                      </a:lnTo>
                      <a:lnTo>
                        <a:pt x="0" y="17438"/>
                      </a:lnTo>
                      <a:lnTo>
                        <a:pt x="0" y="37800"/>
                      </a:lnTo>
                      <a:close/>
                    </a:path>
                  </a:pathLst>
                </a:custGeom>
                <a:solidFill>
                  <a:srgbClr val="F4ACC8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142076D1-9A7E-4AE4-BD2B-41455D36A4DA}"/>
                  </a:ext>
                </a:extLst>
              </p:cNvPr>
              <p:cNvSpPr/>
              <p:nvPr/>
            </p:nvSpPr>
            <p:spPr>
              <a:xfrm>
                <a:off x="5503813" y="1338416"/>
                <a:ext cx="244509" cy="404693"/>
              </a:xfrm>
              <a:custGeom>
                <a:avLst/>
                <a:gdLst>
                  <a:gd name="connsiteX0" fmla="*/ 226353 w 244509"/>
                  <a:gd name="connsiteY0" fmla="*/ 229697 h 404693"/>
                  <a:gd name="connsiteX1" fmla="*/ 229447 w 244509"/>
                  <a:gd name="connsiteY1" fmla="*/ 193921 h 404693"/>
                  <a:gd name="connsiteX2" fmla="*/ 244072 w 244509"/>
                  <a:gd name="connsiteY2" fmla="*/ 140033 h 404693"/>
                  <a:gd name="connsiteX3" fmla="*/ 241091 w 244509"/>
                  <a:gd name="connsiteY3" fmla="*/ 26294 h 404693"/>
                  <a:gd name="connsiteX4" fmla="*/ 43820 w 244509"/>
                  <a:gd name="connsiteY4" fmla="*/ 26294 h 404693"/>
                  <a:gd name="connsiteX5" fmla="*/ 61145 w 244509"/>
                  <a:gd name="connsiteY5" fmla="*/ 194653 h 404693"/>
                  <a:gd name="connsiteX6" fmla="*/ 0 w 244509"/>
                  <a:gd name="connsiteY6" fmla="*/ 376568 h 404693"/>
                  <a:gd name="connsiteX7" fmla="*/ 236197 w 244509"/>
                  <a:gd name="connsiteY7" fmla="*/ 404693 h 404693"/>
                  <a:gd name="connsiteX8" fmla="*/ 226185 w 244509"/>
                  <a:gd name="connsiteY8" fmla="*/ 229753 h 404693"/>
                  <a:gd name="connsiteX9" fmla="*/ 226353 w 244509"/>
                  <a:gd name="connsiteY9" fmla="*/ 229697 h 40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509" h="404693">
                    <a:moveTo>
                      <a:pt x="226353" y="229697"/>
                    </a:moveTo>
                    <a:cubicBezTo>
                      <a:pt x="226353" y="214172"/>
                      <a:pt x="227647" y="216253"/>
                      <a:pt x="229447" y="193921"/>
                    </a:cubicBezTo>
                    <a:cubicBezTo>
                      <a:pt x="231529" y="168384"/>
                      <a:pt x="241710" y="166584"/>
                      <a:pt x="244072" y="140033"/>
                    </a:cubicBezTo>
                    <a:cubicBezTo>
                      <a:pt x="247166" y="104764"/>
                      <a:pt x="232541" y="59763"/>
                      <a:pt x="241091" y="26294"/>
                    </a:cubicBezTo>
                    <a:cubicBezTo>
                      <a:pt x="170159" y="-6275"/>
                      <a:pt x="121389" y="-11169"/>
                      <a:pt x="43820" y="26294"/>
                    </a:cubicBezTo>
                    <a:cubicBezTo>
                      <a:pt x="43820" y="89182"/>
                      <a:pt x="61145" y="139808"/>
                      <a:pt x="61145" y="194653"/>
                    </a:cubicBezTo>
                    <a:cubicBezTo>
                      <a:pt x="61145" y="240328"/>
                      <a:pt x="0" y="275710"/>
                      <a:pt x="0" y="376568"/>
                    </a:cubicBezTo>
                    <a:lnTo>
                      <a:pt x="236197" y="404693"/>
                    </a:lnTo>
                    <a:lnTo>
                      <a:pt x="226185" y="229753"/>
                    </a:lnTo>
                    <a:lnTo>
                      <a:pt x="226353" y="229697"/>
                    </a:lnTo>
                    <a:close/>
                  </a:path>
                </a:pathLst>
              </a:custGeom>
              <a:solidFill>
                <a:srgbClr val="1274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84" name="Graphic 10">
                <a:extLst>
                  <a:ext uri="{FF2B5EF4-FFF2-40B4-BE49-F238E27FC236}">
                    <a16:creationId xmlns:a16="http://schemas.microsoft.com/office/drawing/2014/main" id="{955EF01B-E66C-4597-B0E1-04F41631D0F7}"/>
                  </a:ext>
                </a:extLst>
              </p:cNvPr>
              <p:cNvGrpSpPr/>
              <p:nvPr/>
            </p:nvGrpSpPr>
            <p:grpSpPr>
              <a:xfrm>
                <a:off x="5559612" y="1183132"/>
                <a:ext cx="211223" cy="186926"/>
                <a:chOff x="5559612" y="1183132"/>
                <a:chExt cx="211223" cy="186926"/>
              </a:xfrm>
              <a:solidFill>
                <a:srgbClr val="000000"/>
              </a:solidFill>
            </p:grpSpPr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9C49D91C-5D12-4497-A984-C8AC05B5B697}"/>
                    </a:ext>
                  </a:extLst>
                </p:cNvPr>
                <p:cNvSpPr/>
                <p:nvPr/>
              </p:nvSpPr>
              <p:spPr>
                <a:xfrm>
                  <a:off x="5643202" y="1274934"/>
                  <a:ext cx="45450" cy="89157"/>
                </a:xfrm>
                <a:custGeom>
                  <a:avLst/>
                  <a:gdLst>
                    <a:gd name="connsiteX0" fmla="*/ 45451 w 45450"/>
                    <a:gd name="connsiteY0" fmla="*/ 19575 h 89157"/>
                    <a:gd name="connsiteX1" fmla="*/ 41007 w 45450"/>
                    <a:gd name="connsiteY1" fmla="*/ 89158 h 89157"/>
                    <a:gd name="connsiteX2" fmla="*/ 0 w 45450"/>
                    <a:gd name="connsiteY2" fmla="*/ 64182 h 89157"/>
                    <a:gd name="connsiteX3" fmla="*/ 5512 w 45450"/>
                    <a:gd name="connsiteY3" fmla="*/ 0 h 8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50" h="89157">
                      <a:moveTo>
                        <a:pt x="45451" y="19575"/>
                      </a:moveTo>
                      <a:lnTo>
                        <a:pt x="41007" y="89158"/>
                      </a:lnTo>
                      <a:lnTo>
                        <a:pt x="0" y="64182"/>
                      </a:lnTo>
                      <a:lnTo>
                        <a:pt x="5512" y="0"/>
                      </a:lnTo>
                      <a:close/>
                    </a:path>
                  </a:pathLst>
                </a:custGeom>
                <a:solidFill>
                  <a:srgbClr val="F4ACC8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19ED05D7-EDFA-4E1C-B4F5-289BA5997990}"/>
                    </a:ext>
                  </a:extLst>
                </p:cNvPr>
                <p:cNvSpPr/>
                <p:nvPr/>
              </p:nvSpPr>
              <p:spPr>
                <a:xfrm>
                  <a:off x="5662327" y="1194495"/>
                  <a:ext cx="88876" cy="120701"/>
                </a:xfrm>
                <a:custGeom>
                  <a:avLst/>
                  <a:gdLst>
                    <a:gd name="connsiteX0" fmla="*/ 57151 w 88876"/>
                    <a:gd name="connsiteY0" fmla="*/ 110589 h 120701"/>
                    <a:gd name="connsiteX1" fmla="*/ 23513 w 88876"/>
                    <a:gd name="connsiteY1" fmla="*/ 111770 h 120701"/>
                    <a:gd name="connsiteX2" fmla="*/ 0 w 88876"/>
                    <a:gd name="connsiteY2" fmla="*/ 80382 h 120701"/>
                    <a:gd name="connsiteX3" fmla="*/ 1800 w 88876"/>
                    <a:gd name="connsiteY3" fmla="*/ 30938 h 120701"/>
                    <a:gd name="connsiteX4" fmla="*/ 33019 w 88876"/>
                    <a:gd name="connsiteY4" fmla="*/ 0 h 120701"/>
                    <a:gd name="connsiteX5" fmla="*/ 88877 w 88876"/>
                    <a:gd name="connsiteY5" fmla="*/ 24863 h 120701"/>
                    <a:gd name="connsiteX6" fmla="*/ 57151 w 88876"/>
                    <a:gd name="connsiteY6" fmla="*/ 110589 h 120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876" h="120701">
                      <a:moveTo>
                        <a:pt x="57151" y="110589"/>
                      </a:moveTo>
                      <a:cubicBezTo>
                        <a:pt x="53551" y="120996"/>
                        <a:pt x="39995" y="126339"/>
                        <a:pt x="23513" y="111770"/>
                      </a:cubicBezTo>
                      <a:lnTo>
                        <a:pt x="0" y="80382"/>
                      </a:lnTo>
                      <a:lnTo>
                        <a:pt x="1800" y="30938"/>
                      </a:lnTo>
                      <a:lnTo>
                        <a:pt x="33019" y="0"/>
                      </a:lnTo>
                      <a:lnTo>
                        <a:pt x="88877" y="24863"/>
                      </a:lnTo>
                      <a:lnTo>
                        <a:pt x="57151" y="110589"/>
                      </a:lnTo>
                      <a:close/>
                    </a:path>
                  </a:pathLst>
                </a:custGeom>
                <a:solidFill>
                  <a:srgbClr val="F4ACC8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2BAED015-43DB-4339-86B4-BAAE8CC015A7}"/>
                    </a:ext>
                  </a:extLst>
                </p:cNvPr>
                <p:cNvSpPr/>
                <p:nvPr/>
              </p:nvSpPr>
              <p:spPr>
                <a:xfrm>
                  <a:off x="5656477" y="1183132"/>
                  <a:ext cx="114358" cy="53495"/>
                </a:xfrm>
                <a:custGeom>
                  <a:avLst/>
                  <a:gdLst>
                    <a:gd name="connsiteX0" fmla="*/ 44044 w 114358"/>
                    <a:gd name="connsiteY0" fmla="*/ 49220 h 53495"/>
                    <a:gd name="connsiteX1" fmla="*/ 88314 w 114358"/>
                    <a:gd name="connsiteY1" fmla="*/ 53495 h 53495"/>
                    <a:gd name="connsiteX2" fmla="*/ 114358 w 114358"/>
                    <a:gd name="connsiteY2" fmla="*/ 26045 h 53495"/>
                    <a:gd name="connsiteX3" fmla="*/ 99114 w 114358"/>
                    <a:gd name="connsiteY3" fmla="*/ 23457 h 53495"/>
                    <a:gd name="connsiteX4" fmla="*/ 43988 w 114358"/>
                    <a:gd name="connsiteY4" fmla="*/ 2870 h 53495"/>
                    <a:gd name="connsiteX5" fmla="*/ 0 w 114358"/>
                    <a:gd name="connsiteY5" fmla="*/ 37914 h 53495"/>
                    <a:gd name="connsiteX6" fmla="*/ 44044 w 114358"/>
                    <a:gd name="connsiteY6" fmla="*/ 49220 h 5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58" h="53495">
                      <a:moveTo>
                        <a:pt x="44044" y="49220"/>
                      </a:moveTo>
                      <a:lnTo>
                        <a:pt x="88314" y="53495"/>
                      </a:lnTo>
                      <a:cubicBezTo>
                        <a:pt x="100745" y="53495"/>
                        <a:pt x="113514" y="43033"/>
                        <a:pt x="114358" y="26045"/>
                      </a:cubicBezTo>
                      <a:lnTo>
                        <a:pt x="99114" y="23457"/>
                      </a:lnTo>
                      <a:lnTo>
                        <a:pt x="43988" y="2870"/>
                      </a:lnTo>
                      <a:cubicBezTo>
                        <a:pt x="19575" y="-6581"/>
                        <a:pt x="2700" y="7876"/>
                        <a:pt x="0" y="37914"/>
                      </a:cubicBezTo>
                      <a:lnTo>
                        <a:pt x="44044" y="49220"/>
                      </a:lnTo>
                      <a:close/>
                    </a:path>
                  </a:pathLst>
                </a:custGeom>
                <a:solidFill>
                  <a:srgbClr val="37384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56441159-28F7-46A8-8C05-3580A20A58AE}"/>
                    </a:ext>
                  </a:extLst>
                </p:cNvPr>
                <p:cNvSpPr/>
                <p:nvPr/>
              </p:nvSpPr>
              <p:spPr>
                <a:xfrm>
                  <a:off x="5559612" y="1220989"/>
                  <a:ext cx="131122" cy="149069"/>
                </a:xfrm>
                <a:custGeom>
                  <a:avLst/>
                  <a:gdLst>
                    <a:gd name="connsiteX0" fmla="*/ 96809 w 131122"/>
                    <a:gd name="connsiteY0" fmla="*/ 56 h 149069"/>
                    <a:gd name="connsiteX1" fmla="*/ 46127 w 131122"/>
                    <a:gd name="connsiteY1" fmla="*/ 65420 h 149069"/>
                    <a:gd name="connsiteX2" fmla="*/ 16877 w 131122"/>
                    <a:gd name="connsiteY2" fmla="*/ 79033 h 149069"/>
                    <a:gd name="connsiteX3" fmla="*/ 339 w 131122"/>
                    <a:gd name="connsiteY3" fmla="*/ 109914 h 149069"/>
                    <a:gd name="connsiteX4" fmla="*/ 28183 w 131122"/>
                    <a:gd name="connsiteY4" fmla="*/ 148615 h 149069"/>
                    <a:gd name="connsiteX5" fmla="*/ 131122 w 131122"/>
                    <a:gd name="connsiteY5" fmla="*/ 0 h 149069"/>
                    <a:gd name="connsiteX6" fmla="*/ 96809 w 131122"/>
                    <a:gd name="connsiteY6" fmla="*/ 56 h 14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22" h="149069">
                      <a:moveTo>
                        <a:pt x="96809" y="56"/>
                      </a:moveTo>
                      <a:cubicBezTo>
                        <a:pt x="96809" y="39263"/>
                        <a:pt x="70934" y="52932"/>
                        <a:pt x="46127" y="65420"/>
                      </a:cubicBezTo>
                      <a:lnTo>
                        <a:pt x="16877" y="79033"/>
                      </a:lnTo>
                      <a:cubicBezTo>
                        <a:pt x="5120" y="84489"/>
                        <a:pt x="-1630" y="97089"/>
                        <a:pt x="339" y="109914"/>
                      </a:cubicBezTo>
                      <a:cubicBezTo>
                        <a:pt x="2589" y="124821"/>
                        <a:pt x="13164" y="147040"/>
                        <a:pt x="28183" y="148615"/>
                      </a:cubicBezTo>
                      <a:cubicBezTo>
                        <a:pt x="73409" y="153340"/>
                        <a:pt x="118353" y="122402"/>
                        <a:pt x="131122" y="0"/>
                      </a:cubicBezTo>
                      <a:lnTo>
                        <a:pt x="96809" y="56"/>
                      </a:lnTo>
                      <a:close/>
                    </a:path>
                  </a:pathLst>
                </a:custGeom>
                <a:solidFill>
                  <a:srgbClr val="37384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F2F46372-E1B6-43F4-A62E-4A95A41DEFCB}"/>
                  </a:ext>
                </a:extLst>
              </p:cNvPr>
              <p:cNvSpPr/>
              <p:nvPr/>
            </p:nvSpPr>
            <p:spPr>
              <a:xfrm>
                <a:off x="5503813" y="1714928"/>
                <a:ext cx="588889" cy="494332"/>
              </a:xfrm>
              <a:custGeom>
                <a:avLst/>
                <a:gdLst>
                  <a:gd name="connsiteX0" fmla="*/ 484320 w 588889"/>
                  <a:gd name="connsiteY0" fmla="*/ 0 h 494332"/>
                  <a:gd name="connsiteX1" fmla="*/ 545914 w 588889"/>
                  <a:gd name="connsiteY1" fmla="*/ 48938 h 494332"/>
                  <a:gd name="connsiteX2" fmla="*/ 588890 w 588889"/>
                  <a:gd name="connsiteY2" fmla="*/ 494332 h 494332"/>
                  <a:gd name="connsiteX3" fmla="*/ 557277 w 588889"/>
                  <a:gd name="connsiteY3" fmla="*/ 494332 h 494332"/>
                  <a:gd name="connsiteX4" fmla="*/ 461032 w 588889"/>
                  <a:gd name="connsiteY4" fmla="*/ 129095 h 494332"/>
                  <a:gd name="connsiteX5" fmla="*/ 140571 w 588889"/>
                  <a:gd name="connsiteY5" fmla="*/ 149740 h 494332"/>
                  <a:gd name="connsiteX6" fmla="*/ 0 w 588889"/>
                  <a:gd name="connsiteY6" fmla="*/ 56 h 494332"/>
                  <a:gd name="connsiteX7" fmla="*/ 484320 w 588889"/>
                  <a:gd name="connsiteY7" fmla="*/ 56 h 49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889" h="494332">
                    <a:moveTo>
                      <a:pt x="484320" y="0"/>
                    </a:moveTo>
                    <a:cubicBezTo>
                      <a:pt x="521614" y="0"/>
                      <a:pt x="543214" y="32063"/>
                      <a:pt x="545914" y="48938"/>
                    </a:cubicBezTo>
                    <a:lnTo>
                      <a:pt x="588890" y="494332"/>
                    </a:lnTo>
                    <a:lnTo>
                      <a:pt x="557277" y="494332"/>
                    </a:lnTo>
                    <a:cubicBezTo>
                      <a:pt x="511939" y="370693"/>
                      <a:pt x="474082" y="232766"/>
                      <a:pt x="461032" y="129095"/>
                    </a:cubicBezTo>
                    <a:cubicBezTo>
                      <a:pt x="348080" y="137195"/>
                      <a:pt x="217297" y="149740"/>
                      <a:pt x="140571" y="149740"/>
                    </a:cubicBezTo>
                    <a:cubicBezTo>
                      <a:pt x="43088" y="149740"/>
                      <a:pt x="0" y="66938"/>
                      <a:pt x="0" y="56"/>
                    </a:cubicBezTo>
                    <a:lnTo>
                      <a:pt x="484320" y="56"/>
                    </a:lnTo>
                    <a:close/>
                  </a:path>
                </a:pathLst>
              </a:custGeom>
              <a:solidFill>
                <a:srgbClr val="AD2AC9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86" name="Graphic 10">
                <a:extLst>
                  <a:ext uri="{FF2B5EF4-FFF2-40B4-BE49-F238E27FC236}">
                    <a16:creationId xmlns:a16="http://schemas.microsoft.com/office/drawing/2014/main" id="{6FEE080A-406A-408D-BA4C-80C0B8FC7253}"/>
                  </a:ext>
                </a:extLst>
              </p:cNvPr>
              <p:cNvGrpSpPr/>
              <p:nvPr/>
            </p:nvGrpSpPr>
            <p:grpSpPr>
              <a:xfrm>
                <a:off x="5679540" y="1538413"/>
                <a:ext cx="424583" cy="177133"/>
                <a:chOff x="5679540" y="1538413"/>
                <a:chExt cx="424583" cy="177133"/>
              </a:xfrm>
              <a:solidFill>
                <a:srgbClr val="000000"/>
              </a:solidFill>
            </p:grpSpPr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4D71A41A-03D9-428A-8F83-FB4F43976D41}"/>
                    </a:ext>
                  </a:extLst>
                </p:cNvPr>
                <p:cNvSpPr/>
                <p:nvPr/>
              </p:nvSpPr>
              <p:spPr>
                <a:xfrm>
                  <a:off x="5804586" y="1538413"/>
                  <a:ext cx="288307" cy="177133"/>
                </a:xfrm>
                <a:custGeom>
                  <a:avLst/>
                  <a:gdLst>
                    <a:gd name="connsiteX0" fmla="*/ 6862 w 288307"/>
                    <a:gd name="connsiteY0" fmla="*/ 177134 h 177133"/>
                    <a:gd name="connsiteX1" fmla="*/ 241935 w 288307"/>
                    <a:gd name="connsiteY1" fmla="*/ 177134 h 177133"/>
                    <a:gd name="connsiteX2" fmla="*/ 248797 w 288307"/>
                    <a:gd name="connsiteY2" fmla="*/ 170271 h 177133"/>
                    <a:gd name="connsiteX3" fmla="*/ 288117 w 288307"/>
                    <a:gd name="connsiteY3" fmla="*/ 6862 h 177133"/>
                    <a:gd name="connsiteX4" fmla="*/ 282829 w 288307"/>
                    <a:gd name="connsiteY4" fmla="*/ 0 h 177133"/>
                    <a:gd name="connsiteX5" fmla="*/ 47757 w 288307"/>
                    <a:gd name="connsiteY5" fmla="*/ 0 h 177133"/>
                    <a:gd name="connsiteX6" fmla="*/ 39319 w 288307"/>
                    <a:gd name="connsiteY6" fmla="*/ 6862 h 177133"/>
                    <a:gd name="connsiteX7" fmla="*/ 0 w 288307"/>
                    <a:gd name="connsiteY7" fmla="*/ 170271 h 177133"/>
                    <a:gd name="connsiteX8" fmla="*/ 6862 w 288307"/>
                    <a:gd name="connsiteY8" fmla="*/ 177134 h 1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307" h="177133">
                      <a:moveTo>
                        <a:pt x="6862" y="177134"/>
                      </a:moveTo>
                      <a:lnTo>
                        <a:pt x="241935" y="177134"/>
                      </a:lnTo>
                      <a:cubicBezTo>
                        <a:pt x="245704" y="177134"/>
                        <a:pt x="248797" y="174096"/>
                        <a:pt x="248797" y="170271"/>
                      </a:cubicBezTo>
                      <a:lnTo>
                        <a:pt x="288117" y="6862"/>
                      </a:lnTo>
                      <a:cubicBezTo>
                        <a:pt x="289017" y="3094"/>
                        <a:pt x="286654" y="0"/>
                        <a:pt x="282829" y="0"/>
                      </a:cubicBezTo>
                      <a:lnTo>
                        <a:pt x="47757" y="0"/>
                      </a:lnTo>
                      <a:cubicBezTo>
                        <a:pt x="43988" y="0"/>
                        <a:pt x="40219" y="3037"/>
                        <a:pt x="39319" y="6862"/>
                      </a:cubicBezTo>
                      <a:lnTo>
                        <a:pt x="0" y="170271"/>
                      </a:lnTo>
                      <a:cubicBezTo>
                        <a:pt x="0" y="174040"/>
                        <a:pt x="3094" y="177134"/>
                        <a:pt x="6862" y="177134"/>
                      </a:cubicBezTo>
                      <a:close/>
                    </a:path>
                  </a:pathLst>
                </a:custGeom>
                <a:solidFill>
                  <a:srgbClr val="8CADF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0FF73461-5812-4CC3-AA56-FED0FD61D526}"/>
                    </a:ext>
                  </a:extLst>
                </p:cNvPr>
                <p:cNvSpPr/>
                <p:nvPr/>
              </p:nvSpPr>
              <p:spPr>
                <a:xfrm>
                  <a:off x="5753960" y="1538469"/>
                  <a:ext cx="350163" cy="177077"/>
                </a:xfrm>
                <a:custGeom>
                  <a:avLst/>
                  <a:gdLst>
                    <a:gd name="connsiteX0" fmla="*/ 344705 w 350163"/>
                    <a:gd name="connsiteY0" fmla="*/ 0 h 177077"/>
                    <a:gd name="connsiteX1" fmla="*/ 109633 w 350163"/>
                    <a:gd name="connsiteY1" fmla="*/ 0 h 177077"/>
                    <a:gd name="connsiteX2" fmla="*/ 101195 w 350163"/>
                    <a:gd name="connsiteY2" fmla="*/ 6862 h 177077"/>
                    <a:gd name="connsiteX3" fmla="*/ 61876 w 350163"/>
                    <a:gd name="connsiteY3" fmla="*/ 165827 h 177077"/>
                    <a:gd name="connsiteX4" fmla="*/ 0 w 350163"/>
                    <a:gd name="connsiteY4" fmla="*/ 165827 h 177077"/>
                    <a:gd name="connsiteX5" fmla="*/ 0 w 350163"/>
                    <a:gd name="connsiteY5" fmla="*/ 170215 h 177077"/>
                    <a:gd name="connsiteX6" fmla="*/ 6862 w 350163"/>
                    <a:gd name="connsiteY6" fmla="*/ 177077 h 177077"/>
                    <a:gd name="connsiteX7" fmla="*/ 68738 w 350163"/>
                    <a:gd name="connsiteY7" fmla="*/ 177077 h 177077"/>
                    <a:gd name="connsiteX8" fmla="*/ 298186 w 350163"/>
                    <a:gd name="connsiteY8" fmla="*/ 177077 h 177077"/>
                    <a:gd name="connsiteX9" fmla="*/ 303811 w 350163"/>
                    <a:gd name="connsiteY9" fmla="*/ 177077 h 177077"/>
                    <a:gd name="connsiteX10" fmla="*/ 310673 w 350163"/>
                    <a:gd name="connsiteY10" fmla="*/ 170215 h 177077"/>
                    <a:gd name="connsiteX11" fmla="*/ 349992 w 350163"/>
                    <a:gd name="connsiteY11" fmla="*/ 6806 h 177077"/>
                    <a:gd name="connsiteX12" fmla="*/ 344705 w 350163"/>
                    <a:gd name="connsiteY12" fmla="*/ 0 h 17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0163" h="177077">
                      <a:moveTo>
                        <a:pt x="344705" y="0"/>
                      </a:moveTo>
                      <a:lnTo>
                        <a:pt x="109633" y="0"/>
                      </a:lnTo>
                      <a:cubicBezTo>
                        <a:pt x="105864" y="0"/>
                        <a:pt x="102095" y="3037"/>
                        <a:pt x="101195" y="6862"/>
                      </a:cubicBezTo>
                      <a:lnTo>
                        <a:pt x="61876" y="165827"/>
                      </a:lnTo>
                      <a:lnTo>
                        <a:pt x="0" y="165827"/>
                      </a:lnTo>
                      <a:lnTo>
                        <a:pt x="0" y="170215"/>
                      </a:lnTo>
                      <a:cubicBezTo>
                        <a:pt x="0" y="173984"/>
                        <a:pt x="3037" y="177077"/>
                        <a:pt x="6862" y="177077"/>
                      </a:cubicBezTo>
                      <a:lnTo>
                        <a:pt x="68738" y="177077"/>
                      </a:lnTo>
                      <a:lnTo>
                        <a:pt x="298186" y="177077"/>
                      </a:lnTo>
                      <a:lnTo>
                        <a:pt x="303811" y="177077"/>
                      </a:lnTo>
                      <a:cubicBezTo>
                        <a:pt x="307579" y="177077"/>
                        <a:pt x="310673" y="174040"/>
                        <a:pt x="310673" y="170215"/>
                      </a:cubicBezTo>
                      <a:lnTo>
                        <a:pt x="349992" y="6806"/>
                      </a:lnTo>
                      <a:cubicBezTo>
                        <a:pt x="350836" y="3037"/>
                        <a:pt x="348474" y="0"/>
                        <a:pt x="344705" y="0"/>
                      </a:cubicBezTo>
                      <a:close/>
                    </a:path>
                  </a:pathLst>
                </a:custGeom>
                <a:solidFill>
                  <a:srgbClr val="B3C9F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F9246B68-7312-47A1-825A-5150F56E16BF}"/>
                    </a:ext>
                  </a:extLst>
                </p:cNvPr>
                <p:cNvSpPr/>
                <p:nvPr/>
              </p:nvSpPr>
              <p:spPr>
                <a:xfrm>
                  <a:off x="5679540" y="1704297"/>
                  <a:ext cx="136295" cy="11250"/>
                </a:xfrm>
                <a:custGeom>
                  <a:avLst/>
                  <a:gdLst>
                    <a:gd name="connsiteX0" fmla="*/ 136296 w 136295"/>
                    <a:gd name="connsiteY0" fmla="*/ 0 h 11250"/>
                    <a:gd name="connsiteX1" fmla="*/ 136296 w 136295"/>
                    <a:gd name="connsiteY1" fmla="*/ 4387 h 11250"/>
                    <a:gd name="connsiteX2" fmla="*/ 129433 w 136295"/>
                    <a:gd name="connsiteY2" fmla="*/ 11250 h 11250"/>
                    <a:gd name="connsiteX3" fmla="*/ 6863 w 136295"/>
                    <a:gd name="connsiteY3" fmla="*/ 11250 h 11250"/>
                    <a:gd name="connsiteX4" fmla="*/ 0 w 136295"/>
                    <a:gd name="connsiteY4" fmla="*/ 4387 h 11250"/>
                    <a:gd name="connsiteX5" fmla="*/ 0 w 136295"/>
                    <a:gd name="connsiteY5" fmla="*/ 0 h 11250"/>
                    <a:gd name="connsiteX6" fmla="*/ 136296 w 136295"/>
                    <a:gd name="connsiteY6" fmla="*/ 0 h 1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95" h="11250">
                      <a:moveTo>
                        <a:pt x="136296" y="0"/>
                      </a:moveTo>
                      <a:lnTo>
                        <a:pt x="136296" y="4387"/>
                      </a:lnTo>
                      <a:cubicBezTo>
                        <a:pt x="136296" y="8156"/>
                        <a:pt x="133258" y="11250"/>
                        <a:pt x="129433" y="11250"/>
                      </a:cubicBezTo>
                      <a:lnTo>
                        <a:pt x="6863" y="11250"/>
                      </a:lnTo>
                      <a:cubicBezTo>
                        <a:pt x="3094" y="11250"/>
                        <a:pt x="0" y="8213"/>
                        <a:pt x="0" y="4387"/>
                      </a:cubicBezTo>
                      <a:lnTo>
                        <a:pt x="0" y="0"/>
                      </a:lnTo>
                      <a:lnTo>
                        <a:pt x="136296" y="0"/>
                      </a:lnTo>
                      <a:close/>
                    </a:path>
                  </a:pathLst>
                </a:custGeom>
                <a:solidFill>
                  <a:srgbClr val="8CADF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18385CF-6B58-4912-A07A-137257329EF4}"/>
                  </a:ext>
                </a:extLst>
              </p:cNvPr>
              <p:cNvSpPr/>
              <p:nvPr/>
            </p:nvSpPr>
            <p:spPr>
              <a:xfrm>
                <a:off x="5503813" y="1714928"/>
                <a:ext cx="404668" cy="494332"/>
              </a:xfrm>
              <a:custGeom>
                <a:avLst/>
                <a:gdLst>
                  <a:gd name="connsiteX0" fmla="*/ 350949 w 404668"/>
                  <a:gd name="connsiteY0" fmla="*/ 0 h 494332"/>
                  <a:gd name="connsiteX1" fmla="*/ 404668 w 404668"/>
                  <a:gd name="connsiteY1" fmla="*/ 48938 h 494332"/>
                  <a:gd name="connsiteX2" fmla="*/ 365293 w 404668"/>
                  <a:gd name="connsiteY2" fmla="*/ 494332 h 494332"/>
                  <a:gd name="connsiteX3" fmla="*/ 332499 w 404668"/>
                  <a:gd name="connsiteY3" fmla="*/ 494332 h 494332"/>
                  <a:gd name="connsiteX4" fmla="*/ 306173 w 404668"/>
                  <a:gd name="connsiteY4" fmla="*/ 132639 h 494332"/>
                  <a:gd name="connsiteX5" fmla="*/ 116439 w 404668"/>
                  <a:gd name="connsiteY5" fmla="*/ 149740 h 494332"/>
                  <a:gd name="connsiteX6" fmla="*/ 0 w 404668"/>
                  <a:gd name="connsiteY6" fmla="*/ 56 h 494332"/>
                  <a:gd name="connsiteX7" fmla="*/ 350949 w 404668"/>
                  <a:gd name="connsiteY7" fmla="*/ 56 h 49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668" h="494332">
                    <a:moveTo>
                      <a:pt x="350949" y="0"/>
                    </a:moveTo>
                    <a:cubicBezTo>
                      <a:pt x="388243" y="0"/>
                      <a:pt x="404668" y="32063"/>
                      <a:pt x="404668" y="48938"/>
                    </a:cubicBezTo>
                    <a:lnTo>
                      <a:pt x="365293" y="494332"/>
                    </a:lnTo>
                    <a:lnTo>
                      <a:pt x="332499" y="494332"/>
                    </a:lnTo>
                    <a:cubicBezTo>
                      <a:pt x="312080" y="367655"/>
                      <a:pt x="299592" y="235353"/>
                      <a:pt x="306173" y="132639"/>
                    </a:cubicBezTo>
                    <a:cubicBezTo>
                      <a:pt x="230741" y="140402"/>
                      <a:pt x="182647" y="149740"/>
                      <a:pt x="116439" y="149740"/>
                    </a:cubicBezTo>
                    <a:cubicBezTo>
                      <a:pt x="18956" y="149740"/>
                      <a:pt x="0" y="74870"/>
                      <a:pt x="0" y="56"/>
                    </a:cubicBezTo>
                    <a:lnTo>
                      <a:pt x="350949" y="56"/>
                    </a:lnTo>
                    <a:close/>
                  </a:path>
                </a:pathLst>
              </a:custGeom>
              <a:solidFill>
                <a:srgbClr val="BD2EDC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88" name="Graphic 10">
                <a:extLst>
                  <a:ext uri="{FF2B5EF4-FFF2-40B4-BE49-F238E27FC236}">
                    <a16:creationId xmlns:a16="http://schemas.microsoft.com/office/drawing/2014/main" id="{E730890E-3FAE-4AEC-A4B2-30FE1996DA98}"/>
                  </a:ext>
                </a:extLst>
              </p:cNvPr>
              <p:cNvGrpSpPr/>
              <p:nvPr/>
            </p:nvGrpSpPr>
            <p:grpSpPr>
              <a:xfrm>
                <a:off x="5528569" y="1364710"/>
                <a:ext cx="268703" cy="329967"/>
                <a:chOff x="5528569" y="1364710"/>
                <a:chExt cx="268703" cy="329967"/>
              </a:xfrm>
              <a:solidFill>
                <a:srgbClr val="000000"/>
              </a:solidFill>
            </p:grpSpPr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C88A2A7A-684A-4CF6-880B-41F4274105E4}"/>
                    </a:ext>
                  </a:extLst>
                </p:cNvPr>
                <p:cNvSpPr/>
                <p:nvPr/>
              </p:nvSpPr>
              <p:spPr>
                <a:xfrm>
                  <a:off x="5528569" y="1364710"/>
                  <a:ext cx="84182" cy="253522"/>
                </a:xfrm>
                <a:custGeom>
                  <a:avLst/>
                  <a:gdLst>
                    <a:gd name="connsiteX0" fmla="*/ 25475 w 84182"/>
                    <a:gd name="connsiteY0" fmla="*/ 253522 h 253522"/>
                    <a:gd name="connsiteX1" fmla="*/ 17994 w 84182"/>
                    <a:gd name="connsiteY1" fmla="*/ 243510 h 253522"/>
                    <a:gd name="connsiteX2" fmla="*/ 19063 w 84182"/>
                    <a:gd name="connsiteY2" fmla="*/ 0 h 253522"/>
                    <a:gd name="connsiteX3" fmla="*/ 84032 w 84182"/>
                    <a:gd name="connsiteY3" fmla="*/ 76163 h 253522"/>
                    <a:gd name="connsiteX4" fmla="*/ 74639 w 84182"/>
                    <a:gd name="connsiteY4" fmla="*/ 221516 h 253522"/>
                    <a:gd name="connsiteX5" fmla="*/ 25475 w 84182"/>
                    <a:gd name="connsiteY5" fmla="*/ 253522 h 25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182" h="253522">
                      <a:moveTo>
                        <a:pt x="25475" y="253522"/>
                      </a:moveTo>
                      <a:lnTo>
                        <a:pt x="17994" y="243510"/>
                      </a:lnTo>
                      <a:cubicBezTo>
                        <a:pt x="11975" y="238841"/>
                        <a:pt x="-19919" y="30938"/>
                        <a:pt x="19063" y="0"/>
                      </a:cubicBezTo>
                      <a:cubicBezTo>
                        <a:pt x="49438" y="2869"/>
                        <a:pt x="86845" y="33863"/>
                        <a:pt x="84032" y="76163"/>
                      </a:cubicBezTo>
                      <a:lnTo>
                        <a:pt x="74639" y="221516"/>
                      </a:lnTo>
                      <a:lnTo>
                        <a:pt x="25475" y="253522"/>
                      </a:lnTo>
                      <a:close/>
                    </a:path>
                  </a:pathLst>
                </a:custGeom>
                <a:solidFill>
                  <a:srgbClr val="2E84F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924D820F-5EA4-4ED9-B2A4-72B7C489B1F3}"/>
                    </a:ext>
                  </a:extLst>
                </p:cNvPr>
                <p:cNvSpPr/>
                <p:nvPr/>
              </p:nvSpPr>
              <p:spPr>
                <a:xfrm>
                  <a:off x="5554045" y="1574020"/>
                  <a:ext cx="179271" cy="117789"/>
                </a:xfrm>
                <a:custGeom>
                  <a:avLst/>
                  <a:gdLst>
                    <a:gd name="connsiteX0" fmla="*/ 14513 w 179271"/>
                    <a:gd name="connsiteY0" fmla="*/ 21488 h 117789"/>
                    <a:gd name="connsiteX1" fmla="*/ 36170 w 179271"/>
                    <a:gd name="connsiteY1" fmla="*/ 0 h 117789"/>
                    <a:gd name="connsiteX2" fmla="*/ 179271 w 179271"/>
                    <a:gd name="connsiteY2" fmla="*/ 97483 h 117789"/>
                    <a:gd name="connsiteX3" fmla="*/ 179271 w 179271"/>
                    <a:gd name="connsiteY3" fmla="*/ 117789 h 117789"/>
                    <a:gd name="connsiteX4" fmla="*/ 0 w 179271"/>
                    <a:gd name="connsiteY4" fmla="*/ 44213 h 117789"/>
                    <a:gd name="connsiteX5" fmla="*/ 14513 w 179271"/>
                    <a:gd name="connsiteY5" fmla="*/ 21488 h 117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9271" h="117789">
                      <a:moveTo>
                        <a:pt x="14513" y="21488"/>
                      </a:moveTo>
                      <a:lnTo>
                        <a:pt x="36170" y="0"/>
                      </a:lnTo>
                      <a:lnTo>
                        <a:pt x="179271" y="97483"/>
                      </a:lnTo>
                      <a:lnTo>
                        <a:pt x="179271" y="117789"/>
                      </a:lnTo>
                      <a:cubicBezTo>
                        <a:pt x="128308" y="112839"/>
                        <a:pt x="44326" y="83364"/>
                        <a:pt x="0" y="44213"/>
                      </a:cubicBezTo>
                      <a:lnTo>
                        <a:pt x="14513" y="21488"/>
                      </a:lnTo>
                      <a:close/>
                    </a:path>
                  </a:pathLst>
                </a:custGeom>
                <a:solidFill>
                  <a:srgbClr val="2E84FF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19FF14D8-BABE-4954-9351-750BF52F0D70}"/>
                    </a:ext>
                  </a:extLst>
                </p:cNvPr>
                <p:cNvSpPr/>
                <p:nvPr/>
              </p:nvSpPr>
              <p:spPr>
                <a:xfrm>
                  <a:off x="5733316" y="1654008"/>
                  <a:ext cx="63957" cy="40669"/>
                </a:xfrm>
                <a:custGeom>
                  <a:avLst/>
                  <a:gdLst>
                    <a:gd name="connsiteX0" fmla="*/ 0 w 63957"/>
                    <a:gd name="connsiteY0" fmla="*/ 37800 h 40669"/>
                    <a:gd name="connsiteX1" fmla="*/ 40051 w 63957"/>
                    <a:gd name="connsiteY1" fmla="*/ 33638 h 40669"/>
                    <a:gd name="connsiteX2" fmla="*/ 62214 w 63957"/>
                    <a:gd name="connsiteY2" fmla="*/ 40669 h 40669"/>
                    <a:gd name="connsiteX3" fmla="*/ 62326 w 63957"/>
                    <a:gd name="connsiteY3" fmla="*/ 33750 h 40669"/>
                    <a:gd name="connsiteX4" fmla="*/ 50401 w 63957"/>
                    <a:gd name="connsiteY4" fmla="*/ 14794 h 40669"/>
                    <a:gd name="connsiteX5" fmla="*/ 38588 w 63957"/>
                    <a:gd name="connsiteY5" fmla="*/ 9337 h 40669"/>
                    <a:gd name="connsiteX6" fmla="*/ 49782 w 63957"/>
                    <a:gd name="connsiteY6" fmla="*/ 6187 h 40669"/>
                    <a:gd name="connsiteX7" fmla="*/ 59007 w 63957"/>
                    <a:gd name="connsiteY7" fmla="*/ 10069 h 40669"/>
                    <a:gd name="connsiteX8" fmla="*/ 63957 w 63957"/>
                    <a:gd name="connsiteY8" fmla="*/ 7369 h 40669"/>
                    <a:gd name="connsiteX9" fmla="*/ 49501 w 63957"/>
                    <a:gd name="connsiteY9" fmla="*/ 0 h 40669"/>
                    <a:gd name="connsiteX10" fmla="*/ 26775 w 63957"/>
                    <a:gd name="connsiteY10" fmla="*/ 3769 h 40669"/>
                    <a:gd name="connsiteX11" fmla="*/ 0 w 63957"/>
                    <a:gd name="connsiteY11" fmla="*/ 17438 h 40669"/>
                    <a:gd name="connsiteX12" fmla="*/ 0 w 63957"/>
                    <a:gd name="connsiteY12" fmla="*/ 37800 h 40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957" h="40669">
                      <a:moveTo>
                        <a:pt x="0" y="37800"/>
                      </a:moveTo>
                      <a:lnTo>
                        <a:pt x="40051" y="33638"/>
                      </a:lnTo>
                      <a:lnTo>
                        <a:pt x="62214" y="40669"/>
                      </a:lnTo>
                      <a:lnTo>
                        <a:pt x="62326" y="33750"/>
                      </a:lnTo>
                      <a:cubicBezTo>
                        <a:pt x="62439" y="25650"/>
                        <a:pt x="57770" y="18225"/>
                        <a:pt x="50401" y="14794"/>
                      </a:cubicBezTo>
                      <a:lnTo>
                        <a:pt x="38588" y="9337"/>
                      </a:lnTo>
                      <a:lnTo>
                        <a:pt x="49782" y="6187"/>
                      </a:lnTo>
                      <a:lnTo>
                        <a:pt x="59007" y="10069"/>
                      </a:lnTo>
                      <a:lnTo>
                        <a:pt x="63957" y="7369"/>
                      </a:lnTo>
                      <a:lnTo>
                        <a:pt x="49501" y="0"/>
                      </a:lnTo>
                      <a:lnTo>
                        <a:pt x="26775" y="3769"/>
                      </a:lnTo>
                      <a:lnTo>
                        <a:pt x="0" y="17438"/>
                      </a:lnTo>
                      <a:lnTo>
                        <a:pt x="0" y="37800"/>
                      </a:lnTo>
                      <a:close/>
                    </a:path>
                  </a:pathLst>
                </a:custGeom>
                <a:solidFill>
                  <a:srgbClr val="F4ACC8"/>
                </a:solidFill>
                <a:ln w="56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D4CFA043-72B3-4E55-8DA1-FEE689334511}"/>
                  </a:ext>
                </a:extLst>
              </p:cNvPr>
              <p:cNvSpPr/>
              <p:nvPr/>
            </p:nvSpPr>
            <p:spPr>
              <a:xfrm>
                <a:off x="5842049" y="2209260"/>
                <a:ext cx="88370" cy="42806"/>
              </a:xfrm>
              <a:custGeom>
                <a:avLst/>
                <a:gdLst>
                  <a:gd name="connsiteX0" fmla="*/ 0 w 88370"/>
                  <a:gd name="connsiteY0" fmla="*/ 0 h 42806"/>
                  <a:gd name="connsiteX1" fmla="*/ 22613 w 88370"/>
                  <a:gd name="connsiteY1" fmla="*/ 0 h 42806"/>
                  <a:gd name="connsiteX2" fmla="*/ 57938 w 88370"/>
                  <a:gd name="connsiteY2" fmla="*/ 23794 h 42806"/>
                  <a:gd name="connsiteX3" fmla="*/ 87470 w 88370"/>
                  <a:gd name="connsiteY3" fmla="*/ 28631 h 42806"/>
                  <a:gd name="connsiteX4" fmla="*/ 88370 w 88370"/>
                  <a:gd name="connsiteY4" fmla="*/ 42807 h 42806"/>
                  <a:gd name="connsiteX5" fmla="*/ 0 w 88370"/>
                  <a:gd name="connsiteY5" fmla="*/ 42807 h 4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70" h="42806">
                    <a:moveTo>
                      <a:pt x="0" y="0"/>
                    </a:moveTo>
                    <a:lnTo>
                      <a:pt x="22613" y="0"/>
                    </a:lnTo>
                    <a:lnTo>
                      <a:pt x="57938" y="23794"/>
                    </a:lnTo>
                    <a:lnTo>
                      <a:pt x="87470" y="28631"/>
                    </a:lnTo>
                    <a:lnTo>
                      <a:pt x="88370" y="42807"/>
                    </a:lnTo>
                    <a:lnTo>
                      <a:pt x="0" y="42807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93D16A21-3210-46D9-92CF-765E3027E787}"/>
                  </a:ext>
                </a:extLst>
              </p:cNvPr>
              <p:cNvSpPr/>
              <p:nvPr/>
            </p:nvSpPr>
            <p:spPr>
              <a:xfrm>
                <a:off x="6066884" y="2209260"/>
                <a:ext cx="88313" cy="42806"/>
              </a:xfrm>
              <a:custGeom>
                <a:avLst/>
                <a:gdLst>
                  <a:gd name="connsiteX0" fmla="*/ 0 w 88313"/>
                  <a:gd name="connsiteY0" fmla="*/ 0 h 42806"/>
                  <a:gd name="connsiteX1" fmla="*/ 22613 w 88313"/>
                  <a:gd name="connsiteY1" fmla="*/ 0 h 42806"/>
                  <a:gd name="connsiteX2" fmla="*/ 57938 w 88313"/>
                  <a:gd name="connsiteY2" fmla="*/ 23794 h 42806"/>
                  <a:gd name="connsiteX3" fmla="*/ 87470 w 88313"/>
                  <a:gd name="connsiteY3" fmla="*/ 28631 h 42806"/>
                  <a:gd name="connsiteX4" fmla="*/ 88314 w 88313"/>
                  <a:gd name="connsiteY4" fmla="*/ 42807 h 42806"/>
                  <a:gd name="connsiteX5" fmla="*/ 2700 w 88313"/>
                  <a:gd name="connsiteY5" fmla="*/ 42807 h 4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13" h="42806">
                    <a:moveTo>
                      <a:pt x="0" y="0"/>
                    </a:moveTo>
                    <a:lnTo>
                      <a:pt x="22613" y="0"/>
                    </a:lnTo>
                    <a:lnTo>
                      <a:pt x="57938" y="23794"/>
                    </a:lnTo>
                    <a:lnTo>
                      <a:pt x="87470" y="28631"/>
                    </a:lnTo>
                    <a:lnTo>
                      <a:pt x="88314" y="42807"/>
                    </a:lnTo>
                    <a:lnTo>
                      <a:pt x="2700" y="42807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84E8E-9EBE-4C0F-9914-6BECB9307B34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722452B-6582-412F-8C24-AB0F132B8937}"/>
              </a:ext>
            </a:extLst>
          </p:cNvPr>
          <p:cNvSpPr/>
          <p:nvPr userDrawn="1"/>
        </p:nvSpPr>
        <p:spPr>
          <a:xfrm>
            <a:off x="3897666" y="-2143159"/>
            <a:ext cx="4608783" cy="4608783"/>
          </a:xfrm>
          <a:prstGeom prst="ellipse">
            <a:avLst/>
          </a:prstGeom>
          <a:noFill/>
          <a:ln cap="rnd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468657-D687-483D-BEDF-C1AC34A3174A}"/>
              </a:ext>
            </a:extLst>
          </p:cNvPr>
          <p:cNvSpPr/>
          <p:nvPr userDrawn="1"/>
        </p:nvSpPr>
        <p:spPr>
          <a:xfrm>
            <a:off x="1980500" y="-612091"/>
            <a:ext cx="1970790" cy="1970790"/>
          </a:xfrm>
          <a:prstGeom prst="ellipse">
            <a:avLst/>
          </a:prstGeom>
          <a:noFill/>
          <a:ln cap="rnd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21B598C-57E4-424C-8BB9-BC5FD5C4B1C0}"/>
              </a:ext>
            </a:extLst>
          </p:cNvPr>
          <p:cNvSpPr/>
          <p:nvPr userDrawn="1"/>
        </p:nvSpPr>
        <p:spPr>
          <a:xfrm>
            <a:off x="1583595" y="1932952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75C64911-4394-4F7C-8547-0FA5817ADA5D}"/>
              </a:ext>
            </a:extLst>
          </p:cNvPr>
          <p:cNvSpPr/>
          <p:nvPr userDrawn="1"/>
        </p:nvSpPr>
        <p:spPr>
          <a:xfrm>
            <a:off x="5292080" y="-772265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7911CC42-63EB-435A-BDE3-3A6E2D5BB9F6}"/>
              </a:ext>
            </a:extLst>
          </p:cNvPr>
          <p:cNvGrpSpPr/>
          <p:nvPr/>
        </p:nvGrpSpPr>
        <p:grpSpPr>
          <a:xfrm>
            <a:off x="3009105" y="69582"/>
            <a:ext cx="3355144" cy="3127092"/>
            <a:chOff x="4644008" y="69582"/>
            <a:chExt cx="3355144" cy="3127092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5E6C7F-A0C5-430F-8505-8AE130A12825}"/>
                </a:ext>
              </a:extLst>
            </p:cNvPr>
            <p:cNvSpPr/>
            <p:nvPr/>
          </p:nvSpPr>
          <p:spPr>
            <a:xfrm>
              <a:off x="6092802" y="111918"/>
              <a:ext cx="1906350" cy="1504249"/>
            </a:xfrm>
            <a:custGeom>
              <a:avLst/>
              <a:gdLst>
                <a:gd name="connsiteX0" fmla="*/ 1906350 w 1906350"/>
                <a:gd name="connsiteY0" fmla="*/ 1400296 h 1504249"/>
                <a:gd name="connsiteX1" fmla="*/ 1802397 w 1906350"/>
                <a:gd name="connsiteY1" fmla="*/ 1504250 h 1504249"/>
                <a:gd name="connsiteX2" fmla="*/ 103954 w 1906350"/>
                <a:gd name="connsiteY2" fmla="*/ 1504250 h 1504249"/>
                <a:gd name="connsiteX3" fmla="*/ 0 w 1906350"/>
                <a:gd name="connsiteY3" fmla="*/ 1400296 h 1504249"/>
                <a:gd name="connsiteX4" fmla="*/ 0 w 1906350"/>
                <a:gd name="connsiteY4" fmla="*/ 103954 h 1504249"/>
                <a:gd name="connsiteX5" fmla="*/ 103954 w 1906350"/>
                <a:gd name="connsiteY5" fmla="*/ 0 h 1504249"/>
                <a:gd name="connsiteX6" fmla="*/ 1802397 w 1906350"/>
                <a:gd name="connsiteY6" fmla="*/ 0 h 1504249"/>
                <a:gd name="connsiteX7" fmla="*/ 1906350 w 1906350"/>
                <a:gd name="connsiteY7" fmla="*/ 103954 h 1504249"/>
                <a:gd name="connsiteX8" fmla="*/ 1906350 w 1906350"/>
                <a:gd name="connsiteY8" fmla="*/ 1400296 h 15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350" h="1504249">
                  <a:moveTo>
                    <a:pt x="1906350" y="1400296"/>
                  </a:moveTo>
                  <a:cubicBezTo>
                    <a:pt x="1906350" y="1457739"/>
                    <a:pt x="1859840" y="1504250"/>
                    <a:pt x="1802397" y="1504250"/>
                  </a:cubicBezTo>
                  <a:lnTo>
                    <a:pt x="103954" y="1504250"/>
                  </a:lnTo>
                  <a:cubicBezTo>
                    <a:pt x="46511" y="1504250"/>
                    <a:pt x="0" y="1457739"/>
                    <a:pt x="0" y="1400296"/>
                  </a:cubicBezTo>
                  <a:lnTo>
                    <a:pt x="0" y="103954"/>
                  </a:lnTo>
                  <a:cubicBezTo>
                    <a:pt x="0" y="46511"/>
                    <a:pt x="46511" y="0"/>
                    <a:pt x="103954" y="0"/>
                  </a:cubicBezTo>
                  <a:lnTo>
                    <a:pt x="1802397" y="0"/>
                  </a:lnTo>
                  <a:cubicBezTo>
                    <a:pt x="1859840" y="0"/>
                    <a:pt x="1906350" y="46511"/>
                    <a:pt x="1906350" y="103954"/>
                  </a:cubicBezTo>
                  <a:lnTo>
                    <a:pt x="1906350" y="1400296"/>
                  </a:lnTo>
                  <a:close/>
                </a:path>
              </a:pathLst>
            </a:custGeom>
            <a:solidFill>
              <a:srgbClr val="F7FBFA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A23117-2481-437B-AD61-EE7B43A6BBDE}"/>
                </a:ext>
              </a:extLst>
            </p:cNvPr>
            <p:cNvSpPr/>
            <p:nvPr/>
          </p:nvSpPr>
          <p:spPr>
            <a:xfrm>
              <a:off x="4678791" y="250457"/>
              <a:ext cx="1656702" cy="1379425"/>
            </a:xfrm>
            <a:custGeom>
              <a:avLst/>
              <a:gdLst>
                <a:gd name="connsiteX0" fmla="*/ 1656702 w 1656702"/>
                <a:gd name="connsiteY0" fmla="*/ 1275472 h 1379425"/>
                <a:gd name="connsiteX1" fmla="*/ 1552748 w 1656702"/>
                <a:gd name="connsiteY1" fmla="*/ 1379426 h 1379425"/>
                <a:gd name="connsiteX2" fmla="*/ 103954 w 1656702"/>
                <a:gd name="connsiteY2" fmla="*/ 1379426 h 1379425"/>
                <a:gd name="connsiteX3" fmla="*/ 0 w 1656702"/>
                <a:gd name="connsiteY3" fmla="*/ 1275472 h 1379425"/>
                <a:gd name="connsiteX4" fmla="*/ 0 w 1656702"/>
                <a:gd name="connsiteY4" fmla="*/ 103954 h 1379425"/>
                <a:gd name="connsiteX5" fmla="*/ 103954 w 1656702"/>
                <a:gd name="connsiteY5" fmla="*/ 0 h 1379425"/>
                <a:gd name="connsiteX6" fmla="*/ 1552748 w 1656702"/>
                <a:gd name="connsiteY6" fmla="*/ 0 h 1379425"/>
                <a:gd name="connsiteX7" fmla="*/ 1656702 w 1656702"/>
                <a:gd name="connsiteY7" fmla="*/ 103954 h 1379425"/>
                <a:gd name="connsiteX8" fmla="*/ 1656702 w 1656702"/>
                <a:gd name="connsiteY8" fmla="*/ 1275472 h 13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702" h="1379425">
                  <a:moveTo>
                    <a:pt x="1656702" y="1275472"/>
                  </a:moveTo>
                  <a:cubicBezTo>
                    <a:pt x="1656702" y="1332915"/>
                    <a:pt x="1610191" y="1379426"/>
                    <a:pt x="1552748" y="1379426"/>
                  </a:cubicBezTo>
                  <a:lnTo>
                    <a:pt x="103954" y="1379426"/>
                  </a:lnTo>
                  <a:cubicBezTo>
                    <a:pt x="46511" y="1379426"/>
                    <a:pt x="0" y="1332915"/>
                    <a:pt x="0" y="1275472"/>
                  </a:cubicBezTo>
                  <a:lnTo>
                    <a:pt x="0" y="103954"/>
                  </a:lnTo>
                  <a:cubicBezTo>
                    <a:pt x="0" y="46511"/>
                    <a:pt x="46511" y="0"/>
                    <a:pt x="103954" y="0"/>
                  </a:cubicBezTo>
                  <a:lnTo>
                    <a:pt x="1552748" y="0"/>
                  </a:lnTo>
                  <a:cubicBezTo>
                    <a:pt x="1610191" y="0"/>
                    <a:pt x="1656702" y="46511"/>
                    <a:pt x="1656702" y="103954"/>
                  </a:cubicBezTo>
                  <a:lnTo>
                    <a:pt x="1656702" y="1275472"/>
                  </a:lnTo>
                  <a:close/>
                </a:path>
              </a:pathLst>
            </a:custGeom>
            <a:solidFill>
              <a:srgbClr val="B2E7E7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5218888" y="528187"/>
              <a:ext cx="793215" cy="1101894"/>
              <a:chOff x="5218888" y="528187"/>
              <a:chExt cx="793215" cy="1101894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678F92D-8A16-4A92-892B-A3D86D07E445}"/>
                  </a:ext>
                </a:extLst>
              </p:cNvPr>
              <p:cNvSpPr/>
              <p:nvPr/>
            </p:nvSpPr>
            <p:spPr>
              <a:xfrm>
                <a:off x="5388427" y="811901"/>
                <a:ext cx="326378" cy="575098"/>
              </a:xfrm>
              <a:custGeom>
                <a:avLst/>
                <a:gdLst>
                  <a:gd name="connsiteX0" fmla="*/ 27980 w 326378"/>
                  <a:gd name="connsiteY0" fmla="*/ 198831 h 575098"/>
                  <a:gd name="connsiteX1" fmla="*/ 104305 w 326378"/>
                  <a:gd name="connsiteY1" fmla="*/ 98852 h 575098"/>
                  <a:gd name="connsiteX2" fmla="*/ 140282 w 326378"/>
                  <a:gd name="connsiteY2" fmla="*/ 7818 h 575098"/>
                  <a:gd name="connsiteX3" fmla="*/ 253577 w 326378"/>
                  <a:gd name="connsiteY3" fmla="*/ 15967 h 575098"/>
                  <a:gd name="connsiteX4" fmla="*/ 286175 w 326378"/>
                  <a:gd name="connsiteY4" fmla="*/ 147549 h 575098"/>
                  <a:gd name="connsiteX5" fmla="*/ 319369 w 326378"/>
                  <a:gd name="connsiteY5" fmla="*/ 196048 h 575098"/>
                  <a:gd name="connsiteX6" fmla="*/ 253180 w 326378"/>
                  <a:gd name="connsiteY6" fmla="*/ 433373 h 575098"/>
                  <a:gd name="connsiteX7" fmla="*/ 180830 w 326378"/>
                  <a:gd name="connsiteY7" fmla="*/ 568533 h 575098"/>
                  <a:gd name="connsiteX8" fmla="*/ 46862 w 326378"/>
                  <a:gd name="connsiteY8" fmla="*/ 469548 h 575098"/>
                  <a:gd name="connsiteX9" fmla="*/ 11681 w 326378"/>
                  <a:gd name="connsiteY9" fmla="*/ 368774 h 575098"/>
                  <a:gd name="connsiteX10" fmla="*/ 2339 w 326378"/>
                  <a:gd name="connsiteY10" fmla="*/ 254485 h 575098"/>
                  <a:gd name="connsiteX11" fmla="*/ 27980 w 326378"/>
                  <a:gd name="connsiteY11" fmla="*/ 198831 h 57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378" h="575098">
                    <a:moveTo>
                      <a:pt x="27980" y="198831"/>
                    </a:moveTo>
                    <a:cubicBezTo>
                      <a:pt x="51633" y="164246"/>
                      <a:pt x="83833" y="137214"/>
                      <a:pt x="104305" y="98852"/>
                    </a:cubicBezTo>
                    <a:cubicBezTo>
                      <a:pt x="109871" y="88516"/>
                      <a:pt x="131337" y="9209"/>
                      <a:pt x="140282" y="7818"/>
                    </a:cubicBezTo>
                    <a:cubicBezTo>
                      <a:pt x="173873" y="2054"/>
                      <a:pt x="228732" y="-9872"/>
                      <a:pt x="253577" y="15967"/>
                    </a:cubicBezTo>
                    <a:cubicBezTo>
                      <a:pt x="279218" y="42800"/>
                      <a:pt x="273255" y="113362"/>
                      <a:pt x="286175" y="147549"/>
                    </a:cubicBezTo>
                    <a:cubicBezTo>
                      <a:pt x="293132" y="166233"/>
                      <a:pt x="311617" y="179352"/>
                      <a:pt x="319369" y="196048"/>
                    </a:cubicBezTo>
                    <a:cubicBezTo>
                      <a:pt x="349183" y="262435"/>
                      <a:pt x="275640" y="371557"/>
                      <a:pt x="253180" y="433373"/>
                    </a:cubicBezTo>
                    <a:cubicBezTo>
                      <a:pt x="238471" y="473722"/>
                      <a:pt x="226943" y="546867"/>
                      <a:pt x="180830" y="568533"/>
                    </a:cubicBezTo>
                    <a:cubicBezTo>
                      <a:pt x="116032" y="598944"/>
                      <a:pt x="69720" y="516456"/>
                      <a:pt x="46862" y="469548"/>
                    </a:cubicBezTo>
                    <a:cubicBezTo>
                      <a:pt x="31756" y="438342"/>
                      <a:pt x="15259" y="403359"/>
                      <a:pt x="11681" y="368774"/>
                    </a:cubicBezTo>
                    <a:cubicBezTo>
                      <a:pt x="8302" y="336574"/>
                      <a:pt x="-5413" y="286088"/>
                      <a:pt x="2339" y="254485"/>
                    </a:cubicBezTo>
                    <a:cubicBezTo>
                      <a:pt x="7706" y="233018"/>
                      <a:pt x="16849" y="215129"/>
                      <a:pt x="27980" y="198831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19CEA22-CE4F-4A2D-ABBD-AD8AD164ACB0}"/>
                  </a:ext>
                </a:extLst>
              </p:cNvPr>
              <p:cNvSpPr/>
              <p:nvPr/>
            </p:nvSpPr>
            <p:spPr>
              <a:xfrm>
                <a:off x="5535864" y="808018"/>
                <a:ext cx="139731" cy="157449"/>
              </a:xfrm>
              <a:custGeom>
                <a:avLst/>
                <a:gdLst>
                  <a:gd name="connsiteX0" fmla="*/ 139533 w 139731"/>
                  <a:gd name="connsiteY0" fmla="*/ 156203 h 157449"/>
                  <a:gd name="connsiteX1" fmla="*/ 139732 w 139731"/>
                  <a:gd name="connsiteY1" fmla="*/ 154811 h 157449"/>
                  <a:gd name="connsiteX2" fmla="*/ 135955 w 139731"/>
                  <a:gd name="connsiteY2" fmla="*/ 146265 h 157449"/>
                  <a:gd name="connsiteX3" fmla="*/ 106935 w 139731"/>
                  <a:gd name="connsiteY3" fmla="*/ 15875 h 157449"/>
                  <a:gd name="connsiteX4" fmla="*/ 32796 w 139731"/>
                  <a:gd name="connsiteY4" fmla="*/ 2757 h 157449"/>
                  <a:gd name="connsiteX5" fmla="*/ 0 w 139731"/>
                  <a:gd name="connsiteY5" fmla="*/ 51653 h 157449"/>
                  <a:gd name="connsiteX6" fmla="*/ 9938 w 139731"/>
                  <a:gd name="connsiteY6" fmla="*/ 70933 h 157449"/>
                  <a:gd name="connsiteX7" fmla="*/ 139533 w 139731"/>
                  <a:gd name="connsiteY7" fmla="*/ 156203 h 15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731" h="157449">
                    <a:moveTo>
                      <a:pt x="139533" y="156203"/>
                    </a:moveTo>
                    <a:cubicBezTo>
                      <a:pt x="139533" y="155805"/>
                      <a:pt x="139533" y="155209"/>
                      <a:pt x="139732" y="154811"/>
                    </a:cubicBezTo>
                    <a:cubicBezTo>
                      <a:pt x="138340" y="152029"/>
                      <a:pt x="136949" y="149246"/>
                      <a:pt x="135955" y="146265"/>
                    </a:cubicBezTo>
                    <a:cubicBezTo>
                      <a:pt x="124625" y="112475"/>
                      <a:pt x="129793" y="42510"/>
                      <a:pt x="106935" y="15875"/>
                    </a:cubicBezTo>
                    <a:cubicBezTo>
                      <a:pt x="90637" y="-3008"/>
                      <a:pt x="59828" y="-1616"/>
                      <a:pt x="32796" y="2757"/>
                    </a:cubicBezTo>
                    <a:cubicBezTo>
                      <a:pt x="21665" y="18658"/>
                      <a:pt x="8547" y="38932"/>
                      <a:pt x="0" y="51653"/>
                    </a:cubicBezTo>
                    <a:cubicBezTo>
                      <a:pt x="2783" y="57814"/>
                      <a:pt x="5963" y="64374"/>
                      <a:pt x="9938" y="70933"/>
                    </a:cubicBezTo>
                    <a:cubicBezTo>
                      <a:pt x="36573" y="116847"/>
                      <a:pt x="90835" y="165942"/>
                      <a:pt x="139533" y="156203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C8D7C5-F270-4D8A-A588-7854468373D2}"/>
                  </a:ext>
                </a:extLst>
              </p:cNvPr>
              <p:cNvSpPr/>
              <p:nvPr/>
            </p:nvSpPr>
            <p:spPr>
              <a:xfrm>
                <a:off x="5501941" y="554135"/>
                <a:ext cx="254664" cy="357651"/>
              </a:xfrm>
              <a:custGeom>
                <a:avLst/>
                <a:gdLst>
                  <a:gd name="connsiteX0" fmla="*/ 56383 w 254664"/>
                  <a:gd name="connsiteY0" fmla="*/ 326804 h 357651"/>
                  <a:gd name="connsiteX1" fmla="*/ 34320 w 254664"/>
                  <a:gd name="connsiteY1" fmla="*/ 310306 h 357651"/>
                  <a:gd name="connsiteX2" fmla="*/ 13053 w 254664"/>
                  <a:gd name="connsiteY2" fmla="*/ 92460 h 357651"/>
                  <a:gd name="connsiteX3" fmla="*/ 128932 w 254664"/>
                  <a:gd name="connsiteY3" fmla="*/ 35 h 357651"/>
                  <a:gd name="connsiteX4" fmla="*/ 219966 w 254664"/>
                  <a:gd name="connsiteY4" fmla="*/ 329785 h 357651"/>
                  <a:gd name="connsiteX5" fmla="*/ 56383 w 254664"/>
                  <a:gd name="connsiteY5" fmla="*/ 326804 h 35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664" h="357651">
                    <a:moveTo>
                      <a:pt x="56383" y="326804"/>
                    </a:moveTo>
                    <a:cubicBezTo>
                      <a:pt x="48035" y="321636"/>
                      <a:pt x="40482" y="316070"/>
                      <a:pt x="34320" y="310306"/>
                    </a:cubicBezTo>
                    <a:cubicBezTo>
                      <a:pt x="-11395" y="268566"/>
                      <a:pt x="-3644" y="148313"/>
                      <a:pt x="13053" y="92460"/>
                    </a:cubicBezTo>
                    <a:cubicBezTo>
                      <a:pt x="31736" y="29850"/>
                      <a:pt x="74670" y="1625"/>
                      <a:pt x="128932" y="35"/>
                    </a:cubicBezTo>
                    <a:cubicBezTo>
                      <a:pt x="260117" y="-3344"/>
                      <a:pt x="285360" y="239944"/>
                      <a:pt x="219966" y="329785"/>
                    </a:cubicBezTo>
                    <a:cubicBezTo>
                      <a:pt x="185978" y="376296"/>
                      <a:pt x="105279" y="357016"/>
                      <a:pt x="56383" y="326804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B2CD466-02E0-49F3-A740-7A5D7D2E20CB}"/>
                  </a:ext>
                </a:extLst>
              </p:cNvPr>
              <p:cNvSpPr/>
              <p:nvPr/>
            </p:nvSpPr>
            <p:spPr>
              <a:xfrm>
                <a:off x="5648166" y="827669"/>
                <a:ext cx="91034" cy="49558"/>
              </a:xfrm>
              <a:custGeom>
                <a:avLst/>
                <a:gdLst>
                  <a:gd name="connsiteX0" fmla="*/ 0 w 91034"/>
                  <a:gd name="connsiteY0" fmla="*/ 13118 h 49558"/>
                  <a:gd name="connsiteX1" fmla="*/ 91034 w 91034"/>
                  <a:gd name="connsiteY1" fmla="*/ 0 h 49558"/>
                  <a:gd name="connsiteX2" fmla="*/ 0 w 91034"/>
                  <a:gd name="connsiteY2" fmla="*/ 13118 h 4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034" h="49558">
                    <a:moveTo>
                      <a:pt x="0" y="13118"/>
                    </a:moveTo>
                    <a:cubicBezTo>
                      <a:pt x="0" y="13118"/>
                      <a:pt x="45716" y="37765"/>
                      <a:pt x="91034" y="0"/>
                    </a:cubicBezTo>
                    <a:cubicBezTo>
                      <a:pt x="91034" y="0"/>
                      <a:pt x="66984" y="102165"/>
                      <a:pt x="0" y="131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61B9F35-A2AE-49E1-A431-E3994C81485E}"/>
                  </a:ext>
                </a:extLst>
              </p:cNvPr>
              <p:cNvSpPr/>
              <p:nvPr/>
            </p:nvSpPr>
            <p:spPr>
              <a:xfrm>
                <a:off x="5658899" y="1078908"/>
                <a:ext cx="353204" cy="551174"/>
              </a:xfrm>
              <a:custGeom>
                <a:avLst/>
                <a:gdLst>
                  <a:gd name="connsiteX0" fmla="*/ 353205 w 353204"/>
                  <a:gd name="connsiteY0" fmla="*/ 551174 h 551174"/>
                  <a:gd name="connsiteX1" fmla="*/ 81096 w 353204"/>
                  <a:gd name="connsiteY1" fmla="*/ 0 h 551174"/>
                  <a:gd name="connsiteX2" fmla="*/ 0 w 353204"/>
                  <a:gd name="connsiteY2" fmla="*/ 110513 h 551174"/>
                  <a:gd name="connsiteX3" fmla="*/ 110115 w 353204"/>
                  <a:gd name="connsiteY3" fmla="*/ 551174 h 551174"/>
                  <a:gd name="connsiteX4" fmla="*/ 353205 w 353204"/>
                  <a:gd name="connsiteY4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04" h="551174">
                    <a:moveTo>
                      <a:pt x="353205" y="551174"/>
                    </a:moveTo>
                    <a:cubicBezTo>
                      <a:pt x="218243" y="519372"/>
                      <a:pt x="81096" y="0"/>
                      <a:pt x="81096" y="0"/>
                    </a:cubicBezTo>
                    <a:lnTo>
                      <a:pt x="0" y="110513"/>
                    </a:lnTo>
                    <a:lnTo>
                      <a:pt x="110115" y="551174"/>
                    </a:lnTo>
                    <a:lnTo>
                      <a:pt x="353205" y="551174"/>
                    </a:lnTo>
                    <a:close/>
                  </a:path>
                </a:pathLst>
              </a:custGeom>
              <a:solidFill>
                <a:srgbClr val="B4D1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34BE282-F324-49C5-BB6F-C5DE803E8834}"/>
                  </a:ext>
                </a:extLst>
              </p:cNvPr>
              <p:cNvSpPr/>
              <p:nvPr/>
            </p:nvSpPr>
            <p:spPr>
              <a:xfrm>
                <a:off x="5244947" y="959047"/>
                <a:ext cx="573216" cy="671034"/>
              </a:xfrm>
              <a:custGeom>
                <a:avLst/>
                <a:gdLst>
                  <a:gd name="connsiteX0" fmla="*/ 572964 w 573216"/>
                  <a:gd name="connsiteY0" fmla="*/ 671035 h 671034"/>
                  <a:gd name="connsiteX1" fmla="*/ 549708 w 573216"/>
                  <a:gd name="connsiteY1" fmla="*/ 328961 h 671034"/>
                  <a:gd name="connsiteX2" fmla="*/ 448537 w 573216"/>
                  <a:gd name="connsiteY2" fmla="*/ 13323 h 671034"/>
                  <a:gd name="connsiteX3" fmla="*/ 406002 w 573216"/>
                  <a:gd name="connsiteY3" fmla="*/ 51088 h 671034"/>
                  <a:gd name="connsiteX4" fmla="*/ 342795 w 573216"/>
                  <a:gd name="connsiteY4" fmla="*/ 47908 h 671034"/>
                  <a:gd name="connsiteX5" fmla="*/ 332459 w 573216"/>
                  <a:gd name="connsiteY5" fmla="*/ 45721 h 671034"/>
                  <a:gd name="connsiteX6" fmla="*/ 259910 w 573216"/>
                  <a:gd name="connsiteY6" fmla="*/ 10341 h 671034"/>
                  <a:gd name="connsiteX7" fmla="*/ 64922 w 573216"/>
                  <a:gd name="connsiteY7" fmla="*/ 104158 h 671034"/>
                  <a:gd name="connsiteX8" fmla="*/ 5690 w 573216"/>
                  <a:gd name="connsiteY8" fmla="*/ 333135 h 671034"/>
                  <a:gd name="connsiteX9" fmla="*/ 50213 w 573216"/>
                  <a:gd name="connsiteY9" fmla="*/ 671035 h 671034"/>
                  <a:gd name="connsiteX10" fmla="*/ 572964 w 573216"/>
                  <a:gd name="connsiteY10" fmla="*/ 671035 h 67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3216" h="671034">
                    <a:moveTo>
                      <a:pt x="572964" y="671035"/>
                    </a:moveTo>
                    <a:cubicBezTo>
                      <a:pt x="574951" y="556745"/>
                      <a:pt x="565013" y="441859"/>
                      <a:pt x="549708" y="328961"/>
                    </a:cubicBezTo>
                    <a:cubicBezTo>
                      <a:pt x="533807" y="212485"/>
                      <a:pt x="511744" y="115289"/>
                      <a:pt x="448537" y="13323"/>
                    </a:cubicBezTo>
                    <a:cubicBezTo>
                      <a:pt x="448537" y="13323"/>
                      <a:pt x="424487" y="43137"/>
                      <a:pt x="406002" y="51088"/>
                    </a:cubicBezTo>
                    <a:cubicBezTo>
                      <a:pt x="387517" y="59039"/>
                      <a:pt x="361478" y="51883"/>
                      <a:pt x="342795" y="47908"/>
                    </a:cubicBezTo>
                    <a:cubicBezTo>
                      <a:pt x="339018" y="47113"/>
                      <a:pt x="335440" y="46318"/>
                      <a:pt x="332459" y="45721"/>
                    </a:cubicBezTo>
                    <a:cubicBezTo>
                      <a:pt x="307216" y="40156"/>
                      <a:pt x="281774" y="27435"/>
                      <a:pt x="259910" y="10341"/>
                    </a:cubicBezTo>
                    <a:cubicBezTo>
                      <a:pt x="209424" y="-28617"/>
                      <a:pt x="86985" y="51287"/>
                      <a:pt x="64922" y="104158"/>
                    </a:cubicBezTo>
                    <a:cubicBezTo>
                      <a:pt x="35703" y="174123"/>
                      <a:pt x="16224" y="257803"/>
                      <a:pt x="5690" y="333135"/>
                    </a:cubicBezTo>
                    <a:cubicBezTo>
                      <a:pt x="-11205" y="452394"/>
                      <a:pt x="11255" y="561118"/>
                      <a:pt x="50213" y="671035"/>
                    </a:cubicBezTo>
                    <a:lnTo>
                      <a:pt x="572964" y="671035"/>
                    </a:lnTo>
                    <a:close/>
                  </a:path>
                </a:pathLst>
              </a:custGeom>
              <a:solidFill>
                <a:srgbClr val="C7E6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B6D15DE-1C0A-49E5-AE81-33514774D8F4}"/>
                  </a:ext>
                </a:extLst>
              </p:cNvPr>
              <p:cNvSpPr/>
              <p:nvPr/>
            </p:nvSpPr>
            <p:spPr>
              <a:xfrm>
                <a:off x="5218888" y="977337"/>
                <a:ext cx="241927" cy="652745"/>
              </a:xfrm>
              <a:custGeom>
                <a:avLst/>
                <a:gdLst>
                  <a:gd name="connsiteX0" fmla="*/ 159356 w 241927"/>
                  <a:gd name="connsiteY0" fmla="*/ 652745 h 652745"/>
                  <a:gd name="connsiteX1" fmla="*/ 148424 w 241927"/>
                  <a:gd name="connsiteY1" fmla="*/ 428141 h 652745"/>
                  <a:gd name="connsiteX2" fmla="*/ 213618 w 241927"/>
                  <a:gd name="connsiteY2" fmla="*/ 4574 h 652745"/>
                  <a:gd name="connsiteX3" fmla="*/ 5114 w 241927"/>
                  <a:gd name="connsiteY3" fmla="*/ 376065 h 652745"/>
                  <a:gd name="connsiteX4" fmla="*/ 22208 w 241927"/>
                  <a:gd name="connsiteY4" fmla="*/ 652745 h 652745"/>
                  <a:gd name="connsiteX5" fmla="*/ 159356 w 241927"/>
                  <a:gd name="connsiteY5" fmla="*/ 652745 h 65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27" h="652745">
                    <a:moveTo>
                      <a:pt x="159356" y="652745"/>
                    </a:moveTo>
                    <a:cubicBezTo>
                      <a:pt x="147827" y="573040"/>
                      <a:pt x="139479" y="483994"/>
                      <a:pt x="148424" y="428141"/>
                    </a:cubicBezTo>
                    <a:cubicBezTo>
                      <a:pt x="167903" y="307491"/>
                      <a:pt x="298292" y="59830"/>
                      <a:pt x="213618" y="4574"/>
                    </a:cubicBezTo>
                    <a:cubicBezTo>
                      <a:pt x="169890" y="-24048"/>
                      <a:pt x="37712" y="79508"/>
                      <a:pt x="5114" y="376065"/>
                    </a:cubicBezTo>
                    <a:cubicBezTo>
                      <a:pt x="-7010" y="486180"/>
                      <a:pt x="3922" y="579202"/>
                      <a:pt x="22208" y="652745"/>
                    </a:cubicBezTo>
                    <a:lnTo>
                      <a:pt x="159356" y="652745"/>
                    </a:lnTo>
                    <a:close/>
                  </a:path>
                </a:pathLst>
              </a:custGeom>
              <a:solidFill>
                <a:srgbClr val="B4D1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E6EC95-68BF-4F9D-9522-FF7B7F4A52E5}"/>
                  </a:ext>
                </a:extLst>
              </p:cNvPr>
              <p:cNvSpPr/>
              <p:nvPr/>
            </p:nvSpPr>
            <p:spPr>
              <a:xfrm>
                <a:off x="5472041" y="528187"/>
                <a:ext cx="321899" cy="273245"/>
              </a:xfrm>
              <a:custGeom>
                <a:avLst/>
                <a:gdLst>
                  <a:gd name="connsiteX0" fmla="*/ 315260 w 321899"/>
                  <a:gd name="connsiteY0" fmla="*/ 105886 h 273245"/>
                  <a:gd name="connsiteX1" fmla="*/ 293197 w 321899"/>
                  <a:gd name="connsiteY1" fmla="*/ 93960 h 273245"/>
                  <a:gd name="connsiteX2" fmla="*/ 293396 w 321899"/>
                  <a:gd name="connsiteY2" fmla="*/ 94357 h 273245"/>
                  <a:gd name="connsiteX3" fmla="*/ 223033 w 321899"/>
                  <a:gd name="connsiteY3" fmla="*/ 10280 h 273245"/>
                  <a:gd name="connsiteX4" fmla="*/ 45537 w 321899"/>
                  <a:gd name="connsiteY4" fmla="*/ 39896 h 273245"/>
                  <a:gd name="connsiteX5" fmla="*/ 2007 w 321899"/>
                  <a:gd name="connsiteY5" fmla="*/ 167105 h 273245"/>
                  <a:gd name="connsiteX6" fmla="*/ 91650 w 321899"/>
                  <a:gd name="connsiteY6" fmla="*/ 273246 h 273245"/>
                  <a:gd name="connsiteX7" fmla="*/ 160621 w 321899"/>
                  <a:gd name="connsiteY7" fmla="*/ 151999 h 273245"/>
                  <a:gd name="connsiteX8" fmla="*/ 273917 w 321899"/>
                  <a:gd name="connsiteY8" fmla="*/ 158360 h 273245"/>
                  <a:gd name="connsiteX9" fmla="*/ 315260 w 321899"/>
                  <a:gd name="connsiteY9" fmla="*/ 105886 h 27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899" h="273245">
                    <a:moveTo>
                      <a:pt x="315260" y="105886"/>
                    </a:moveTo>
                    <a:cubicBezTo>
                      <a:pt x="306713" y="103103"/>
                      <a:pt x="302340" y="96345"/>
                      <a:pt x="293197" y="93960"/>
                    </a:cubicBezTo>
                    <a:cubicBezTo>
                      <a:pt x="290613" y="94159"/>
                      <a:pt x="290613" y="94159"/>
                      <a:pt x="293396" y="94357"/>
                    </a:cubicBezTo>
                    <a:cubicBezTo>
                      <a:pt x="345472" y="56592"/>
                      <a:pt x="248276" y="16442"/>
                      <a:pt x="223033" y="10280"/>
                    </a:cubicBezTo>
                    <a:cubicBezTo>
                      <a:pt x="157838" y="-5422"/>
                      <a:pt x="97414" y="-8404"/>
                      <a:pt x="45537" y="39896"/>
                    </a:cubicBezTo>
                    <a:cubicBezTo>
                      <a:pt x="10951" y="72096"/>
                      <a:pt x="-6142" y="120197"/>
                      <a:pt x="2007" y="167105"/>
                    </a:cubicBezTo>
                    <a:cubicBezTo>
                      <a:pt x="13138" y="231107"/>
                      <a:pt x="54878" y="235282"/>
                      <a:pt x="91650" y="273246"/>
                    </a:cubicBezTo>
                    <a:cubicBezTo>
                      <a:pt x="50108" y="230312"/>
                      <a:pt x="126831" y="162931"/>
                      <a:pt x="160621" y="151999"/>
                    </a:cubicBezTo>
                    <a:cubicBezTo>
                      <a:pt x="201964" y="138682"/>
                      <a:pt x="230785" y="172869"/>
                      <a:pt x="273917" y="158360"/>
                    </a:cubicBezTo>
                    <a:cubicBezTo>
                      <a:pt x="279284" y="156571"/>
                      <a:pt x="342093" y="115029"/>
                      <a:pt x="315260" y="105886"/>
                    </a:cubicBezTo>
                    <a:close/>
                  </a:path>
                </a:pathLst>
              </a:custGeom>
              <a:solidFill>
                <a:srgbClr val="2E3054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A665ED-FF22-4441-ABEC-1C1EA0633E6C}"/>
                </a:ext>
              </a:extLst>
            </p:cNvPr>
            <p:cNvSpPr/>
            <p:nvPr/>
          </p:nvSpPr>
          <p:spPr>
            <a:xfrm>
              <a:off x="4644008" y="1734035"/>
              <a:ext cx="1511206" cy="1254601"/>
            </a:xfrm>
            <a:custGeom>
              <a:avLst/>
              <a:gdLst>
                <a:gd name="connsiteX0" fmla="*/ 1511207 w 1511206"/>
                <a:gd name="connsiteY0" fmla="*/ 1150648 h 1254601"/>
                <a:gd name="connsiteX1" fmla="*/ 1407253 w 1511206"/>
                <a:gd name="connsiteY1" fmla="*/ 1254602 h 1254601"/>
                <a:gd name="connsiteX2" fmla="*/ 103954 w 1511206"/>
                <a:gd name="connsiteY2" fmla="*/ 1254602 h 1254601"/>
                <a:gd name="connsiteX3" fmla="*/ 0 w 1511206"/>
                <a:gd name="connsiteY3" fmla="*/ 1150648 h 1254601"/>
                <a:gd name="connsiteX4" fmla="*/ 0 w 1511206"/>
                <a:gd name="connsiteY4" fmla="*/ 103954 h 1254601"/>
                <a:gd name="connsiteX5" fmla="*/ 103954 w 1511206"/>
                <a:gd name="connsiteY5" fmla="*/ 0 h 1254601"/>
                <a:gd name="connsiteX6" fmla="*/ 1407253 w 1511206"/>
                <a:gd name="connsiteY6" fmla="*/ 0 h 1254601"/>
                <a:gd name="connsiteX7" fmla="*/ 1511207 w 1511206"/>
                <a:gd name="connsiteY7" fmla="*/ 103954 h 1254601"/>
                <a:gd name="connsiteX8" fmla="*/ 1511207 w 1511206"/>
                <a:gd name="connsiteY8" fmla="*/ 1150648 h 125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206" h="1254601">
                  <a:moveTo>
                    <a:pt x="1511207" y="1150648"/>
                  </a:moveTo>
                  <a:cubicBezTo>
                    <a:pt x="1511207" y="1208091"/>
                    <a:pt x="1464696" y="1254602"/>
                    <a:pt x="1407253" y="1254602"/>
                  </a:cubicBezTo>
                  <a:lnTo>
                    <a:pt x="103954" y="1254602"/>
                  </a:lnTo>
                  <a:cubicBezTo>
                    <a:pt x="46511" y="1254602"/>
                    <a:pt x="0" y="1208091"/>
                    <a:pt x="0" y="1150648"/>
                  </a:cubicBezTo>
                  <a:lnTo>
                    <a:pt x="0" y="103954"/>
                  </a:lnTo>
                  <a:cubicBezTo>
                    <a:pt x="0" y="46511"/>
                    <a:pt x="46511" y="0"/>
                    <a:pt x="103954" y="0"/>
                  </a:cubicBezTo>
                  <a:lnTo>
                    <a:pt x="1407253" y="0"/>
                  </a:lnTo>
                  <a:cubicBezTo>
                    <a:pt x="1464696" y="0"/>
                    <a:pt x="1511207" y="46511"/>
                    <a:pt x="1511207" y="103954"/>
                  </a:cubicBezTo>
                  <a:lnTo>
                    <a:pt x="1511207" y="1150648"/>
                  </a:lnTo>
                  <a:close/>
                </a:path>
              </a:pathLst>
            </a:custGeom>
            <a:solidFill>
              <a:srgbClr val="C3E7DE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002451-E611-4B57-ABAA-6053468048BC}"/>
                </a:ext>
              </a:extLst>
            </p:cNvPr>
            <p:cNvSpPr/>
            <p:nvPr/>
          </p:nvSpPr>
          <p:spPr>
            <a:xfrm>
              <a:off x="4771614" y="69582"/>
              <a:ext cx="562702" cy="473854"/>
            </a:xfrm>
            <a:custGeom>
              <a:avLst/>
              <a:gdLst>
                <a:gd name="connsiteX0" fmla="*/ 562702 w 562702"/>
                <a:gd name="connsiteY0" fmla="*/ 448413 h 473854"/>
                <a:gd name="connsiteX1" fmla="*/ 537260 w 562702"/>
                <a:gd name="connsiteY1" fmla="*/ 473855 h 473854"/>
                <a:gd name="connsiteX2" fmla="*/ 249648 w 562702"/>
                <a:gd name="connsiteY2" fmla="*/ 473855 h 473854"/>
                <a:gd name="connsiteX3" fmla="*/ 25442 w 562702"/>
                <a:gd name="connsiteY3" fmla="*/ 473855 h 473854"/>
                <a:gd name="connsiteX4" fmla="*/ 0 w 562702"/>
                <a:gd name="connsiteY4" fmla="*/ 448413 h 473854"/>
                <a:gd name="connsiteX5" fmla="*/ 0 w 562702"/>
                <a:gd name="connsiteY5" fmla="*/ 25442 h 473854"/>
                <a:gd name="connsiteX6" fmla="*/ 25442 w 562702"/>
                <a:gd name="connsiteY6" fmla="*/ 0 h 473854"/>
                <a:gd name="connsiteX7" fmla="*/ 537260 w 562702"/>
                <a:gd name="connsiteY7" fmla="*/ 0 h 473854"/>
                <a:gd name="connsiteX8" fmla="*/ 562702 w 562702"/>
                <a:gd name="connsiteY8" fmla="*/ 25442 h 473854"/>
                <a:gd name="connsiteX9" fmla="*/ 562702 w 562702"/>
                <a:gd name="connsiteY9" fmla="*/ 448413 h 47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702" h="473854">
                  <a:moveTo>
                    <a:pt x="562702" y="448413"/>
                  </a:moveTo>
                  <a:cubicBezTo>
                    <a:pt x="562702" y="462525"/>
                    <a:pt x="551373" y="473855"/>
                    <a:pt x="537260" y="473855"/>
                  </a:cubicBezTo>
                  <a:lnTo>
                    <a:pt x="249648" y="473855"/>
                  </a:lnTo>
                  <a:lnTo>
                    <a:pt x="25442" y="473855"/>
                  </a:lnTo>
                  <a:cubicBezTo>
                    <a:pt x="11330" y="473855"/>
                    <a:pt x="0" y="462525"/>
                    <a:pt x="0" y="448413"/>
                  </a:cubicBezTo>
                  <a:lnTo>
                    <a:pt x="0" y="25442"/>
                  </a:lnTo>
                  <a:cubicBezTo>
                    <a:pt x="0" y="11330"/>
                    <a:pt x="11330" y="0"/>
                    <a:pt x="25442" y="0"/>
                  </a:cubicBezTo>
                  <a:lnTo>
                    <a:pt x="537260" y="0"/>
                  </a:lnTo>
                  <a:cubicBezTo>
                    <a:pt x="551174" y="0"/>
                    <a:pt x="562702" y="11330"/>
                    <a:pt x="562702" y="25442"/>
                  </a:cubicBezTo>
                  <a:lnTo>
                    <a:pt x="562702" y="448413"/>
                  </a:lnTo>
                  <a:close/>
                </a:path>
              </a:pathLst>
            </a:custGeom>
            <a:solidFill>
              <a:srgbClr val="FFFFFF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0F42A4-5B66-4C83-AD53-73AA070424F5}"/>
                </a:ext>
              </a:extLst>
            </p:cNvPr>
            <p:cNvSpPr/>
            <p:nvPr/>
          </p:nvSpPr>
          <p:spPr>
            <a:xfrm>
              <a:off x="5136148" y="478838"/>
              <a:ext cx="235337" cy="381031"/>
            </a:xfrm>
            <a:custGeom>
              <a:avLst/>
              <a:gdLst>
                <a:gd name="connsiteX0" fmla="*/ 0 w 235337"/>
                <a:gd name="connsiteY0" fmla="*/ 32399 h 381031"/>
                <a:gd name="connsiteX1" fmla="*/ 235337 w 235337"/>
                <a:gd name="connsiteY1" fmla="*/ 381032 h 381031"/>
                <a:gd name="connsiteX2" fmla="*/ 90637 w 235337"/>
                <a:gd name="connsiteY2" fmla="*/ 0 h 3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37" h="381031">
                  <a:moveTo>
                    <a:pt x="0" y="32399"/>
                  </a:moveTo>
                  <a:lnTo>
                    <a:pt x="235337" y="381032"/>
                  </a:lnTo>
                  <a:lnTo>
                    <a:pt x="90637" y="0"/>
                  </a:lnTo>
                  <a:close/>
                </a:path>
              </a:pathLst>
            </a:custGeom>
            <a:solidFill>
              <a:srgbClr val="FFFFFF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763CC-CFFB-4E63-8A6A-B651CCCA26C0}"/>
                </a:ext>
              </a:extLst>
            </p:cNvPr>
            <p:cNvSpPr/>
            <p:nvPr/>
          </p:nvSpPr>
          <p:spPr>
            <a:xfrm>
              <a:off x="4751539" y="1568862"/>
              <a:ext cx="470674" cy="338098"/>
            </a:xfrm>
            <a:custGeom>
              <a:avLst/>
              <a:gdLst>
                <a:gd name="connsiteX0" fmla="*/ 270519 w 470674"/>
                <a:gd name="connsiteY0" fmla="*/ 6559 h 338098"/>
                <a:gd name="connsiteX1" fmla="*/ 0 w 470674"/>
                <a:gd name="connsiteY1" fmla="*/ 338098 h 338098"/>
                <a:gd name="connsiteX2" fmla="*/ 470674 w 470674"/>
                <a:gd name="connsiteY2" fmla="*/ 24448 h 338098"/>
                <a:gd name="connsiteX3" fmla="*/ 249251 w 470674"/>
                <a:gd name="connsiteY3" fmla="*/ 0 h 33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674" h="338098">
                  <a:moveTo>
                    <a:pt x="270519" y="6559"/>
                  </a:moveTo>
                  <a:lnTo>
                    <a:pt x="0" y="338098"/>
                  </a:lnTo>
                  <a:lnTo>
                    <a:pt x="470674" y="24448"/>
                  </a:lnTo>
                  <a:lnTo>
                    <a:pt x="249251" y="0"/>
                  </a:lnTo>
                  <a:close/>
                </a:path>
              </a:pathLst>
            </a:custGeom>
            <a:solidFill>
              <a:srgbClr val="B2E7E7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7193520" y="460909"/>
              <a:ext cx="428416" cy="381706"/>
              <a:chOff x="7193520" y="460909"/>
              <a:chExt cx="428416" cy="381706"/>
            </a:xfrm>
            <a:solidFill>
              <a:srgbClr val="00000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EC13A16-B40E-4BAC-AEE1-2E622E1386C0}"/>
                  </a:ext>
                </a:extLst>
              </p:cNvPr>
              <p:cNvSpPr/>
              <p:nvPr/>
            </p:nvSpPr>
            <p:spPr>
              <a:xfrm>
                <a:off x="7193520" y="460909"/>
                <a:ext cx="428416" cy="381706"/>
              </a:xfrm>
              <a:custGeom>
                <a:avLst/>
                <a:gdLst>
                  <a:gd name="connsiteX0" fmla="*/ 427383 w 428416"/>
                  <a:gd name="connsiteY0" fmla="*/ 249886 h 381706"/>
                  <a:gd name="connsiteX1" fmla="*/ 415656 w 428416"/>
                  <a:gd name="connsiteY1" fmla="*/ 273937 h 381706"/>
                  <a:gd name="connsiteX2" fmla="*/ 106975 w 428416"/>
                  <a:gd name="connsiteY2" fmla="*/ 380673 h 381706"/>
                  <a:gd name="connsiteX3" fmla="*/ 82924 w 428416"/>
                  <a:gd name="connsiteY3" fmla="*/ 368946 h 381706"/>
                  <a:gd name="connsiteX4" fmla="*/ 1033 w 428416"/>
                  <a:gd name="connsiteY4" fmla="*/ 131820 h 381706"/>
                  <a:gd name="connsiteX5" fmla="*/ 12760 w 428416"/>
                  <a:gd name="connsiteY5" fmla="*/ 107770 h 381706"/>
                  <a:gd name="connsiteX6" fmla="*/ 321442 w 428416"/>
                  <a:gd name="connsiteY6" fmla="*/ 1033 h 381706"/>
                  <a:gd name="connsiteX7" fmla="*/ 345492 w 428416"/>
                  <a:gd name="connsiteY7" fmla="*/ 12760 h 381706"/>
                  <a:gd name="connsiteX8" fmla="*/ 427383 w 428416"/>
                  <a:gd name="connsiteY8" fmla="*/ 249886 h 3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416" h="381706">
                    <a:moveTo>
                      <a:pt x="427383" y="249886"/>
                    </a:moveTo>
                    <a:cubicBezTo>
                      <a:pt x="430762" y="259825"/>
                      <a:pt x="425594" y="270558"/>
                      <a:pt x="415656" y="273937"/>
                    </a:cubicBezTo>
                    <a:lnTo>
                      <a:pt x="106975" y="380673"/>
                    </a:lnTo>
                    <a:cubicBezTo>
                      <a:pt x="97036" y="384052"/>
                      <a:pt x="86303" y="378885"/>
                      <a:pt x="82924" y="368946"/>
                    </a:cubicBezTo>
                    <a:lnTo>
                      <a:pt x="1033" y="131820"/>
                    </a:lnTo>
                    <a:cubicBezTo>
                      <a:pt x="-2346" y="121882"/>
                      <a:pt x="2822" y="111149"/>
                      <a:pt x="12760" y="107770"/>
                    </a:cubicBezTo>
                    <a:lnTo>
                      <a:pt x="321442" y="1033"/>
                    </a:lnTo>
                    <a:cubicBezTo>
                      <a:pt x="331380" y="-2346"/>
                      <a:pt x="342113" y="2822"/>
                      <a:pt x="345492" y="12760"/>
                    </a:cubicBezTo>
                    <a:lnTo>
                      <a:pt x="427383" y="249886"/>
                    </a:lnTo>
                    <a:close/>
                  </a:path>
                </a:pathLst>
              </a:custGeom>
              <a:solidFill>
                <a:srgbClr val="FA7071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D3CAD7-B58E-430A-92FA-8E52DF8FDC03}"/>
                  </a:ext>
                </a:extLst>
              </p:cNvPr>
              <p:cNvSpPr/>
              <p:nvPr/>
            </p:nvSpPr>
            <p:spPr>
              <a:xfrm>
                <a:off x="7356149" y="579015"/>
                <a:ext cx="93618" cy="139333"/>
              </a:xfrm>
              <a:custGeom>
                <a:avLst/>
                <a:gdLst>
                  <a:gd name="connsiteX0" fmla="*/ 0 w 93618"/>
                  <a:gd name="connsiteY0" fmla="*/ 0 h 139333"/>
                  <a:gd name="connsiteX1" fmla="*/ 93618 w 93618"/>
                  <a:gd name="connsiteY1" fmla="*/ 45517 h 139333"/>
                  <a:gd name="connsiteX2" fmla="*/ 48101 w 93618"/>
                  <a:gd name="connsiteY2" fmla="*/ 139334 h 13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18" h="139333">
                    <a:moveTo>
                      <a:pt x="0" y="0"/>
                    </a:moveTo>
                    <a:lnTo>
                      <a:pt x="93618" y="45517"/>
                    </a:lnTo>
                    <a:lnTo>
                      <a:pt x="48101" y="139334"/>
                    </a:ln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7911CC42-63EB-435A-BDE3-3A6E2D5BB9F6}"/>
                  </a:ext>
                </a:extLst>
              </p:cNvPr>
              <p:cNvGrpSpPr/>
              <p:nvPr/>
            </p:nvGrpSpPr>
            <p:grpSpPr>
              <a:xfrm>
                <a:off x="7340645" y="702050"/>
                <a:ext cx="187832" cy="73940"/>
                <a:chOff x="7340645" y="702050"/>
                <a:chExt cx="187832" cy="73940"/>
              </a:xfrm>
              <a:solidFill>
                <a:srgbClr val="000000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FAA5155B-6BB4-40BA-BCD5-9209A196B7C0}"/>
                    </a:ext>
                  </a:extLst>
                </p:cNvPr>
                <p:cNvSpPr/>
                <p:nvPr/>
              </p:nvSpPr>
              <p:spPr>
                <a:xfrm>
                  <a:off x="7340645" y="702050"/>
                  <a:ext cx="187832" cy="73940"/>
                </a:xfrm>
                <a:custGeom>
                  <a:avLst/>
                  <a:gdLst>
                    <a:gd name="connsiteX0" fmla="*/ 187832 w 187832"/>
                    <a:gd name="connsiteY0" fmla="*/ 10336 h 73940"/>
                    <a:gd name="connsiteX1" fmla="*/ 3578 w 187832"/>
                    <a:gd name="connsiteY1" fmla="*/ 73940 h 73940"/>
                    <a:gd name="connsiteX2" fmla="*/ 0 w 187832"/>
                    <a:gd name="connsiteY2" fmla="*/ 63803 h 73940"/>
                    <a:gd name="connsiteX3" fmla="*/ 184255 w 187832"/>
                    <a:gd name="connsiteY3" fmla="*/ 0 h 7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832" h="73940">
                      <a:moveTo>
                        <a:pt x="187832" y="10336"/>
                      </a:moveTo>
                      <a:lnTo>
                        <a:pt x="3578" y="73940"/>
                      </a:lnTo>
                      <a:lnTo>
                        <a:pt x="0" y="63803"/>
                      </a:lnTo>
                      <a:lnTo>
                        <a:pt x="18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2088C7B-2217-41BA-A644-35F6A536F66D}"/>
                    </a:ext>
                  </a:extLst>
                </p:cNvPr>
                <p:cNvSpPr/>
                <p:nvPr/>
              </p:nvSpPr>
              <p:spPr>
                <a:xfrm>
                  <a:off x="7359336" y="744593"/>
                  <a:ext cx="28806" cy="28806"/>
                </a:xfrm>
                <a:custGeom>
                  <a:avLst/>
                  <a:gdLst>
                    <a:gd name="connsiteX0" fmla="*/ 28019 w 28806"/>
                    <a:gd name="connsiteY0" fmla="*/ 9732 h 28806"/>
                    <a:gd name="connsiteX1" fmla="*/ 19074 w 28806"/>
                    <a:gd name="connsiteY1" fmla="*/ 28019 h 28806"/>
                    <a:gd name="connsiteX2" fmla="*/ 788 w 28806"/>
                    <a:gd name="connsiteY2" fmla="*/ 19074 h 28806"/>
                    <a:gd name="connsiteX3" fmla="*/ 9732 w 28806"/>
                    <a:gd name="connsiteY3" fmla="*/ 788 h 28806"/>
                    <a:gd name="connsiteX4" fmla="*/ 28019 w 28806"/>
                    <a:gd name="connsiteY4" fmla="*/ 9732 h 28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06" h="28806">
                      <a:moveTo>
                        <a:pt x="28019" y="9732"/>
                      </a:moveTo>
                      <a:cubicBezTo>
                        <a:pt x="30602" y="17285"/>
                        <a:pt x="26627" y="25435"/>
                        <a:pt x="19074" y="28019"/>
                      </a:cubicBezTo>
                      <a:cubicBezTo>
                        <a:pt x="11521" y="30603"/>
                        <a:pt x="3372" y="26627"/>
                        <a:pt x="788" y="19074"/>
                      </a:cubicBezTo>
                      <a:cubicBezTo>
                        <a:pt x="-1796" y="11521"/>
                        <a:pt x="2179" y="3372"/>
                        <a:pt x="9732" y="788"/>
                      </a:cubicBezTo>
                      <a:cubicBezTo>
                        <a:pt x="17087" y="-1796"/>
                        <a:pt x="25435" y="2179"/>
                        <a:pt x="28019" y="9732"/>
                      </a:cubicBezTo>
                      <a:close/>
                    </a:path>
                  </a:pathLst>
                </a:custGeom>
                <a:solidFill>
                  <a:srgbClr val="364E57"/>
                </a:solidFill>
                <a:ln w="19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0353D7-EBE2-43DD-862A-BCD2A491B6F7}"/>
                </a:ext>
              </a:extLst>
            </p:cNvPr>
            <p:cNvSpPr/>
            <p:nvPr/>
          </p:nvSpPr>
          <p:spPr>
            <a:xfrm>
              <a:off x="6535342" y="484466"/>
              <a:ext cx="472816" cy="583189"/>
            </a:xfrm>
            <a:custGeom>
              <a:avLst/>
              <a:gdLst>
                <a:gd name="connsiteX0" fmla="*/ 705 w 472816"/>
                <a:gd name="connsiteY0" fmla="*/ 217385 h 583189"/>
                <a:gd name="connsiteX1" fmla="*/ 506 w 472816"/>
                <a:gd name="connsiteY1" fmla="*/ 227919 h 583189"/>
                <a:gd name="connsiteX2" fmla="*/ 24954 w 472816"/>
                <a:gd name="connsiteY2" fmla="*/ 278008 h 583189"/>
                <a:gd name="connsiteX3" fmla="*/ 8854 w 472816"/>
                <a:gd name="connsiteY3" fmla="*/ 355129 h 583189"/>
                <a:gd name="connsiteX4" fmla="*/ 65701 w 472816"/>
                <a:gd name="connsiteY4" fmla="*/ 427280 h 583189"/>
                <a:gd name="connsiteX5" fmla="*/ 33700 w 472816"/>
                <a:gd name="connsiteY5" fmla="*/ 485121 h 583189"/>
                <a:gd name="connsiteX6" fmla="*/ 72658 w 472816"/>
                <a:gd name="connsiteY6" fmla="*/ 551707 h 583189"/>
                <a:gd name="connsiteX7" fmla="*/ 203643 w 472816"/>
                <a:gd name="connsiteY7" fmla="*/ 576552 h 583189"/>
                <a:gd name="connsiteX8" fmla="*/ 278180 w 472816"/>
                <a:gd name="connsiteY8" fmla="*/ 476971 h 583189"/>
                <a:gd name="connsiteX9" fmla="*/ 339797 w 472816"/>
                <a:gd name="connsiteY9" fmla="*/ 458486 h 583189"/>
                <a:gd name="connsiteX10" fmla="*/ 397836 w 472816"/>
                <a:gd name="connsiteY10" fmla="*/ 407603 h 583189"/>
                <a:gd name="connsiteX11" fmla="*/ 422284 w 472816"/>
                <a:gd name="connsiteY11" fmla="*/ 260517 h 583189"/>
                <a:gd name="connsiteX12" fmla="*/ 140635 w 472816"/>
                <a:gd name="connsiteY12" fmla="*/ 9080 h 583189"/>
                <a:gd name="connsiteX13" fmla="*/ 124336 w 472816"/>
                <a:gd name="connsiteY13" fmla="*/ 16235 h 583189"/>
                <a:gd name="connsiteX14" fmla="*/ 35687 w 472816"/>
                <a:gd name="connsiteY14" fmla="*/ 158948 h 583189"/>
                <a:gd name="connsiteX15" fmla="*/ 705 w 472816"/>
                <a:gd name="connsiteY15" fmla="*/ 217385 h 58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2816" h="583189">
                  <a:moveTo>
                    <a:pt x="705" y="217385"/>
                  </a:moveTo>
                  <a:cubicBezTo>
                    <a:pt x="-90" y="221161"/>
                    <a:pt x="-289" y="224739"/>
                    <a:pt x="506" y="227919"/>
                  </a:cubicBezTo>
                  <a:cubicBezTo>
                    <a:pt x="5873" y="247995"/>
                    <a:pt x="24557" y="250579"/>
                    <a:pt x="24954" y="278008"/>
                  </a:cubicBezTo>
                  <a:cubicBezTo>
                    <a:pt x="25153" y="304245"/>
                    <a:pt x="15016" y="330084"/>
                    <a:pt x="8854" y="355129"/>
                  </a:cubicBezTo>
                  <a:cubicBezTo>
                    <a:pt x="-1879" y="399056"/>
                    <a:pt x="12233" y="437020"/>
                    <a:pt x="65701" y="427280"/>
                  </a:cubicBezTo>
                  <a:cubicBezTo>
                    <a:pt x="54968" y="443380"/>
                    <a:pt x="35091" y="465046"/>
                    <a:pt x="33700" y="485121"/>
                  </a:cubicBezTo>
                  <a:cubicBezTo>
                    <a:pt x="31315" y="515929"/>
                    <a:pt x="50595" y="536004"/>
                    <a:pt x="72658" y="551707"/>
                  </a:cubicBezTo>
                  <a:cubicBezTo>
                    <a:pt x="110423" y="578540"/>
                    <a:pt x="158325" y="592255"/>
                    <a:pt x="203643" y="576552"/>
                  </a:cubicBezTo>
                  <a:cubicBezTo>
                    <a:pt x="251148" y="560055"/>
                    <a:pt x="246974" y="508774"/>
                    <a:pt x="278180" y="476971"/>
                  </a:cubicBezTo>
                  <a:cubicBezTo>
                    <a:pt x="291895" y="462859"/>
                    <a:pt x="317734" y="468027"/>
                    <a:pt x="339797" y="458486"/>
                  </a:cubicBezTo>
                  <a:cubicBezTo>
                    <a:pt x="361065" y="449343"/>
                    <a:pt x="383923" y="425889"/>
                    <a:pt x="397836" y="407603"/>
                  </a:cubicBezTo>
                  <a:cubicBezTo>
                    <a:pt x="435403" y="358706"/>
                    <a:pt x="442558" y="314978"/>
                    <a:pt x="422284" y="260517"/>
                  </a:cubicBezTo>
                  <a:cubicBezTo>
                    <a:pt x="594812" y="96934"/>
                    <a:pt x="281559" y="-36636"/>
                    <a:pt x="140635" y="9080"/>
                  </a:cubicBezTo>
                  <a:cubicBezTo>
                    <a:pt x="135070" y="10869"/>
                    <a:pt x="129902" y="13850"/>
                    <a:pt x="124336" y="16235"/>
                  </a:cubicBezTo>
                  <a:cubicBezTo>
                    <a:pt x="94720" y="63740"/>
                    <a:pt x="65303" y="111443"/>
                    <a:pt x="35687" y="158948"/>
                  </a:cubicBezTo>
                  <a:cubicBezTo>
                    <a:pt x="27737" y="171868"/>
                    <a:pt x="5078" y="197906"/>
                    <a:pt x="705" y="217385"/>
                  </a:cubicBezTo>
                  <a:close/>
                </a:path>
              </a:pathLst>
            </a:custGeom>
            <a:solidFill>
              <a:srgbClr val="0B1238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4BF3BC-833C-43D2-BD75-4E265BFB8694}"/>
                </a:ext>
              </a:extLst>
            </p:cNvPr>
            <p:cNvSpPr/>
            <p:nvPr/>
          </p:nvSpPr>
          <p:spPr>
            <a:xfrm>
              <a:off x="5904345" y="801296"/>
              <a:ext cx="759110" cy="434083"/>
            </a:xfrm>
            <a:custGeom>
              <a:avLst/>
              <a:gdLst>
                <a:gd name="connsiteX0" fmla="*/ 759110 w 759110"/>
                <a:gd name="connsiteY0" fmla="*/ 70499 h 434083"/>
                <a:gd name="connsiteX1" fmla="*/ 532519 w 759110"/>
                <a:gd name="connsiteY1" fmla="*/ 311402 h 434083"/>
                <a:gd name="connsiteX2" fmla="*/ 244111 w 759110"/>
                <a:gd name="connsiteY2" fmla="*/ 72089 h 434083"/>
                <a:gd name="connsiteX3" fmla="*/ 99212 w 759110"/>
                <a:gd name="connsiteY3" fmla="*/ 137 h 434083"/>
                <a:gd name="connsiteX4" fmla="*/ 132406 w 759110"/>
                <a:gd name="connsiteY4" fmla="*/ 27169 h 434083"/>
                <a:gd name="connsiteX5" fmla="*/ 625 w 759110"/>
                <a:gd name="connsiteY5" fmla="*/ 16634 h 434083"/>
                <a:gd name="connsiteX6" fmla="*/ 124654 w 759110"/>
                <a:gd name="connsiteY6" fmla="*/ 93357 h 434083"/>
                <a:gd name="connsiteX7" fmla="*/ 171960 w 759110"/>
                <a:gd name="connsiteY7" fmla="*/ 114228 h 434083"/>
                <a:gd name="connsiteX8" fmla="*/ 254050 w 759110"/>
                <a:gd name="connsiteY8" fmla="*/ 195920 h 434083"/>
                <a:gd name="connsiteX9" fmla="*/ 515226 w 759110"/>
                <a:gd name="connsiteY9" fmla="*/ 433245 h 434083"/>
                <a:gd name="connsiteX10" fmla="*/ 732675 w 759110"/>
                <a:gd name="connsiteY10" fmla="*/ 341018 h 434083"/>
                <a:gd name="connsiteX11" fmla="*/ 759110 w 759110"/>
                <a:gd name="connsiteY11" fmla="*/ 70499 h 43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110" h="434083">
                  <a:moveTo>
                    <a:pt x="759110" y="70499"/>
                  </a:moveTo>
                  <a:cubicBezTo>
                    <a:pt x="680400" y="78649"/>
                    <a:pt x="578632" y="312197"/>
                    <a:pt x="532519" y="311402"/>
                  </a:cubicBezTo>
                  <a:cubicBezTo>
                    <a:pt x="486207" y="310607"/>
                    <a:pt x="244111" y="72089"/>
                    <a:pt x="244111" y="72089"/>
                  </a:cubicBezTo>
                  <a:cubicBezTo>
                    <a:pt x="244111" y="72089"/>
                    <a:pt x="196209" y="-3640"/>
                    <a:pt x="99212" y="137"/>
                  </a:cubicBezTo>
                  <a:lnTo>
                    <a:pt x="132406" y="27169"/>
                  </a:lnTo>
                  <a:cubicBezTo>
                    <a:pt x="132406" y="27169"/>
                    <a:pt x="7383" y="5901"/>
                    <a:pt x="625" y="16634"/>
                  </a:cubicBezTo>
                  <a:cubicBezTo>
                    <a:pt x="-6133" y="27169"/>
                    <a:pt x="42365" y="63344"/>
                    <a:pt x="124654" y="93357"/>
                  </a:cubicBezTo>
                  <a:cubicBezTo>
                    <a:pt x="145325" y="100910"/>
                    <a:pt x="160630" y="107867"/>
                    <a:pt x="171960" y="114228"/>
                  </a:cubicBezTo>
                  <a:cubicBezTo>
                    <a:pt x="205949" y="133110"/>
                    <a:pt x="224434" y="166105"/>
                    <a:pt x="254050" y="195920"/>
                  </a:cubicBezTo>
                  <a:cubicBezTo>
                    <a:pt x="333556" y="276022"/>
                    <a:pt x="484616" y="424896"/>
                    <a:pt x="515226" y="433245"/>
                  </a:cubicBezTo>
                  <a:cubicBezTo>
                    <a:pt x="557166" y="444375"/>
                    <a:pt x="732675" y="341018"/>
                    <a:pt x="732675" y="341018"/>
                  </a:cubicBezTo>
                  <a:lnTo>
                    <a:pt x="759110" y="70499"/>
                  </a:ln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F0D157-3073-4DC5-8238-63C99C4FD9BD}"/>
                </a:ext>
              </a:extLst>
            </p:cNvPr>
            <p:cNvSpPr/>
            <p:nvPr/>
          </p:nvSpPr>
          <p:spPr>
            <a:xfrm>
              <a:off x="6630848" y="715765"/>
              <a:ext cx="193057" cy="229427"/>
            </a:xfrm>
            <a:custGeom>
              <a:avLst/>
              <a:gdLst>
                <a:gd name="connsiteX0" fmla="*/ 44930 w 193057"/>
                <a:gd name="connsiteY0" fmla="*/ 44523 h 229427"/>
                <a:gd name="connsiteX1" fmla="*/ 8556 w 193057"/>
                <a:gd name="connsiteY1" fmla="*/ 206914 h 229427"/>
                <a:gd name="connsiteX2" fmla="*/ 187444 w 193057"/>
                <a:gd name="connsiteY2" fmla="*/ 173720 h 229427"/>
                <a:gd name="connsiteX3" fmla="*/ 184662 w 193057"/>
                <a:gd name="connsiteY3" fmla="*/ 0 h 229427"/>
                <a:gd name="connsiteX4" fmla="*/ 44930 w 193057"/>
                <a:gd name="connsiteY4" fmla="*/ 44523 h 2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57" h="229427">
                  <a:moveTo>
                    <a:pt x="44930" y="44523"/>
                  </a:moveTo>
                  <a:cubicBezTo>
                    <a:pt x="44930" y="44523"/>
                    <a:pt x="61428" y="153844"/>
                    <a:pt x="8556" y="206914"/>
                  </a:cubicBezTo>
                  <a:cubicBezTo>
                    <a:pt x="-44315" y="259984"/>
                    <a:pt x="164189" y="206914"/>
                    <a:pt x="187444" y="173720"/>
                  </a:cubicBezTo>
                  <a:cubicBezTo>
                    <a:pt x="210700" y="140527"/>
                    <a:pt x="152064" y="137545"/>
                    <a:pt x="184662" y="0"/>
                  </a:cubicBezTo>
                  <a:lnTo>
                    <a:pt x="44930" y="44523"/>
                  </a:ln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06D168-5989-4764-ADF2-275844C5A88E}"/>
                </a:ext>
              </a:extLst>
            </p:cNvPr>
            <p:cNvSpPr/>
            <p:nvPr/>
          </p:nvSpPr>
          <p:spPr>
            <a:xfrm>
              <a:off x="6534684" y="843953"/>
              <a:ext cx="441199" cy="734043"/>
            </a:xfrm>
            <a:custGeom>
              <a:avLst/>
              <a:gdLst>
                <a:gd name="connsiteX0" fmla="*/ 276453 w 441199"/>
                <a:gd name="connsiteY0" fmla="*/ 1009 h 734043"/>
                <a:gd name="connsiteX1" fmla="*/ 379214 w 441199"/>
                <a:gd name="connsiteY1" fmla="*/ 138952 h 734043"/>
                <a:gd name="connsiteX2" fmla="*/ 377425 w 441199"/>
                <a:gd name="connsiteY2" fmla="*/ 360574 h 734043"/>
                <a:gd name="connsiteX3" fmla="*/ 380406 w 441199"/>
                <a:gd name="connsiteY3" fmla="*/ 443658 h 734043"/>
                <a:gd name="connsiteX4" fmla="*/ 400283 w 441199"/>
                <a:gd name="connsiteY4" fmla="*/ 526741 h 734043"/>
                <a:gd name="connsiteX5" fmla="*/ 412010 w 441199"/>
                <a:gd name="connsiteY5" fmla="*/ 613602 h 734043"/>
                <a:gd name="connsiteX6" fmla="*/ 438048 w 441199"/>
                <a:gd name="connsiteY6" fmla="*/ 733059 h 734043"/>
                <a:gd name="connsiteX7" fmla="*/ 229345 w 441199"/>
                <a:gd name="connsiteY7" fmla="*/ 721928 h 734043"/>
                <a:gd name="connsiteX8" fmla="*/ 85241 w 441199"/>
                <a:gd name="connsiteY8" fmla="*/ 710400 h 734043"/>
                <a:gd name="connsiteX9" fmla="*/ 2555 w 441199"/>
                <a:gd name="connsiteY9" fmla="*/ 694499 h 734043"/>
                <a:gd name="connsiteX10" fmla="*/ 39923 w 441199"/>
                <a:gd name="connsiteY10" fmla="*/ 617776 h 734043"/>
                <a:gd name="connsiteX11" fmla="*/ 70930 w 441199"/>
                <a:gd name="connsiteY11" fmla="*/ 540854 h 734043"/>
                <a:gd name="connsiteX12" fmla="*/ 37140 w 441199"/>
                <a:gd name="connsiteY12" fmla="*/ 354214 h 734043"/>
                <a:gd name="connsiteX13" fmla="*/ 14680 w 441199"/>
                <a:gd name="connsiteY13" fmla="*/ 201563 h 734043"/>
                <a:gd name="connsiteX14" fmla="*/ 79676 w 441199"/>
                <a:gd name="connsiteY14" fmla="*/ 49309 h 734043"/>
                <a:gd name="connsiteX15" fmla="*/ 276453 w 441199"/>
                <a:gd name="connsiteY15" fmla="*/ 1009 h 7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199" h="734043">
                  <a:moveTo>
                    <a:pt x="276453" y="1009"/>
                  </a:moveTo>
                  <a:cubicBezTo>
                    <a:pt x="276453" y="1009"/>
                    <a:pt x="392531" y="-20855"/>
                    <a:pt x="379214" y="138952"/>
                  </a:cubicBezTo>
                  <a:cubicBezTo>
                    <a:pt x="373052" y="212495"/>
                    <a:pt x="373648" y="286833"/>
                    <a:pt x="377425" y="360574"/>
                  </a:cubicBezTo>
                  <a:cubicBezTo>
                    <a:pt x="378816" y="388401"/>
                    <a:pt x="380009" y="415831"/>
                    <a:pt x="380406" y="443658"/>
                  </a:cubicBezTo>
                  <a:cubicBezTo>
                    <a:pt x="380804" y="473274"/>
                    <a:pt x="395512" y="497722"/>
                    <a:pt x="400283" y="526741"/>
                  </a:cubicBezTo>
                  <a:cubicBezTo>
                    <a:pt x="405053" y="555363"/>
                    <a:pt x="405451" y="585576"/>
                    <a:pt x="412010" y="613602"/>
                  </a:cubicBezTo>
                  <a:cubicBezTo>
                    <a:pt x="419563" y="646199"/>
                    <a:pt x="451167" y="700263"/>
                    <a:pt x="438048" y="733059"/>
                  </a:cubicBezTo>
                  <a:cubicBezTo>
                    <a:pt x="368282" y="737034"/>
                    <a:pt x="298515" y="728090"/>
                    <a:pt x="229345" y="721928"/>
                  </a:cubicBezTo>
                  <a:cubicBezTo>
                    <a:pt x="181841" y="717555"/>
                    <a:pt x="132945" y="710599"/>
                    <a:pt x="85241" y="710400"/>
                  </a:cubicBezTo>
                  <a:cubicBezTo>
                    <a:pt x="66160" y="710201"/>
                    <a:pt x="15475" y="710201"/>
                    <a:pt x="2555" y="694499"/>
                  </a:cubicBezTo>
                  <a:cubicBezTo>
                    <a:pt x="8717" y="670448"/>
                    <a:pt x="27599" y="640832"/>
                    <a:pt x="39923" y="617776"/>
                  </a:cubicBezTo>
                  <a:cubicBezTo>
                    <a:pt x="53041" y="592930"/>
                    <a:pt x="62582" y="566494"/>
                    <a:pt x="70930" y="540854"/>
                  </a:cubicBezTo>
                  <a:cubicBezTo>
                    <a:pt x="93391" y="472677"/>
                    <a:pt x="86036" y="407085"/>
                    <a:pt x="37140" y="354214"/>
                  </a:cubicBezTo>
                  <a:cubicBezTo>
                    <a:pt x="-4600" y="309094"/>
                    <a:pt x="-9768" y="258211"/>
                    <a:pt x="14680" y="201563"/>
                  </a:cubicBezTo>
                  <a:cubicBezTo>
                    <a:pt x="65365" y="83894"/>
                    <a:pt x="47078" y="98801"/>
                    <a:pt x="79676" y="49309"/>
                  </a:cubicBezTo>
                  <a:cubicBezTo>
                    <a:pt x="112074" y="-183"/>
                    <a:pt x="232327" y="54676"/>
                    <a:pt x="276453" y="1009"/>
                  </a:cubicBezTo>
                  <a:close/>
                </a:path>
              </a:pathLst>
            </a:custGeom>
            <a:solidFill>
              <a:srgbClr val="2A2B7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975B6A1-01B6-464A-B0FB-12BA5938855D}"/>
                </a:ext>
              </a:extLst>
            </p:cNvPr>
            <p:cNvSpPr/>
            <p:nvPr/>
          </p:nvSpPr>
          <p:spPr>
            <a:xfrm>
              <a:off x="6610601" y="416272"/>
              <a:ext cx="392134" cy="344893"/>
            </a:xfrm>
            <a:custGeom>
              <a:avLst/>
              <a:gdLst>
                <a:gd name="connsiteX0" fmla="*/ 184237 w 392134"/>
                <a:gd name="connsiteY0" fmla="*/ 750 h 344893"/>
                <a:gd name="connsiteX1" fmla="*/ 3759 w 392134"/>
                <a:gd name="connsiteY1" fmla="*/ 164731 h 344893"/>
                <a:gd name="connsiteX2" fmla="*/ 188014 w 392134"/>
                <a:gd name="connsiteY2" fmla="*/ 176657 h 344893"/>
                <a:gd name="connsiteX3" fmla="*/ 204312 w 392134"/>
                <a:gd name="connsiteY3" fmla="*/ 206273 h 344893"/>
                <a:gd name="connsiteX4" fmla="*/ 254401 w 392134"/>
                <a:gd name="connsiteY4" fmla="*/ 215813 h 344893"/>
                <a:gd name="connsiteX5" fmla="*/ 217033 w 392134"/>
                <a:gd name="connsiteY5" fmla="*/ 258150 h 344893"/>
                <a:gd name="connsiteX6" fmla="*/ 349410 w 392134"/>
                <a:gd name="connsiteY6" fmla="*/ 336662 h 344893"/>
                <a:gd name="connsiteX7" fmla="*/ 184237 w 392134"/>
                <a:gd name="connsiteY7" fmla="*/ 750 h 34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134" h="344893">
                  <a:moveTo>
                    <a:pt x="184237" y="750"/>
                  </a:moveTo>
                  <a:cubicBezTo>
                    <a:pt x="107315" y="7309"/>
                    <a:pt x="-23869" y="90194"/>
                    <a:pt x="3759" y="164731"/>
                  </a:cubicBezTo>
                  <a:cubicBezTo>
                    <a:pt x="31387" y="239466"/>
                    <a:pt x="142298" y="213428"/>
                    <a:pt x="188014" y="176657"/>
                  </a:cubicBezTo>
                  <a:lnTo>
                    <a:pt x="204312" y="206273"/>
                  </a:lnTo>
                  <a:cubicBezTo>
                    <a:pt x="204312" y="206273"/>
                    <a:pt x="243469" y="174470"/>
                    <a:pt x="254401" y="215813"/>
                  </a:cubicBezTo>
                  <a:cubicBezTo>
                    <a:pt x="265134" y="257156"/>
                    <a:pt x="217033" y="258150"/>
                    <a:pt x="217033" y="258150"/>
                  </a:cubicBezTo>
                  <a:cubicBezTo>
                    <a:pt x="217033" y="258150"/>
                    <a:pt x="263147" y="376614"/>
                    <a:pt x="349410" y="336662"/>
                  </a:cubicBezTo>
                  <a:cubicBezTo>
                    <a:pt x="435476" y="297307"/>
                    <a:pt x="396915" y="-17337"/>
                    <a:pt x="184237" y="750"/>
                  </a:cubicBezTo>
                  <a:close/>
                </a:path>
              </a:pathLst>
            </a:custGeom>
            <a:solidFill>
              <a:srgbClr val="0B1238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A7D902E-8A6C-44DD-A8CA-3ABDFB66151C}"/>
                </a:ext>
              </a:extLst>
            </p:cNvPr>
            <p:cNvSpPr/>
            <p:nvPr/>
          </p:nvSpPr>
          <p:spPr>
            <a:xfrm>
              <a:off x="6827038" y="872634"/>
              <a:ext cx="165533" cy="677941"/>
            </a:xfrm>
            <a:custGeom>
              <a:avLst/>
              <a:gdLst>
                <a:gd name="connsiteX0" fmla="*/ 44126 w 165533"/>
                <a:gd name="connsiteY0" fmla="*/ 3136 h 677941"/>
                <a:gd name="connsiteX1" fmla="*/ 145496 w 165533"/>
                <a:gd name="connsiteY1" fmla="*/ 153203 h 677941"/>
                <a:gd name="connsiteX2" fmla="*/ 157819 w 165533"/>
                <a:gd name="connsiteY2" fmla="*/ 450555 h 677941"/>
                <a:gd name="connsiteX3" fmla="*/ 123433 w 165533"/>
                <a:gd name="connsiteY3" fmla="*/ 552124 h 677941"/>
                <a:gd name="connsiteX4" fmla="*/ 73742 w 165533"/>
                <a:gd name="connsiteY4" fmla="*/ 676948 h 677941"/>
                <a:gd name="connsiteX5" fmla="*/ 0 w 165533"/>
                <a:gd name="connsiteY5" fmla="*/ 677942 h 677941"/>
                <a:gd name="connsiteX6" fmla="*/ 73344 w 165533"/>
                <a:gd name="connsiteY6" fmla="*/ 450158 h 677941"/>
                <a:gd name="connsiteX7" fmla="*/ 44126 w 165533"/>
                <a:gd name="connsiteY7" fmla="*/ 3136 h 6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533" h="677941">
                  <a:moveTo>
                    <a:pt x="44126" y="3136"/>
                  </a:moveTo>
                  <a:cubicBezTo>
                    <a:pt x="95208" y="-16740"/>
                    <a:pt x="130588" y="60778"/>
                    <a:pt x="145496" y="153203"/>
                  </a:cubicBezTo>
                  <a:cubicBezTo>
                    <a:pt x="161993" y="255170"/>
                    <a:pt x="174118" y="366875"/>
                    <a:pt x="157819" y="450555"/>
                  </a:cubicBezTo>
                  <a:cubicBezTo>
                    <a:pt x="151061" y="485935"/>
                    <a:pt x="136352" y="519725"/>
                    <a:pt x="123433" y="552124"/>
                  </a:cubicBezTo>
                  <a:cubicBezTo>
                    <a:pt x="108327" y="589293"/>
                    <a:pt x="77319" y="635804"/>
                    <a:pt x="73742" y="676948"/>
                  </a:cubicBezTo>
                  <a:cubicBezTo>
                    <a:pt x="49294" y="678737"/>
                    <a:pt x="24448" y="677147"/>
                    <a:pt x="0" y="677942"/>
                  </a:cubicBezTo>
                  <a:cubicBezTo>
                    <a:pt x="28622" y="603803"/>
                    <a:pt x="59232" y="531850"/>
                    <a:pt x="73344" y="450158"/>
                  </a:cubicBezTo>
                  <a:cubicBezTo>
                    <a:pt x="91432" y="345210"/>
                    <a:pt x="-24647" y="29771"/>
                    <a:pt x="44126" y="3136"/>
                  </a:cubicBez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2F38F9-2064-40F2-B870-8C3BADEAC1F2}"/>
                </a:ext>
              </a:extLst>
            </p:cNvPr>
            <p:cNvSpPr/>
            <p:nvPr/>
          </p:nvSpPr>
          <p:spPr>
            <a:xfrm>
              <a:off x="6679555" y="684136"/>
              <a:ext cx="141719" cy="152233"/>
            </a:xfrm>
            <a:custGeom>
              <a:avLst/>
              <a:gdLst>
                <a:gd name="connsiteX0" fmla="*/ 141520 w 141719"/>
                <a:gd name="connsiteY0" fmla="*/ 19106 h 152233"/>
                <a:gd name="connsiteX1" fmla="*/ 62014 w 141719"/>
                <a:gd name="connsiteY1" fmla="*/ 17119 h 152233"/>
                <a:gd name="connsiteX2" fmla="*/ 596 w 141719"/>
                <a:gd name="connsiteY2" fmla="*/ 103979 h 152233"/>
                <a:gd name="connsiteX3" fmla="*/ 0 w 141719"/>
                <a:gd name="connsiteY3" fmla="*/ 150490 h 152233"/>
                <a:gd name="connsiteX4" fmla="*/ 136154 w 141719"/>
                <a:gd name="connsiteY4" fmla="*/ 31430 h 152233"/>
                <a:gd name="connsiteX5" fmla="*/ 141719 w 141719"/>
                <a:gd name="connsiteY5" fmla="*/ 19703 h 152233"/>
                <a:gd name="connsiteX6" fmla="*/ 141520 w 141719"/>
                <a:gd name="connsiteY6" fmla="*/ 19106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19" h="152233">
                  <a:moveTo>
                    <a:pt x="141520" y="19106"/>
                  </a:moveTo>
                  <a:cubicBezTo>
                    <a:pt x="132775" y="-14684"/>
                    <a:pt x="84674" y="4000"/>
                    <a:pt x="62014" y="17119"/>
                  </a:cubicBezTo>
                  <a:cubicBezTo>
                    <a:pt x="28026" y="36995"/>
                    <a:pt x="596" y="64226"/>
                    <a:pt x="596" y="103979"/>
                  </a:cubicBezTo>
                  <a:cubicBezTo>
                    <a:pt x="596" y="119482"/>
                    <a:pt x="397" y="134986"/>
                    <a:pt x="0" y="150490"/>
                  </a:cubicBezTo>
                  <a:cubicBezTo>
                    <a:pt x="70363" y="166192"/>
                    <a:pt x="137346" y="71779"/>
                    <a:pt x="136154" y="31430"/>
                  </a:cubicBezTo>
                  <a:cubicBezTo>
                    <a:pt x="136154" y="31430"/>
                    <a:pt x="138738" y="26659"/>
                    <a:pt x="141719" y="19703"/>
                  </a:cubicBezTo>
                  <a:cubicBezTo>
                    <a:pt x="141520" y="19504"/>
                    <a:pt x="141520" y="19305"/>
                    <a:pt x="141520" y="19106"/>
                  </a:cubicBezTo>
                  <a:close/>
                </a:path>
              </a:pathLst>
            </a:custGeom>
            <a:solidFill>
              <a:srgbClr val="DC998D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EB82956-96EB-4CC4-8702-94BF0E5DA608}"/>
                </a:ext>
              </a:extLst>
            </p:cNvPr>
            <p:cNvSpPr/>
            <p:nvPr/>
          </p:nvSpPr>
          <p:spPr>
            <a:xfrm>
              <a:off x="6643316" y="542244"/>
              <a:ext cx="220019" cy="250423"/>
            </a:xfrm>
            <a:custGeom>
              <a:avLst/>
              <a:gdLst>
                <a:gd name="connsiteX0" fmla="*/ 70029 w 220019"/>
                <a:gd name="connsiteY0" fmla="*/ 0 h 250423"/>
                <a:gd name="connsiteX1" fmla="*/ 21729 w 220019"/>
                <a:gd name="connsiteY1" fmla="*/ 225001 h 250423"/>
                <a:gd name="connsiteX2" fmla="*/ 187300 w 220019"/>
                <a:gd name="connsiteY2" fmla="*/ 165372 h 250423"/>
                <a:gd name="connsiteX3" fmla="*/ 208170 w 220019"/>
                <a:gd name="connsiteY3" fmla="*/ 101569 h 250423"/>
                <a:gd name="connsiteX4" fmla="*/ 183126 w 220019"/>
                <a:gd name="connsiteY4" fmla="*/ 113495 h 250423"/>
                <a:gd name="connsiteX5" fmla="*/ 197834 w 220019"/>
                <a:gd name="connsiteY5" fmla="*/ 53865 h 250423"/>
                <a:gd name="connsiteX6" fmla="*/ 70029 w 220019"/>
                <a:gd name="connsiteY6" fmla="*/ 0 h 2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19" h="250423">
                  <a:moveTo>
                    <a:pt x="70029" y="0"/>
                  </a:moveTo>
                  <a:cubicBezTo>
                    <a:pt x="70029" y="0"/>
                    <a:pt x="-47242" y="143309"/>
                    <a:pt x="21729" y="225001"/>
                  </a:cubicBezTo>
                  <a:cubicBezTo>
                    <a:pt x="90899" y="306694"/>
                    <a:pt x="187300" y="165372"/>
                    <a:pt x="187300" y="165372"/>
                  </a:cubicBezTo>
                  <a:cubicBezTo>
                    <a:pt x="187300" y="165372"/>
                    <a:pt x="243948" y="103755"/>
                    <a:pt x="208170" y="101569"/>
                  </a:cubicBezTo>
                  <a:cubicBezTo>
                    <a:pt x="172591" y="99581"/>
                    <a:pt x="183126" y="113495"/>
                    <a:pt x="183126" y="113495"/>
                  </a:cubicBezTo>
                  <a:cubicBezTo>
                    <a:pt x="183126" y="113495"/>
                    <a:pt x="197834" y="85667"/>
                    <a:pt x="197834" y="53865"/>
                  </a:cubicBezTo>
                  <a:cubicBezTo>
                    <a:pt x="197834" y="21864"/>
                    <a:pt x="145559" y="109320"/>
                    <a:pt x="70029" y="0"/>
                  </a:cubicBez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4652CB1-915A-4D6F-B525-9E1DEA3CD75F}"/>
                </a:ext>
              </a:extLst>
            </p:cNvPr>
            <p:cNvSpPr/>
            <p:nvPr/>
          </p:nvSpPr>
          <p:spPr>
            <a:xfrm>
              <a:off x="6655152" y="687540"/>
              <a:ext cx="86417" cy="63803"/>
            </a:xfrm>
            <a:custGeom>
              <a:avLst/>
              <a:gdLst>
                <a:gd name="connsiteX0" fmla="*/ 2141 w 86417"/>
                <a:gd name="connsiteY0" fmla="*/ 0 h 63803"/>
                <a:gd name="connsiteX1" fmla="*/ 86417 w 86417"/>
                <a:gd name="connsiteY1" fmla="*/ 20672 h 63803"/>
                <a:gd name="connsiteX2" fmla="*/ 25993 w 86417"/>
                <a:gd name="connsiteY2" fmla="*/ 62015 h 63803"/>
                <a:gd name="connsiteX3" fmla="*/ 2141 w 86417"/>
                <a:gd name="connsiteY3" fmla="*/ 0 h 6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17" h="63803">
                  <a:moveTo>
                    <a:pt x="2141" y="0"/>
                  </a:moveTo>
                  <a:cubicBezTo>
                    <a:pt x="2141" y="0"/>
                    <a:pt x="19632" y="53468"/>
                    <a:pt x="86417" y="20672"/>
                  </a:cubicBezTo>
                  <a:cubicBezTo>
                    <a:pt x="86417" y="20672"/>
                    <a:pt x="62565" y="74139"/>
                    <a:pt x="25993" y="62015"/>
                  </a:cubicBezTo>
                  <a:cubicBezTo>
                    <a:pt x="-10580" y="49890"/>
                    <a:pt x="2141" y="0"/>
                    <a:pt x="2141" y="0"/>
                  </a:cubicBezTo>
                  <a:close/>
                </a:path>
              </a:pathLst>
            </a:custGeom>
            <a:solidFill>
              <a:srgbClr val="FFFFFF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E531CCB-94CF-45DF-82B7-E9BC7C95CD00}"/>
                </a:ext>
              </a:extLst>
            </p:cNvPr>
            <p:cNvSpPr/>
            <p:nvPr/>
          </p:nvSpPr>
          <p:spPr>
            <a:xfrm>
              <a:off x="4871968" y="2961009"/>
              <a:ext cx="222640" cy="235665"/>
            </a:xfrm>
            <a:custGeom>
              <a:avLst/>
              <a:gdLst>
                <a:gd name="connsiteX0" fmla="*/ 256406 w 374273"/>
                <a:gd name="connsiteY0" fmla="*/ 0 h 249449"/>
                <a:gd name="connsiteX1" fmla="*/ 0 w 374273"/>
                <a:gd name="connsiteY1" fmla="*/ 249450 h 249449"/>
                <a:gd name="connsiteX2" fmla="*/ 374274 w 374273"/>
                <a:gd name="connsiteY2" fmla="*/ 13913 h 249449"/>
                <a:gd name="connsiteX0" fmla="*/ 104772 w 222640"/>
                <a:gd name="connsiteY0" fmla="*/ 0 h 235665"/>
                <a:gd name="connsiteX1" fmla="*/ 0 w 222640"/>
                <a:gd name="connsiteY1" fmla="*/ 235665 h 235665"/>
                <a:gd name="connsiteX2" fmla="*/ 222640 w 222640"/>
                <a:gd name="connsiteY2" fmla="*/ 13913 h 235665"/>
                <a:gd name="connsiteX3" fmla="*/ 104772 w 222640"/>
                <a:gd name="connsiteY3" fmla="*/ 0 h 2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40" h="235665">
                  <a:moveTo>
                    <a:pt x="104772" y="0"/>
                  </a:moveTo>
                  <a:lnTo>
                    <a:pt x="0" y="235665"/>
                  </a:lnTo>
                  <a:lnTo>
                    <a:pt x="222640" y="13913"/>
                  </a:lnTo>
                  <a:lnTo>
                    <a:pt x="104772" y="0"/>
                  </a:lnTo>
                  <a:close/>
                </a:path>
              </a:pathLst>
            </a:custGeom>
            <a:solidFill>
              <a:srgbClr val="C3E7DE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92BB6A0-801B-47BC-933D-C9EDC06CC3BF}"/>
                </a:ext>
              </a:extLst>
            </p:cNvPr>
            <p:cNvSpPr/>
            <p:nvPr/>
          </p:nvSpPr>
          <p:spPr>
            <a:xfrm>
              <a:off x="6126791" y="1543619"/>
              <a:ext cx="1670814" cy="1351797"/>
            </a:xfrm>
            <a:custGeom>
              <a:avLst/>
              <a:gdLst>
                <a:gd name="connsiteX0" fmla="*/ 1670815 w 1670814"/>
                <a:gd name="connsiteY0" fmla="*/ 1250428 h 1351797"/>
                <a:gd name="connsiteX1" fmla="*/ 1565867 w 1670814"/>
                <a:gd name="connsiteY1" fmla="*/ 1351797 h 1351797"/>
                <a:gd name="connsiteX2" fmla="*/ 104948 w 1670814"/>
                <a:gd name="connsiteY2" fmla="*/ 1351797 h 1351797"/>
                <a:gd name="connsiteX3" fmla="*/ 0 w 1670814"/>
                <a:gd name="connsiteY3" fmla="*/ 1250428 h 1351797"/>
                <a:gd name="connsiteX4" fmla="*/ 0 w 1670814"/>
                <a:gd name="connsiteY4" fmla="*/ 101370 h 1351797"/>
                <a:gd name="connsiteX5" fmla="*/ 104948 w 1670814"/>
                <a:gd name="connsiteY5" fmla="*/ 0 h 1351797"/>
                <a:gd name="connsiteX6" fmla="*/ 1565867 w 1670814"/>
                <a:gd name="connsiteY6" fmla="*/ 0 h 1351797"/>
                <a:gd name="connsiteX7" fmla="*/ 1670815 w 1670814"/>
                <a:gd name="connsiteY7" fmla="*/ 101370 h 1351797"/>
                <a:gd name="connsiteX8" fmla="*/ 1670815 w 1670814"/>
                <a:gd name="connsiteY8" fmla="*/ 1250428 h 135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814" h="1351797">
                  <a:moveTo>
                    <a:pt x="1670815" y="1250428"/>
                  </a:moveTo>
                  <a:cubicBezTo>
                    <a:pt x="1670815" y="1306479"/>
                    <a:pt x="1623906" y="1351797"/>
                    <a:pt x="1565867" y="1351797"/>
                  </a:cubicBezTo>
                  <a:lnTo>
                    <a:pt x="104948" y="1351797"/>
                  </a:lnTo>
                  <a:cubicBezTo>
                    <a:pt x="47107" y="1351797"/>
                    <a:pt x="0" y="1306479"/>
                    <a:pt x="0" y="1250428"/>
                  </a:cubicBezTo>
                  <a:lnTo>
                    <a:pt x="0" y="101370"/>
                  </a:lnTo>
                  <a:cubicBezTo>
                    <a:pt x="0" y="45318"/>
                    <a:pt x="46908" y="0"/>
                    <a:pt x="104948" y="0"/>
                  </a:cubicBezTo>
                  <a:lnTo>
                    <a:pt x="1565867" y="0"/>
                  </a:lnTo>
                  <a:cubicBezTo>
                    <a:pt x="1623707" y="0"/>
                    <a:pt x="1670815" y="45318"/>
                    <a:pt x="1670815" y="101370"/>
                  </a:cubicBezTo>
                  <a:lnTo>
                    <a:pt x="1670815" y="1250428"/>
                  </a:lnTo>
                  <a:close/>
                </a:path>
              </a:pathLst>
            </a:custGeom>
            <a:solidFill>
              <a:srgbClr val="486AE5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6ACB123-F0E9-46E1-8524-6A73A9F36739}"/>
                </a:ext>
              </a:extLst>
            </p:cNvPr>
            <p:cNvSpPr/>
            <p:nvPr/>
          </p:nvSpPr>
          <p:spPr>
            <a:xfrm>
              <a:off x="6279442" y="1767825"/>
              <a:ext cx="333129" cy="341676"/>
            </a:xfrm>
            <a:custGeom>
              <a:avLst/>
              <a:gdLst>
                <a:gd name="connsiteX0" fmla="*/ 243685 w 333129"/>
                <a:gd name="connsiteY0" fmla="*/ 341676 h 341676"/>
                <a:gd name="connsiteX1" fmla="*/ 238120 w 333129"/>
                <a:gd name="connsiteY1" fmla="*/ 339490 h 341676"/>
                <a:gd name="connsiteX2" fmla="*/ 165770 w 333129"/>
                <a:gd name="connsiteY2" fmla="*/ 277078 h 341676"/>
                <a:gd name="connsiteX3" fmla="*/ 0 w 333129"/>
                <a:gd name="connsiteY3" fmla="*/ 138539 h 341676"/>
                <a:gd name="connsiteX4" fmla="*/ 166565 w 333129"/>
                <a:gd name="connsiteY4" fmla="*/ 0 h 341676"/>
                <a:gd name="connsiteX5" fmla="*/ 333129 w 333129"/>
                <a:gd name="connsiteY5" fmla="*/ 138539 h 341676"/>
                <a:gd name="connsiteX6" fmla="*/ 225796 w 333129"/>
                <a:gd name="connsiteY6" fmla="*/ 268133 h 341676"/>
                <a:gd name="connsiteX7" fmla="*/ 248456 w 333129"/>
                <a:gd name="connsiteY7" fmla="*/ 339887 h 341676"/>
                <a:gd name="connsiteX8" fmla="*/ 243685 w 333129"/>
                <a:gd name="connsiteY8" fmla="*/ 341676 h 34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29" h="341676">
                  <a:moveTo>
                    <a:pt x="243685" y="341676"/>
                  </a:moveTo>
                  <a:cubicBezTo>
                    <a:pt x="241698" y="341676"/>
                    <a:pt x="239710" y="340881"/>
                    <a:pt x="238120" y="339490"/>
                  </a:cubicBezTo>
                  <a:lnTo>
                    <a:pt x="165770" y="277078"/>
                  </a:lnTo>
                  <a:cubicBezTo>
                    <a:pt x="74338" y="276680"/>
                    <a:pt x="0" y="214666"/>
                    <a:pt x="0" y="138539"/>
                  </a:cubicBezTo>
                  <a:cubicBezTo>
                    <a:pt x="0" y="62014"/>
                    <a:pt x="74735" y="0"/>
                    <a:pt x="166565" y="0"/>
                  </a:cubicBezTo>
                  <a:cubicBezTo>
                    <a:pt x="258394" y="0"/>
                    <a:pt x="333129" y="62213"/>
                    <a:pt x="333129" y="138539"/>
                  </a:cubicBezTo>
                  <a:cubicBezTo>
                    <a:pt x="333129" y="196578"/>
                    <a:pt x="290395" y="247859"/>
                    <a:pt x="225796" y="268133"/>
                  </a:cubicBezTo>
                  <a:cubicBezTo>
                    <a:pt x="225796" y="268133"/>
                    <a:pt x="251636" y="337701"/>
                    <a:pt x="248456" y="339887"/>
                  </a:cubicBezTo>
                  <a:cubicBezTo>
                    <a:pt x="247064" y="341080"/>
                    <a:pt x="245275" y="341676"/>
                    <a:pt x="243685" y="341676"/>
                  </a:cubicBezTo>
                  <a:close/>
                </a:path>
              </a:pathLst>
            </a:custGeom>
            <a:solidFill>
              <a:srgbClr val="7AB6F6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727D2F5-0C28-4683-BCE3-7111BAB0F0A9}"/>
                </a:ext>
              </a:extLst>
            </p:cNvPr>
            <p:cNvSpPr/>
            <p:nvPr/>
          </p:nvSpPr>
          <p:spPr>
            <a:xfrm>
              <a:off x="7173285" y="2866793"/>
              <a:ext cx="290839" cy="325109"/>
            </a:xfrm>
            <a:custGeom>
              <a:avLst/>
              <a:gdLst>
                <a:gd name="connsiteX0" fmla="*/ 177894 w 515992"/>
                <a:gd name="connsiteY0" fmla="*/ 0 h 417008"/>
                <a:gd name="connsiteX1" fmla="*/ 515993 w 515992"/>
                <a:gd name="connsiteY1" fmla="*/ 417008 h 417008"/>
                <a:gd name="connsiteX2" fmla="*/ 0 w 515992"/>
                <a:gd name="connsiteY2" fmla="*/ 0 h 417008"/>
                <a:gd name="connsiteX0" fmla="*/ 177894 w 290839"/>
                <a:gd name="connsiteY0" fmla="*/ 0 h 325109"/>
                <a:gd name="connsiteX1" fmla="*/ 290839 w 290839"/>
                <a:gd name="connsiteY1" fmla="*/ 325109 h 325109"/>
                <a:gd name="connsiteX2" fmla="*/ 0 w 290839"/>
                <a:gd name="connsiteY2" fmla="*/ 0 h 325109"/>
                <a:gd name="connsiteX3" fmla="*/ 177894 w 290839"/>
                <a:gd name="connsiteY3" fmla="*/ 0 h 32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839" h="325109">
                  <a:moveTo>
                    <a:pt x="177894" y="0"/>
                  </a:moveTo>
                  <a:lnTo>
                    <a:pt x="290839" y="325109"/>
                  </a:lnTo>
                  <a:lnTo>
                    <a:pt x="0" y="0"/>
                  </a:lnTo>
                  <a:lnTo>
                    <a:pt x="177894" y="0"/>
                  </a:lnTo>
                  <a:close/>
                </a:path>
              </a:pathLst>
            </a:custGeom>
            <a:solidFill>
              <a:srgbClr val="486AE5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6189560" y="1736292"/>
              <a:ext cx="999928" cy="1155546"/>
              <a:chOff x="6189560" y="1736292"/>
              <a:chExt cx="999928" cy="1155546"/>
            </a:xfrm>
            <a:solidFill>
              <a:srgbClr val="000000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658D43B-724D-4D4A-956B-995EB78A7553}"/>
                  </a:ext>
                </a:extLst>
              </p:cNvPr>
              <p:cNvSpPr/>
              <p:nvPr/>
            </p:nvSpPr>
            <p:spPr>
              <a:xfrm>
                <a:off x="6736998" y="2713149"/>
                <a:ext cx="305898" cy="43610"/>
              </a:xfrm>
              <a:custGeom>
                <a:avLst/>
                <a:gdLst>
                  <a:gd name="connsiteX0" fmla="*/ 303513 w 305898"/>
                  <a:gd name="connsiteY0" fmla="*/ 0 h 43610"/>
                  <a:gd name="connsiteX1" fmla="*/ 305899 w 305898"/>
                  <a:gd name="connsiteY1" fmla="*/ 4770 h 43610"/>
                  <a:gd name="connsiteX2" fmla="*/ 156626 w 305898"/>
                  <a:gd name="connsiteY2" fmla="*/ 42933 h 43610"/>
                  <a:gd name="connsiteX3" fmla="*/ 0 w 305898"/>
                  <a:gd name="connsiteY3" fmla="*/ 13715 h 43610"/>
                  <a:gd name="connsiteX4" fmla="*/ 1193 w 305898"/>
                  <a:gd name="connsiteY4" fmla="*/ 8348 h 43610"/>
                  <a:gd name="connsiteX5" fmla="*/ 303513 w 305898"/>
                  <a:gd name="connsiteY5" fmla="*/ 0 h 4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98" h="43610">
                    <a:moveTo>
                      <a:pt x="303513" y="0"/>
                    </a:moveTo>
                    <a:cubicBezTo>
                      <a:pt x="304308" y="1590"/>
                      <a:pt x="305103" y="3180"/>
                      <a:pt x="305899" y="4770"/>
                    </a:cubicBezTo>
                    <a:cubicBezTo>
                      <a:pt x="285823" y="14311"/>
                      <a:pt x="228182" y="38759"/>
                      <a:pt x="156626" y="42933"/>
                    </a:cubicBezTo>
                    <a:cubicBezTo>
                      <a:pt x="108327" y="45915"/>
                      <a:pt x="53865" y="39554"/>
                      <a:pt x="0" y="13715"/>
                    </a:cubicBezTo>
                    <a:lnTo>
                      <a:pt x="1193" y="8348"/>
                    </a:lnTo>
                    <a:cubicBezTo>
                      <a:pt x="132973" y="72748"/>
                      <a:pt x="270717" y="15504"/>
                      <a:pt x="303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73E1B3A-AEE6-44F3-98F9-4A6B5BE89391}"/>
                  </a:ext>
                </a:extLst>
              </p:cNvPr>
              <p:cNvSpPr/>
              <p:nvPr/>
            </p:nvSpPr>
            <p:spPr>
              <a:xfrm>
                <a:off x="6743557" y="2120235"/>
                <a:ext cx="357531" cy="265374"/>
              </a:xfrm>
              <a:custGeom>
                <a:avLst/>
                <a:gdLst>
                  <a:gd name="connsiteX0" fmla="*/ 0 w 357531"/>
                  <a:gd name="connsiteY0" fmla="*/ 155633 h 265374"/>
                  <a:gd name="connsiteX1" fmla="*/ 108327 w 357531"/>
                  <a:gd name="connsiteY1" fmla="*/ 259587 h 265374"/>
                  <a:gd name="connsiteX2" fmla="*/ 270320 w 357531"/>
                  <a:gd name="connsiteY2" fmla="*/ 225001 h 265374"/>
                  <a:gd name="connsiteX3" fmla="*/ 356981 w 357531"/>
                  <a:gd name="connsiteY3" fmla="*/ 171335 h 265374"/>
                  <a:gd name="connsiteX4" fmla="*/ 262966 w 357531"/>
                  <a:gd name="connsiteY4" fmla="*/ 113296 h 265374"/>
                  <a:gd name="connsiteX5" fmla="*/ 198566 w 357531"/>
                  <a:gd name="connsiteY5" fmla="*/ 0 h 265374"/>
                  <a:gd name="connsiteX6" fmla="*/ 90835 w 357531"/>
                  <a:gd name="connsiteY6" fmla="*/ 3379 h 265374"/>
                  <a:gd name="connsiteX7" fmla="*/ 43331 w 357531"/>
                  <a:gd name="connsiteY7" fmla="*/ 115681 h 265374"/>
                  <a:gd name="connsiteX8" fmla="*/ 0 w 357531"/>
                  <a:gd name="connsiteY8" fmla="*/ 155633 h 26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531" h="265374">
                    <a:moveTo>
                      <a:pt x="0" y="155633"/>
                    </a:moveTo>
                    <a:cubicBezTo>
                      <a:pt x="199" y="189423"/>
                      <a:pt x="79307" y="249847"/>
                      <a:pt x="108327" y="259587"/>
                    </a:cubicBezTo>
                    <a:cubicBezTo>
                      <a:pt x="160602" y="277078"/>
                      <a:pt x="225598" y="251835"/>
                      <a:pt x="270320" y="225001"/>
                    </a:cubicBezTo>
                    <a:cubicBezTo>
                      <a:pt x="294569" y="210492"/>
                      <a:pt x="352211" y="201547"/>
                      <a:pt x="356981" y="171335"/>
                    </a:cubicBezTo>
                    <a:cubicBezTo>
                      <a:pt x="364733" y="122439"/>
                      <a:pt x="288407" y="123234"/>
                      <a:pt x="262966" y="113296"/>
                    </a:cubicBezTo>
                    <a:cubicBezTo>
                      <a:pt x="225200" y="98587"/>
                      <a:pt x="200355" y="36771"/>
                      <a:pt x="198566" y="0"/>
                    </a:cubicBezTo>
                    <a:cubicBezTo>
                      <a:pt x="162589" y="398"/>
                      <a:pt x="126613" y="-596"/>
                      <a:pt x="90835" y="3379"/>
                    </a:cubicBezTo>
                    <a:cubicBezTo>
                      <a:pt x="95606" y="47107"/>
                      <a:pt x="75729" y="87854"/>
                      <a:pt x="43331" y="115681"/>
                    </a:cubicBezTo>
                    <a:cubicBezTo>
                      <a:pt x="32796" y="124228"/>
                      <a:pt x="0" y="141322"/>
                      <a:pt x="0" y="155633"/>
                    </a:cubicBezTo>
                    <a:close/>
                  </a:path>
                </a:pathLst>
              </a:custGeom>
              <a:solidFill>
                <a:srgbClr val="AD704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C8C5B43-6E4D-46C2-AAD0-00C97B3BC10E}"/>
                  </a:ext>
                </a:extLst>
              </p:cNvPr>
              <p:cNvSpPr/>
              <p:nvPr/>
            </p:nvSpPr>
            <p:spPr>
              <a:xfrm>
                <a:off x="6766017" y="2196759"/>
                <a:ext cx="235734" cy="631077"/>
              </a:xfrm>
              <a:custGeom>
                <a:avLst/>
                <a:gdLst>
                  <a:gd name="connsiteX0" fmla="*/ 9541 w 235734"/>
                  <a:gd name="connsiteY0" fmla="*/ 43331 h 631077"/>
                  <a:gd name="connsiteX1" fmla="*/ 55654 w 235734"/>
                  <a:gd name="connsiteY1" fmla="*/ 2783 h 631077"/>
                  <a:gd name="connsiteX2" fmla="*/ 79108 w 235734"/>
                  <a:gd name="connsiteY2" fmla="*/ 54660 h 631077"/>
                  <a:gd name="connsiteX3" fmla="*/ 198566 w 235734"/>
                  <a:gd name="connsiteY3" fmla="*/ 0 h 631077"/>
                  <a:gd name="connsiteX4" fmla="*/ 235735 w 235734"/>
                  <a:gd name="connsiteY4" fmla="*/ 38759 h 631077"/>
                  <a:gd name="connsiteX5" fmla="*/ 0 w 235734"/>
                  <a:gd name="connsiteY5" fmla="*/ 631077 h 631077"/>
                  <a:gd name="connsiteX6" fmla="*/ 11528 w 235734"/>
                  <a:gd name="connsiteY6" fmla="*/ 64002 h 63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734" h="631077">
                    <a:moveTo>
                      <a:pt x="9541" y="43331"/>
                    </a:moveTo>
                    <a:lnTo>
                      <a:pt x="55654" y="2783"/>
                    </a:lnTo>
                    <a:lnTo>
                      <a:pt x="79108" y="54660"/>
                    </a:lnTo>
                    <a:lnTo>
                      <a:pt x="198566" y="0"/>
                    </a:lnTo>
                    <a:lnTo>
                      <a:pt x="235735" y="38759"/>
                    </a:lnTo>
                    <a:lnTo>
                      <a:pt x="0" y="631077"/>
                    </a:lnTo>
                    <a:lnTo>
                      <a:pt x="11528" y="64002"/>
                    </a:ln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0C69870-D922-4EC9-9312-436407AB888B}"/>
                  </a:ext>
                </a:extLst>
              </p:cNvPr>
              <p:cNvSpPr/>
              <p:nvPr/>
            </p:nvSpPr>
            <p:spPr>
              <a:xfrm>
                <a:off x="6470256" y="2260960"/>
                <a:ext cx="225399" cy="626306"/>
              </a:xfrm>
              <a:custGeom>
                <a:avLst/>
                <a:gdLst>
                  <a:gd name="connsiteX0" fmla="*/ 225399 w 225399"/>
                  <a:gd name="connsiteY0" fmla="*/ 0 h 626306"/>
                  <a:gd name="connsiteX1" fmla="*/ 112700 w 225399"/>
                  <a:gd name="connsiteY1" fmla="*/ 209895 h 626306"/>
                  <a:gd name="connsiteX2" fmla="*/ 0 w 225399"/>
                  <a:gd name="connsiteY2" fmla="*/ 626307 h 626306"/>
                  <a:gd name="connsiteX3" fmla="*/ 188826 w 225399"/>
                  <a:gd name="connsiteY3" fmla="*/ 626307 h 626306"/>
                  <a:gd name="connsiteX4" fmla="*/ 225399 w 225399"/>
                  <a:gd name="connsiteY4" fmla="*/ 0 h 6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399" h="626306">
                    <a:moveTo>
                      <a:pt x="225399" y="0"/>
                    </a:moveTo>
                    <a:cubicBezTo>
                      <a:pt x="225399" y="0"/>
                      <a:pt x="152452" y="16299"/>
                      <a:pt x="112700" y="209895"/>
                    </a:cubicBezTo>
                    <a:cubicBezTo>
                      <a:pt x="72947" y="403293"/>
                      <a:pt x="0" y="626307"/>
                      <a:pt x="0" y="626307"/>
                    </a:cubicBezTo>
                    <a:lnTo>
                      <a:pt x="188826" y="626307"/>
                    </a:lnTo>
                    <a:lnTo>
                      <a:pt x="225399" y="0"/>
                    </a:lnTo>
                    <a:close/>
                  </a:path>
                </a:pathLst>
              </a:custGeom>
              <a:solidFill>
                <a:srgbClr val="B2E7E7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EA3B318-2F3C-42F8-B7E5-7673269CA5B4}"/>
                  </a:ext>
                </a:extLst>
              </p:cNvPr>
              <p:cNvSpPr/>
              <p:nvPr/>
            </p:nvSpPr>
            <p:spPr>
              <a:xfrm>
                <a:off x="6599868" y="2230395"/>
                <a:ext cx="572085" cy="661444"/>
              </a:xfrm>
              <a:custGeom>
                <a:avLst/>
                <a:gdLst>
                  <a:gd name="connsiteX0" fmla="*/ 493514 w 572085"/>
                  <a:gd name="connsiteY0" fmla="*/ 661245 h 661444"/>
                  <a:gd name="connsiteX1" fmla="*/ 505639 w 572085"/>
                  <a:gd name="connsiteY1" fmla="*/ 483749 h 661444"/>
                  <a:gd name="connsiteX2" fmla="*/ 571828 w 572085"/>
                  <a:gd name="connsiteY2" fmla="*/ 130544 h 661444"/>
                  <a:gd name="connsiteX3" fmla="*/ 536845 w 572085"/>
                  <a:gd name="connsiteY3" fmla="*/ 35535 h 661444"/>
                  <a:gd name="connsiteX4" fmla="*/ 524720 w 572085"/>
                  <a:gd name="connsiteY4" fmla="*/ 28180 h 661444"/>
                  <a:gd name="connsiteX5" fmla="*/ 398306 w 572085"/>
                  <a:gd name="connsiteY5" fmla="*/ 1546 h 661444"/>
                  <a:gd name="connsiteX6" fmla="*/ 386579 w 572085"/>
                  <a:gd name="connsiteY6" fmla="*/ 28180 h 661444"/>
                  <a:gd name="connsiteX7" fmla="*/ 354180 w 572085"/>
                  <a:gd name="connsiteY7" fmla="*/ 69126 h 661444"/>
                  <a:gd name="connsiteX8" fmla="*/ 185032 w 572085"/>
                  <a:gd name="connsiteY8" fmla="*/ 424318 h 661444"/>
                  <a:gd name="connsiteX9" fmla="*/ 187218 w 572085"/>
                  <a:gd name="connsiteY9" fmla="*/ 5322 h 661444"/>
                  <a:gd name="connsiteX10" fmla="*/ 123812 w 572085"/>
                  <a:gd name="connsiteY10" fmla="*/ 14863 h 661444"/>
                  <a:gd name="connsiteX11" fmla="*/ 80283 w 572085"/>
                  <a:gd name="connsiteY11" fmla="*/ 69324 h 661444"/>
                  <a:gd name="connsiteX12" fmla="*/ 23635 w 572085"/>
                  <a:gd name="connsiteY12" fmla="*/ 305655 h 661444"/>
                  <a:gd name="connsiteX13" fmla="*/ 12703 w 572085"/>
                  <a:gd name="connsiteY13" fmla="*/ 661444 h 661444"/>
                  <a:gd name="connsiteX14" fmla="*/ 493514 w 572085"/>
                  <a:gd name="connsiteY14" fmla="*/ 661444 h 66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2085" h="661444">
                    <a:moveTo>
                      <a:pt x="493514" y="661245"/>
                    </a:moveTo>
                    <a:cubicBezTo>
                      <a:pt x="484371" y="602013"/>
                      <a:pt x="499676" y="542980"/>
                      <a:pt x="505639" y="483749"/>
                    </a:cubicBezTo>
                    <a:cubicBezTo>
                      <a:pt x="517366" y="364291"/>
                      <a:pt x="570635" y="251194"/>
                      <a:pt x="571828" y="130544"/>
                    </a:cubicBezTo>
                    <a:cubicBezTo>
                      <a:pt x="572225" y="83039"/>
                      <a:pt x="575803" y="61374"/>
                      <a:pt x="536845" y="35535"/>
                    </a:cubicBezTo>
                    <a:cubicBezTo>
                      <a:pt x="533267" y="33149"/>
                      <a:pt x="529093" y="30565"/>
                      <a:pt x="524720" y="28180"/>
                    </a:cubicBezTo>
                    <a:cubicBezTo>
                      <a:pt x="514385" y="22416"/>
                      <a:pt x="399698" y="-7001"/>
                      <a:pt x="398306" y="1546"/>
                    </a:cubicBezTo>
                    <a:cubicBezTo>
                      <a:pt x="398306" y="1546"/>
                      <a:pt x="396318" y="14466"/>
                      <a:pt x="386579" y="28180"/>
                    </a:cubicBezTo>
                    <a:cubicBezTo>
                      <a:pt x="374057" y="46268"/>
                      <a:pt x="356566" y="66939"/>
                      <a:pt x="354180" y="69126"/>
                    </a:cubicBezTo>
                    <a:cubicBezTo>
                      <a:pt x="330527" y="89996"/>
                      <a:pt x="185032" y="424318"/>
                      <a:pt x="185032" y="424318"/>
                    </a:cubicBezTo>
                    <a:cubicBezTo>
                      <a:pt x="185032" y="424318"/>
                      <a:pt x="187616" y="7111"/>
                      <a:pt x="187218" y="5322"/>
                    </a:cubicBezTo>
                    <a:cubicBezTo>
                      <a:pt x="186821" y="3335"/>
                      <a:pt x="126993" y="13074"/>
                      <a:pt x="123812" y="14863"/>
                    </a:cubicBezTo>
                    <a:cubicBezTo>
                      <a:pt x="89227" y="32156"/>
                      <a:pt x="94594" y="35733"/>
                      <a:pt x="80283" y="69324"/>
                    </a:cubicBezTo>
                    <a:cubicBezTo>
                      <a:pt x="50468" y="139290"/>
                      <a:pt x="39337" y="231119"/>
                      <a:pt x="23635" y="305655"/>
                    </a:cubicBezTo>
                    <a:cubicBezTo>
                      <a:pt x="-2204" y="429486"/>
                      <a:pt x="-8366" y="542384"/>
                      <a:pt x="12703" y="661444"/>
                    </a:cubicBezTo>
                    <a:lnTo>
                      <a:pt x="493514" y="661444"/>
                    </a:lnTo>
                    <a:close/>
                  </a:path>
                </a:pathLst>
              </a:custGeom>
              <a:solidFill>
                <a:srgbClr val="50CFDA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DC73F9-1A56-46B4-90B8-1D031B9A7F11}"/>
                  </a:ext>
                </a:extLst>
              </p:cNvPr>
              <p:cNvSpPr/>
              <p:nvPr/>
            </p:nvSpPr>
            <p:spPr>
              <a:xfrm>
                <a:off x="6825249" y="2120036"/>
                <a:ext cx="118264" cy="64594"/>
              </a:xfrm>
              <a:custGeom>
                <a:avLst/>
                <a:gdLst>
                  <a:gd name="connsiteX0" fmla="*/ 0 w 118264"/>
                  <a:gd name="connsiteY0" fmla="*/ 63605 h 64594"/>
                  <a:gd name="connsiteX1" fmla="*/ 9143 w 118264"/>
                  <a:gd name="connsiteY1" fmla="*/ 3379 h 64594"/>
                  <a:gd name="connsiteX2" fmla="*/ 116874 w 118264"/>
                  <a:gd name="connsiteY2" fmla="*/ 0 h 64594"/>
                  <a:gd name="connsiteX3" fmla="*/ 118265 w 118264"/>
                  <a:gd name="connsiteY3" fmla="*/ 11131 h 64594"/>
                  <a:gd name="connsiteX4" fmla="*/ 0 w 118264"/>
                  <a:gd name="connsiteY4" fmla="*/ 63605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264" h="64594">
                    <a:moveTo>
                      <a:pt x="0" y="63605"/>
                    </a:moveTo>
                    <a:cubicBezTo>
                      <a:pt x="7951" y="44921"/>
                      <a:pt x="11528" y="24448"/>
                      <a:pt x="9143" y="3379"/>
                    </a:cubicBezTo>
                    <a:cubicBezTo>
                      <a:pt x="44921" y="-596"/>
                      <a:pt x="80897" y="397"/>
                      <a:pt x="116874" y="0"/>
                    </a:cubicBezTo>
                    <a:cubicBezTo>
                      <a:pt x="117072" y="3379"/>
                      <a:pt x="117669" y="7354"/>
                      <a:pt x="118265" y="11131"/>
                    </a:cubicBezTo>
                    <a:cubicBezTo>
                      <a:pt x="91829" y="54064"/>
                      <a:pt x="48896" y="68773"/>
                      <a:pt x="0" y="63605"/>
                    </a:cubicBezTo>
                    <a:close/>
                  </a:path>
                </a:pathLst>
              </a:custGeom>
              <a:solidFill>
                <a:srgbClr val="B9B3C0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553CC75-C73A-4FD4-9914-A56E28C716BA}"/>
                  </a:ext>
                </a:extLst>
              </p:cNvPr>
              <p:cNvSpPr/>
              <p:nvPr/>
            </p:nvSpPr>
            <p:spPr>
              <a:xfrm>
                <a:off x="6724890" y="1755246"/>
                <a:ext cx="345810" cy="380600"/>
              </a:xfrm>
              <a:custGeom>
                <a:avLst/>
                <a:gdLst>
                  <a:gd name="connsiteX0" fmla="*/ 86644 w 345810"/>
                  <a:gd name="connsiteY0" fmla="*/ 369163 h 380600"/>
                  <a:gd name="connsiteX1" fmla="*/ 50270 w 345810"/>
                  <a:gd name="connsiteY1" fmla="*/ 91688 h 380600"/>
                  <a:gd name="connsiteX2" fmla="*/ 189008 w 345810"/>
                  <a:gd name="connsiteY2" fmla="*/ 58 h 380600"/>
                  <a:gd name="connsiteX3" fmla="*/ 345634 w 345810"/>
                  <a:gd name="connsiteY3" fmla="*/ 98247 h 380600"/>
                  <a:gd name="connsiteX4" fmla="*/ 312242 w 345810"/>
                  <a:gd name="connsiteY4" fmla="*/ 193455 h 380600"/>
                  <a:gd name="connsiteX5" fmla="*/ 259967 w 345810"/>
                  <a:gd name="connsiteY5" fmla="*/ 323646 h 380600"/>
                  <a:gd name="connsiteX6" fmla="*/ 86644 w 345810"/>
                  <a:gd name="connsiteY6" fmla="*/ 369163 h 38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810" h="380600">
                    <a:moveTo>
                      <a:pt x="86644" y="369163"/>
                    </a:moveTo>
                    <a:cubicBezTo>
                      <a:pt x="-36987" y="327423"/>
                      <a:pt x="-8564" y="176163"/>
                      <a:pt x="50270" y="91688"/>
                    </a:cubicBezTo>
                    <a:cubicBezTo>
                      <a:pt x="80681" y="47960"/>
                      <a:pt x="131764" y="-1930"/>
                      <a:pt x="189008" y="58"/>
                    </a:cubicBezTo>
                    <a:cubicBezTo>
                      <a:pt x="244861" y="2244"/>
                      <a:pt x="340466" y="33450"/>
                      <a:pt x="345634" y="98247"/>
                    </a:cubicBezTo>
                    <a:cubicBezTo>
                      <a:pt x="348218" y="131242"/>
                      <a:pt x="321584" y="162249"/>
                      <a:pt x="312242" y="193455"/>
                    </a:cubicBezTo>
                    <a:cubicBezTo>
                      <a:pt x="298527" y="239370"/>
                      <a:pt x="288987" y="284291"/>
                      <a:pt x="259967" y="323646"/>
                    </a:cubicBezTo>
                    <a:cubicBezTo>
                      <a:pt x="216636" y="382878"/>
                      <a:pt x="153230" y="391822"/>
                      <a:pt x="86644" y="369163"/>
                    </a:cubicBezTo>
                    <a:close/>
                  </a:path>
                </a:pathLst>
              </a:custGeom>
              <a:solidFill>
                <a:srgbClr val="AD704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008D3B1-61B8-48F2-BF8C-635C0E839400}"/>
                  </a:ext>
                </a:extLst>
              </p:cNvPr>
              <p:cNvSpPr/>
              <p:nvPr/>
            </p:nvSpPr>
            <p:spPr>
              <a:xfrm>
                <a:off x="6733807" y="1736292"/>
                <a:ext cx="349862" cy="357739"/>
              </a:xfrm>
              <a:custGeom>
                <a:avLst/>
                <a:gdLst>
                  <a:gd name="connsiteX0" fmla="*/ 236342 w 349862"/>
                  <a:gd name="connsiteY0" fmla="*/ 286151 h 357739"/>
                  <a:gd name="connsiteX1" fmla="*/ 274902 w 349862"/>
                  <a:gd name="connsiteY1" fmla="*/ 242224 h 357739"/>
                  <a:gd name="connsiteX2" fmla="*/ 215273 w 349862"/>
                  <a:gd name="connsiteY2" fmla="*/ 219167 h 357739"/>
                  <a:gd name="connsiteX3" fmla="*/ 215273 w 349862"/>
                  <a:gd name="connsiteY3" fmla="*/ 219167 h 357739"/>
                  <a:gd name="connsiteX4" fmla="*/ 212490 w 349862"/>
                  <a:gd name="connsiteY4" fmla="*/ 159538 h 357739"/>
                  <a:gd name="connsiteX5" fmla="*/ 133382 w 349862"/>
                  <a:gd name="connsiteY5" fmla="*/ 115809 h 357739"/>
                  <a:gd name="connsiteX6" fmla="*/ 1005 w 349862"/>
                  <a:gd name="connsiteY6" fmla="*/ 79634 h 357739"/>
                  <a:gd name="connsiteX7" fmla="*/ 202154 w 349862"/>
                  <a:gd name="connsiteY7" fmla="*/ 7085 h 357739"/>
                  <a:gd name="connsiteX8" fmla="*/ 333935 w 349862"/>
                  <a:gd name="connsiteY8" fmla="*/ 91163 h 357739"/>
                  <a:gd name="connsiteX9" fmla="*/ 219646 w 349862"/>
                  <a:gd name="connsiteY9" fmla="*/ 357706 h 357739"/>
                  <a:gd name="connsiteX10" fmla="*/ 236342 w 349862"/>
                  <a:gd name="connsiteY10" fmla="*/ 286151 h 35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862" h="357739">
                    <a:moveTo>
                      <a:pt x="236342" y="286151"/>
                    </a:moveTo>
                    <a:cubicBezTo>
                      <a:pt x="264964" y="292511"/>
                      <a:pt x="279871" y="268063"/>
                      <a:pt x="274902" y="242224"/>
                    </a:cubicBezTo>
                    <a:cubicBezTo>
                      <a:pt x="265759" y="194520"/>
                      <a:pt x="240516" y="222944"/>
                      <a:pt x="215273" y="219167"/>
                    </a:cubicBezTo>
                    <a:cubicBezTo>
                      <a:pt x="199173" y="216782"/>
                      <a:pt x="215273" y="219167"/>
                      <a:pt x="215273" y="219167"/>
                    </a:cubicBezTo>
                    <a:lnTo>
                      <a:pt x="212490" y="159538"/>
                    </a:lnTo>
                    <a:cubicBezTo>
                      <a:pt x="212490" y="159538"/>
                      <a:pt x="108139" y="161724"/>
                      <a:pt x="133382" y="115809"/>
                    </a:cubicBezTo>
                    <a:cubicBezTo>
                      <a:pt x="98797" y="118990"/>
                      <a:pt x="9353" y="130518"/>
                      <a:pt x="1005" y="79634"/>
                    </a:cubicBezTo>
                    <a:cubicBezTo>
                      <a:pt x="-14499" y="-14978"/>
                      <a:pt x="153854" y="-3847"/>
                      <a:pt x="202154" y="7085"/>
                    </a:cubicBezTo>
                    <a:cubicBezTo>
                      <a:pt x="249659" y="17819"/>
                      <a:pt x="308493" y="48428"/>
                      <a:pt x="333935" y="91163"/>
                    </a:cubicBezTo>
                    <a:cubicBezTo>
                      <a:pt x="378856" y="166495"/>
                      <a:pt x="324991" y="360687"/>
                      <a:pt x="219646" y="357706"/>
                    </a:cubicBezTo>
                    <a:lnTo>
                      <a:pt x="236342" y="286151"/>
                    </a:lnTo>
                    <a:close/>
                  </a:path>
                </a:pathLst>
              </a:custGeom>
              <a:solidFill>
                <a:srgbClr val="0B123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F37EE27-37FF-4887-AA20-96DA185BE799}"/>
                  </a:ext>
                </a:extLst>
              </p:cNvPr>
              <p:cNvSpPr/>
              <p:nvPr/>
            </p:nvSpPr>
            <p:spPr>
              <a:xfrm>
                <a:off x="6189560" y="2597866"/>
                <a:ext cx="293217" cy="210748"/>
              </a:xfrm>
              <a:custGeom>
                <a:avLst/>
                <a:gdLst>
                  <a:gd name="connsiteX0" fmla="*/ 293218 w 293217"/>
                  <a:gd name="connsiteY0" fmla="*/ 87059 h 210748"/>
                  <a:gd name="connsiteX1" fmla="*/ 203972 w 293217"/>
                  <a:gd name="connsiteY1" fmla="*/ 47704 h 210748"/>
                  <a:gd name="connsiteX2" fmla="*/ 122280 w 293217"/>
                  <a:gd name="connsiteY2" fmla="*/ 0 h 210748"/>
                  <a:gd name="connsiteX3" fmla="*/ 151498 w 293217"/>
                  <a:gd name="connsiteY3" fmla="*/ 61418 h 210748"/>
                  <a:gd name="connsiteX4" fmla="*/ 90478 w 293217"/>
                  <a:gd name="connsiteY4" fmla="*/ 59232 h 210748"/>
                  <a:gd name="connsiteX5" fmla="*/ 22699 w 293217"/>
                  <a:gd name="connsiteY5" fmla="*/ 38958 h 210748"/>
                  <a:gd name="connsiteX6" fmla="*/ 98229 w 293217"/>
                  <a:gd name="connsiteY6" fmla="*/ 101171 h 210748"/>
                  <a:gd name="connsiteX7" fmla="*/ 2226 w 293217"/>
                  <a:gd name="connsiteY7" fmla="*/ 101768 h 210748"/>
                  <a:gd name="connsiteX8" fmla="*/ 113932 w 293217"/>
                  <a:gd name="connsiteY8" fmla="*/ 139533 h 210748"/>
                  <a:gd name="connsiteX9" fmla="*/ 40 w 293217"/>
                  <a:gd name="connsiteY9" fmla="*/ 160204 h 210748"/>
                  <a:gd name="connsiteX10" fmla="*/ 103199 w 293217"/>
                  <a:gd name="connsiteY10" fmla="*/ 168950 h 210748"/>
                  <a:gd name="connsiteX11" fmla="*/ 27469 w 293217"/>
                  <a:gd name="connsiteY11" fmla="*/ 207113 h 210748"/>
                  <a:gd name="connsiteX12" fmla="*/ 156865 w 293217"/>
                  <a:gd name="connsiteY12" fmla="*/ 183062 h 210748"/>
                  <a:gd name="connsiteX13" fmla="*/ 278509 w 293217"/>
                  <a:gd name="connsiteY13" fmla="*/ 162590 h 210748"/>
                  <a:gd name="connsiteX14" fmla="*/ 293218 w 293217"/>
                  <a:gd name="connsiteY14" fmla="*/ 87059 h 21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3217" h="210748">
                    <a:moveTo>
                      <a:pt x="293218" y="87059"/>
                    </a:moveTo>
                    <a:cubicBezTo>
                      <a:pt x="264198" y="69568"/>
                      <a:pt x="232197" y="66586"/>
                      <a:pt x="203972" y="47704"/>
                    </a:cubicBezTo>
                    <a:cubicBezTo>
                      <a:pt x="177537" y="30014"/>
                      <a:pt x="153287" y="2981"/>
                      <a:pt x="122280" y="0"/>
                    </a:cubicBezTo>
                    <a:cubicBezTo>
                      <a:pt x="124466" y="22659"/>
                      <a:pt x="139573" y="43728"/>
                      <a:pt x="151498" y="61418"/>
                    </a:cubicBezTo>
                    <a:cubicBezTo>
                      <a:pt x="134007" y="82288"/>
                      <a:pt x="111944" y="66387"/>
                      <a:pt x="90478" y="59232"/>
                    </a:cubicBezTo>
                    <a:cubicBezTo>
                      <a:pt x="77160" y="54660"/>
                      <a:pt x="32836" y="30014"/>
                      <a:pt x="22699" y="38958"/>
                    </a:cubicBezTo>
                    <a:cubicBezTo>
                      <a:pt x="12562" y="47902"/>
                      <a:pt x="74179" y="79506"/>
                      <a:pt x="98229" y="101171"/>
                    </a:cubicBezTo>
                    <a:cubicBezTo>
                      <a:pt x="71595" y="102364"/>
                      <a:pt x="40" y="88649"/>
                      <a:pt x="2226" y="101768"/>
                    </a:cubicBezTo>
                    <a:cubicBezTo>
                      <a:pt x="4214" y="114687"/>
                      <a:pt x="84912" y="123035"/>
                      <a:pt x="113932" y="139533"/>
                    </a:cubicBezTo>
                    <a:cubicBezTo>
                      <a:pt x="71595" y="145893"/>
                      <a:pt x="2425" y="148080"/>
                      <a:pt x="40" y="160204"/>
                    </a:cubicBezTo>
                    <a:cubicBezTo>
                      <a:pt x="-2345" y="172329"/>
                      <a:pt x="103000" y="160005"/>
                      <a:pt x="103199" y="168950"/>
                    </a:cubicBezTo>
                    <a:cubicBezTo>
                      <a:pt x="103397" y="177894"/>
                      <a:pt x="17929" y="192404"/>
                      <a:pt x="27469" y="207113"/>
                    </a:cubicBezTo>
                    <a:cubicBezTo>
                      <a:pt x="37010" y="221821"/>
                      <a:pt x="119299" y="187435"/>
                      <a:pt x="156865" y="183062"/>
                    </a:cubicBezTo>
                    <a:cubicBezTo>
                      <a:pt x="198208" y="178292"/>
                      <a:pt x="239750" y="181273"/>
                      <a:pt x="278509" y="162590"/>
                    </a:cubicBezTo>
                    <a:lnTo>
                      <a:pt x="293218" y="87059"/>
                    </a:lnTo>
                    <a:close/>
                  </a:path>
                </a:pathLst>
              </a:custGeom>
              <a:solidFill>
                <a:srgbClr val="AD704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834A2BA-9E3E-4E1E-8796-47AABA9425E6}"/>
                  </a:ext>
                </a:extLst>
              </p:cNvPr>
              <p:cNvSpPr/>
              <p:nvPr/>
            </p:nvSpPr>
            <p:spPr>
              <a:xfrm>
                <a:off x="6432689" y="2262675"/>
                <a:ext cx="756799" cy="517906"/>
              </a:xfrm>
              <a:custGeom>
                <a:avLst/>
                <a:gdLst>
                  <a:gd name="connsiteX0" fmla="*/ 640618 w 756799"/>
                  <a:gd name="connsiteY0" fmla="*/ 1664 h 517906"/>
                  <a:gd name="connsiteX1" fmla="*/ 746361 w 756799"/>
                  <a:gd name="connsiteY1" fmla="*/ 133644 h 517906"/>
                  <a:gd name="connsiteX2" fmla="*/ 362745 w 756799"/>
                  <a:gd name="connsiteY2" fmla="*/ 499371 h 517906"/>
                  <a:gd name="connsiteX3" fmla="*/ 6162 w 756799"/>
                  <a:gd name="connsiteY3" fmla="*/ 513284 h 517906"/>
                  <a:gd name="connsiteX4" fmla="*/ 0 w 756799"/>
                  <a:gd name="connsiteY4" fmla="*/ 386075 h 517906"/>
                  <a:gd name="connsiteX5" fmla="*/ 408262 w 756799"/>
                  <a:gd name="connsiteY5" fmla="*/ 310147 h 517906"/>
                  <a:gd name="connsiteX6" fmla="*/ 640618 w 756799"/>
                  <a:gd name="connsiteY6" fmla="*/ 1664 h 51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99" h="517906">
                    <a:moveTo>
                      <a:pt x="640618" y="1664"/>
                    </a:moveTo>
                    <a:cubicBezTo>
                      <a:pt x="715950" y="-8075"/>
                      <a:pt x="783331" y="23528"/>
                      <a:pt x="746361" y="133644"/>
                    </a:cubicBezTo>
                    <a:cubicBezTo>
                      <a:pt x="709192" y="243760"/>
                      <a:pt x="609014" y="468363"/>
                      <a:pt x="362745" y="499371"/>
                    </a:cubicBezTo>
                    <a:cubicBezTo>
                      <a:pt x="116277" y="530179"/>
                      <a:pt x="6162" y="513284"/>
                      <a:pt x="6162" y="513284"/>
                    </a:cubicBezTo>
                    <a:lnTo>
                      <a:pt x="0" y="386075"/>
                    </a:lnTo>
                    <a:cubicBezTo>
                      <a:pt x="0" y="386075"/>
                      <a:pt x="238716" y="422250"/>
                      <a:pt x="408262" y="310147"/>
                    </a:cubicBezTo>
                    <a:cubicBezTo>
                      <a:pt x="577610" y="198044"/>
                      <a:pt x="554156" y="12597"/>
                      <a:pt x="640618" y="1664"/>
                    </a:cubicBezTo>
                    <a:close/>
                  </a:path>
                </a:pathLst>
              </a:custGeom>
              <a:solidFill>
                <a:srgbClr val="B2E7E7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88D356-0C02-4A9B-9835-A45AB0753421}"/>
                  </a:ext>
                </a:extLst>
              </p:cNvPr>
              <p:cNvSpPr/>
              <p:nvPr/>
            </p:nvSpPr>
            <p:spPr>
              <a:xfrm>
                <a:off x="6747971" y="2004554"/>
                <a:ext cx="127962" cy="81095"/>
              </a:xfrm>
              <a:custGeom>
                <a:avLst/>
                <a:gdLst>
                  <a:gd name="connsiteX0" fmla="*/ 2741 w 127962"/>
                  <a:gd name="connsiteY0" fmla="*/ 0 h 81095"/>
                  <a:gd name="connsiteX1" fmla="*/ 127963 w 127962"/>
                  <a:gd name="connsiteY1" fmla="*/ 25839 h 81095"/>
                  <a:gd name="connsiteX2" fmla="*/ 43289 w 127962"/>
                  <a:gd name="connsiteY2" fmla="*/ 81096 h 81095"/>
                  <a:gd name="connsiteX3" fmla="*/ 2741 w 127962"/>
                  <a:gd name="connsiteY3" fmla="*/ 0 h 8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62" h="81095">
                    <a:moveTo>
                      <a:pt x="2741" y="0"/>
                    </a:moveTo>
                    <a:cubicBezTo>
                      <a:pt x="2741" y="0"/>
                      <a:pt x="50644" y="25839"/>
                      <a:pt x="127963" y="25839"/>
                    </a:cubicBezTo>
                    <a:cubicBezTo>
                      <a:pt x="127963" y="25839"/>
                      <a:pt x="102322" y="81096"/>
                      <a:pt x="43289" y="81096"/>
                    </a:cubicBezTo>
                    <a:cubicBezTo>
                      <a:pt x="-15744" y="80897"/>
                      <a:pt x="2741" y="0"/>
                      <a:pt x="2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94514E-B325-4397-8827-14069DFA467D}"/>
                </a:ext>
              </a:extLst>
            </p:cNvPr>
            <p:cNvSpPr/>
            <p:nvPr/>
          </p:nvSpPr>
          <p:spPr>
            <a:xfrm>
              <a:off x="6710959" y="1490777"/>
              <a:ext cx="148079" cy="81873"/>
            </a:xfrm>
            <a:custGeom>
              <a:avLst/>
              <a:gdLst>
                <a:gd name="connsiteX0" fmla="*/ 68971 w 148079"/>
                <a:gd name="connsiteY0" fmla="*/ 2555 h 81873"/>
                <a:gd name="connsiteX1" fmla="*/ 0 w 148079"/>
                <a:gd name="connsiteY1" fmla="*/ 64172 h 81873"/>
                <a:gd name="connsiteX2" fmla="*/ 61617 w 148079"/>
                <a:gd name="connsiteY2" fmla="*/ 37140 h 81873"/>
                <a:gd name="connsiteX3" fmla="*/ 34585 w 148079"/>
                <a:gd name="connsiteY3" fmla="*/ 74110 h 81873"/>
                <a:gd name="connsiteX4" fmla="*/ 93817 w 148079"/>
                <a:gd name="connsiteY4" fmla="*/ 42109 h 81873"/>
                <a:gd name="connsiteX5" fmla="*/ 69170 w 148079"/>
                <a:gd name="connsiteY5" fmla="*/ 81464 h 81873"/>
                <a:gd name="connsiteX6" fmla="*/ 115880 w 148079"/>
                <a:gd name="connsiteY6" fmla="*/ 44494 h 81873"/>
                <a:gd name="connsiteX7" fmla="*/ 128402 w 148079"/>
                <a:gd name="connsiteY7" fmla="*/ 79079 h 81873"/>
                <a:gd name="connsiteX8" fmla="*/ 148080 w 148079"/>
                <a:gd name="connsiteY8" fmla="*/ 14878 h 81873"/>
                <a:gd name="connsiteX9" fmla="*/ 68971 w 148079"/>
                <a:gd name="connsiteY9" fmla="*/ 2555 h 8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079" h="81873">
                  <a:moveTo>
                    <a:pt x="68971" y="2555"/>
                  </a:moveTo>
                  <a:cubicBezTo>
                    <a:pt x="20672" y="15475"/>
                    <a:pt x="0" y="64172"/>
                    <a:pt x="0" y="64172"/>
                  </a:cubicBezTo>
                  <a:cubicBezTo>
                    <a:pt x="0" y="64172"/>
                    <a:pt x="19678" y="69141"/>
                    <a:pt x="61617" y="37140"/>
                  </a:cubicBezTo>
                  <a:cubicBezTo>
                    <a:pt x="61617" y="37140"/>
                    <a:pt x="22262" y="69141"/>
                    <a:pt x="34585" y="74110"/>
                  </a:cubicBezTo>
                  <a:cubicBezTo>
                    <a:pt x="46908" y="79079"/>
                    <a:pt x="93817" y="42109"/>
                    <a:pt x="93817" y="42109"/>
                  </a:cubicBezTo>
                  <a:cubicBezTo>
                    <a:pt x="93817" y="42109"/>
                    <a:pt x="59232" y="76694"/>
                    <a:pt x="69170" y="81464"/>
                  </a:cubicBezTo>
                  <a:cubicBezTo>
                    <a:pt x="79108" y="86433"/>
                    <a:pt x="115880" y="44494"/>
                    <a:pt x="115880" y="44494"/>
                  </a:cubicBezTo>
                  <a:cubicBezTo>
                    <a:pt x="115880" y="44494"/>
                    <a:pt x="111109" y="79079"/>
                    <a:pt x="128402" y="79079"/>
                  </a:cubicBezTo>
                  <a:cubicBezTo>
                    <a:pt x="145694" y="79079"/>
                    <a:pt x="148080" y="14878"/>
                    <a:pt x="148080" y="14878"/>
                  </a:cubicBezTo>
                  <a:cubicBezTo>
                    <a:pt x="148080" y="14878"/>
                    <a:pt x="105942" y="-7383"/>
                    <a:pt x="68971" y="2555"/>
                  </a:cubicBezTo>
                  <a:close/>
                </a:path>
              </a:pathLst>
            </a:custGeom>
            <a:solidFill>
              <a:srgbClr val="F5B29C"/>
            </a:solidFill>
            <a:ln w="19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7911CC42-63EB-435A-BDE3-3A6E2D5BB9F6}"/>
                </a:ext>
              </a:extLst>
            </p:cNvPr>
            <p:cNvGrpSpPr/>
            <p:nvPr/>
          </p:nvGrpSpPr>
          <p:grpSpPr>
            <a:xfrm>
              <a:off x="5007137" y="1852139"/>
              <a:ext cx="1329454" cy="1140275"/>
              <a:chOff x="5007137" y="1852139"/>
              <a:chExt cx="1329454" cy="1140275"/>
            </a:xfrm>
            <a:solidFill>
              <a:srgbClr val="000000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3D366C1-20C8-477A-B9A9-1EE642999CA5}"/>
                  </a:ext>
                </a:extLst>
              </p:cNvPr>
              <p:cNvSpPr/>
              <p:nvPr/>
            </p:nvSpPr>
            <p:spPr>
              <a:xfrm>
                <a:off x="5293729" y="2022267"/>
                <a:ext cx="358227" cy="477212"/>
              </a:xfrm>
              <a:custGeom>
                <a:avLst/>
                <a:gdLst>
                  <a:gd name="connsiteX0" fmla="*/ 304944 w 358227"/>
                  <a:gd name="connsiteY0" fmla="*/ 112080 h 477212"/>
                  <a:gd name="connsiteX1" fmla="*/ 294410 w 358227"/>
                  <a:gd name="connsiteY1" fmla="*/ 233327 h 477212"/>
                  <a:gd name="connsiteX2" fmla="*/ 350064 w 358227"/>
                  <a:gd name="connsiteY2" fmla="*/ 294944 h 477212"/>
                  <a:gd name="connsiteX3" fmla="*/ 355232 w 358227"/>
                  <a:gd name="connsiteY3" fmla="*/ 383593 h 477212"/>
                  <a:gd name="connsiteX4" fmla="*/ 299776 w 358227"/>
                  <a:gd name="connsiteY4" fmla="*/ 439247 h 477212"/>
                  <a:gd name="connsiteX5" fmla="*/ 223451 w 358227"/>
                  <a:gd name="connsiteY5" fmla="*/ 414004 h 477212"/>
                  <a:gd name="connsiteX6" fmla="*/ 79545 w 358227"/>
                  <a:gd name="connsiteY6" fmla="*/ 457732 h 477212"/>
                  <a:gd name="connsiteX7" fmla="*/ 15344 w 358227"/>
                  <a:gd name="connsiteY7" fmla="*/ 374450 h 477212"/>
                  <a:gd name="connsiteX8" fmla="*/ 437 w 358227"/>
                  <a:gd name="connsiteY8" fmla="*/ 282024 h 477212"/>
                  <a:gd name="connsiteX9" fmla="*/ 21109 w 358227"/>
                  <a:gd name="connsiteY9" fmla="*/ 188605 h 477212"/>
                  <a:gd name="connsiteX10" fmla="*/ 67222 w 358227"/>
                  <a:gd name="connsiteY10" fmla="*/ 82663 h 477212"/>
                  <a:gd name="connsiteX11" fmla="*/ 279105 w 358227"/>
                  <a:gd name="connsiteY11" fmla="*/ 29394 h 477212"/>
                  <a:gd name="connsiteX12" fmla="*/ 304944 w 358227"/>
                  <a:gd name="connsiteY12" fmla="*/ 112080 h 47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8227" h="477212">
                    <a:moveTo>
                      <a:pt x="304944" y="112080"/>
                    </a:moveTo>
                    <a:cubicBezTo>
                      <a:pt x="346089" y="151833"/>
                      <a:pt x="337740" y="200133"/>
                      <a:pt x="294410" y="233327"/>
                    </a:cubicBezTo>
                    <a:cubicBezTo>
                      <a:pt x="315678" y="255787"/>
                      <a:pt x="339331" y="264732"/>
                      <a:pt x="350064" y="294944"/>
                    </a:cubicBezTo>
                    <a:cubicBezTo>
                      <a:pt x="359008" y="319789"/>
                      <a:pt x="360400" y="355567"/>
                      <a:pt x="355232" y="383593"/>
                    </a:cubicBezTo>
                    <a:cubicBezTo>
                      <a:pt x="349468" y="413805"/>
                      <a:pt x="329591" y="433880"/>
                      <a:pt x="299776" y="439247"/>
                    </a:cubicBezTo>
                    <a:cubicBezTo>
                      <a:pt x="278707" y="443222"/>
                      <a:pt x="226830" y="441632"/>
                      <a:pt x="223451" y="414004"/>
                    </a:cubicBezTo>
                    <a:cubicBezTo>
                      <a:pt x="211922" y="483373"/>
                      <a:pt x="132019" y="491919"/>
                      <a:pt x="79545" y="457732"/>
                    </a:cubicBezTo>
                    <a:cubicBezTo>
                      <a:pt x="50526" y="438849"/>
                      <a:pt x="27469" y="405854"/>
                      <a:pt x="15344" y="374450"/>
                    </a:cubicBezTo>
                    <a:cubicBezTo>
                      <a:pt x="5605" y="348809"/>
                      <a:pt x="3021" y="309056"/>
                      <a:pt x="437" y="282024"/>
                    </a:cubicBezTo>
                    <a:cubicBezTo>
                      <a:pt x="-2346" y="252209"/>
                      <a:pt x="8586" y="215438"/>
                      <a:pt x="21109" y="188605"/>
                    </a:cubicBezTo>
                    <a:cubicBezTo>
                      <a:pt x="37209" y="154219"/>
                      <a:pt x="52513" y="119037"/>
                      <a:pt x="67222" y="82663"/>
                    </a:cubicBezTo>
                    <a:cubicBezTo>
                      <a:pt x="106975" y="-15924"/>
                      <a:pt x="194431" y="-16321"/>
                      <a:pt x="279105" y="29394"/>
                    </a:cubicBezTo>
                    <a:lnTo>
                      <a:pt x="304944" y="112080"/>
                    </a:lnTo>
                    <a:close/>
                  </a:path>
                </a:pathLst>
              </a:custGeom>
              <a:solidFill>
                <a:srgbClr val="0B123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410A87D-3628-4240-BEBB-27BA835F98AA}"/>
                  </a:ext>
                </a:extLst>
              </p:cNvPr>
              <p:cNvSpPr/>
              <p:nvPr/>
            </p:nvSpPr>
            <p:spPr>
              <a:xfrm>
                <a:off x="6022725" y="2389110"/>
                <a:ext cx="313865" cy="210495"/>
              </a:xfrm>
              <a:custGeom>
                <a:avLst/>
                <a:gdLst>
                  <a:gd name="connsiteX0" fmla="*/ 20187 w 313865"/>
                  <a:gd name="connsiteY0" fmla="*/ 130841 h 210495"/>
                  <a:gd name="connsiteX1" fmla="*/ 108240 w 313865"/>
                  <a:gd name="connsiteY1" fmla="*/ 80752 h 210495"/>
                  <a:gd name="connsiteX2" fmla="*/ 177608 w 313865"/>
                  <a:gd name="connsiteY2" fmla="*/ 6613 h 210495"/>
                  <a:gd name="connsiteX3" fmla="*/ 183174 w 313865"/>
                  <a:gd name="connsiteY3" fmla="*/ 42987 h 210495"/>
                  <a:gd name="connsiteX4" fmla="*/ 283351 w 313865"/>
                  <a:gd name="connsiteY4" fmla="*/ 1246 h 210495"/>
                  <a:gd name="connsiteX5" fmla="*/ 228095 w 313865"/>
                  <a:gd name="connsiteY5" fmla="*/ 45173 h 210495"/>
                  <a:gd name="connsiteX6" fmla="*/ 313762 w 313865"/>
                  <a:gd name="connsiteY6" fmla="*/ 28875 h 210495"/>
                  <a:gd name="connsiteX7" fmla="*/ 239623 w 313865"/>
                  <a:gd name="connsiteY7" fmla="*/ 74392 h 210495"/>
                  <a:gd name="connsiteX8" fmla="*/ 306607 w 313865"/>
                  <a:gd name="connsiteY8" fmla="*/ 65845 h 210495"/>
                  <a:gd name="connsiteX9" fmla="*/ 244990 w 313865"/>
                  <a:gd name="connsiteY9" fmla="*/ 102219 h 210495"/>
                  <a:gd name="connsiteX10" fmla="*/ 301637 w 313865"/>
                  <a:gd name="connsiteY10" fmla="*/ 106194 h 210495"/>
                  <a:gd name="connsiteX11" fmla="*/ 203845 w 313865"/>
                  <a:gd name="connsiteY11" fmla="*/ 131835 h 210495"/>
                  <a:gd name="connsiteX12" fmla="*/ 73853 w 313865"/>
                  <a:gd name="connsiteY12" fmla="*/ 193849 h 210495"/>
                  <a:gd name="connsiteX13" fmla="*/ 20187 w 313865"/>
                  <a:gd name="connsiteY13" fmla="*/ 130841 h 21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3865" h="210495">
                    <a:moveTo>
                      <a:pt x="20187" y="130841"/>
                    </a:moveTo>
                    <a:cubicBezTo>
                      <a:pt x="58548" y="110766"/>
                      <a:pt x="76636" y="109772"/>
                      <a:pt x="108240" y="80752"/>
                    </a:cubicBezTo>
                    <a:cubicBezTo>
                      <a:pt x="122551" y="67634"/>
                      <a:pt x="159322" y="8004"/>
                      <a:pt x="177608" y="6613"/>
                    </a:cubicBezTo>
                    <a:cubicBezTo>
                      <a:pt x="182776" y="17943"/>
                      <a:pt x="140837" y="66242"/>
                      <a:pt x="183174" y="42987"/>
                    </a:cubicBezTo>
                    <a:cubicBezTo>
                      <a:pt x="215374" y="25297"/>
                      <a:pt x="274009" y="-6704"/>
                      <a:pt x="283351" y="1246"/>
                    </a:cubicBezTo>
                    <a:cubicBezTo>
                      <a:pt x="292693" y="9197"/>
                      <a:pt x="226306" y="34639"/>
                      <a:pt x="228095" y="45173"/>
                    </a:cubicBezTo>
                    <a:cubicBezTo>
                      <a:pt x="230082" y="55708"/>
                      <a:pt x="310184" y="19732"/>
                      <a:pt x="313762" y="28875"/>
                    </a:cubicBezTo>
                    <a:cubicBezTo>
                      <a:pt x="317141" y="38018"/>
                      <a:pt x="236840" y="65249"/>
                      <a:pt x="239623" y="74392"/>
                    </a:cubicBezTo>
                    <a:cubicBezTo>
                      <a:pt x="243996" y="90094"/>
                      <a:pt x="301240" y="55708"/>
                      <a:pt x="306607" y="65845"/>
                    </a:cubicBezTo>
                    <a:cubicBezTo>
                      <a:pt x="311973" y="75982"/>
                      <a:pt x="258704" y="87908"/>
                      <a:pt x="244990" y="102219"/>
                    </a:cubicBezTo>
                    <a:cubicBezTo>
                      <a:pt x="258108" y="114940"/>
                      <a:pt x="307004" y="87510"/>
                      <a:pt x="301637" y="106194"/>
                    </a:cubicBezTo>
                    <a:cubicBezTo>
                      <a:pt x="296271" y="124878"/>
                      <a:pt x="227896" y="123884"/>
                      <a:pt x="203845" y="131835"/>
                    </a:cubicBezTo>
                    <a:cubicBezTo>
                      <a:pt x="160117" y="146344"/>
                      <a:pt x="106451" y="161252"/>
                      <a:pt x="73853" y="193849"/>
                    </a:cubicBezTo>
                    <a:cubicBezTo>
                      <a:pt x="20386" y="247515"/>
                      <a:pt x="-28908" y="156481"/>
                      <a:pt x="20187" y="130841"/>
                    </a:cubicBezTo>
                    <a:close/>
                  </a:path>
                </a:pathLst>
              </a:custGeom>
              <a:solidFill>
                <a:srgbClr val="ECB49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C1E2C9-F409-4AC5-B78C-55687D789501}"/>
                  </a:ext>
                </a:extLst>
              </p:cNvPr>
              <p:cNvSpPr/>
              <p:nvPr/>
            </p:nvSpPr>
            <p:spPr>
              <a:xfrm>
                <a:off x="5472652" y="2379572"/>
                <a:ext cx="673021" cy="359429"/>
              </a:xfrm>
              <a:custGeom>
                <a:avLst/>
                <a:gdLst>
                  <a:gd name="connsiteX0" fmla="*/ 70964 w 673021"/>
                  <a:gd name="connsiteY0" fmla="*/ 171187 h 359429"/>
                  <a:gd name="connsiteX1" fmla="*/ 299543 w 673021"/>
                  <a:gd name="connsiteY1" fmla="*/ 359020 h 359429"/>
                  <a:gd name="connsiteX2" fmla="*/ 673021 w 673021"/>
                  <a:gd name="connsiteY2" fmla="*/ 180728 h 359429"/>
                  <a:gd name="connsiteX3" fmla="*/ 616970 w 673021"/>
                  <a:gd name="connsiteY3" fmla="*/ 109570 h 359429"/>
                  <a:gd name="connsiteX4" fmla="*/ 353209 w 673021"/>
                  <a:gd name="connsiteY4" fmla="*/ 231413 h 359429"/>
                  <a:gd name="connsiteX5" fmla="*/ 57845 w 673021"/>
                  <a:gd name="connsiteY5" fmla="*/ 51 h 359429"/>
                  <a:gd name="connsiteX6" fmla="*/ 70964 w 673021"/>
                  <a:gd name="connsiteY6" fmla="*/ 171187 h 35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3021" h="359429">
                    <a:moveTo>
                      <a:pt x="70964" y="171187"/>
                    </a:moveTo>
                    <a:cubicBezTo>
                      <a:pt x="112903" y="220282"/>
                      <a:pt x="238721" y="348684"/>
                      <a:pt x="299543" y="359020"/>
                    </a:cubicBezTo>
                    <a:cubicBezTo>
                      <a:pt x="360365" y="369355"/>
                      <a:pt x="673021" y="180728"/>
                      <a:pt x="673021" y="180728"/>
                    </a:cubicBezTo>
                    <a:lnTo>
                      <a:pt x="616970" y="109570"/>
                    </a:lnTo>
                    <a:cubicBezTo>
                      <a:pt x="616970" y="109570"/>
                      <a:pt x="403099" y="236382"/>
                      <a:pt x="353209" y="231413"/>
                    </a:cubicBezTo>
                    <a:cubicBezTo>
                      <a:pt x="303518" y="226444"/>
                      <a:pt x="173725" y="-3925"/>
                      <a:pt x="57845" y="51"/>
                    </a:cubicBezTo>
                    <a:cubicBezTo>
                      <a:pt x="-58034" y="4026"/>
                      <a:pt x="29024" y="121893"/>
                      <a:pt x="70964" y="171187"/>
                    </a:cubicBezTo>
                    <a:close/>
                  </a:path>
                </a:pathLst>
              </a:custGeom>
              <a:solidFill>
                <a:srgbClr val="C7E6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00F687D-E088-4602-82E2-EC845A9D8C45}"/>
                  </a:ext>
                </a:extLst>
              </p:cNvPr>
              <p:cNvSpPr/>
              <p:nvPr/>
            </p:nvSpPr>
            <p:spPr>
              <a:xfrm>
                <a:off x="5272501" y="2170125"/>
                <a:ext cx="285425" cy="278696"/>
              </a:xfrm>
              <a:custGeom>
                <a:avLst/>
                <a:gdLst>
                  <a:gd name="connsiteX0" fmla="*/ 122638 w 285425"/>
                  <a:gd name="connsiteY0" fmla="*/ 5367 h 278696"/>
                  <a:gd name="connsiteX1" fmla="*/ 94214 w 285425"/>
                  <a:gd name="connsiteY1" fmla="*/ 102562 h 278696"/>
                  <a:gd name="connsiteX2" fmla="*/ 0 w 285425"/>
                  <a:gd name="connsiteY2" fmla="*/ 178093 h 278696"/>
                  <a:gd name="connsiteX3" fmla="*/ 285426 w 285425"/>
                  <a:gd name="connsiteY3" fmla="*/ 254220 h 278696"/>
                  <a:gd name="connsiteX4" fmla="*/ 226194 w 285425"/>
                  <a:gd name="connsiteY4" fmla="*/ 0 h 278696"/>
                  <a:gd name="connsiteX5" fmla="*/ 122638 w 285425"/>
                  <a:gd name="connsiteY5" fmla="*/ 5367 h 27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425" h="278696">
                    <a:moveTo>
                      <a:pt x="122638" y="5367"/>
                    </a:moveTo>
                    <a:cubicBezTo>
                      <a:pt x="122638" y="5367"/>
                      <a:pt x="123632" y="63207"/>
                      <a:pt x="94214" y="102562"/>
                    </a:cubicBezTo>
                    <a:cubicBezTo>
                      <a:pt x="64797" y="141918"/>
                      <a:pt x="0" y="178093"/>
                      <a:pt x="0" y="178093"/>
                    </a:cubicBezTo>
                    <a:cubicBezTo>
                      <a:pt x="0" y="178093"/>
                      <a:pt x="74338" y="338496"/>
                      <a:pt x="285426" y="254220"/>
                    </a:cubicBezTo>
                    <a:cubicBezTo>
                      <a:pt x="285426" y="254220"/>
                      <a:pt x="179882" y="80500"/>
                      <a:pt x="226194" y="0"/>
                    </a:cubicBezTo>
                    <a:cubicBezTo>
                      <a:pt x="226194" y="0"/>
                      <a:pt x="169149" y="51281"/>
                      <a:pt x="122638" y="5367"/>
                    </a:cubicBezTo>
                    <a:close/>
                  </a:path>
                </a:pathLst>
              </a:custGeom>
              <a:solidFill>
                <a:srgbClr val="F5C4B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78BA922-8F94-48C5-805F-F177EAB427F4}"/>
                  </a:ext>
                </a:extLst>
              </p:cNvPr>
              <p:cNvSpPr/>
              <p:nvPr/>
            </p:nvSpPr>
            <p:spPr>
              <a:xfrm>
                <a:off x="5402095" y="2197157"/>
                <a:ext cx="100574" cy="91630"/>
              </a:xfrm>
              <a:custGeom>
                <a:avLst/>
                <a:gdLst>
                  <a:gd name="connsiteX0" fmla="*/ 100575 w 100574"/>
                  <a:gd name="connsiteY0" fmla="*/ 994 h 91630"/>
                  <a:gd name="connsiteX1" fmla="*/ 0 w 100574"/>
                  <a:gd name="connsiteY1" fmla="*/ 0 h 91630"/>
                  <a:gd name="connsiteX2" fmla="*/ 17292 w 100574"/>
                  <a:gd name="connsiteY2" fmla="*/ 39554 h 91630"/>
                  <a:gd name="connsiteX3" fmla="*/ 34784 w 100574"/>
                  <a:gd name="connsiteY3" fmla="*/ 55455 h 91630"/>
                  <a:gd name="connsiteX4" fmla="*/ 94413 w 100574"/>
                  <a:gd name="connsiteY4" fmla="*/ 91630 h 91630"/>
                  <a:gd name="connsiteX5" fmla="*/ 100575 w 100574"/>
                  <a:gd name="connsiteY5" fmla="*/ 994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74" h="91630">
                    <a:moveTo>
                      <a:pt x="100575" y="994"/>
                    </a:moveTo>
                    <a:cubicBezTo>
                      <a:pt x="100575" y="994"/>
                      <a:pt x="43529" y="43728"/>
                      <a:pt x="0" y="0"/>
                    </a:cubicBezTo>
                    <a:cubicBezTo>
                      <a:pt x="2981" y="15901"/>
                      <a:pt x="8547" y="29616"/>
                      <a:pt x="17292" y="39554"/>
                    </a:cubicBezTo>
                    <a:cubicBezTo>
                      <a:pt x="22063" y="44921"/>
                      <a:pt x="28026" y="50287"/>
                      <a:pt x="34784" y="55455"/>
                    </a:cubicBezTo>
                    <a:cubicBezTo>
                      <a:pt x="50089" y="67182"/>
                      <a:pt x="74139" y="85071"/>
                      <a:pt x="94413" y="91630"/>
                    </a:cubicBezTo>
                    <a:cubicBezTo>
                      <a:pt x="89046" y="60027"/>
                      <a:pt x="85866" y="22659"/>
                      <a:pt x="100575" y="994"/>
                    </a:cubicBezTo>
                    <a:close/>
                  </a:path>
                </a:pathLst>
              </a:custGeom>
              <a:solidFill>
                <a:srgbClr val="DC998D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E33B078-866F-475B-9997-CE6C7A3C0621}"/>
                  </a:ext>
                </a:extLst>
              </p:cNvPr>
              <p:cNvSpPr/>
              <p:nvPr/>
            </p:nvSpPr>
            <p:spPr>
              <a:xfrm>
                <a:off x="5378838" y="1940947"/>
                <a:ext cx="219898" cy="308049"/>
              </a:xfrm>
              <a:custGeom>
                <a:avLst/>
                <a:gdLst>
                  <a:gd name="connsiteX0" fmla="*/ 37767 w 219898"/>
                  <a:gd name="connsiteY0" fmla="*/ 272309 h 308049"/>
                  <a:gd name="connsiteX1" fmla="*/ 20475 w 219898"/>
                  <a:gd name="connsiteY1" fmla="*/ 256408 h 308049"/>
                  <a:gd name="connsiteX2" fmla="*/ 21469 w 219898"/>
                  <a:gd name="connsiteY2" fmla="*/ 68774 h 308049"/>
                  <a:gd name="connsiteX3" fmla="*/ 128404 w 219898"/>
                  <a:gd name="connsiteY3" fmla="*/ 399 h 308049"/>
                  <a:gd name="connsiteX4" fmla="*/ 176902 w 219898"/>
                  <a:gd name="connsiteY4" fmla="*/ 289403 h 308049"/>
                  <a:gd name="connsiteX5" fmla="*/ 37767 w 219898"/>
                  <a:gd name="connsiteY5" fmla="*/ 272309 h 30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898" h="308049">
                    <a:moveTo>
                      <a:pt x="37767" y="272309"/>
                    </a:moveTo>
                    <a:cubicBezTo>
                      <a:pt x="31009" y="267141"/>
                      <a:pt x="25245" y="261576"/>
                      <a:pt x="20475" y="256408"/>
                    </a:cubicBezTo>
                    <a:cubicBezTo>
                      <a:pt x="-14905" y="216854"/>
                      <a:pt x="2387" y="115087"/>
                      <a:pt x="21469" y="68774"/>
                    </a:cubicBezTo>
                    <a:cubicBezTo>
                      <a:pt x="42935" y="17096"/>
                      <a:pt x="81893" y="-3178"/>
                      <a:pt x="128404" y="399"/>
                    </a:cubicBezTo>
                    <a:cubicBezTo>
                      <a:pt x="240507" y="8946"/>
                      <a:pt x="240706" y="218643"/>
                      <a:pt x="176902" y="289403"/>
                    </a:cubicBezTo>
                    <a:cubicBezTo>
                      <a:pt x="143907" y="325976"/>
                      <a:pt x="76725" y="302522"/>
                      <a:pt x="37767" y="272309"/>
                    </a:cubicBezTo>
                    <a:close/>
                  </a:path>
                </a:pathLst>
              </a:custGeom>
              <a:solidFill>
                <a:srgbClr val="F5C4B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E04A86C-F09C-4AAE-9D98-192881A163B4}"/>
                  </a:ext>
                </a:extLst>
              </p:cNvPr>
              <p:cNvSpPr/>
              <p:nvPr/>
            </p:nvSpPr>
            <p:spPr>
              <a:xfrm>
                <a:off x="5190472" y="2316062"/>
                <a:ext cx="466220" cy="676351"/>
              </a:xfrm>
              <a:custGeom>
                <a:avLst/>
                <a:gdLst>
                  <a:gd name="connsiteX0" fmla="*/ 328695 w 466220"/>
                  <a:gd name="connsiteY0" fmla="*/ 30566 h 676351"/>
                  <a:gd name="connsiteX1" fmla="*/ 315776 w 466220"/>
                  <a:gd name="connsiteY1" fmla="*/ 75288 h 676351"/>
                  <a:gd name="connsiteX2" fmla="*/ 138677 w 466220"/>
                  <a:gd name="connsiteY2" fmla="*/ 354 h 676351"/>
                  <a:gd name="connsiteX3" fmla="*/ 72090 w 466220"/>
                  <a:gd name="connsiteY3" fmla="*/ 21820 h 676351"/>
                  <a:gd name="connsiteX4" fmla="*/ 3715 w 466220"/>
                  <a:gd name="connsiteY4" fmla="*/ 80058 h 676351"/>
                  <a:gd name="connsiteX5" fmla="*/ 33331 w 466220"/>
                  <a:gd name="connsiteY5" fmla="*/ 254375 h 676351"/>
                  <a:gd name="connsiteX6" fmla="*/ 40686 w 466220"/>
                  <a:gd name="connsiteY6" fmla="*/ 671979 h 676351"/>
                  <a:gd name="connsiteX7" fmla="*/ 385940 w 466220"/>
                  <a:gd name="connsiteY7" fmla="*/ 676352 h 676351"/>
                  <a:gd name="connsiteX8" fmla="*/ 411580 w 466220"/>
                  <a:gd name="connsiteY8" fmla="*/ 365484 h 676351"/>
                  <a:gd name="connsiteX9" fmla="*/ 434836 w 466220"/>
                  <a:gd name="connsiteY9" fmla="*/ 152210 h 676351"/>
                  <a:gd name="connsiteX10" fmla="*/ 328695 w 466220"/>
                  <a:gd name="connsiteY10" fmla="*/ 30566 h 67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220" h="676351">
                    <a:moveTo>
                      <a:pt x="328695" y="30566"/>
                    </a:moveTo>
                    <a:cubicBezTo>
                      <a:pt x="328695" y="30566"/>
                      <a:pt x="343404" y="65747"/>
                      <a:pt x="315776" y="75288"/>
                    </a:cubicBezTo>
                    <a:cubicBezTo>
                      <a:pt x="288148" y="84829"/>
                      <a:pt x="217984" y="78269"/>
                      <a:pt x="138677" y="354"/>
                    </a:cubicBezTo>
                    <a:cubicBezTo>
                      <a:pt x="135099" y="-3025"/>
                      <a:pt x="80240" y="18839"/>
                      <a:pt x="72090" y="21820"/>
                    </a:cubicBezTo>
                    <a:cubicBezTo>
                      <a:pt x="43866" y="32156"/>
                      <a:pt x="13455" y="49449"/>
                      <a:pt x="3715" y="80058"/>
                    </a:cubicBezTo>
                    <a:cubicBezTo>
                      <a:pt x="-9602" y="121600"/>
                      <a:pt x="15840" y="166322"/>
                      <a:pt x="33331" y="254375"/>
                    </a:cubicBezTo>
                    <a:cubicBezTo>
                      <a:pt x="45854" y="317980"/>
                      <a:pt x="56189" y="595455"/>
                      <a:pt x="40686" y="671979"/>
                    </a:cubicBezTo>
                    <a:lnTo>
                      <a:pt x="385940" y="676352"/>
                    </a:lnTo>
                    <a:cubicBezTo>
                      <a:pt x="378585" y="626859"/>
                      <a:pt x="390909" y="400069"/>
                      <a:pt x="411580" y="365484"/>
                    </a:cubicBezTo>
                    <a:cubicBezTo>
                      <a:pt x="441196" y="315793"/>
                      <a:pt x="504205" y="272065"/>
                      <a:pt x="434836" y="152210"/>
                    </a:cubicBezTo>
                    <a:cubicBezTo>
                      <a:pt x="380175" y="81450"/>
                      <a:pt x="328695" y="30566"/>
                      <a:pt x="328695" y="30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A2CE827-07B1-4524-B67B-AA8C712B59A2}"/>
                  </a:ext>
                </a:extLst>
              </p:cNvPr>
              <p:cNvSpPr/>
              <p:nvPr/>
            </p:nvSpPr>
            <p:spPr>
              <a:xfrm>
                <a:off x="5114677" y="2361438"/>
                <a:ext cx="260386" cy="629981"/>
              </a:xfrm>
              <a:custGeom>
                <a:avLst/>
                <a:gdLst>
                  <a:gd name="connsiteX0" fmla="*/ 159215 w 260386"/>
                  <a:gd name="connsiteY0" fmla="*/ 494 h 629981"/>
                  <a:gd name="connsiteX1" fmla="*/ 32006 w 260386"/>
                  <a:gd name="connsiteY1" fmla="*/ 210589 h 629981"/>
                  <a:gd name="connsiteX2" fmla="*/ 1595 w 260386"/>
                  <a:gd name="connsiteY2" fmla="*/ 497803 h 629981"/>
                  <a:gd name="connsiteX3" fmla="*/ 105747 w 260386"/>
                  <a:gd name="connsiteY3" fmla="*/ 629982 h 629981"/>
                  <a:gd name="connsiteX4" fmla="*/ 260386 w 260386"/>
                  <a:gd name="connsiteY4" fmla="*/ 628193 h 629981"/>
                  <a:gd name="connsiteX5" fmla="*/ 130990 w 260386"/>
                  <a:gd name="connsiteY5" fmla="*/ 471368 h 629981"/>
                  <a:gd name="connsiteX6" fmla="*/ 159215 w 260386"/>
                  <a:gd name="connsiteY6" fmla="*/ 494 h 62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386" h="629981">
                    <a:moveTo>
                      <a:pt x="159215" y="494"/>
                    </a:moveTo>
                    <a:cubicBezTo>
                      <a:pt x="72355" y="-8052"/>
                      <a:pt x="33993" y="95504"/>
                      <a:pt x="32006" y="210589"/>
                    </a:cubicBezTo>
                    <a:cubicBezTo>
                      <a:pt x="29819" y="337599"/>
                      <a:pt x="-8145" y="430422"/>
                      <a:pt x="1595" y="497803"/>
                    </a:cubicBezTo>
                    <a:cubicBezTo>
                      <a:pt x="7756" y="540538"/>
                      <a:pt x="65199" y="594204"/>
                      <a:pt x="105747" y="629982"/>
                    </a:cubicBezTo>
                    <a:lnTo>
                      <a:pt x="260386" y="628193"/>
                    </a:lnTo>
                    <a:cubicBezTo>
                      <a:pt x="219838" y="578899"/>
                      <a:pt x="132581" y="505754"/>
                      <a:pt x="130990" y="471368"/>
                    </a:cubicBezTo>
                    <a:cubicBezTo>
                      <a:pt x="129003" y="428633"/>
                      <a:pt x="275890" y="12023"/>
                      <a:pt x="159215" y="494"/>
                    </a:cubicBezTo>
                    <a:close/>
                  </a:path>
                </a:pathLst>
              </a:custGeom>
              <a:solidFill>
                <a:srgbClr val="C7E6FE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48A727B-6599-4868-9ED5-27BAAFC17393}"/>
                  </a:ext>
                </a:extLst>
              </p:cNvPr>
              <p:cNvSpPr/>
              <p:nvPr/>
            </p:nvSpPr>
            <p:spPr>
              <a:xfrm>
                <a:off x="5007137" y="1852139"/>
                <a:ext cx="625722" cy="681128"/>
              </a:xfrm>
              <a:custGeom>
                <a:avLst/>
                <a:gdLst>
                  <a:gd name="connsiteX0" fmla="*/ 568082 w 625722"/>
                  <a:gd name="connsiteY0" fmla="*/ 64760 h 681128"/>
                  <a:gd name="connsiteX1" fmla="*/ 479831 w 625722"/>
                  <a:gd name="connsiteY1" fmla="*/ 4932 h 681128"/>
                  <a:gd name="connsiteX2" fmla="*/ 293191 w 625722"/>
                  <a:gd name="connsiteY2" fmla="*/ 60388 h 681128"/>
                  <a:gd name="connsiteX3" fmla="*/ 231773 w 625722"/>
                  <a:gd name="connsiteY3" fmla="*/ 136316 h 681128"/>
                  <a:gd name="connsiteX4" fmla="*/ 235351 w 625722"/>
                  <a:gd name="connsiteY4" fmla="*/ 223772 h 681128"/>
                  <a:gd name="connsiteX5" fmla="*/ 82699 w 625722"/>
                  <a:gd name="connsiteY5" fmla="*/ 312818 h 681128"/>
                  <a:gd name="connsiteX6" fmla="*/ 91048 w 625722"/>
                  <a:gd name="connsiteY6" fmla="*/ 430686 h 681128"/>
                  <a:gd name="connsiteX7" fmla="*/ 42350 w 625722"/>
                  <a:gd name="connsiteY7" fmla="*/ 477197 h 681128"/>
                  <a:gd name="connsiteX8" fmla="*/ 11741 w 625722"/>
                  <a:gd name="connsiteY8" fmla="*/ 521521 h 681128"/>
                  <a:gd name="connsiteX9" fmla="*/ 132987 w 625722"/>
                  <a:gd name="connsiteY9" fmla="*/ 681129 h 681128"/>
                  <a:gd name="connsiteX10" fmla="*/ 171746 w 625722"/>
                  <a:gd name="connsiteY10" fmla="*/ 677353 h 681128"/>
                  <a:gd name="connsiteX11" fmla="*/ 301937 w 625722"/>
                  <a:gd name="connsiteY11" fmla="*/ 552131 h 681128"/>
                  <a:gd name="connsiteX12" fmla="*/ 331751 w 625722"/>
                  <a:gd name="connsiteY12" fmla="*/ 497868 h 681128"/>
                  <a:gd name="connsiteX13" fmla="*/ 340895 w 625722"/>
                  <a:gd name="connsiteY13" fmla="*/ 400275 h 681128"/>
                  <a:gd name="connsiteX14" fmla="*/ 365939 w 625722"/>
                  <a:gd name="connsiteY14" fmla="*/ 376224 h 681128"/>
                  <a:gd name="connsiteX15" fmla="*/ 384424 w 625722"/>
                  <a:gd name="connsiteY15" fmla="*/ 340447 h 681128"/>
                  <a:gd name="connsiteX16" fmla="*/ 388598 w 625722"/>
                  <a:gd name="connsiteY16" fmla="*/ 257959 h 681128"/>
                  <a:gd name="connsiteX17" fmla="*/ 454985 w 625722"/>
                  <a:gd name="connsiteY17" fmla="*/ 218008 h 681128"/>
                  <a:gd name="connsiteX18" fmla="*/ 469495 w 625722"/>
                  <a:gd name="connsiteY18" fmla="*/ 179646 h 681128"/>
                  <a:gd name="connsiteX19" fmla="*/ 474862 w 625722"/>
                  <a:gd name="connsiteY19" fmla="*/ 160764 h 681128"/>
                  <a:gd name="connsiteX20" fmla="*/ 487782 w 625722"/>
                  <a:gd name="connsiteY20" fmla="*/ 161956 h 681128"/>
                  <a:gd name="connsiteX21" fmla="*/ 623737 w 625722"/>
                  <a:gd name="connsiteY21" fmla="*/ 148440 h 681128"/>
                  <a:gd name="connsiteX22" fmla="*/ 568082 w 625722"/>
                  <a:gd name="connsiteY22" fmla="*/ 64760 h 68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5722" h="681128">
                    <a:moveTo>
                      <a:pt x="568082" y="64760"/>
                    </a:moveTo>
                    <a:cubicBezTo>
                      <a:pt x="540255" y="45878"/>
                      <a:pt x="512428" y="14075"/>
                      <a:pt x="479831" y="4932"/>
                    </a:cubicBezTo>
                    <a:cubicBezTo>
                      <a:pt x="415630" y="-12957"/>
                      <a:pt x="342286" y="20635"/>
                      <a:pt x="293191" y="60388"/>
                    </a:cubicBezTo>
                    <a:cubicBezTo>
                      <a:pt x="267948" y="80860"/>
                      <a:pt x="244891" y="106302"/>
                      <a:pt x="231773" y="136316"/>
                    </a:cubicBezTo>
                    <a:cubicBezTo>
                      <a:pt x="228593" y="143670"/>
                      <a:pt x="208517" y="233511"/>
                      <a:pt x="235351" y="223772"/>
                    </a:cubicBezTo>
                    <a:cubicBezTo>
                      <a:pt x="176119" y="245437"/>
                      <a:pt x="127024" y="263326"/>
                      <a:pt x="82699" y="312818"/>
                    </a:cubicBezTo>
                    <a:cubicBezTo>
                      <a:pt x="46723" y="352969"/>
                      <a:pt x="34201" y="403058"/>
                      <a:pt x="91048" y="430686"/>
                    </a:cubicBezTo>
                    <a:cubicBezTo>
                      <a:pt x="86874" y="448773"/>
                      <a:pt x="55668" y="462886"/>
                      <a:pt x="42350" y="477197"/>
                    </a:cubicBezTo>
                    <a:cubicBezTo>
                      <a:pt x="30623" y="489719"/>
                      <a:pt x="18896" y="505819"/>
                      <a:pt x="11741" y="521521"/>
                    </a:cubicBezTo>
                    <a:cubicBezTo>
                      <a:pt x="-29205" y="610568"/>
                      <a:pt x="43145" y="680732"/>
                      <a:pt x="132987" y="681129"/>
                    </a:cubicBezTo>
                    <a:cubicBezTo>
                      <a:pt x="147696" y="681129"/>
                      <a:pt x="160218" y="679738"/>
                      <a:pt x="171746" y="677353"/>
                    </a:cubicBezTo>
                    <a:cubicBezTo>
                      <a:pt x="233562" y="685104"/>
                      <a:pt x="274905" y="613152"/>
                      <a:pt x="301937" y="552131"/>
                    </a:cubicBezTo>
                    <a:cubicBezTo>
                      <a:pt x="314856" y="535037"/>
                      <a:pt x="326385" y="517148"/>
                      <a:pt x="331751" y="497868"/>
                    </a:cubicBezTo>
                    <a:cubicBezTo>
                      <a:pt x="340497" y="466861"/>
                      <a:pt x="327180" y="430089"/>
                      <a:pt x="340895" y="400275"/>
                    </a:cubicBezTo>
                    <a:cubicBezTo>
                      <a:pt x="344075" y="393517"/>
                      <a:pt x="360572" y="383579"/>
                      <a:pt x="365939" y="376224"/>
                    </a:cubicBezTo>
                    <a:cubicBezTo>
                      <a:pt x="373691" y="365491"/>
                      <a:pt x="380051" y="352969"/>
                      <a:pt x="384424" y="340447"/>
                    </a:cubicBezTo>
                    <a:cubicBezTo>
                      <a:pt x="392971" y="314806"/>
                      <a:pt x="387405" y="284793"/>
                      <a:pt x="388598" y="257959"/>
                    </a:cubicBezTo>
                    <a:cubicBezTo>
                      <a:pt x="388598" y="260146"/>
                      <a:pt x="448625" y="227350"/>
                      <a:pt x="454985" y="218008"/>
                    </a:cubicBezTo>
                    <a:cubicBezTo>
                      <a:pt x="463135" y="206281"/>
                      <a:pt x="465917" y="193162"/>
                      <a:pt x="469495" y="179646"/>
                    </a:cubicBezTo>
                    <a:cubicBezTo>
                      <a:pt x="473272" y="165534"/>
                      <a:pt x="471682" y="161360"/>
                      <a:pt x="474862" y="160764"/>
                    </a:cubicBezTo>
                    <a:cubicBezTo>
                      <a:pt x="476651" y="160366"/>
                      <a:pt x="480427" y="161161"/>
                      <a:pt x="487782" y="161956"/>
                    </a:cubicBezTo>
                    <a:cubicBezTo>
                      <a:pt x="520975" y="165534"/>
                      <a:pt x="604854" y="200119"/>
                      <a:pt x="623737" y="148440"/>
                    </a:cubicBezTo>
                    <a:cubicBezTo>
                      <a:pt x="635662" y="115247"/>
                      <a:pt x="590940" y="80264"/>
                      <a:pt x="568082" y="64760"/>
                    </a:cubicBezTo>
                    <a:close/>
                  </a:path>
                </a:pathLst>
              </a:custGeom>
              <a:solidFill>
                <a:srgbClr val="0B1238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F9FE324-E3FB-494B-9762-ECB3DDD38570}"/>
                  </a:ext>
                </a:extLst>
              </p:cNvPr>
              <p:cNvSpPr/>
              <p:nvPr/>
            </p:nvSpPr>
            <p:spPr>
              <a:xfrm>
                <a:off x="5490148" y="2144882"/>
                <a:ext cx="102761" cy="53603"/>
              </a:xfrm>
              <a:custGeom>
                <a:avLst/>
                <a:gdLst>
                  <a:gd name="connsiteX0" fmla="*/ 0 w 102761"/>
                  <a:gd name="connsiteY0" fmla="*/ 5963 h 53603"/>
                  <a:gd name="connsiteX1" fmla="*/ 89444 w 102761"/>
                  <a:gd name="connsiteY1" fmla="*/ 44921 h 53603"/>
                  <a:gd name="connsiteX2" fmla="*/ 102761 w 102761"/>
                  <a:gd name="connsiteY2" fmla="*/ 0 h 53603"/>
                  <a:gd name="connsiteX3" fmla="*/ 0 w 102761"/>
                  <a:gd name="connsiteY3" fmla="*/ 5963 h 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761" h="53603">
                    <a:moveTo>
                      <a:pt x="0" y="5963"/>
                    </a:moveTo>
                    <a:cubicBezTo>
                      <a:pt x="41542" y="59828"/>
                      <a:pt x="70363" y="60226"/>
                      <a:pt x="89444" y="44921"/>
                    </a:cubicBezTo>
                    <a:cubicBezTo>
                      <a:pt x="95208" y="31206"/>
                      <a:pt x="99581" y="16100"/>
                      <a:pt x="102761" y="0"/>
                    </a:cubicBezTo>
                    <a:cubicBezTo>
                      <a:pt x="49492" y="31802"/>
                      <a:pt x="0" y="5963"/>
                      <a:pt x="0" y="59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0BD013-1923-4977-B42B-A74DE8A8F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62" y="4659982"/>
            <a:ext cx="661510" cy="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84E8E-9EBE-4C0F-9914-6BECB9307B34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21B598C-57E4-424C-8BB9-BC5FD5C4B1C0}"/>
              </a:ext>
            </a:extLst>
          </p:cNvPr>
          <p:cNvSpPr/>
          <p:nvPr userDrawn="1"/>
        </p:nvSpPr>
        <p:spPr>
          <a:xfrm>
            <a:off x="6012160" y="2639394"/>
            <a:ext cx="1462282" cy="1440160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75C64911-4394-4F7C-8547-0FA5817ADA5D}"/>
              </a:ext>
            </a:extLst>
          </p:cNvPr>
          <p:cNvSpPr/>
          <p:nvPr userDrawn="1"/>
        </p:nvSpPr>
        <p:spPr>
          <a:xfrm>
            <a:off x="7956376" y="-772265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9B0BB90-4BEA-4B1A-AAB2-BBFBCA7D71DD}"/>
              </a:ext>
            </a:extLst>
          </p:cNvPr>
          <p:cNvSpPr/>
          <p:nvPr/>
        </p:nvSpPr>
        <p:spPr>
          <a:xfrm>
            <a:off x="-22203" y="2238747"/>
            <a:ext cx="2857309" cy="983932"/>
          </a:xfrm>
          <a:custGeom>
            <a:avLst/>
            <a:gdLst>
              <a:gd name="connsiteX0" fmla="*/ 2215896 w 2857309"/>
              <a:gd name="connsiteY0" fmla="*/ 764286 h 983932"/>
              <a:gd name="connsiteX1" fmla="*/ 1894523 w 2857309"/>
              <a:gd name="connsiteY1" fmla="*/ 800386 h 983932"/>
              <a:gd name="connsiteX2" fmla="*/ 1497235 w 2857309"/>
              <a:gd name="connsiteY2" fmla="*/ 460153 h 983932"/>
              <a:gd name="connsiteX3" fmla="*/ 1132713 w 2857309"/>
              <a:gd name="connsiteY3" fmla="*/ 694563 h 983932"/>
              <a:gd name="connsiteX4" fmla="*/ 842963 w 2857309"/>
              <a:gd name="connsiteY4" fmla="*/ 612172 h 983932"/>
              <a:gd name="connsiteX5" fmla="*/ 714089 w 2857309"/>
              <a:gd name="connsiteY5" fmla="*/ 626936 h 983932"/>
              <a:gd name="connsiteX6" fmla="*/ 714470 w 2857309"/>
              <a:gd name="connsiteY6" fmla="*/ 612172 h 983932"/>
              <a:gd name="connsiteX7" fmla="*/ 100394 w 2857309"/>
              <a:gd name="connsiteY7" fmla="*/ 0 h 983932"/>
              <a:gd name="connsiteX8" fmla="*/ 0 w 2857309"/>
              <a:gd name="connsiteY8" fmla="*/ 8287 h 983932"/>
              <a:gd name="connsiteX9" fmla="*/ 0 w 2857309"/>
              <a:gd name="connsiteY9" fmla="*/ 983933 h 983932"/>
              <a:gd name="connsiteX10" fmla="*/ 2857310 w 2857309"/>
              <a:gd name="connsiteY10" fmla="*/ 983933 h 983932"/>
              <a:gd name="connsiteX11" fmla="*/ 2215896 w 2857309"/>
              <a:gd name="connsiteY11" fmla="*/ 764286 h 9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7309" h="983932">
                <a:moveTo>
                  <a:pt x="2215896" y="764286"/>
                </a:moveTo>
                <a:cubicBezTo>
                  <a:pt x="2099215" y="764286"/>
                  <a:pt x="1989677" y="777431"/>
                  <a:pt x="1894523" y="800386"/>
                </a:cubicBezTo>
                <a:cubicBezTo>
                  <a:pt x="1862138" y="607219"/>
                  <a:pt x="1696688" y="460153"/>
                  <a:pt x="1497235" y="460153"/>
                </a:cubicBezTo>
                <a:cubicBezTo>
                  <a:pt x="1336262" y="460153"/>
                  <a:pt x="1197388" y="556070"/>
                  <a:pt x="1132713" y="694563"/>
                </a:cubicBezTo>
                <a:cubicBezTo>
                  <a:pt x="1053941" y="643128"/>
                  <a:pt x="953072" y="612172"/>
                  <a:pt x="842963" y="612172"/>
                </a:cubicBezTo>
                <a:cubicBezTo>
                  <a:pt x="798195" y="612172"/>
                  <a:pt x="754952" y="617411"/>
                  <a:pt x="714089" y="626936"/>
                </a:cubicBezTo>
                <a:cubicBezTo>
                  <a:pt x="714185" y="621983"/>
                  <a:pt x="714470" y="617125"/>
                  <a:pt x="714470" y="612172"/>
                </a:cubicBezTo>
                <a:cubicBezTo>
                  <a:pt x="714565" y="274034"/>
                  <a:pt x="439579" y="0"/>
                  <a:pt x="100394" y="0"/>
                </a:cubicBezTo>
                <a:cubicBezTo>
                  <a:pt x="66199" y="0"/>
                  <a:pt x="32671" y="2953"/>
                  <a:pt x="0" y="8287"/>
                </a:cubicBezTo>
                <a:lnTo>
                  <a:pt x="0" y="983933"/>
                </a:lnTo>
                <a:lnTo>
                  <a:pt x="2857310" y="983933"/>
                </a:lnTo>
                <a:cubicBezTo>
                  <a:pt x="2788063" y="858679"/>
                  <a:pt x="2527268" y="764286"/>
                  <a:pt x="2215896" y="764286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64AB60F-7DA2-46E5-8E7D-7C1D940E236F}"/>
              </a:ext>
            </a:extLst>
          </p:cNvPr>
          <p:cNvSpPr/>
          <p:nvPr userDrawn="1"/>
        </p:nvSpPr>
        <p:spPr>
          <a:xfrm>
            <a:off x="7406946" y="2329996"/>
            <a:ext cx="1737054" cy="892587"/>
          </a:xfrm>
          <a:custGeom>
            <a:avLst/>
            <a:gdLst>
              <a:gd name="connsiteX0" fmla="*/ 1185958 w 1737054"/>
              <a:gd name="connsiteY0" fmla="*/ 444818 h 892587"/>
              <a:gd name="connsiteX1" fmla="*/ 1062609 w 1737054"/>
              <a:gd name="connsiteY1" fmla="*/ 415004 h 892587"/>
              <a:gd name="connsiteX2" fmla="*/ 752189 w 1737054"/>
              <a:gd name="connsiteY2" fmla="*/ 723233 h 892587"/>
              <a:gd name="connsiteX3" fmla="*/ 501110 w 1737054"/>
              <a:gd name="connsiteY3" fmla="*/ 690563 h 892587"/>
              <a:gd name="connsiteX4" fmla="*/ 0 w 1737054"/>
              <a:gd name="connsiteY4" fmla="*/ 892588 h 892587"/>
              <a:gd name="connsiteX5" fmla="*/ 1730978 w 1737054"/>
              <a:gd name="connsiteY5" fmla="*/ 892588 h 892587"/>
              <a:gd name="connsiteX6" fmla="*/ 1736979 w 1737054"/>
              <a:gd name="connsiteY6" fmla="*/ 0 h 892587"/>
              <a:gd name="connsiteX7" fmla="*/ 1185958 w 1737054"/>
              <a:gd name="connsiteY7" fmla="*/ 444818 h 8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054" h="892587">
                <a:moveTo>
                  <a:pt x="1185958" y="444818"/>
                </a:moveTo>
                <a:cubicBezTo>
                  <a:pt x="1148048" y="425768"/>
                  <a:pt x="1106424" y="415004"/>
                  <a:pt x="1062609" y="415004"/>
                </a:cubicBezTo>
                <a:cubicBezTo>
                  <a:pt x="906780" y="415004"/>
                  <a:pt x="777526" y="548259"/>
                  <a:pt x="752189" y="723233"/>
                </a:cubicBezTo>
                <a:cubicBezTo>
                  <a:pt x="677894" y="702469"/>
                  <a:pt x="592264" y="690563"/>
                  <a:pt x="501110" y="690563"/>
                </a:cubicBezTo>
                <a:cubicBezTo>
                  <a:pt x="257842" y="690563"/>
                  <a:pt x="54102" y="779145"/>
                  <a:pt x="0" y="892588"/>
                </a:cubicBezTo>
                <a:lnTo>
                  <a:pt x="1730978" y="892588"/>
                </a:lnTo>
                <a:cubicBezTo>
                  <a:pt x="1731169" y="594360"/>
                  <a:pt x="1737836" y="297085"/>
                  <a:pt x="1736979" y="0"/>
                </a:cubicBezTo>
                <a:cubicBezTo>
                  <a:pt x="1520381" y="20288"/>
                  <a:pt x="1313307" y="227838"/>
                  <a:pt x="1185958" y="444818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4" name="Graphic 2">
            <a:extLst>
              <a:ext uri="{FF2B5EF4-FFF2-40B4-BE49-F238E27FC236}">
                <a16:creationId xmlns:a16="http://schemas.microsoft.com/office/drawing/2014/main" id="{907A51F6-9DA7-40F3-BC10-C1DCDC12ED37}"/>
              </a:ext>
            </a:extLst>
          </p:cNvPr>
          <p:cNvGrpSpPr/>
          <p:nvPr/>
        </p:nvGrpSpPr>
        <p:grpSpPr>
          <a:xfrm>
            <a:off x="1343908" y="195487"/>
            <a:ext cx="6708258" cy="3025900"/>
            <a:chOff x="1343908" y="195487"/>
            <a:chExt cx="6708258" cy="3025900"/>
          </a:xfrm>
        </p:grpSpPr>
        <p:grpSp>
          <p:nvGrpSpPr>
            <p:cNvPr id="75" name="Graphic 2">
              <a:extLst>
                <a:ext uri="{FF2B5EF4-FFF2-40B4-BE49-F238E27FC236}">
                  <a16:creationId xmlns:a16="http://schemas.microsoft.com/office/drawing/2014/main" id="{907A51F6-9DA7-40F3-BC10-C1DCDC12ED37}"/>
                </a:ext>
              </a:extLst>
            </p:cNvPr>
            <p:cNvGrpSpPr/>
            <p:nvPr/>
          </p:nvGrpSpPr>
          <p:grpSpPr>
            <a:xfrm>
              <a:off x="6916687" y="1539745"/>
              <a:ext cx="935872" cy="1679374"/>
              <a:chOff x="6916687" y="1539745"/>
              <a:chExt cx="935872" cy="1679374"/>
            </a:xfrm>
            <a:solidFill>
              <a:srgbClr val="000000"/>
            </a:solidFill>
          </p:grpSpPr>
          <p:grpSp>
            <p:nvGrpSpPr>
              <p:cNvPr id="76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7137956" y="2207162"/>
                <a:ext cx="714604" cy="1011956"/>
                <a:chOff x="7137956" y="2207162"/>
                <a:chExt cx="714604" cy="1011956"/>
              </a:xfrm>
              <a:solidFill>
                <a:srgbClr val="000000"/>
              </a:solidFill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F2F16D2-5A78-416E-AF1E-2E01F214E46D}"/>
                    </a:ext>
                  </a:extLst>
                </p:cNvPr>
                <p:cNvSpPr/>
                <p:nvPr/>
              </p:nvSpPr>
              <p:spPr>
                <a:xfrm>
                  <a:off x="7233345" y="3069028"/>
                  <a:ext cx="52046" cy="78773"/>
                </a:xfrm>
                <a:custGeom>
                  <a:avLst/>
                  <a:gdLst>
                    <a:gd name="connsiteX0" fmla="*/ 52047 w 52046"/>
                    <a:gd name="connsiteY0" fmla="*/ 0 h 78773"/>
                    <a:gd name="connsiteX1" fmla="*/ 47405 w 52046"/>
                    <a:gd name="connsiteY1" fmla="*/ 78773 h 78773"/>
                    <a:gd name="connsiteX2" fmla="*/ 1548 w 52046"/>
                    <a:gd name="connsiteY2" fmla="*/ 75960 h 78773"/>
                    <a:gd name="connsiteX3" fmla="*/ 0 w 52046"/>
                    <a:gd name="connsiteY3" fmla="*/ 1829 h 7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6" h="78773">
                      <a:moveTo>
                        <a:pt x="52047" y="0"/>
                      </a:moveTo>
                      <a:lnTo>
                        <a:pt x="47405" y="78773"/>
                      </a:lnTo>
                      <a:lnTo>
                        <a:pt x="1548" y="75960"/>
                      </a:lnTo>
                      <a:lnTo>
                        <a:pt x="0" y="1829"/>
                      </a:lnTo>
                      <a:close/>
                    </a:path>
                  </a:pathLst>
                </a:custGeom>
                <a:solidFill>
                  <a:srgbClr val="93513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36C3F5E-F39E-430A-9CA0-9191A4F14504}"/>
                    </a:ext>
                  </a:extLst>
                </p:cNvPr>
                <p:cNvSpPr/>
                <p:nvPr/>
              </p:nvSpPr>
              <p:spPr>
                <a:xfrm>
                  <a:off x="7137956" y="3124310"/>
                  <a:ext cx="151508" cy="94809"/>
                </a:xfrm>
                <a:custGeom>
                  <a:avLst/>
                  <a:gdLst>
                    <a:gd name="connsiteX0" fmla="*/ 147014 w 151508"/>
                    <a:gd name="connsiteY0" fmla="*/ 0 h 94809"/>
                    <a:gd name="connsiteX1" fmla="*/ 94263 w 151508"/>
                    <a:gd name="connsiteY1" fmla="*/ 0 h 94809"/>
                    <a:gd name="connsiteX2" fmla="*/ 6347 w 151508"/>
                    <a:gd name="connsiteY2" fmla="*/ 69349 h 94809"/>
                    <a:gd name="connsiteX3" fmla="*/ 3393 w 151508"/>
                    <a:gd name="connsiteY3" fmla="*/ 94809 h 94809"/>
                    <a:gd name="connsiteX4" fmla="*/ 98765 w 151508"/>
                    <a:gd name="connsiteY4" fmla="*/ 94809 h 94809"/>
                    <a:gd name="connsiteX5" fmla="*/ 119443 w 151508"/>
                    <a:gd name="connsiteY5" fmla="*/ 68505 h 94809"/>
                    <a:gd name="connsiteX6" fmla="*/ 125492 w 151508"/>
                    <a:gd name="connsiteY6" fmla="*/ 94809 h 94809"/>
                    <a:gd name="connsiteX7" fmla="*/ 149264 w 151508"/>
                    <a:gd name="connsiteY7" fmla="*/ 94809 h 94809"/>
                    <a:gd name="connsiteX8" fmla="*/ 147014 w 151508"/>
                    <a:gd name="connsiteY8" fmla="*/ 0 h 9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508" h="94809">
                      <a:moveTo>
                        <a:pt x="147014" y="0"/>
                      </a:moveTo>
                      <a:lnTo>
                        <a:pt x="94263" y="0"/>
                      </a:lnTo>
                      <a:cubicBezTo>
                        <a:pt x="89340" y="54860"/>
                        <a:pt x="21539" y="61190"/>
                        <a:pt x="6347" y="69349"/>
                      </a:cubicBezTo>
                      <a:cubicBezTo>
                        <a:pt x="720" y="72443"/>
                        <a:pt x="-3078" y="88901"/>
                        <a:pt x="3393" y="94809"/>
                      </a:cubicBezTo>
                      <a:lnTo>
                        <a:pt x="98765" y="94809"/>
                      </a:lnTo>
                      <a:cubicBezTo>
                        <a:pt x="104813" y="82009"/>
                        <a:pt x="109174" y="68505"/>
                        <a:pt x="119443" y="68505"/>
                      </a:cubicBezTo>
                      <a:cubicBezTo>
                        <a:pt x="122537" y="68505"/>
                        <a:pt x="124085" y="91996"/>
                        <a:pt x="125492" y="94809"/>
                      </a:cubicBezTo>
                      <a:lnTo>
                        <a:pt x="149264" y="94809"/>
                      </a:lnTo>
                      <a:cubicBezTo>
                        <a:pt x="156157" y="55985"/>
                        <a:pt x="144763" y="23210"/>
                        <a:pt x="147014" y="0"/>
                      </a:cubicBezTo>
                      <a:close/>
                    </a:path>
                  </a:pathLst>
                </a:custGeom>
                <a:solidFill>
                  <a:srgbClr val="FFBF2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A7DD4F1D-D0F8-47F2-8B6E-D559F5CABEA0}"/>
                    </a:ext>
                  </a:extLst>
                </p:cNvPr>
                <p:cNvSpPr/>
                <p:nvPr/>
              </p:nvSpPr>
              <p:spPr>
                <a:xfrm>
                  <a:off x="7225608" y="2257662"/>
                  <a:ext cx="231657" cy="819243"/>
                </a:xfrm>
                <a:custGeom>
                  <a:avLst/>
                  <a:gdLst>
                    <a:gd name="connsiteX0" fmla="*/ 211844 w 231657"/>
                    <a:gd name="connsiteY0" fmla="*/ 0 h 819243"/>
                    <a:gd name="connsiteX1" fmla="*/ 74553 w 231657"/>
                    <a:gd name="connsiteY1" fmla="*/ 11394 h 819243"/>
                    <a:gd name="connsiteX2" fmla="*/ 6893 w 231657"/>
                    <a:gd name="connsiteY2" fmla="*/ 376424 h 819243"/>
                    <a:gd name="connsiteX3" fmla="*/ 3939 w 231657"/>
                    <a:gd name="connsiteY3" fmla="*/ 425236 h 819243"/>
                    <a:gd name="connsiteX4" fmla="*/ 0 w 231657"/>
                    <a:gd name="connsiteY4" fmla="*/ 819243 h 819243"/>
                    <a:gd name="connsiteX5" fmla="*/ 62596 w 231657"/>
                    <a:gd name="connsiteY5" fmla="*/ 819243 h 819243"/>
                    <a:gd name="connsiteX6" fmla="*/ 146293 w 231657"/>
                    <a:gd name="connsiteY6" fmla="*/ 388662 h 819243"/>
                    <a:gd name="connsiteX7" fmla="*/ 150232 w 231657"/>
                    <a:gd name="connsiteY7" fmla="*/ 347025 h 819243"/>
                    <a:gd name="connsiteX8" fmla="*/ 211844 w 231657"/>
                    <a:gd name="connsiteY8" fmla="*/ 0 h 819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657" h="819243">
                      <a:moveTo>
                        <a:pt x="211844" y="0"/>
                      </a:moveTo>
                      <a:lnTo>
                        <a:pt x="74553" y="11394"/>
                      </a:lnTo>
                      <a:cubicBezTo>
                        <a:pt x="5205" y="118160"/>
                        <a:pt x="11957" y="268392"/>
                        <a:pt x="6893" y="376424"/>
                      </a:cubicBezTo>
                      <a:cubicBezTo>
                        <a:pt x="6471" y="384302"/>
                        <a:pt x="4079" y="416233"/>
                        <a:pt x="3939" y="425236"/>
                      </a:cubicBezTo>
                      <a:cubicBezTo>
                        <a:pt x="844" y="557744"/>
                        <a:pt x="11253" y="752567"/>
                        <a:pt x="0" y="819243"/>
                      </a:cubicBezTo>
                      <a:lnTo>
                        <a:pt x="62596" y="819243"/>
                      </a:lnTo>
                      <a:cubicBezTo>
                        <a:pt x="102405" y="691940"/>
                        <a:pt x="151639" y="509214"/>
                        <a:pt x="146293" y="388662"/>
                      </a:cubicBezTo>
                      <a:cubicBezTo>
                        <a:pt x="143199" y="374455"/>
                        <a:pt x="144324" y="359825"/>
                        <a:pt x="150232" y="347025"/>
                      </a:cubicBezTo>
                      <a:cubicBezTo>
                        <a:pt x="203967" y="229006"/>
                        <a:pt x="263469" y="104515"/>
                        <a:pt x="211844" y="0"/>
                      </a:cubicBezTo>
                      <a:close/>
                    </a:path>
                  </a:pathLst>
                </a:custGeom>
                <a:solidFill>
                  <a:srgbClr val="B6B6B6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53AD68F4-D9C4-4384-8151-37AB56AFD42D}"/>
                    </a:ext>
                  </a:extLst>
                </p:cNvPr>
                <p:cNvSpPr/>
                <p:nvPr/>
              </p:nvSpPr>
              <p:spPr>
                <a:xfrm>
                  <a:off x="7288205" y="2279746"/>
                  <a:ext cx="420734" cy="797299"/>
                </a:xfrm>
                <a:custGeom>
                  <a:avLst/>
                  <a:gdLst>
                    <a:gd name="connsiteX0" fmla="*/ 0 w 420734"/>
                    <a:gd name="connsiteY0" fmla="*/ 797300 h 797299"/>
                    <a:gd name="connsiteX1" fmla="*/ 420734 w 420734"/>
                    <a:gd name="connsiteY1" fmla="*/ 715009 h 797299"/>
                    <a:gd name="connsiteX2" fmla="*/ 236039 w 420734"/>
                    <a:gd name="connsiteY2" fmla="*/ 395133 h 797299"/>
                    <a:gd name="connsiteX3" fmla="*/ 247433 w 420734"/>
                    <a:gd name="connsiteY3" fmla="*/ 136025 h 797299"/>
                    <a:gd name="connsiteX4" fmla="*/ 159235 w 420734"/>
                    <a:gd name="connsiteY4" fmla="*/ 0 h 797299"/>
                    <a:gd name="connsiteX5" fmla="*/ 69489 w 420734"/>
                    <a:gd name="connsiteY5" fmla="*/ 154733 h 797299"/>
                    <a:gd name="connsiteX6" fmla="*/ 0 w 420734"/>
                    <a:gd name="connsiteY6" fmla="*/ 797300 h 79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734" h="797299">
                      <a:moveTo>
                        <a:pt x="0" y="797300"/>
                      </a:moveTo>
                      <a:cubicBezTo>
                        <a:pt x="163596" y="789563"/>
                        <a:pt x="317767" y="773949"/>
                        <a:pt x="420734" y="715009"/>
                      </a:cubicBezTo>
                      <a:lnTo>
                        <a:pt x="236039" y="395133"/>
                      </a:lnTo>
                      <a:lnTo>
                        <a:pt x="247433" y="136025"/>
                      </a:lnTo>
                      <a:lnTo>
                        <a:pt x="159235" y="0"/>
                      </a:lnTo>
                      <a:lnTo>
                        <a:pt x="69489" y="154733"/>
                      </a:lnTo>
                      <a:lnTo>
                        <a:pt x="0" y="79730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BC53EA-114C-4806-8703-3D58A138D8EA}"/>
                    </a:ext>
                  </a:extLst>
                </p:cNvPr>
                <p:cNvSpPr/>
                <p:nvPr/>
              </p:nvSpPr>
              <p:spPr>
                <a:xfrm>
                  <a:off x="7296156" y="2207162"/>
                  <a:ext cx="294468" cy="248206"/>
                </a:xfrm>
                <a:custGeom>
                  <a:avLst/>
                  <a:gdLst>
                    <a:gd name="connsiteX0" fmla="*/ 265365 w 294468"/>
                    <a:gd name="connsiteY0" fmla="*/ 27289 h 248206"/>
                    <a:gd name="connsiteX1" fmla="*/ 24965 w 294468"/>
                    <a:gd name="connsiteY1" fmla="*/ 0 h 248206"/>
                    <a:gd name="connsiteX2" fmla="*/ 24121 w 294468"/>
                    <a:gd name="connsiteY2" fmla="*/ 3376 h 248206"/>
                    <a:gd name="connsiteX3" fmla="*/ 630 w 294468"/>
                    <a:gd name="connsiteY3" fmla="*/ 99030 h 248206"/>
                    <a:gd name="connsiteX4" fmla="*/ 137780 w 294468"/>
                    <a:gd name="connsiteY4" fmla="*/ 246870 h 248206"/>
                    <a:gd name="connsiteX5" fmla="*/ 276055 w 294468"/>
                    <a:gd name="connsiteY5" fmla="*/ 174146 h 248206"/>
                    <a:gd name="connsiteX6" fmla="*/ 287309 w 294468"/>
                    <a:gd name="connsiteY6" fmla="*/ 69489 h 248206"/>
                    <a:gd name="connsiteX7" fmla="*/ 265365 w 294468"/>
                    <a:gd name="connsiteY7" fmla="*/ 27289 h 248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4468" h="248206">
                      <a:moveTo>
                        <a:pt x="265365" y="27289"/>
                      </a:moveTo>
                      <a:lnTo>
                        <a:pt x="24965" y="0"/>
                      </a:lnTo>
                      <a:cubicBezTo>
                        <a:pt x="24684" y="1125"/>
                        <a:pt x="24403" y="2251"/>
                        <a:pt x="24121" y="3376"/>
                      </a:cubicBezTo>
                      <a:cubicBezTo>
                        <a:pt x="14415" y="37839"/>
                        <a:pt x="-3590" y="61894"/>
                        <a:pt x="630" y="99030"/>
                      </a:cubicBezTo>
                      <a:cubicBezTo>
                        <a:pt x="8085" y="163455"/>
                        <a:pt x="97690" y="238993"/>
                        <a:pt x="137780" y="246870"/>
                      </a:cubicBezTo>
                      <a:cubicBezTo>
                        <a:pt x="193625" y="257702"/>
                        <a:pt x="259457" y="199888"/>
                        <a:pt x="276055" y="174146"/>
                      </a:cubicBezTo>
                      <a:cubicBezTo>
                        <a:pt x="292654" y="148404"/>
                        <a:pt x="301657" y="100014"/>
                        <a:pt x="287309" y="69489"/>
                      </a:cubicBezTo>
                      <a:cubicBezTo>
                        <a:pt x="284073" y="62175"/>
                        <a:pt x="275211" y="46279"/>
                        <a:pt x="265365" y="27289"/>
                      </a:cubicBezTo>
                      <a:close/>
                    </a:path>
                  </a:pathLst>
                </a:custGeom>
                <a:solidFill>
                  <a:srgbClr val="B6B6B6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4E74518-0163-4F47-B221-F96DEFC0AB38}"/>
                    </a:ext>
                  </a:extLst>
                </p:cNvPr>
                <p:cNvSpPr/>
                <p:nvPr/>
              </p:nvSpPr>
              <p:spPr>
                <a:xfrm>
                  <a:off x="7427654" y="2263710"/>
                  <a:ext cx="193001" cy="454916"/>
                </a:xfrm>
                <a:custGeom>
                  <a:avLst/>
                  <a:gdLst>
                    <a:gd name="connsiteX0" fmla="*/ 145119 w 193001"/>
                    <a:gd name="connsiteY0" fmla="*/ 454916 h 454916"/>
                    <a:gd name="connsiteX1" fmla="*/ 149199 w 193001"/>
                    <a:gd name="connsiteY1" fmla="*/ 0 h 454916"/>
                    <a:gd name="connsiteX2" fmla="*/ 20489 w 193001"/>
                    <a:gd name="connsiteY2" fmla="*/ 39668 h 454916"/>
                    <a:gd name="connsiteX3" fmla="*/ 35821 w 193001"/>
                    <a:gd name="connsiteY3" fmla="*/ 445633 h 454916"/>
                    <a:gd name="connsiteX4" fmla="*/ 145119 w 193001"/>
                    <a:gd name="connsiteY4" fmla="*/ 454916 h 4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001" h="454916">
                      <a:moveTo>
                        <a:pt x="145119" y="454916"/>
                      </a:moveTo>
                      <a:cubicBezTo>
                        <a:pt x="167907" y="301871"/>
                        <a:pt x="238100" y="117457"/>
                        <a:pt x="149199" y="0"/>
                      </a:cubicBezTo>
                      <a:lnTo>
                        <a:pt x="20489" y="39668"/>
                      </a:lnTo>
                      <a:cubicBezTo>
                        <a:pt x="-27057" y="170910"/>
                        <a:pt x="21051" y="334787"/>
                        <a:pt x="35821" y="445633"/>
                      </a:cubicBezTo>
                      <a:lnTo>
                        <a:pt x="145119" y="454916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D065F290-C315-472E-9BFD-C42C1939AE46}"/>
                    </a:ext>
                  </a:extLst>
                </p:cNvPr>
                <p:cNvSpPr/>
                <p:nvPr/>
              </p:nvSpPr>
              <p:spPr>
                <a:xfrm>
                  <a:off x="7716957" y="2949883"/>
                  <a:ext cx="65972" cy="82712"/>
                </a:xfrm>
                <a:custGeom>
                  <a:avLst/>
                  <a:gdLst>
                    <a:gd name="connsiteX0" fmla="*/ 23351 w 65972"/>
                    <a:gd name="connsiteY0" fmla="*/ 0 h 82712"/>
                    <a:gd name="connsiteX1" fmla="*/ 65973 w 65972"/>
                    <a:gd name="connsiteY1" fmla="*/ 44591 h 82712"/>
                    <a:gd name="connsiteX2" fmla="*/ 43888 w 65972"/>
                    <a:gd name="connsiteY2" fmla="*/ 82712 h 82712"/>
                    <a:gd name="connsiteX3" fmla="*/ 0 w 65972"/>
                    <a:gd name="connsiteY3" fmla="*/ 38402 h 82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72" h="82712">
                      <a:moveTo>
                        <a:pt x="23351" y="0"/>
                      </a:moveTo>
                      <a:lnTo>
                        <a:pt x="65973" y="44591"/>
                      </a:lnTo>
                      <a:lnTo>
                        <a:pt x="43888" y="82712"/>
                      </a:lnTo>
                      <a:lnTo>
                        <a:pt x="0" y="38402"/>
                      </a:lnTo>
                      <a:close/>
                    </a:path>
                  </a:pathLst>
                </a:custGeom>
                <a:solidFill>
                  <a:srgbClr val="93513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FD98988-3956-4A90-A793-AE581A0F6658}"/>
                    </a:ext>
                  </a:extLst>
                </p:cNvPr>
                <p:cNvSpPr/>
                <p:nvPr/>
              </p:nvSpPr>
              <p:spPr>
                <a:xfrm>
                  <a:off x="7747341" y="2978016"/>
                  <a:ext cx="105218" cy="181513"/>
                </a:xfrm>
                <a:custGeom>
                  <a:avLst/>
                  <a:gdLst>
                    <a:gd name="connsiteX0" fmla="*/ 21944 w 105218"/>
                    <a:gd name="connsiteY0" fmla="*/ 0 h 181513"/>
                    <a:gd name="connsiteX1" fmla="*/ 0 w 105218"/>
                    <a:gd name="connsiteY1" fmla="*/ 45154 h 181513"/>
                    <a:gd name="connsiteX2" fmla="*/ 23632 w 105218"/>
                    <a:gd name="connsiteY2" fmla="*/ 163174 h 181513"/>
                    <a:gd name="connsiteX3" fmla="*/ 44451 w 105218"/>
                    <a:gd name="connsiteY3" fmla="*/ 181319 h 181513"/>
                    <a:gd name="connsiteX4" fmla="*/ 84259 w 105218"/>
                    <a:gd name="connsiteY4" fmla="*/ 99592 h 181513"/>
                    <a:gd name="connsiteX5" fmla="*/ 70052 w 105218"/>
                    <a:gd name="connsiteY5" fmla="*/ 65691 h 181513"/>
                    <a:gd name="connsiteX6" fmla="*/ 95372 w 105218"/>
                    <a:gd name="connsiteY6" fmla="*/ 76663 h 181513"/>
                    <a:gd name="connsiteX7" fmla="*/ 105219 w 105218"/>
                    <a:gd name="connsiteY7" fmla="*/ 56267 h 181513"/>
                    <a:gd name="connsiteX8" fmla="*/ 21944 w 105218"/>
                    <a:gd name="connsiteY8" fmla="*/ 0 h 181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218" h="181513">
                      <a:moveTo>
                        <a:pt x="21944" y="0"/>
                      </a:moveTo>
                      <a:lnTo>
                        <a:pt x="0" y="45154"/>
                      </a:lnTo>
                      <a:cubicBezTo>
                        <a:pt x="45576" y="83134"/>
                        <a:pt x="22788" y="145027"/>
                        <a:pt x="23632" y="163174"/>
                      </a:cubicBezTo>
                      <a:cubicBezTo>
                        <a:pt x="23914" y="169785"/>
                        <a:pt x="36714" y="183289"/>
                        <a:pt x="44451" y="181319"/>
                      </a:cubicBezTo>
                      <a:lnTo>
                        <a:pt x="84259" y="99592"/>
                      </a:lnTo>
                      <a:cubicBezTo>
                        <a:pt x="75679" y="86510"/>
                        <a:pt x="65692" y="74553"/>
                        <a:pt x="70052" y="65691"/>
                      </a:cubicBezTo>
                      <a:cubicBezTo>
                        <a:pt x="71318" y="63159"/>
                        <a:pt x="92418" y="76241"/>
                        <a:pt x="95372" y="76663"/>
                      </a:cubicBezTo>
                      <a:lnTo>
                        <a:pt x="105219" y="56267"/>
                      </a:lnTo>
                      <a:cubicBezTo>
                        <a:pt x="74272" y="26586"/>
                        <a:pt x="41075" y="16177"/>
                        <a:pt x="21944" y="0"/>
                      </a:cubicBezTo>
                      <a:close/>
                    </a:path>
                  </a:pathLst>
                </a:custGeom>
                <a:solidFill>
                  <a:srgbClr val="FFBF2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E70FD6FD-0891-40E9-9DB6-E46F8799CAF8}"/>
                    </a:ext>
                  </a:extLst>
                </p:cNvPr>
                <p:cNvSpPr/>
                <p:nvPr/>
              </p:nvSpPr>
              <p:spPr>
                <a:xfrm>
                  <a:off x="7463757" y="2658421"/>
                  <a:ext cx="295963" cy="336474"/>
                </a:xfrm>
                <a:custGeom>
                  <a:avLst/>
                  <a:gdLst>
                    <a:gd name="connsiteX0" fmla="*/ 89886 w 295963"/>
                    <a:gd name="connsiteY0" fmla="*/ 0 h 336474"/>
                    <a:gd name="connsiteX1" fmla="*/ 0 w 295963"/>
                    <a:gd name="connsiteY1" fmla="*/ 50922 h 336474"/>
                    <a:gd name="connsiteX2" fmla="*/ 245323 w 295963"/>
                    <a:gd name="connsiteY2" fmla="*/ 336475 h 336474"/>
                    <a:gd name="connsiteX3" fmla="*/ 295963 w 295963"/>
                    <a:gd name="connsiteY3" fmla="*/ 293572 h 336474"/>
                    <a:gd name="connsiteX4" fmla="*/ 89886 w 295963"/>
                    <a:gd name="connsiteY4" fmla="*/ 0 h 3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963" h="336474">
                      <a:moveTo>
                        <a:pt x="89886" y="0"/>
                      </a:moveTo>
                      <a:lnTo>
                        <a:pt x="0" y="50922"/>
                      </a:lnTo>
                      <a:cubicBezTo>
                        <a:pt x="71599" y="141933"/>
                        <a:pt x="191588" y="272190"/>
                        <a:pt x="245323" y="336475"/>
                      </a:cubicBezTo>
                      <a:lnTo>
                        <a:pt x="295963" y="293572"/>
                      </a:lnTo>
                      <a:cubicBezTo>
                        <a:pt x="232663" y="161908"/>
                        <a:pt x="161486" y="51765"/>
                        <a:pt x="89886" y="0"/>
                      </a:cubicBezTo>
                      <a:close/>
                    </a:path>
                  </a:pathLst>
                </a:custGeom>
                <a:solidFill>
                  <a:srgbClr val="B6B6B6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5CCFCD1-915A-45F0-B072-A4D11F94AB29}"/>
                    </a:ext>
                  </a:extLst>
                </p:cNvPr>
                <p:cNvSpPr/>
                <p:nvPr/>
              </p:nvSpPr>
              <p:spPr>
                <a:xfrm>
                  <a:off x="7355854" y="2302382"/>
                  <a:ext cx="214320" cy="703485"/>
                </a:xfrm>
                <a:custGeom>
                  <a:avLst/>
                  <a:gdLst>
                    <a:gd name="connsiteX0" fmla="*/ 212559 w 214320"/>
                    <a:gd name="connsiteY0" fmla="*/ 703486 h 703485"/>
                    <a:gd name="connsiteX1" fmla="*/ 210871 w 214320"/>
                    <a:gd name="connsiteY1" fmla="*/ 702220 h 703485"/>
                    <a:gd name="connsiteX2" fmla="*/ 99744 w 214320"/>
                    <a:gd name="connsiteY2" fmla="*/ 407383 h 703485"/>
                    <a:gd name="connsiteX3" fmla="*/ 66547 w 214320"/>
                    <a:gd name="connsiteY3" fmla="*/ 83849 h 703485"/>
                    <a:gd name="connsiteX4" fmla="*/ 293 w 214320"/>
                    <a:gd name="connsiteY4" fmla="*/ 2684 h 703485"/>
                    <a:gd name="connsiteX5" fmla="*/ 856 w 214320"/>
                    <a:gd name="connsiteY5" fmla="*/ 293 h 703485"/>
                    <a:gd name="connsiteX6" fmla="*/ 3247 w 214320"/>
                    <a:gd name="connsiteY6" fmla="*/ 855 h 703485"/>
                    <a:gd name="connsiteX7" fmla="*/ 69360 w 214320"/>
                    <a:gd name="connsiteY7" fmla="*/ 81598 h 703485"/>
                    <a:gd name="connsiteX8" fmla="*/ 70204 w 214320"/>
                    <a:gd name="connsiteY8" fmla="*/ 83146 h 703485"/>
                    <a:gd name="connsiteX9" fmla="*/ 103120 w 214320"/>
                    <a:gd name="connsiteY9" fmla="*/ 406398 h 703485"/>
                    <a:gd name="connsiteX10" fmla="*/ 214247 w 214320"/>
                    <a:gd name="connsiteY10" fmla="*/ 701235 h 703485"/>
                    <a:gd name="connsiteX11" fmla="*/ 213122 w 214320"/>
                    <a:gd name="connsiteY11" fmla="*/ 703486 h 703485"/>
                    <a:gd name="connsiteX12" fmla="*/ 212559 w 214320"/>
                    <a:gd name="connsiteY12" fmla="*/ 703486 h 703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4320" h="703485">
                      <a:moveTo>
                        <a:pt x="212559" y="703486"/>
                      </a:moveTo>
                      <a:cubicBezTo>
                        <a:pt x="211856" y="703486"/>
                        <a:pt x="211152" y="702923"/>
                        <a:pt x="210871" y="702220"/>
                      </a:cubicBezTo>
                      <a:cubicBezTo>
                        <a:pt x="179924" y="600237"/>
                        <a:pt x="100588" y="409211"/>
                        <a:pt x="99744" y="407383"/>
                      </a:cubicBezTo>
                      <a:cubicBezTo>
                        <a:pt x="72314" y="280782"/>
                        <a:pt x="61483" y="175001"/>
                        <a:pt x="66547" y="83849"/>
                      </a:cubicBezTo>
                      <a:cubicBezTo>
                        <a:pt x="47557" y="70908"/>
                        <a:pt x="26457" y="45025"/>
                        <a:pt x="293" y="2684"/>
                      </a:cubicBezTo>
                      <a:cubicBezTo>
                        <a:pt x="-270" y="1840"/>
                        <a:pt x="12" y="715"/>
                        <a:pt x="856" y="293"/>
                      </a:cubicBezTo>
                      <a:cubicBezTo>
                        <a:pt x="1699" y="-270"/>
                        <a:pt x="2825" y="11"/>
                        <a:pt x="3247" y="855"/>
                      </a:cubicBezTo>
                      <a:cubicBezTo>
                        <a:pt x="29551" y="43477"/>
                        <a:pt x="50651" y="69079"/>
                        <a:pt x="69360" y="81598"/>
                      </a:cubicBezTo>
                      <a:cubicBezTo>
                        <a:pt x="69923" y="81880"/>
                        <a:pt x="70204" y="82583"/>
                        <a:pt x="70204" y="83146"/>
                      </a:cubicBezTo>
                      <a:cubicBezTo>
                        <a:pt x="65000" y="174157"/>
                        <a:pt x="75831" y="279938"/>
                        <a:pt x="103120" y="406398"/>
                      </a:cubicBezTo>
                      <a:cubicBezTo>
                        <a:pt x="103823" y="407945"/>
                        <a:pt x="183300" y="599111"/>
                        <a:pt x="214247" y="701235"/>
                      </a:cubicBezTo>
                      <a:cubicBezTo>
                        <a:pt x="214528" y="702220"/>
                        <a:pt x="213966" y="703205"/>
                        <a:pt x="213122" y="703486"/>
                      </a:cubicBezTo>
                      <a:cubicBezTo>
                        <a:pt x="212981" y="703486"/>
                        <a:pt x="212700" y="703486"/>
                        <a:pt x="212559" y="703486"/>
                      </a:cubicBezTo>
                      <a:close/>
                    </a:path>
                  </a:pathLst>
                </a:custGeom>
                <a:solidFill>
                  <a:srgbClr val="949BA3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E95C023-D1A8-4AF4-A93D-318053086B53}"/>
                    </a:ext>
                  </a:extLst>
                </p:cNvPr>
                <p:cNvSpPr/>
                <p:nvPr/>
              </p:nvSpPr>
              <p:spPr>
                <a:xfrm>
                  <a:off x="7469592" y="2864706"/>
                  <a:ext cx="41309" cy="152415"/>
                </a:xfrm>
                <a:custGeom>
                  <a:avLst/>
                  <a:gdLst>
                    <a:gd name="connsiteX0" fmla="*/ 39460 w 41309"/>
                    <a:gd name="connsiteY0" fmla="*/ 152415 h 152415"/>
                    <a:gd name="connsiteX1" fmla="*/ 37772 w 41309"/>
                    <a:gd name="connsiteY1" fmla="*/ 151009 h 152415"/>
                    <a:gd name="connsiteX2" fmla="*/ 73 w 41309"/>
                    <a:gd name="connsiteY2" fmla="*/ 2324 h 152415"/>
                    <a:gd name="connsiteX3" fmla="*/ 1198 w 41309"/>
                    <a:gd name="connsiteY3" fmla="*/ 73 h 152415"/>
                    <a:gd name="connsiteX4" fmla="*/ 3449 w 41309"/>
                    <a:gd name="connsiteY4" fmla="*/ 1198 h 152415"/>
                    <a:gd name="connsiteX5" fmla="*/ 41289 w 41309"/>
                    <a:gd name="connsiteY5" fmla="*/ 150165 h 152415"/>
                    <a:gd name="connsiteX6" fmla="*/ 39882 w 41309"/>
                    <a:gd name="connsiteY6" fmla="*/ 152275 h 152415"/>
                    <a:gd name="connsiteX7" fmla="*/ 39460 w 41309"/>
                    <a:gd name="connsiteY7" fmla="*/ 152415 h 15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309" h="152415">
                      <a:moveTo>
                        <a:pt x="39460" y="152415"/>
                      </a:moveTo>
                      <a:cubicBezTo>
                        <a:pt x="38616" y="152415"/>
                        <a:pt x="37913" y="151853"/>
                        <a:pt x="37772" y="151009"/>
                      </a:cubicBezTo>
                      <a:cubicBezTo>
                        <a:pt x="27925" y="101775"/>
                        <a:pt x="15265" y="51698"/>
                        <a:pt x="73" y="2324"/>
                      </a:cubicBezTo>
                      <a:cubicBezTo>
                        <a:pt x="-208" y="1339"/>
                        <a:pt x="354" y="355"/>
                        <a:pt x="1198" y="73"/>
                      </a:cubicBezTo>
                      <a:cubicBezTo>
                        <a:pt x="2183" y="-208"/>
                        <a:pt x="3168" y="355"/>
                        <a:pt x="3449" y="1198"/>
                      </a:cubicBezTo>
                      <a:cubicBezTo>
                        <a:pt x="18782" y="50713"/>
                        <a:pt x="31442" y="100791"/>
                        <a:pt x="41289" y="150165"/>
                      </a:cubicBezTo>
                      <a:cubicBezTo>
                        <a:pt x="41429" y="151149"/>
                        <a:pt x="40867" y="151993"/>
                        <a:pt x="39882" y="152275"/>
                      </a:cubicBezTo>
                      <a:cubicBezTo>
                        <a:pt x="39601" y="152415"/>
                        <a:pt x="39460" y="152415"/>
                        <a:pt x="39460" y="152415"/>
                      </a:cubicBezTo>
                      <a:close/>
                    </a:path>
                  </a:pathLst>
                </a:custGeom>
                <a:solidFill>
                  <a:srgbClr val="949BA3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79B68DD1-B09A-4863-B341-AB5547D17D0E}"/>
                    </a:ext>
                  </a:extLst>
                </p:cNvPr>
                <p:cNvSpPr/>
                <p:nvPr/>
              </p:nvSpPr>
              <p:spPr>
                <a:xfrm>
                  <a:off x="7294449" y="2739305"/>
                  <a:ext cx="65073" cy="313546"/>
                </a:xfrm>
                <a:custGeom>
                  <a:avLst/>
                  <a:gdLst>
                    <a:gd name="connsiteX0" fmla="*/ 1773 w 65073"/>
                    <a:gd name="connsiteY0" fmla="*/ 313546 h 313546"/>
                    <a:gd name="connsiteX1" fmla="*/ 1211 w 65073"/>
                    <a:gd name="connsiteY1" fmla="*/ 313406 h 313546"/>
                    <a:gd name="connsiteX2" fmla="*/ 85 w 65073"/>
                    <a:gd name="connsiteY2" fmla="*/ 311155 h 313546"/>
                    <a:gd name="connsiteX3" fmla="*/ 61416 w 65073"/>
                    <a:gd name="connsiteY3" fmla="*/ 1688 h 313546"/>
                    <a:gd name="connsiteX4" fmla="*/ 63245 w 65073"/>
                    <a:gd name="connsiteY4" fmla="*/ 0 h 313546"/>
                    <a:gd name="connsiteX5" fmla="*/ 63386 w 65073"/>
                    <a:gd name="connsiteY5" fmla="*/ 0 h 313546"/>
                    <a:gd name="connsiteX6" fmla="*/ 65073 w 65073"/>
                    <a:gd name="connsiteY6" fmla="*/ 1829 h 313546"/>
                    <a:gd name="connsiteX7" fmla="*/ 3461 w 65073"/>
                    <a:gd name="connsiteY7" fmla="*/ 312140 h 313546"/>
                    <a:gd name="connsiteX8" fmla="*/ 1773 w 65073"/>
                    <a:gd name="connsiteY8" fmla="*/ 313546 h 313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073" h="313546">
                      <a:moveTo>
                        <a:pt x="1773" y="313546"/>
                      </a:moveTo>
                      <a:cubicBezTo>
                        <a:pt x="1633" y="313546"/>
                        <a:pt x="1351" y="313546"/>
                        <a:pt x="1211" y="313406"/>
                      </a:cubicBezTo>
                      <a:cubicBezTo>
                        <a:pt x="226" y="313124"/>
                        <a:pt x="-196" y="312140"/>
                        <a:pt x="85" y="311155"/>
                      </a:cubicBezTo>
                      <a:cubicBezTo>
                        <a:pt x="36096" y="201013"/>
                        <a:pt x="56211" y="99733"/>
                        <a:pt x="61416" y="1688"/>
                      </a:cubicBezTo>
                      <a:cubicBezTo>
                        <a:pt x="61416" y="703"/>
                        <a:pt x="62260" y="0"/>
                        <a:pt x="63245" y="0"/>
                      </a:cubicBezTo>
                      <a:cubicBezTo>
                        <a:pt x="63245" y="0"/>
                        <a:pt x="63245" y="0"/>
                        <a:pt x="63386" y="0"/>
                      </a:cubicBezTo>
                      <a:cubicBezTo>
                        <a:pt x="64370" y="0"/>
                        <a:pt x="65073" y="844"/>
                        <a:pt x="65073" y="1829"/>
                      </a:cubicBezTo>
                      <a:cubicBezTo>
                        <a:pt x="59728" y="100155"/>
                        <a:pt x="39613" y="201716"/>
                        <a:pt x="3461" y="312140"/>
                      </a:cubicBezTo>
                      <a:cubicBezTo>
                        <a:pt x="3180" y="313124"/>
                        <a:pt x="2477" y="313546"/>
                        <a:pt x="1773" y="313546"/>
                      </a:cubicBezTo>
                      <a:close/>
                    </a:path>
                  </a:pathLst>
                </a:custGeom>
                <a:solidFill>
                  <a:srgbClr val="949BA3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9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6916687" y="1539745"/>
                <a:ext cx="772213" cy="956909"/>
                <a:chOff x="6916687" y="1539745"/>
                <a:chExt cx="772213" cy="956909"/>
              </a:xfrm>
              <a:solidFill>
                <a:srgbClr val="000000"/>
              </a:solidFill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505F0E1-33DF-42F1-9830-6A20A6301775}"/>
                    </a:ext>
                  </a:extLst>
                </p:cNvPr>
                <p:cNvSpPr/>
                <p:nvPr/>
              </p:nvSpPr>
              <p:spPr>
                <a:xfrm>
                  <a:off x="6975339" y="1652935"/>
                  <a:ext cx="443571" cy="287386"/>
                </a:xfrm>
                <a:custGeom>
                  <a:avLst/>
                  <a:gdLst>
                    <a:gd name="connsiteX0" fmla="*/ 416959 w 443571"/>
                    <a:gd name="connsiteY0" fmla="*/ 199325 h 287386"/>
                    <a:gd name="connsiteX1" fmla="*/ 116776 w 443571"/>
                    <a:gd name="connsiteY1" fmla="*/ 193276 h 287386"/>
                    <a:gd name="connsiteX2" fmla="*/ 35330 w 443571"/>
                    <a:gd name="connsiteY2" fmla="*/ 0 h 287386"/>
                    <a:gd name="connsiteX3" fmla="*/ 22 w 443571"/>
                    <a:gd name="connsiteY3" fmla="*/ 11394 h 287386"/>
                    <a:gd name="connsiteX4" fmla="*/ 96098 w 443571"/>
                    <a:gd name="connsiteY4" fmla="*/ 246167 h 287386"/>
                    <a:gd name="connsiteX5" fmla="*/ 109602 w 443571"/>
                    <a:gd name="connsiteY5" fmla="*/ 254044 h 287386"/>
                    <a:gd name="connsiteX6" fmla="*/ 409926 w 443571"/>
                    <a:gd name="connsiteY6" fmla="*/ 274019 h 287386"/>
                    <a:gd name="connsiteX7" fmla="*/ 416959 w 443571"/>
                    <a:gd name="connsiteY7" fmla="*/ 199325 h 287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3571" h="287386">
                      <a:moveTo>
                        <a:pt x="416959" y="199325"/>
                      </a:moveTo>
                      <a:cubicBezTo>
                        <a:pt x="368148" y="189056"/>
                        <a:pt x="310755" y="199184"/>
                        <a:pt x="116776" y="193276"/>
                      </a:cubicBezTo>
                      <a:cubicBezTo>
                        <a:pt x="98067" y="149810"/>
                        <a:pt x="60228" y="81587"/>
                        <a:pt x="35330" y="0"/>
                      </a:cubicBezTo>
                      <a:lnTo>
                        <a:pt x="22" y="11394"/>
                      </a:lnTo>
                      <a:cubicBezTo>
                        <a:pt x="-1103" y="84822"/>
                        <a:pt x="40253" y="205092"/>
                        <a:pt x="96098" y="246167"/>
                      </a:cubicBezTo>
                      <a:cubicBezTo>
                        <a:pt x="100459" y="249684"/>
                        <a:pt x="104679" y="252075"/>
                        <a:pt x="109602" y="254044"/>
                      </a:cubicBezTo>
                      <a:cubicBezTo>
                        <a:pt x="209475" y="294416"/>
                        <a:pt x="355910" y="294275"/>
                        <a:pt x="409926" y="274019"/>
                      </a:cubicBezTo>
                      <a:cubicBezTo>
                        <a:pt x="460706" y="254888"/>
                        <a:pt x="446358" y="205514"/>
                        <a:pt x="416959" y="199325"/>
                      </a:cubicBezTo>
                      <a:close/>
                    </a:path>
                  </a:pathLst>
                </a:custGeom>
                <a:solidFill>
                  <a:srgbClr val="FFBF2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62E79530-DB00-438D-8A96-2E6184D79B83}"/>
                    </a:ext>
                  </a:extLst>
                </p:cNvPr>
                <p:cNvSpPr/>
                <p:nvPr/>
              </p:nvSpPr>
              <p:spPr>
                <a:xfrm>
                  <a:off x="7299281" y="1852065"/>
                  <a:ext cx="262098" cy="382245"/>
                </a:xfrm>
                <a:custGeom>
                  <a:avLst/>
                  <a:gdLst>
                    <a:gd name="connsiteX0" fmla="*/ 226651 w 262098"/>
                    <a:gd name="connsiteY0" fmla="*/ 283919 h 382245"/>
                    <a:gd name="connsiteX1" fmla="*/ 244234 w 262098"/>
                    <a:gd name="connsiteY1" fmla="*/ 173918 h 382245"/>
                    <a:gd name="connsiteX2" fmla="*/ 255909 w 262098"/>
                    <a:gd name="connsiteY2" fmla="*/ 62791 h 382245"/>
                    <a:gd name="connsiteX3" fmla="*/ 248735 w 262098"/>
                    <a:gd name="connsiteY3" fmla="*/ 34095 h 382245"/>
                    <a:gd name="connsiteX4" fmla="*/ 218070 w 262098"/>
                    <a:gd name="connsiteY4" fmla="*/ 19185 h 382245"/>
                    <a:gd name="connsiteX5" fmla="*/ 96534 w 262098"/>
                    <a:gd name="connsiteY5" fmla="*/ 195 h 382245"/>
                    <a:gd name="connsiteX6" fmla="*/ 6788 w 262098"/>
                    <a:gd name="connsiteY6" fmla="*/ 82063 h 382245"/>
                    <a:gd name="connsiteX7" fmla="*/ 28873 w 262098"/>
                    <a:gd name="connsiteY7" fmla="*/ 270978 h 382245"/>
                    <a:gd name="connsiteX8" fmla="*/ 12556 w 262098"/>
                    <a:gd name="connsiteY8" fmla="*/ 382246 h 382245"/>
                    <a:gd name="connsiteX9" fmla="*/ 262098 w 262098"/>
                    <a:gd name="connsiteY9" fmla="*/ 382246 h 382245"/>
                    <a:gd name="connsiteX10" fmla="*/ 226651 w 262098"/>
                    <a:gd name="connsiteY10" fmla="*/ 283919 h 38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2098" h="382245">
                      <a:moveTo>
                        <a:pt x="226651" y="283919"/>
                      </a:moveTo>
                      <a:cubicBezTo>
                        <a:pt x="232558" y="247205"/>
                        <a:pt x="238467" y="210632"/>
                        <a:pt x="244234" y="173918"/>
                      </a:cubicBezTo>
                      <a:cubicBezTo>
                        <a:pt x="250142" y="137345"/>
                        <a:pt x="255909" y="100631"/>
                        <a:pt x="255909" y="62791"/>
                      </a:cubicBezTo>
                      <a:cubicBezTo>
                        <a:pt x="255909" y="53085"/>
                        <a:pt x="255206" y="42395"/>
                        <a:pt x="248735" y="34095"/>
                      </a:cubicBezTo>
                      <a:cubicBezTo>
                        <a:pt x="241420" y="24811"/>
                        <a:pt x="229182" y="21576"/>
                        <a:pt x="218070" y="19185"/>
                      </a:cubicBezTo>
                      <a:cubicBezTo>
                        <a:pt x="177698" y="10604"/>
                        <a:pt x="137045" y="4274"/>
                        <a:pt x="96534" y="195"/>
                      </a:cubicBezTo>
                      <a:cubicBezTo>
                        <a:pt x="59960" y="-3463"/>
                        <a:pt x="25497" y="45208"/>
                        <a:pt x="6788" y="82063"/>
                      </a:cubicBezTo>
                      <a:cubicBezTo>
                        <a:pt x="-14453" y="123981"/>
                        <a:pt x="20151" y="232154"/>
                        <a:pt x="28873" y="270978"/>
                      </a:cubicBezTo>
                      <a:cubicBezTo>
                        <a:pt x="35484" y="300096"/>
                        <a:pt x="20151" y="354956"/>
                        <a:pt x="12556" y="382246"/>
                      </a:cubicBezTo>
                      <a:lnTo>
                        <a:pt x="262098" y="382246"/>
                      </a:lnTo>
                      <a:cubicBezTo>
                        <a:pt x="244515" y="347923"/>
                        <a:pt x="223556" y="303472"/>
                        <a:pt x="226651" y="283919"/>
                      </a:cubicBezTo>
                      <a:close/>
                    </a:path>
                  </a:pathLst>
                </a:custGeom>
                <a:solidFill>
                  <a:srgbClr val="FFBF2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E3D2AB86-90EF-4AD3-8003-A303A40EFD74}"/>
                    </a:ext>
                  </a:extLst>
                </p:cNvPr>
                <p:cNvSpPr/>
                <p:nvPr/>
              </p:nvSpPr>
              <p:spPr>
                <a:xfrm>
                  <a:off x="7481057" y="1875414"/>
                  <a:ext cx="207843" cy="536977"/>
                </a:xfrm>
                <a:custGeom>
                  <a:avLst/>
                  <a:gdLst>
                    <a:gd name="connsiteX0" fmla="*/ 705 w 207843"/>
                    <a:gd name="connsiteY0" fmla="*/ 53228 h 536977"/>
                    <a:gd name="connsiteX1" fmla="*/ 140669 w 207843"/>
                    <a:gd name="connsiteY1" fmla="*/ 288423 h 536977"/>
                    <a:gd name="connsiteX2" fmla="*/ 101423 w 207843"/>
                    <a:gd name="connsiteY2" fmla="*/ 492390 h 536977"/>
                    <a:gd name="connsiteX3" fmla="*/ 96359 w 207843"/>
                    <a:gd name="connsiteY3" fmla="*/ 533746 h 536977"/>
                    <a:gd name="connsiteX4" fmla="*/ 147420 w 207843"/>
                    <a:gd name="connsiteY4" fmla="*/ 507441 h 536977"/>
                    <a:gd name="connsiteX5" fmla="*/ 201014 w 207843"/>
                    <a:gd name="connsiteY5" fmla="*/ 254663 h 536977"/>
                    <a:gd name="connsiteX6" fmla="*/ 64568 w 207843"/>
                    <a:gd name="connsiteY6" fmla="*/ 7934 h 536977"/>
                    <a:gd name="connsiteX7" fmla="*/ 705 w 207843"/>
                    <a:gd name="connsiteY7" fmla="*/ 53228 h 536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843" h="536977">
                      <a:moveTo>
                        <a:pt x="705" y="53228"/>
                      </a:moveTo>
                      <a:cubicBezTo>
                        <a:pt x="8864" y="99648"/>
                        <a:pt x="19132" y="133268"/>
                        <a:pt x="140669" y="288423"/>
                      </a:cubicBezTo>
                      <a:cubicBezTo>
                        <a:pt x="131947" y="338079"/>
                        <a:pt x="125336" y="417977"/>
                        <a:pt x="101423" y="492390"/>
                      </a:cubicBezTo>
                      <a:cubicBezTo>
                        <a:pt x="98469" y="501533"/>
                        <a:pt x="85527" y="525025"/>
                        <a:pt x="96359" y="533746"/>
                      </a:cubicBezTo>
                      <a:cubicBezTo>
                        <a:pt x="112676" y="546969"/>
                        <a:pt x="140247" y="515882"/>
                        <a:pt x="147420" y="507441"/>
                      </a:cubicBezTo>
                      <a:cubicBezTo>
                        <a:pt x="190042" y="456239"/>
                        <a:pt x="222536" y="314587"/>
                        <a:pt x="201014" y="254663"/>
                      </a:cubicBezTo>
                      <a:cubicBezTo>
                        <a:pt x="167817" y="161964"/>
                        <a:pt x="139403" y="88958"/>
                        <a:pt x="64568" y="7934"/>
                      </a:cubicBezTo>
                      <a:cubicBezTo>
                        <a:pt x="39107" y="-9509"/>
                        <a:pt x="-6187" y="197"/>
                        <a:pt x="705" y="53228"/>
                      </a:cubicBezTo>
                      <a:close/>
                    </a:path>
                  </a:pathLst>
                </a:custGeom>
                <a:solidFill>
                  <a:srgbClr val="FFBF2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36558520-82BC-4B46-8318-BEBC07024A6E}"/>
                    </a:ext>
                  </a:extLst>
                </p:cNvPr>
                <p:cNvSpPr/>
                <p:nvPr/>
              </p:nvSpPr>
              <p:spPr>
                <a:xfrm>
                  <a:off x="7462851" y="2414224"/>
                  <a:ext cx="172732" cy="82430"/>
                </a:xfrm>
                <a:custGeom>
                  <a:avLst/>
                  <a:gdLst>
                    <a:gd name="connsiteX0" fmla="*/ 172238 w 172732"/>
                    <a:gd name="connsiteY0" fmla="*/ 11113 h 82430"/>
                    <a:gd name="connsiteX1" fmla="*/ 151982 w 172732"/>
                    <a:gd name="connsiteY1" fmla="*/ 72444 h 82430"/>
                    <a:gd name="connsiteX2" fmla="*/ 137493 w 172732"/>
                    <a:gd name="connsiteY2" fmla="*/ 82431 h 82430"/>
                    <a:gd name="connsiteX3" fmla="*/ 8361 w 172732"/>
                    <a:gd name="connsiteY3" fmla="*/ 81446 h 82430"/>
                    <a:gd name="connsiteX4" fmla="*/ 484 w 172732"/>
                    <a:gd name="connsiteY4" fmla="*/ 71318 h 82430"/>
                    <a:gd name="connsiteX5" fmla="*/ 20740 w 172732"/>
                    <a:gd name="connsiteY5" fmla="*/ 9987 h 82430"/>
                    <a:gd name="connsiteX6" fmla="*/ 35228 w 172732"/>
                    <a:gd name="connsiteY6" fmla="*/ 0 h 82430"/>
                    <a:gd name="connsiteX7" fmla="*/ 164360 w 172732"/>
                    <a:gd name="connsiteY7" fmla="*/ 985 h 82430"/>
                    <a:gd name="connsiteX8" fmla="*/ 172238 w 172732"/>
                    <a:gd name="connsiteY8" fmla="*/ 11113 h 8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2732" h="82430">
                      <a:moveTo>
                        <a:pt x="172238" y="11113"/>
                      </a:moveTo>
                      <a:lnTo>
                        <a:pt x="151982" y="72444"/>
                      </a:lnTo>
                      <a:cubicBezTo>
                        <a:pt x="150153" y="78070"/>
                        <a:pt x="143682" y="82431"/>
                        <a:pt x="137493" y="82431"/>
                      </a:cubicBezTo>
                      <a:lnTo>
                        <a:pt x="8361" y="81446"/>
                      </a:lnTo>
                      <a:cubicBezTo>
                        <a:pt x="2171" y="81446"/>
                        <a:pt x="-1345" y="76804"/>
                        <a:pt x="484" y="71318"/>
                      </a:cubicBezTo>
                      <a:lnTo>
                        <a:pt x="20740" y="9987"/>
                      </a:lnTo>
                      <a:cubicBezTo>
                        <a:pt x="22568" y="4361"/>
                        <a:pt x="29039" y="0"/>
                        <a:pt x="35228" y="0"/>
                      </a:cubicBezTo>
                      <a:lnTo>
                        <a:pt x="164360" y="985"/>
                      </a:lnTo>
                      <a:cubicBezTo>
                        <a:pt x="170690" y="985"/>
                        <a:pt x="174066" y="5627"/>
                        <a:pt x="172238" y="11113"/>
                      </a:cubicBezTo>
                      <a:close/>
                    </a:path>
                  </a:pathLst>
                </a:custGeom>
                <a:solidFill>
                  <a:srgbClr val="D5E5F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6D298D3-13A0-44C3-9C76-2933776CB8D1}"/>
                    </a:ext>
                  </a:extLst>
                </p:cNvPr>
                <p:cNvSpPr/>
                <p:nvPr/>
              </p:nvSpPr>
              <p:spPr>
                <a:xfrm>
                  <a:off x="7530211" y="2368374"/>
                  <a:ext cx="93562" cy="87275"/>
                </a:xfrm>
                <a:custGeom>
                  <a:avLst/>
                  <a:gdLst>
                    <a:gd name="connsiteX0" fmla="*/ 30044 w 93562"/>
                    <a:gd name="connsiteY0" fmla="*/ 3790 h 87275"/>
                    <a:gd name="connsiteX1" fmla="*/ 1347 w 93562"/>
                    <a:gd name="connsiteY1" fmla="*/ 34033 h 87275"/>
                    <a:gd name="connsiteX2" fmla="*/ 3317 w 93562"/>
                    <a:gd name="connsiteY2" fmla="*/ 48663 h 87275"/>
                    <a:gd name="connsiteX3" fmla="*/ 644 w 93562"/>
                    <a:gd name="connsiteY3" fmla="*/ 77077 h 87275"/>
                    <a:gd name="connsiteX4" fmla="*/ 15977 w 93562"/>
                    <a:gd name="connsiteY4" fmla="*/ 84392 h 87275"/>
                    <a:gd name="connsiteX5" fmla="*/ 26808 w 93562"/>
                    <a:gd name="connsiteY5" fmla="*/ 81016 h 87275"/>
                    <a:gd name="connsiteX6" fmla="*/ 67039 w 93562"/>
                    <a:gd name="connsiteY6" fmla="*/ 85518 h 87275"/>
                    <a:gd name="connsiteX7" fmla="*/ 90530 w 93562"/>
                    <a:gd name="connsiteY7" fmla="*/ 47678 h 87275"/>
                    <a:gd name="connsiteX8" fmla="*/ 93203 w 93562"/>
                    <a:gd name="connsiteY8" fmla="*/ 31642 h 87275"/>
                    <a:gd name="connsiteX9" fmla="*/ 30044 w 93562"/>
                    <a:gd name="connsiteY9" fmla="*/ 3790 h 8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562" h="87275">
                      <a:moveTo>
                        <a:pt x="30044" y="3790"/>
                      </a:moveTo>
                      <a:cubicBezTo>
                        <a:pt x="19775" y="9839"/>
                        <a:pt x="2895" y="29391"/>
                        <a:pt x="1347" y="34033"/>
                      </a:cubicBezTo>
                      <a:cubicBezTo>
                        <a:pt x="-200" y="38675"/>
                        <a:pt x="-1325" y="46131"/>
                        <a:pt x="3317" y="48663"/>
                      </a:cubicBezTo>
                      <a:cubicBezTo>
                        <a:pt x="11335" y="53164"/>
                        <a:pt x="-2591" y="67793"/>
                        <a:pt x="644" y="77077"/>
                      </a:cubicBezTo>
                      <a:cubicBezTo>
                        <a:pt x="2051" y="81157"/>
                        <a:pt x="6552" y="86080"/>
                        <a:pt x="15977" y="84392"/>
                      </a:cubicBezTo>
                      <a:cubicBezTo>
                        <a:pt x="19775" y="83689"/>
                        <a:pt x="23010" y="81016"/>
                        <a:pt x="26808" y="81016"/>
                      </a:cubicBezTo>
                      <a:cubicBezTo>
                        <a:pt x="29622" y="81016"/>
                        <a:pt x="61412" y="91285"/>
                        <a:pt x="67039" y="85518"/>
                      </a:cubicBezTo>
                      <a:cubicBezTo>
                        <a:pt x="77307" y="75108"/>
                        <a:pt x="84622" y="61745"/>
                        <a:pt x="90530" y="47678"/>
                      </a:cubicBezTo>
                      <a:cubicBezTo>
                        <a:pt x="92640" y="42755"/>
                        <a:pt x="94328" y="37269"/>
                        <a:pt x="93203" y="31642"/>
                      </a:cubicBezTo>
                      <a:cubicBezTo>
                        <a:pt x="92077" y="25453"/>
                        <a:pt x="56489" y="-11824"/>
                        <a:pt x="30044" y="3790"/>
                      </a:cubicBezTo>
                      <a:close/>
                    </a:path>
                  </a:pathLst>
                </a:custGeom>
                <a:solidFill>
                  <a:srgbClr val="93513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8D30E45D-47B0-40BC-A060-6A2B3034D89D}"/>
                    </a:ext>
                  </a:extLst>
                </p:cNvPr>
                <p:cNvSpPr/>
                <p:nvPr/>
              </p:nvSpPr>
              <p:spPr>
                <a:xfrm>
                  <a:off x="7481958" y="1945296"/>
                  <a:ext cx="71610" cy="127529"/>
                </a:xfrm>
                <a:custGeom>
                  <a:avLst/>
                  <a:gdLst>
                    <a:gd name="connsiteX0" fmla="*/ 69716 w 71610"/>
                    <a:gd name="connsiteY0" fmla="*/ 127530 h 127529"/>
                    <a:gd name="connsiteX1" fmla="*/ 68309 w 71610"/>
                    <a:gd name="connsiteY1" fmla="*/ 126826 h 127529"/>
                    <a:gd name="connsiteX2" fmla="*/ 85 w 71610"/>
                    <a:gd name="connsiteY2" fmla="*/ 2336 h 127529"/>
                    <a:gd name="connsiteX3" fmla="*/ 1211 w 71610"/>
                    <a:gd name="connsiteY3" fmla="*/ 86 h 127529"/>
                    <a:gd name="connsiteX4" fmla="*/ 3462 w 71610"/>
                    <a:gd name="connsiteY4" fmla="*/ 1211 h 127529"/>
                    <a:gd name="connsiteX5" fmla="*/ 71263 w 71610"/>
                    <a:gd name="connsiteY5" fmla="*/ 124716 h 127529"/>
                    <a:gd name="connsiteX6" fmla="*/ 70982 w 71610"/>
                    <a:gd name="connsiteY6" fmla="*/ 127108 h 127529"/>
                    <a:gd name="connsiteX7" fmla="*/ 69716 w 71610"/>
                    <a:gd name="connsiteY7" fmla="*/ 127530 h 127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610" h="127529">
                      <a:moveTo>
                        <a:pt x="69716" y="127530"/>
                      </a:moveTo>
                      <a:cubicBezTo>
                        <a:pt x="69153" y="127530"/>
                        <a:pt x="68591" y="127248"/>
                        <a:pt x="68309" y="126826"/>
                      </a:cubicBezTo>
                      <a:cubicBezTo>
                        <a:pt x="36941" y="85470"/>
                        <a:pt x="14012" y="43552"/>
                        <a:pt x="85" y="2336"/>
                      </a:cubicBezTo>
                      <a:cubicBezTo>
                        <a:pt x="-196" y="1352"/>
                        <a:pt x="226" y="367"/>
                        <a:pt x="1211" y="86"/>
                      </a:cubicBezTo>
                      <a:cubicBezTo>
                        <a:pt x="2055" y="-196"/>
                        <a:pt x="3180" y="226"/>
                        <a:pt x="3462" y="1211"/>
                      </a:cubicBezTo>
                      <a:cubicBezTo>
                        <a:pt x="17388" y="42145"/>
                        <a:pt x="40176" y="83782"/>
                        <a:pt x="71263" y="124716"/>
                      </a:cubicBezTo>
                      <a:cubicBezTo>
                        <a:pt x="71826" y="125420"/>
                        <a:pt x="71685" y="126545"/>
                        <a:pt x="70982" y="127108"/>
                      </a:cubicBezTo>
                      <a:cubicBezTo>
                        <a:pt x="70560" y="127389"/>
                        <a:pt x="70138" y="127530"/>
                        <a:pt x="69716" y="127530"/>
                      </a:cubicBezTo>
                      <a:close/>
                    </a:path>
                  </a:pathLst>
                </a:custGeom>
                <a:solidFill>
                  <a:srgbClr val="D3910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258CB41D-E557-4AE9-82B9-6B08EEFFB001}"/>
                    </a:ext>
                  </a:extLst>
                </p:cNvPr>
                <p:cNvSpPr/>
                <p:nvPr/>
              </p:nvSpPr>
              <p:spPr>
                <a:xfrm>
                  <a:off x="7302747" y="1887808"/>
                  <a:ext cx="34027" cy="54337"/>
                </a:xfrm>
                <a:custGeom>
                  <a:avLst/>
                  <a:gdLst>
                    <a:gd name="connsiteX0" fmla="*/ 1775 w 34027"/>
                    <a:gd name="connsiteY0" fmla="*/ 54338 h 54337"/>
                    <a:gd name="connsiteX1" fmla="*/ 1071 w 34027"/>
                    <a:gd name="connsiteY1" fmla="*/ 54197 h 54337"/>
                    <a:gd name="connsiteX2" fmla="*/ 87 w 34027"/>
                    <a:gd name="connsiteY2" fmla="*/ 51946 h 54337"/>
                    <a:gd name="connsiteX3" fmla="*/ 30893 w 34027"/>
                    <a:gd name="connsiteY3" fmla="*/ 603 h 54337"/>
                    <a:gd name="connsiteX4" fmla="*/ 33425 w 34027"/>
                    <a:gd name="connsiteY4" fmla="*/ 462 h 54337"/>
                    <a:gd name="connsiteX5" fmla="*/ 33565 w 34027"/>
                    <a:gd name="connsiteY5" fmla="*/ 2994 h 54337"/>
                    <a:gd name="connsiteX6" fmla="*/ 3322 w 34027"/>
                    <a:gd name="connsiteY6" fmla="*/ 53494 h 54337"/>
                    <a:gd name="connsiteX7" fmla="*/ 1775 w 34027"/>
                    <a:gd name="connsiteY7" fmla="*/ 54338 h 5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027" h="54337">
                      <a:moveTo>
                        <a:pt x="1775" y="54338"/>
                      </a:moveTo>
                      <a:cubicBezTo>
                        <a:pt x="1493" y="54338"/>
                        <a:pt x="1353" y="54338"/>
                        <a:pt x="1071" y="54197"/>
                      </a:cubicBezTo>
                      <a:cubicBezTo>
                        <a:pt x="228" y="53775"/>
                        <a:pt x="-194" y="52790"/>
                        <a:pt x="87" y="51946"/>
                      </a:cubicBezTo>
                      <a:cubicBezTo>
                        <a:pt x="9371" y="30284"/>
                        <a:pt x="19499" y="13404"/>
                        <a:pt x="30893" y="603"/>
                      </a:cubicBezTo>
                      <a:cubicBezTo>
                        <a:pt x="31596" y="-100"/>
                        <a:pt x="32581" y="-241"/>
                        <a:pt x="33425" y="462"/>
                      </a:cubicBezTo>
                      <a:cubicBezTo>
                        <a:pt x="34128" y="1166"/>
                        <a:pt x="34269" y="2291"/>
                        <a:pt x="33565" y="2994"/>
                      </a:cubicBezTo>
                      <a:cubicBezTo>
                        <a:pt x="22312" y="15654"/>
                        <a:pt x="12465" y="32112"/>
                        <a:pt x="3322" y="53494"/>
                      </a:cubicBezTo>
                      <a:cubicBezTo>
                        <a:pt x="3041" y="53916"/>
                        <a:pt x="2337" y="54338"/>
                        <a:pt x="1775" y="54338"/>
                      </a:cubicBezTo>
                      <a:close/>
                    </a:path>
                  </a:pathLst>
                </a:custGeom>
                <a:solidFill>
                  <a:srgbClr val="D3910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97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7285784" y="1624681"/>
                  <a:ext cx="266091" cy="300866"/>
                  <a:chOff x="7285784" y="1624681"/>
                  <a:chExt cx="266091" cy="300866"/>
                </a:xfrm>
                <a:solidFill>
                  <a:srgbClr val="000000"/>
                </a:solidFill>
              </p:grpSpPr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DFE213E8-ED1F-43F9-A299-A01CFFE6E6B0}"/>
                      </a:ext>
                    </a:extLst>
                  </p:cNvPr>
                  <p:cNvSpPr/>
                  <p:nvPr/>
                </p:nvSpPr>
                <p:spPr>
                  <a:xfrm>
                    <a:off x="7364587" y="1742118"/>
                    <a:ext cx="102967" cy="125434"/>
                  </a:xfrm>
                  <a:custGeom>
                    <a:avLst/>
                    <a:gdLst>
                      <a:gd name="connsiteX0" fmla="*/ 0 w 102967"/>
                      <a:gd name="connsiteY0" fmla="*/ 2954 h 125434"/>
                      <a:gd name="connsiteX1" fmla="*/ 20537 w 102967"/>
                      <a:gd name="connsiteY1" fmla="*/ 118019 h 125434"/>
                      <a:gd name="connsiteX2" fmla="*/ 102968 w 102967"/>
                      <a:gd name="connsiteY2" fmla="*/ 118019 h 125434"/>
                      <a:gd name="connsiteX3" fmla="*/ 69208 w 102967"/>
                      <a:gd name="connsiteY3" fmla="*/ 0 h 125434"/>
                      <a:gd name="connsiteX4" fmla="*/ 0 w 102967"/>
                      <a:gd name="connsiteY4" fmla="*/ 2954 h 12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67" h="125434">
                        <a:moveTo>
                          <a:pt x="0" y="2954"/>
                        </a:moveTo>
                        <a:cubicBezTo>
                          <a:pt x="17865" y="44451"/>
                          <a:pt x="24335" y="96075"/>
                          <a:pt x="20537" y="118019"/>
                        </a:cubicBezTo>
                        <a:cubicBezTo>
                          <a:pt x="45154" y="129132"/>
                          <a:pt x="88198" y="126600"/>
                          <a:pt x="102968" y="118019"/>
                        </a:cubicBezTo>
                        <a:cubicBezTo>
                          <a:pt x="91011" y="70052"/>
                          <a:pt x="82149" y="30243"/>
                          <a:pt x="69208" y="0"/>
                        </a:cubicBezTo>
                        <a:lnTo>
                          <a:pt x="0" y="2954"/>
                        </a:lnTo>
                        <a:close/>
                      </a:path>
                    </a:pathLst>
                  </a:custGeom>
                  <a:solidFill>
                    <a:srgbClr val="93513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095051E-3F04-4316-89D5-C3A8895C13F6}"/>
                      </a:ext>
                    </a:extLst>
                  </p:cNvPr>
                  <p:cNvSpPr/>
                  <p:nvPr/>
                </p:nvSpPr>
                <p:spPr>
                  <a:xfrm>
                    <a:off x="7323671" y="1642436"/>
                    <a:ext cx="111877" cy="154167"/>
                  </a:xfrm>
                  <a:custGeom>
                    <a:avLst/>
                    <a:gdLst>
                      <a:gd name="connsiteX0" fmla="*/ 2232 w 111877"/>
                      <a:gd name="connsiteY0" fmla="*/ 32584 h 154167"/>
                      <a:gd name="connsiteX1" fmla="*/ 4905 w 111877"/>
                      <a:gd name="connsiteY1" fmla="*/ 83928 h 154167"/>
                      <a:gd name="connsiteX2" fmla="*/ 17424 w 111877"/>
                      <a:gd name="connsiteY2" fmla="*/ 131192 h 154167"/>
                      <a:gd name="connsiteX3" fmla="*/ 35148 w 111877"/>
                      <a:gd name="connsiteY3" fmla="*/ 153698 h 154167"/>
                      <a:gd name="connsiteX4" fmla="*/ 72847 w 111877"/>
                      <a:gd name="connsiteY4" fmla="*/ 140898 h 154167"/>
                      <a:gd name="connsiteX5" fmla="*/ 111811 w 111877"/>
                      <a:gd name="connsiteY5" fmla="*/ 72533 h 154167"/>
                      <a:gd name="connsiteX6" fmla="*/ 72144 w 111877"/>
                      <a:gd name="connsiteY6" fmla="*/ 1215 h 154167"/>
                      <a:gd name="connsiteX7" fmla="*/ 8703 w 111877"/>
                      <a:gd name="connsiteY7" fmla="*/ 16267 h 154167"/>
                      <a:gd name="connsiteX8" fmla="*/ 1388 w 111877"/>
                      <a:gd name="connsiteY8" fmla="*/ 34835 h 154167"/>
                      <a:gd name="connsiteX9" fmla="*/ 2232 w 111877"/>
                      <a:gd name="connsiteY9" fmla="*/ 32584 h 154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77" h="154167">
                        <a:moveTo>
                          <a:pt x="2232" y="32584"/>
                        </a:moveTo>
                        <a:cubicBezTo>
                          <a:pt x="-3113" y="45807"/>
                          <a:pt x="2513" y="69298"/>
                          <a:pt x="4905" y="83928"/>
                        </a:cubicBezTo>
                        <a:cubicBezTo>
                          <a:pt x="7437" y="99823"/>
                          <a:pt x="11235" y="115718"/>
                          <a:pt x="17424" y="131192"/>
                        </a:cubicBezTo>
                        <a:cubicBezTo>
                          <a:pt x="21222" y="140476"/>
                          <a:pt x="23895" y="151026"/>
                          <a:pt x="35148" y="153698"/>
                        </a:cubicBezTo>
                        <a:cubicBezTo>
                          <a:pt x="47386" y="156512"/>
                          <a:pt x="63141" y="145962"/>
                          <a:pt x="72847" y="140898"/>
                        </a:cubicBezTo>
                        <a:cubicBezTo>
                          <a:pt x="99151" y="126831"/>
                          <a:pt x="110967" y="103199"/>
                          <a:pt x="111811" y="72533"/>
                        </a:cubicBezTo>
                        <a:cubicBezTo>
                          <a:pt x="112515" y="44119"/>
                          <a:pt x="108154" y="7545"/>
                          <a:pt x="72144" y="1215"/>
                        </a:cubicBezTo>
                        <a:cubicBezTo>
                          <a:pt x="52732" y="-2161"/>
                          <a:pt x="20660" y="1075"/>
                          <a:pt x="8703" y="16267"/>
                        </a:cubicBezTo>
                        <a:cubicBezTo>
                          <a:pt x="4483" y="21612"/>
                          <a:pt x="5186" y="29067"/>
                          <a:pt x="1388" y="34835"/>
                        </a:cubicBezTo>
                        <a:cubicBezTo>
                          <a:pt x="2232" y="36242"/>
                          <a:pt x="2091" y="34553"/>
                          <a:pt x="2232" y="32584"/>
                        </a:cubicBezTo>
                        <a:close/>
                      </a:path>
                    </a:pathLst>
                  </a:custGeom>
                  <a:solidFill>
                    <a:srgbClr val="93513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F0A90149-4C48-4C50-8A9F-4558D25FAE46}"/>
                      </a:ext>
                    </a:extLst>
                  </p:cNvPr>
                  <p:cNvSpPr/>
                  <p:nvPr/>
                </p:nvSpPr>
                <p:spPr>
                  <a:xfrm>
                    <a:off x="7377647" y="1767257"/>
                    <a:ext cx="37057" cy="26626"/>
                  </a:xfrm>
                  <a:custGeom>
                    <a:avLst/>
                    <a:gdLst>
                      <a:gd name="connsiteX0" fmla="*/ 1851 w 37057"/>
                      <a:gd name="connsiteY0" fmla="*/ 26626 h 26626"/>
                      <a:gd name="connsiteX1" fmla="*/ 163 w 37057"/>
                      <a:gd name="connsiteY1" fmla="*/ 25501 h 26626"/>
                      <a:gd name="connsiteX2" fmla="*/ 1147 w 37057"/>
                      <a:gd name="connsiteY2" fmla="*/ 23250 h 26626"/>
                      <a:gd name="connsiteX3" fmla="*/ 33923 w 37057"/>
                      <a:gd name="connsiteY3" fmla="*/ 603 h 26626"/>
                      <a:gd name="connsiteX4" fmla="*/ 36455 w 37057"/>
                      <a:gd name="connsiteY4" fmla="*/ 462 h 26626"/>
                      <a:gd name="connsiteX5" fmla="*/ 36596 w 37057"/>
                      <a:gd name="connsiteY5" fmla="*/ 2994 h 26626"/>
                      <a:gd name="connsiteX6" fmla="*/ 2554 w 37057"/>
                      <a:gd name="connsiteY6" fmla="*/ 26486 h 26626"/>
                      <a:gd name="connsiteX7" fmla="*/ 1851 w 37057"/>
                      <a:gd name="connsiteY7" fmla="*/ 26626 h 26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057" h="26626">
                        <a:moveTo>
                          <a:pt x="1851" y="26626"/>
                        </a:moveTo>
                        <a:cubicBezTo>
                          <a:pt x="1147" y="26626"/>
                          <a:pt x="444" y="26204"/>
                          <a:pt x="163" y="25501"/>
                        </a:cubicBezTo>
                        <a:cubicBezTo>
                          <a:pt x="-259" y="24657"/>
                          <a:pt x="163" y="23532"/>
                          <a:pt x="1147" y="23250"/>
                        </a:cubicBezTo>
                        <a:cubicBezTo>
                          <a:pt x="15214" y="17483"/>
                          <a:pt x="28015" y="7496"/>
                          <a:pt x="33923" y="603"/>
                        </a:cubicBezTo>
                        <a:cubicBezTo>
                          <a:pt x="34486" y="-100"/>
                          <a:pt x="35611" y="-241"/>
                          <a:pt x="36455" y="462"/>
                        </a:cubicBezTo>
                        <a:cubicBezTo>
                          <a:pt x="37158" y="1166"/>
                          <a:pt x="37299" y="2150"/>
                          <a:pt x="36596" y="2994"/>
                        </a:cubicBezTo>
                        <a:cubicBezTo>
                          <a:pt x="30406" y="10028"/>
                          <a:pt x="17184" y="20437"/>
                          <a:pt x="2554" y="26486"/>
                        </a:cubicBezTo>
                        <a:cubicBezTo>
                          <a:pt x="2413" y="26626"/>
                          <a:pt x="2132" y="26626"/>
                          <a:pt x="1851" y="26626"/>
                        </a:cubicBezTo>
                        <a:close/>
                      </a:path>
                    </a:pathLst>
                  </a:custGeom>
                  <a:solidFill>
                    <a:srgbClr val="66220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841A8F56-9BE3-41E6-BFD4-5DC0CD3CED3B}"/>
                      </a:ext>
                    </a:extLst>
                  </p:cNvPr>
                  <p:cNvSpPr/>
                  <p:nvPr/>
                </p:nvSpPr>
                <p:spPr>
                  <a:xfrm>
                    <a:off x="7285784" y="1624681"/>
                    <a:ext cx="174707" cy="155557"/>
                  </a:xfrm>
                  <a:custGeom>
                    <a:avLst/>
                    <a:gdLst>
                      <a:gd name="connsiteX0" fmla="*/ 733 w 174707"/>
                      <a:gd name="connsiteY0" fmla="*/ 41618 h 155557"/>
                      <a:gd name="connsiteX1" fmla="*/ 56437 w 174707"/>
                      <a:gd name="connsiteY1" fmla="*/ 71861 h 155557"/>
                      <a:gd name="connsiteX2" fmla="*/ 126067 w 174707"/>
                      <a:gd name="connsiteY2" fmla="*/ 52590 h 155557"/>
                      <a:gd name="connsiteX3" fmla="*/ 131834 w 174707"/>
                      <a:gd name="connsiteY3" fmla="*/ 102526 h 155557"/>
                      <a:gd name="connsiteX4" fmla="*/ 167282 w 174707"/>
                      <a:gd name="connsiteY4" fmla="*/ 155558 h 155557"/>
                      <a:gd name="connsiteX5" fmla="*/ 169393 w 174707"/>
                      <a:gd name="connsiteY5" fmla="*/ 154854 h 155557"/>
                      <a:gd name="connsiteX6" fmla="*/ 174597 w 174707"/>
                      <a:gd name="connsiteY6" fmla="*/ 122501 h 155557"/>
                      <a:gd name="connsiteX7" fmla="*/ 169252 w 174707"/>
                      <a:gd name="connsiteY7" fmla="*/ 81848 h 155557"/>
                      <a:gd name="connsiteX8" fmla="*/ 146323 w 174707"/>
                      <a:gd name="connsiteY8" fmla="*/ 7998 h 155557"/>
                      <a:gd name="connsiteX9" fmla="*/ 80632 w 174707"/>
                      <a:gd name="connsiteY9" fmla="*/ 3497 h 155557"/>
                      <a:gd name="connsiteX10" fmla="*/ 733 w 174707"/>
                      <a:gd name="connsiteY10" fmla="*/ 41618 h 15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4707" h="155557">
                        <a:moveTo>
                          <a:pt x="733" y="41618"/>
                        </a:moveTo>
                        <a:cubicBezTo>
                          <a:pt x="10720" y="65953"/>
                          <a:pt x="38854" y="77347"/>
                          <a:pt x="56437" y="71861"/>
                        </a:cubicBezTo>
                        <a:cubicBezTo>
                          <a:pt x="92588" y="60748"/>
                          <a:pt x="107499" y="43728"/>
                          <a:pt x="126067" y="52590"/>
                        </a:cubicBezTo>
                        <a:cubicBezTo>
                          <a:pt x="143088" y="60608"/>
                          <a:pt x="132256" y="88460"/>
                          <a:pt x="131834" y="102526"/>
                        </a:cubicBezTo>
                        <a:cubicBezTo>
                          <a:pt x="131272" y="125455"/>
                          <a:pt x="151387" y="138115"/>
                          <a:pt x="167282" y="155558"/>
                        </a:cubicBezTo>
                        <a:cubicBezTo>
                          <a:pt x="167564" y="155417"/>
                          <a:pt x="169111" y="154995"/>
                          <a:pt x="169393" y="154854"/>
                        </a:cubicBezTo>
                        <a:cubicBezTo>
                          <a:pt x="167423" y="144586"/>
                          <a:pt x="174034" y="132910"/>
                          <a:pt x="174597" y="122501"/>
                        </a:cubicBezTo>
                        <a:cubicBezTo>
                          <a:pt x="175441" y="108575"/>
                          <a:pt x="171221" y="95774"/>
                          <a:pt x="169252" y="81848"/>
                        </a:cubicBezTo>
                        <a:cubicBezTo>
                          <a:pt x="165594" y="56106"/>
                          <a:pt x="173753" y="26848"/>
                          <a:pt x="146323" y="7998"/>
                        </a:cubicBezTo>
                        <a:cubicBezTo>
                          <a:pt x="125645" y="-6209"/>
                          <a:pt x="101732" y="10812"/>
                          <a:pt x="80632" y="3497"/>
                        </a:cubicBezTo>
                        <a:cubicBezTo>
                          <a:pt x="38572" y="-11273"/>
                          <a:pt x="-6301" y="24456"/>
                          <a:pt x="733" y="41618"/>
                        </a:cubicBezTo>
                        <a:close/>
                      </a:path>
                    </a:pathLst>
                  </a:custGeom>
                  <a:solidFill>
                    <a:srgbClr val="32002A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B58B9A80-D744-4EFD-8809-8432F17450AB}"/>
                      </a:ext>
                    </a:extLst>
                  </p:cNvPr>
                  <p:cNvSpPr/>
                  <p:nvPr/>
                </p:nvSpPr>
                <p:spPr>
                  <a:xfrm>
                    <a:off x="7415300" y="1692809"/>
                    <a:ext cx="136574" cy="232738"/>
                  </a:xfrm>
                  <a:custGeom>
                    <a:avLst/>
                    <a:gdLst>
                      <a:gd name="connsiteX0" fmla="*/ 31154 w 136574"/>
                      <a:gd name="connsiteY0" fmla="*/ 779 h 232738"/>
                      <a:gd name="connsiteX1" fmla="*/ 93470 w 136574"/>
                      <a:gd name="connsiteY1" fmla="*/ 95307 h 232738"/>
                      <a:gd name="connsiteX2" fmla="*/ 134826 w 136574"/>
                      <a:gd name="connsiteY2" fmla="*/ 149182 h 232738"/>
                      <a:gd name="connsiteX3" fmla="*/ 112319 w 136574"/>
                      <a:gd name="connsiteY3" fmla="*/ 214733 h 232738"/>
                      <a:gd name="connsiteX4" fmla="*/ 56193 w 136574"/>
                      <a:gd name="connsiteY4" fmla="*/ 224861 h 232738"/>
                      <a:gd name="connsiteX5" fmla="*/ 12727 w 136574"/>
                      <a:gd name="connsiteY5" fmla="*/ 164796 h 232738"/>
                      <a:gd name="connsiteX6" fmla="*/ 2599 w 136574"/>
                      <a:gd name="connsiteY6" fmla="*/ 31022 h 232738"/>
                      <a:gd name="connsiteX7" fmla="*/ 31154 w 136574"/>
                      <a:gd name="connsiteY7" fmla="*/ 779 h 232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574" h="232738">
                        <a:moveTo>
                          <a:pt x="31154" y="779"/>
                        </a:moveTo>
                        <a:cubicBezTo>
                          <a:pt x="40157" y="33695"/>
                          <a:pt x="65055" y="62954"/>
                          <a:pt x="93470" y="95307"/>
                        </a:cubicBezTo>
                        <a:cubicBezTo>
                          <a:pt x="109084" y="113031"/>
                          <a:pt x="128637" y="125691"/>
                          <a:pt x="134826" y="149182"/>
                        </a:cubicBezTo>
                        <a:cubicBezTo>
                          <a:pt x="141297" y="174221"/>
                          <a:pt x="128918" y="198978"/>
                          <a:pt x="112319" y="214733"/>
                        </a:cubicBezTo>
                        <a:cubicBezTo>
                          <a:pt x="97971" y="228237"/>
                          <a:pt x="75183" y="241741"/>
                          <a:pt x="56193" y="224861"/>
                        </a:cubicBezTo>
                        <a:cubicBezTo>
                          <a:pt x="37203" y="207840"/>
                          <a:pt x="22574" y="187584"/>
                          <a:pt x="12727" y="164796"/>
                        </a:cubicBezTo>
                        <a:cubicBezTo>
                          <a:pt x="-74" y="134975"/>
                          <a:pt x="-2746" y="81944"/>
                          <a:pt x="2599" y="31022"/>
                        </a:cubicBezTo>
                        <a:cubicBezTo>
                          <a:pt x="10899" y="-7661"/>
                          <a:pt x="31154" y="779"/>
                          <a:pt x="31154" y="779"/>
                        </a:cubicBezTo>
                        <a:close/>
                      </a:path>
                    </a:pathLst>
                  </a:custGeom>
                  <a:solidFill>
                    <a:srgbClr val="32002A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6FAC7DA-26A5-4CAC-BE94-B1344045EBA4}"/>
                    </a:ext>
                  </a:extLst>
                </p:cNvPr>
                <p:cNvSpPr/>
                <p:nvPr/>
              </p:nvSpPr>
              <p:spPr>
                <a:xfrm>
                  <a:off x="6916687" y="1539745"/>
                  <a:ext cx="102727" cy="129878"/>
                </a:xfrm>
                <a:custGeom>
                  <a:avLst/>
                  <a:gdLst>
                    <a:gd name="connsiteX0" fmla="*/ 40810 w 102727"/>
                    <a:gd name="connsiteY0" fmla="*/ 114456 h 129878"/>
                    <a:gd name="connsiteX1" fmla="*/ 29134 w 102727"/>
                    <a:gd name="connsiteY1" fmla="*/ 86323 h 129878"/>
                    <a:gd name="connsiteX2" fmla="*/ 1705 w 102727"/>
                    <a:gd name="connsiteY2" fmla="*/ 37652 h 129878"/>
                    <a:gd name="connsiteX3" fmla="*/ 439 w 102727"/>
                    <a:gd name="connsiteY3" fmla="*/ 32307 h 129878"/>
                    <a:gd name="connsiteX4" fmla="*/ 6206 w 102727"/>
                    <a:gd name="connsiteY4" fmla="*/ 33291 h 129878"/>
                    <a:gd name="connsiteX5" fmla="*/ 24071 w 102727"/>
                    <a:gd name="connsiteY5" fmla="*/ 51578 h 129878"/>
                    <a:gd name="connsiteX6" fmla="*/ 31385 w 102727"/>
                    <a:gd name="connsiteY6" fmla="*/ 57205 h 129878"/>
                    <a:gd name="connsiteX7" fmla="*/ 24915 w 102727"/>
                    <a:gd name="connsiteY7" fmla="*/ 43841 h 129878"/>
                    <a:gd name="connsiteX8" fmla="*/ 12958 w 102727"/>
                    <a:gd name="connsiteY8" fmla="*/ 24007 h 129878"/>
                    <a:gd name="connsiteX9" fmla="*/ 11270 w 102727"/>
                    <a:gd name="connsiteY9" fmla="*/ 19647 h 129878"/>
                    <a:gd name="connsiteX10" fmla="*/ 12677 w 102727"/>
                    <a:gd name="connsiteY10" fmla="*/ 15989 h 129878"/>
                    <a:gd name="connsiteX11" fmla="*/ 18162 w 102727"/>
                    <a:gd name="connsiteY11" fmla="*/ 8534 h 129878"/>
                    <a:gd name="connsiteX12" fmla="*/ 20272 w 102727"/>
                    <a:gd name="connsiteY12" fmla="*/ 6987 h 129878"/>
                    <a:gd name="connsiteX13" fmla="*/ 23367 w 102727"/>
                    <a:gd name="connsiteY13" fmla="*/ 7971 h 129878"/>
                    <a:gd name="connsiteX14" fmla="*/ 49109 w 102727"/>
                    <a:gd name="connsiteY14" fmla="*/ 39481 h 129878"/>
                    <a:gd name="connsiteX15" fmla="*/ 34058 w 102727"/>
                    <a:gd name="connsiteY15" fmla="*/ 8675 h 129878"/>
                    <a:gd name="connsiteX16" fmla="*/ 33495 w 102727"/>
                    <a:gd name="connsiteY16" fmla="*/ 938 h 129878"/>
                    <a:gd name="connsiteX17" fmla="*/ 39262 w 102727"/>
                    <a:gd name="connsiteY17" fmla="*/ 1079 h 129878"/>
                    <a:gd name="connsiteX18" fmla="*/ 43483 w 102727"/>
                    <a:gd name="connsiteY18" fmla="*/ 6002 h 129878"/>
                    <a:gd name="connsiteX19" fmla="*/ 78227 w 102727"/>
                    <a:gd name="connsiteY19" fmla="*/ 77602 h 129878"/>
                    <a:gd name="connsiteX20" fmla="*/ 81884 w 102727"/>
                    <a:gd name="connsiteY20" fmla="*/ 70428 h 129878"/>
                    <a:gd name="connsiteX21" fmla="*/ 85964 w 102727"/>
                    <a:gd name="connsiteY21" fmla="*/ 54392 h 129878"/>
                    <a:gd name="connsiteX22" fmla="*/ 90606 w 102727"/>
                    <a:gd name="connsiteY22" fmla="*/ 45530 h 129878"/>
                    <a:gd name="connsiteX23" fmla="*/ 99609 w 102727"/>
                    <a:gd name="connsiteY23" fmla="*/ 48202 h 129878"/>
                    <a:gd name="connsiteX24" fmla="*/ 98905 w 102727"/>
                    <a:gd name="connsiteY24" fmla="*/ 53688 h 129878"/>
                    <a:gd name="connsiteX25" fmla="*/ 102562 w 102727"/>
                    <a:gd name="connsiteY25" fmla="*/ 102218 h 129878"/>
                    <a:gd name="connsiteX26" fmla="*/ 40810 w 102727"/>
                    <a:gd name="connsiteY26" fmla="*/ 114456 h 129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2727" h="129878">
                      <a:moveTo>
                        <a:pt x="40810" y="114456"/>
                      </a:moveTo>
                      <a:cubicBezTo>
                        <a:pt x="35043" y="105875"/>
                        <a:pt x="32651" y="95748"/>
                        <a:pt x="29134" y="86323"/>
                      </a:cubicBezTo>
                      <a:cubicBezTo>
                        <a:pt x="22664" y="69021"/>
                        <a:pt x="12536" y="52985"/>
                        <a:pt x="1705" y="37652"/>
                      </a:cubicBezTo>
                      <a:cubicBezTo>
                        <a:pt x="579" y="35964"/>
                        <a:pt x="-687" y="33713"/>
                        <a:pt x="439" y="32307"/>
                      </a:cubicBezTo>
                      <a:cubicBezTo>
                        <a:pt x="1705" y="30759"/>
                        <a:pt x="4518" y="32025"/>
                        <a:pt x="6206" y="33291"/>
                      </a:cubicBezTo>
                      <a:cubicBezTo>
                        <a:pt x="13099" y="38356"/>
                        <a:pt x="19147" y="44545"/>
                        <a:pt x="24071" y="51578"/>
                      </a:cubicBezTo>
                      <a:cubicBezTo>
                        <a:pt x="25899" y="54251"/>
                        <a:pt x="28431" y="57486"/>
                        <a:pt x="31385" y="57205"/>
                      </a:cubicBezTo>
                      <a:cubicBezTo>
                        <a:pt x="30119" y="52422"/>
                        <a:pt x="27446" y="48062"/>
                        <a:pt x="24915" y="43841"/>
                      </a:cubicBezTo>
                      <a:cubicBezTo>
                        <a:pt x="20976" y="37230"/>
                        <a:pt x="17037" y="30619"/>
                        <a:pt x="12958" y="24007"/>
                      </a:cubicBezTo>
                      <a:cubicBezTo>
                        <a:pt x="12114" y="22601"/>
                        <a:pt x="11270" y="21053"/>
                        <a:pt x="11270" y="19647"/>
                      </a:cubicBezTo>
                      <a:cubicBezTo>
                        <a:pt x="11270" y="18240"/>
                        <a:pt x="11973" y="17115"/>
                        <a:pt x="12677" y="15989"/>
                      </a:cubicBezTo>
                      <a:cubicBezTo>
                        <a:pt x="14365" y="13317"/>
                        <a:pt x="16193" y="10925"/>
                        <a:pt x="18162" y="8534"/>
                      </a:cubicBezTo>
                      <a:cubicBezTo>
                        <a:pt x="18725" y="7831"/>
                        <a:pt x="19288" y="7127"/>
                        <a:pt x="20272" y="6987"/>
                      </a:cubicBezTo>
                      <a:cubicBezTo>
                        <a:pt x="21257" y="6846"/>
                        <a:pt x="22383" y="7409"/>
                        <a:pt x="23367" y="7971"/>
                      </a:cubicBezTo>
                      <a:cubicBezTo>
                        <a:pt x="34902" y="15286"/>
                        <a:pt x="42217" y="27665"/>
                        <a:pt x="49109" y="39481"/>
                      </a:cubicBezTo>
                      <a:cubicBezTo>
                        <a:pt x="44045" y="29212"/>
                        <a:pt x="39122" y="18944"/>
                        <a:pt x="34058" y="8675"/>
                      </a:cubicBezTo>
                      <a:cubicBezTo>
                        <a:pt x="32792" y="6143"/>
                        <a:pt x="31667" y="2767"/>
                        <a:pt x="33495" y="938"/>
                      </a:cubicBezTo>
                      <a:cubicBezTo>
                        <a:pt x="34902" y="-469"/>
                        <a:pt x="37434" y="-187"/>
                        <a:pt x="39262" y="1079"/>
                      </a:cubicBezTo>
                      <a:cubicBezTo>
                        <a:pt x="41091" y="2345"/>
                        <a:pt x="42357" y="4173"/>
                        <a:pt x="43483" y="6002"/>
                      </a:cubicBezTo>
                      <a:cubicBezTo>
                        <a:pt x="57831" y="28649"/>
                        <a:pt x="69506" y="52703"/>
                        <a:pt x="78227" y="77602"/>
                      </a:cubicBezTo>
                      <a:cubicBezTo>
                        <a:pt x="80478" y="76054"/>
                        <a:pt x="81181" y="73100"/>
                        <a:pt x="81884" y="70428"/>
                      </a:cubicBezTo>
                      <a:cubicBezTo>
                        <a:pt x="83291" y="65082"/>
                        <a:pt x="84698" y="59737"/>
                        <a:pt x="85964" y="54392"/>
                      </a:cubicBezTo>
                      <a:cubicBezTo>
                        <a:pt x="86808" y="51016"/>
                        <a:pt x="87793" y="47358"/>
                        <a:pt x="90606" y="45530"/>
                      </a:cubicBezTo>
                      <a:cubicBezTo>
                        <a:pt x="93419" y="43701"/>
                        <a:pt x="98624" y="44685"/>
                        <a:pt x="99609" y="48202"/>
                      </a:cubicBezTo>
                      <a:cubicBezTo>
                        <a:pt x="100171" y="50031"/>
                        <a:pt x="99468" y="52000"/>
                        <a:pt x="98905" y="53688"/>
                      </a:cubicBezTo>
                      <a:cubicBezTo>
                        <a:pt x="94122" y="68599"/>
                        <a:pt x="104110" y="86182"/>
                        <a:pt x="102562" y="102218"/>
                      </a:cubicBezTo>
                      <a:cubicBezTo>
                        <a:pt x="100031" y="130211"/>
                        <a:pt x="58675" y="141464"/>
                        <a:pt x="40810" y="114456"/>
                      </a:cubicBezTo>
                      <a:close/>
                    </a:path>
                  </a:pathLst>
                </a:custGeom>
                <a:solidFill>
                  <a:srgbClr val="93513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4" name="Graphic 2">
              <a:extLst>
                <a:ext uri="{FF2B5EF4-FFF2-40B4-BE49-F238E27FC236}">
                  <a16:creationId xmlns:a16="http://schemas.microsoft.com/office/drawing/2014/main" id="{907A51F6-9DA7-40F3-BC10-C1DCDC12ED37}"/>
                </a:ext>
              </a:extLst>
            </p:cNvPr>
            <p:cNvGrpSpPr/>
            <p:nvPr/>
          </p:nvGrpSpPr>
          <p:grpSpPr>
            <a:xfrm>
              <a:off x="2002944" y="1848824"/>
              <a:ext cx="4467693" cy="1372563"/>
              <a:chOff x="2002944" y="1848824"/>
              <a:chExt cx="4467693" cy="1372563"/>
            </a:xfrm>
            <a:solidFill>
              <a:srgbClr val="000000"/>
            </a:solidFill>
          </p:grpSpPr>
          <p:grpSp>
            <p:nvGrpSpPr>
              <p:cNvPr id="10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3170337" y="2224886"/>
                <a:ext cx="618233" cy="996501"/>
                <a:chOff x="3170337" y="2224886"/>
                <a:chExt cx="618233" cy="996501"/>
              </a:xfrm>
              <a:solidFill>
                <a:srgbClr val="000000"/>
              </a:solidFill>
            </p:grpSpPr>
            <p:grpSp>
              <p:nvGrpSpPr>
                <p:cNvPr id="106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205617" y="2756733"/>
                  <a:ext cx="582953" cy="464654"/>
                  <a:chOff x="3205617" y="2756733"/>
                  <a:chExt cx="582953" cy="464654"/>
                </a:xfrm>
                <a:solidFill>
                  <a:srgbClr val="CECECE"/>
                </a:solidFill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5A027B1B-E70C-41AA-870C-2C370D241512}"/>
                      </a:ext>
                    </a:extLst>
                  </p:cNvPr>
                  <p:cNvSpPr/>
                  <p:nvPr/>
                </p:nvSpPr>
                <p:spPr>
                  <a:xfrm>
                    <a:off x="3327997" y="2756777"/>
                    <a:ext cx="83260" cy="464610"/>
                  </a:xfrm>
                  <a:custGeom>
                    <a:avLst/>
                    <a:gdLst>
                      <a:gd name="connsiteX0" fmla="*/ 82868 w 83260"/>
                      <a:gd name="connsiteY0" fmla="*/ 12349 h 464610"/>
                      <a:gd name="connsiteX1" fmla="*/ 4376 w 83260"/>
                      <a:gd name="connsiteY1" fmla="*/ 462764 h 464610"/>
                      <a:gd name="connsiteX2" fmla="*/ 1844 w 83260"/>
                      <a:gd name="connsiteY2" fmla="*/ 464592 h 464610"/>
                      <a:gd name="connsiteX3" fmla="*/ 15 w 83260"/>
                      <a:gd name="connsiteY3" fmla="*/ 462060 h 464610"/>
                      <a:gd name="connsiteX4" fmla="*/ 62190 w 83260"/>
                      <a:gd name="connsiteY4" fmla="*/ 9113 h 464610"/>
                      <a:gd name="connsiteX5" fmla="*/ 74147 w 83260"/>
                      <a:gd name="connsiteY5" fmla="*/ 111 h 464610"/>
                      <a:gd name="connsiteX6" fmla="*/ 83149 w 83260"/>
                      <a:gd name="connsiteY6" fmla="*/ 12067 h 464610"/>
                      <a:gd name="connsiteX7" fmla="*/ 82868 w 83260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60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23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48F9283C-5470-4837-9502-D1A01C817E90}"/>
                      </a:ext>
                    </a:extLst>
                  </p:cNvPr>
                  <p:cNvSpPr/>
                  <p:nvPr/>
                </p:nvSpPr>
                <p:spPr>
                  <a:xfrm>
                    <a:off x="3205617" y="2756777"/>
                    <a:ext cx="83259" cy="464610"/>
                  </a:xfrm>
                  <a:custGeom>
                    <a:avLst/>
                    <a:gdLst>
                      <a:gd name="connsiteX0" fmla="*/ 82868 w 83259"/>
                      <a:gd name="connsiteY0" fmla="*/ 12349 h 464610"/>
                      <a:gd name="connsiteX1" fmla="*/ 4376 w 83259"/>
                      <a:gd name="connsiteY1" fmla="*/ 462764 h 464610"/>
                      <a:gd name="connsiteX2" fmla="*/ 1844 w 83259"/>
                      <a:gd name="connsiteY2" fmla="*/ 464592 h 464610"/>
                      <a:gd name="connsiteX3" fmla="*/ 15 w 83259"/>
                      <a:gd name="connsiteY3" fmla="*/ 462060 h 464610"/>
                      <a:gd name="connsiteX4" fmla="*/ 62190 w 83259"/>
                      <a:gd name="connsiteY4" fmla="*/ 9113 h 464610"/>
                      <a:gd name="connsiteX5" fmla="*/ 74147 w 83259"/>
                      <a:gd name="connsiteY5" fmla="*/ 111 h 464610"/>
                      <a:gd name="connsiteX6" fmla="*/ 83149 w 83259"/>
                      <a:gd name="connsiteY6" fmla="*/ 12067 h 464610"/>
                      <a:gd name="connsiteX7" fmla="*/ 82868 w 83259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9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23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F48E9A2B-0B0B-44A6-9A4E-174C8BE27EDF}"/>
                      </a:ext>
                    </a:extLst>
                  </p:cNvPr>
                  <p:cNvSpPr/>
                  <p:nvPr/>
                </p:nvSpPr>
                <p:spPr>
                  <a:xfrm>
                    <a:off x="3583027" y="2756733"/>
                    <a:ext cx="83163" cy="464652"/>
                  </a:xfrm>
                  <a:custGeom>
                    <a:avLst/>
                    <a:gdLst>
                      <a:gd name="connsiteX0" fmla="*/ 20974 w 83163"/>
                      <a:gd name="connsiteY0" fmla="*/ 9158 h 464652"/>
                      <a:gd name="connsiteX1" fmla="*/ 83149 w 83163"/>
                      <a:gd name="connsiteY1" fmla="*/ 462105 h 464652"/>
                      <a:gd name="connsiteX2" fmla="*/ 81179 w 83163"/>
                      <a:gd name="connsiteY2" fmla="*/ 464637 h 464652"/>
                      <a:gd name="connsiteX3" fmla="*/ 78647 w 83163"/>
                      <a:gd name="connsiteY3" fmla="*/ 462808 h 464652"/>
                      <a:gd name="connsiteX4" fmla="*/ 155 w 83163"/>
                      <a:gd name="connsiteY4" fmla="*/ 12393 h 464652"/>
                      <a:gd name="connsiteX5" fmla="*/ 8736 w 83163"/>
                      <a:gd name="connsiteY5" fmla="*/ 155 h 464652"/>
                      <a:gd name="connsiteX6" fmla="*/ 20974 w 83163"/>
                      <a:gd name="connsiteY6" fmla="*/ 8736 h 464652"/>
                      <a:gd name="connsiteX7" fmla="*/ 20974 w 83163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3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974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88F3C17C-F5E8-477C-A3B1-04F43A84B9FB}"/>
                      </a:ext>
                    </a:extLst>
                  </p:cNvPr>
                  <p:cNvSpPr/>
                  <p:nvPr/>
                </p:nvSpPr>
                <p:spPr>
                  <a:xfrm>
                    <a:off x="3705407" y="2756733"/>
                    <a:ext cx="83163" cy="464652"/>
                  </a:xfrm>
                  <a:custGeom>
                    <a:avLst/>
                    <a:gdLst>
                      <a:gd name="connsiteX0" fmla="*/ 20974 w 83163"/>
                      <a:gd name="connsiteY0" fmla="*/ 9158 h 464652"/>
                      <a:gd name="connsiteX1" fmla="*/ 83149 w 83163"/>
                      <a:gd name="connsiteY1" fmla="*/ 462105 h 464652"/>
                      <a:gd name="connsiteX2" fmla="*/ 81179 w 83163"/>
                      <a:gd name="connsiteY2" fmla="*/ 464637 h 464652"/>
                      <a:gd name="connsiteX3" fmla="*/ 78647 w 83163"/>
                      <a:gd name="connsiteY3" fmla="*/ 462808 h 464652"/>
                      <a:gd name="connsiteX4" fmla="*/ 155 w 83163"/>
                      <a:gd name="connsiteY4" fmla="*/ 12393 h 464652"/>
                      <a:gd name="connsiteX5" fmla="*/ 8736 w 83163"/>
                      <a:gd name="connsiteY5" fmla="*/ 155 h 464652"/>
                      <a:gd name="connsiteX6" fmla="*/ 20974 w 83163"/>
                      <a:gd name="connsiteY6" fmla="*/ 8736 h 464652"/>
                      <a:gd name="connsiteX7" fmla="*/ 20974 w 83163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3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974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C6658180-984C-4F67-9DB9-94365F703E8A}"/>
                    </a:ext>
                  </a:extLst>
                </p:cNvPr>
                <p:cNvSpPr/>
                <p:nvPr/>
              </p:nvSpPr>
              <p:spPr>
                <a:xfrm>
                  <a:off x="3170337" y="2224886"/>
                  <a:ext cx="402716" cy="526937"/>
                </a:xfrm>
                <a:custGeom>
                  <a:avLst/>
                  <a:gdLst>
                    <a:gd name="connsiteX0" fmla="*/ 212957 w 402716"/>
                    <a:gd name="connsiteY0" fmla="*/ 0 h 526937"/>
                    <a:gd name="connsiteX1" fmla="*/ 92547 w 402716"/>
                    <a:gd name="connsiteY1" fmla="*/ 0 h 526937"/>
                    <a:gd name="connsiteX2" fmla="*/ 691 w 402716"/>
                    <a:gd name="connsiteY2" fmla="*/ 131523 h 526937"/>
                    <a:gd name="connsiteX3" fmla="*/ 82981 w 402716"/>
                    <a:gd name="connsiteY3" fmla="*/ 526938 h 526937"/>
                    <a:gd name="connsiteX4" fmla="*/ 402717 w 402716"/>
                    <a:gd name="connsiteY4" fmla="*/ 526938 h 526937"/>
                    <a:gd name="connsiteX5" fmla="*/ 327882 w 402716"/>
                    <a:gd name="connsiteY5" fmla="*/ 131523 h 526937"/>
                    <a:gd name="connsiteX6" fmla="*/ 212957 w 402716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16" h="526937">
                      <a:moveTo>
                        <a:pt x="212957" y="0"/>
                      </a:moveTo>
                      <a:lnTo>
                        <a:pt x="92547" y="0"/>
                      </a:lnTo>
                      <a:cubicBezTo>
                        <a:pt x="23620" y="0"/>
                        <a:pt x="-4935" y="53594"/>
                        <a:pt x="691" y="131523"/>
                      </a:cubicBezTo>
                      <a:lnTo>
                        <a:pt x="82981" y="526938"/>
                      </a:lnTo>
                      <a:lnTo>
                        <a:pt x="402717" y="526938"/>
                      </a:lnTo>
                      <a:lnTo>
                        <a:pt x="327882" y="131523"/>
                      </a:lnTo>
                      <a:cubicBezTo>
                        <a:pt x="314097" y="59924"/>
                        <a:pt x="281884" y="0"/>
                        <a:pt x="212957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4EF740D6-8173-4305-9897-1E36FEBDF54D}"/>
                    </a:ext>
                  </a:extLst>
                </p:cNvPr>
                <p:cNvSpPr/>
                <p:nvPr/>
              </p:nvSpPr>
              <p:spPr>
                <a:xfrm>
                  <a:off x="3170337" y="2224886"/>
                  <a:ext cx="111114" cy="526937"/>
                </a:xfrm>
                <a:custGeom>
                  <a:avLst/>
                  <a:gdLst>
                    <a:gd name="connsiteX0" fmla="*/ 104222 w 111114"/>
                    <a:gd name="connsiteY0" fmla="*/ 0 h 526937"/>
                    <a:gd name="connsiteX1" fmla="*/ 92547 w 111114"/>
                    <a:gd name="connsiteY1" fmla="*/ 0 h 526937"/>
                    <a:gd name="connsiteX2" fmla="*/ 691 w 111114"/>
                    <a:gd name="connsiteY2" fmla="*/ 131523 h 526937"/>
                    <a:gd name="connsiteX3" fmla="*/ 82981 w 111114"/>
                    <a:gd name="connsiteY3" fmla="*/ 526938 h 526937"/>
                    <a:gd name="connsiteX4" fmla="*/ 111115 w 111114"/>
                    <a:gd name="connsiteY4" fmla="*/ 526938 h 526937"/>
                    <a:gd name="connsiteX5" fmla="*/ 16446 w 111114"/>
                    <a:gd name="connsiteY5" fmla="*/ 131523 h 526937"/>
                    <a:gd name="connsiteX6" fmla="*/ 104222 w 111114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14" h="526937">
                      <a:moveTo>
                        <a:pt x="104222" y="0"/>
                      </a:moveTo>
                      <a:lnTo>
                        <a:pt x="92547" y="0"/>
                      </a:lnTo>
                      <a:cubicBezTo>
                        <a:pt x="23620" y="0"/>
                        <a:pt x="-4935" y="53594"/>
                        <a:pt x="691" y="131523"/>
                      </a:cubicBezTo>
                      <a:lnTo>
                        <a:pt x="82981" y="526938"/>
                      </a:lnTo>
                      <a:lnTo>
                        <a:pt x="111115" y="526938"/>
                      </a:lnTo>
                      <a:lnTo>
                        <a:pt x="16446" y="131523"/>
                      </a:lnTo>
                      <a:cubicBezTo>
                        <a:pt x="8287" y="53453"/>
                        <a:pt x="35295" y="0"/>
                        <a:pt x="104222" y="0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D27D182-0898-4639-817C-ACEB109145C4}"/>
                    </a:ext>
                  </a:extLst>
                </p:cNvPr>
                <p:cNvSpPr/>
                <p:nvPr/>
              </p:nvSpPr>
              <p:spPr>
                <a:xfrm>
                  <a:off x="3352207" y="2736069"/>
                  <a:ext cx="411872" cy="31509"/>
                </a:xfrm>
                <a:custGeom>
                  <a:avLst/>
                  <a:gdLst>
                    <a:gd name="connsiteX0" fmla="*/ 396118 w 411872"/>
                    <a:gd name="connsiteY0" fmla="*/ 31509 h 31509"/>
                    <a:gd name="connsiteX1" fmla="*/ 15755 w 411872"/>
                    <a:gd name="connsiteY1" fmla="*/ 31509 h 31509"/>
                    <a:gd name="connsiteX2" fmla="*/ 0 w 411872"/>
                    <a:gd name="connsiteY2" fmla="*/ 15755 h 31509"/>
                    <a:gd name="connsiteX3" fmla="*/ 15755 w 411872"/>
                    <a:gd name="connsiteY3" fmla="*/ 0 h 31509"/>
                    <a:gd name="connsiteX4" fmla="*/ 396118 w 411872"/>
                    <a:gd name="connsiteY4" fmla="*/ 0 h 31509"/>
                    <a:gd name="connsiteX5" fmla="*/ 411872 w 411872"/>
                    <a:gd name="connsiteY5" fmla="*/ 15755 h 31509"/>
                    <a:gd name="connsiteX6" fmla="*/ 396118 w 411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1872" h="31509">
                      <a:moveTo>
                        <a:pt x="396118" y="31509"/>
                      </a:moveTo>
                      <a:lnTo>
                        <a:pt x="15755" y="31509"/>
                      </a:lnTo>
                      <a:cubicBezTo>
                        <a:pt x="7033" y="31509"/>
                        <a:pt x="0" y="24476"/>
                        <a:pt x="0" y="15755"/>
                      </a:cubicBezTo>
                      <a:cubicBezTo>
                        <a:pt x="0" y="7033"/>
                        <a:pt x="7033" y="0"/>
                        <a:pt x="15755" y="0"/>
                      </a:cubicBezTo>
                      <a:lnTo>
                        <a:pt x="396118" y="0"/>
                      </a:lnTo>
                      <a:cubicBezTo>
                        <a:pt x="404839" y="0"/>
                        <a:pt x="411872" y="7033"/>
                        <a:pt x="411872" y="15755"/>
                      </a:cubicBezTo>
                      <a:cubicBezTo>
                        <a:pt x="411872" y="24335"/>
                        <a:pt x="404839" y="31509"/>
                        <a:pt x="396118" y="31509"/>
                      </a:cubicBezTo>
                      <a:close/>
                    </a:path>
                  </a:pathLst>
                </a:custGeom>
                <a:solidFill>
                  <a:srgbClr val="CECEC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FE20F595-2BF1-40F3-BC35-DCEF67FB5936}"/>
                    </a:ext>
                  </a:extLst>
                </p:cNvPr>
                <p:cNvSpPr/>
                <p:nvPr/>
              </p:nvSpPr>
              <p:spPr>
                <a:xfrm>
                  <a:off x="3253319" y="2736069"/>
                  <a:ext cx="200872" cy="31509"/>
                </a:xfrm>
                <a:custGeom>
                  <a:avLst/>
                  <a:gdLst>
                    <a:gd name="connsiteX0" fmla="*/ 185117 w 200872"/>
                    <a:gd name="connsiteY0" fmla="*/ 31509 h 31509"/>
                    <a:gd name="connsiteX1" fmla="*/ 15755 w 200872"/>
                    <a:gd name="connsiteY1" fmla="*/ 31509 h 31509"/>
                    <a:gd name="connsiteX2" fmla="*/ 0 w 200872"/>
                    <a:gd name="connsiteY2" fmla="*/ 15755 h 31509"/>
                    <a:gd name="connsiteX3" fmla="*/ 15755 w 200872"/>
                    <a:gd name="connsiteY3" fmla="*/ 0 h 31509"/>
                    <a:gd name="connsiteX4" fmla="*/ 185117 w 200872"/>
                    <a:gd name="connsiteY4" fmla="*/ 0 h 31509"/>
                    <a:gd name="connsiteX5" fmla="*/ 200872 w 200872"/>
                    <a:gd name="connsiteY5" fmla="*/ 15755 h 31509"/>
                    <a:gd name="connsiteX6" fmla="*/ 185117 w 200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872" h="31509">
                      <a:moveTo>
                        <a:pt x="185117" y="31509"/>
                      </a:moveTo>
                      <a:lnTo>
                        <a:pt x="15755" y="31509"/>
                      </a:lnTo>
                      <a:cubicBezTo>
                        <a:pt x="7033" y="31509"/>
                        <a:pt x="0" y="24476"/>
                        <a:pt x="0" y="15755"/>
                      </a:cubicBezTo>
                      <a:cubicBezTo>
                        <a:pt x="0" y="7033"/>
                        <a:pt x="7033" y="0"/>
                        <a:pt x="15755" y="0"/>
                      </a:cubicBezTo>
                      <a:lnTo>
                        <a:pt x="185117" y="0"/>
                      </a:lnTo>
                      <a:cubicBezTo>
                        <a:pt x="193839" y="0"/>
                        <a:pt x="200872" y="7033"/>
                        <a:pt x="200872" y="15755"/>
                      </a:cubicBezTo>
                      <a:cubicBezTo>
                        <a:pt x="200872" y="24335"/>
                        <a:pt x="193839" y="31509"/>
                        <a:pt x="185117" y="31509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2002944" y="2224886"/>
                <a:ext cx="618233" cy="996501"/>
                <a:chOff x="2002944" y="2224886"/>
                <a:chExt cx="618233" cy="996501"/>
              </a:xfrm>
              <a:solidFill>
                <a:srgbClr val="000000"/>
              </a:solidFill>
            </p:grpSpPr>
            <p:grpSp>
              <p:nvGrpSpPr>
                <p:cNvPr id="116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2038223" y="2756733"/>
                  <a:ext cx="582953" cy="464654"/>
                  <a:chOff x="2038223" y="2756733"/>
                  <a:chExt cx="582953" cy="464654"/>
                </a:xfrm>
                <a:solidFill>
                  <a:srgbClr val="CECECE"/>
                </a:solidFill>
              </p:grpSpPr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52168A26-3263-45E4-961A-243505270B98}"/>
                      </a:ext>
                    </a:extLst>
                  </p:cNvPr>
                  <p:cNvSpPr/>
                  <p:nvPr/>
                </p:nvSpPr>
                <p:spPr>
                  <a:xfrm>
                    <a:off x="2160604" y="2756777"/>
                    <a:ext cx="83119" cy="464610"/>
                  </a:xfrm>
                  <a:custGeom>
                    <a:avLst/>
                    <a:gdLst>
                      <a:gd name="connsiteX0" fmla="*/ 82868 w 83119"/>
                      <a:gd name="connsiteY0" fmla="*/ 12349 h 464610"/>
                      <a:gd name="connsiteX1" fmla="*/ 4376 w 83119"/>
                      <a:gd name="connsiteY1" fmla="*/ 462764 h 464610"/>
                      <a:gd name="connsiteX2" fmla="*/ 1844 w 83119"/>
                      <a:gd name="connsiteY2" fmla="*/ 464592 h 464610"/>
                      <a:gd name="connsiteX3" fmla="*/ 15 w 83119"/>
                      <a:gd name="connsiteY3" fmla="*/ 462060 h 464610"/>
                      <a:gd name="connsiteX4" fmla="*/ 62190 w 83119"/>
                      <a:gd name="connsiteY4" fmla="*/ 9113 h 464610"/>
                      <a:gd name="connsiteX5" fmla="*/ 74006 w 83119"/>
                      <a:gd name="connsiteY5" fmla="*/ 111 h 464610"/>
                      <a:gd name="connsiteX6" fmla="*/ 83009 w 83119"/>
                      <a:gd name="connsiteY6" fmla="*/ 12067 h 464610"/>
                      <a:gd name="connsiteX7" fmla="*/ 82868 w 83119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19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23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006" y="111"/>
                        </a:cubicBezTo>
                        <a:cubicBezTo>
                          <a:pt x="79773" y="955"/>
                          <a:pt x="83853" y="6159"/>
                          <a:pt x="8300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8DEFD7DA-9E11-47D4-93CE-52335233C69C}"/>
                      </a:ext>
                    </a:extLst>
                  </p:cNvPr>
                  <p:cNvSpPr/>
                  <p:nvPr/>
                </p:nvSpPr>
                <p:spPr>
                  <a:xfrm>
                    <a:off x="2038223" y="2756777"/>
                    <a:ext cx="83260" cy="464610"/>
                  </a:xfrm>
                  <a:custGeom>
                    <a:avLst/>
                    <a:gdLst>
                      <a:gd name="connsiteX0" fmla="*/ 82868 w 83260"/>
                      <a:gd name="connsiteY0" fmla="*/ 12349 h 464610"/>
                      <a:gd name="connsiteX1" fmla="*/ 4376 w 83260"/>
                      <a:gd name="connsiteY1" fmla="*/ 462764 h 464610"/>
                      <a:gd name="connsiteX2" fmla="*/ 1844 w 83260"/>
                      <a:gd name="connsiteY2" fmla="*/ 464592 h 464610"/>
                      <a:gd name="connsiteX3" fmla="*/ 15 w 83260"/>
                      <a:gd name="connsiteY3" fmla="*/ 462060 h 464610"/>
                      <a:gd name="connsiteX4" fmla="*/ 62190 w 83260"/>
                      <a:gd name="connsiteY4" fmla="*/ 9113 h 464610"/>
                      <a:gd name="connsiteX5" fmla="*/ 74147 w 83260"/>
                      <a:gd name="connsiteY5" fmla="*/ 111 h 464610"/>
                      <a:gd name="connsiteX6" fmla="*/ 83149 w 83260"/>
                      <a:gd name="connsiteY6" fmla="*/ 12067 h 464610"/>
                      <a:gd name="connsiteX7" fmla="*/ 82868 w 83260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60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09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4F02575C-0C49-4FF9-B1D7-9E2DFAF925AC}"/>
                      </a:ext>
                    </a:extLst>
                  </p:cNvPr>
                  <p:cNvSpPr/>
                  <p:nvPr/>
                </p:nvSpPr>
                <p:spPr>
                  <a:xfrm>
                    <a:off x="2415633" y="2756733"/>
                    <a:ext cx="83163" cy="464652"/>
                  </a:xfrm>
                  <a:custGeom>
                    <a:avLst/>
                    <a:gdLst>
                      <a:gd name="connsiteX0" fmla="*/ 20974 w 83163"/>
                      <a:gd name="connsiteY0" fmla="*/ 9158 h 464652"/>
                      <a:gd name="connsiteX1" fmla="*/ 83149 w 83163"/>
                      <a:gd name="connsiteY1" fmla="*/ 462105 h 464652"/>
                      <a:gd name="connsiteX2" fmla="*/ 81179 w 83163"/>
                      <a:gd name="connsiteY2" fmla="*/ 464637 h 464652"/>
                      <a:gd name="connsiteX3" fmla="*/ 78647 w 83163"/>
                      <a:gd name="connsiteY3" fmla="*/ 462808 h 464652"/>
                      <a:gd name="connsiteX4" fmla="*/ 155 w 83163"/>
                      <a:gd name="connsiteY4" fmla="*/ 12393 h 464652"/>
                      <a:gd name="connsiteX5" fmla="*/ 8736 w 83163"/>
                      <a:gd name="connsiteY5" fmla="*/ 155 h 464652"/>
                      <a:gd name="connsiteX6" fmla="*/ 20974 w 83163"/>
                      <a:gd name="connsiteY6" fmla="*/ 8736 h 464652"/>
                      <a:gd name="connsiteX7" fmla="*/ 20974 w 83163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3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974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0D354E88-6E2D-4676-A70E-20278E2C48AB}"/>
                      </a:ext>
                    </a:extLst>
                  </p:cNvPr>
                  <p:cNvSpPr/>
                  <p:nvPr/>
                </p:nvSpPr>
                <p:spPr>
                  <a:xfrm>
                    <a:off x="2538013" y="2756733"/>
                    <a:ext cx="83163" cy="464652"/>
                  </a:xfrm>
                  <a:custGeom>
                    <a:avLst/>
                    <a:gdLst>
                      <a:gd name="connsiteX0" fmla="*/ 20974 w 83163"/>
                      <a:gd name="connsiteY0" fmla="*/ 9158 h 464652"/>
                      <a:gd name="connsiteX1" fmla="*/ 83149 w 83163"/>
                      <a:gd name="connsiteY1" fmla="*/ 462105 h 464652"/>
                      <a:gd name="connsiteX2" fmla="*/ 81179 w 83163"/>
                      <a:gd name="connsiteY2" fmla="*/ 464637 h 464652"/>
                      <a:gd name="connsiteX3" fmla="*/ 78647 w 83163"/>
                      <a:gd name="connsiteY3" fmla="*/ 462808 h 464652"/>
                      <a:gd name="connsiteX4" fmla="*/ 155 w 83163"/>
                      <a:gd name="connsiteY4" fmla="*/ 12393 h 464652"/>
                      <a:gd name="connsiteX5" fmla="*/ 8736 w 83163"/>
                      <a:gd name="connsiteY5" fmla="*/ 155 h 464652"/>
                      <a:gd name="connsiteX6" fmla="*/ 20974 w 83163"/>
                      <a:gd name="connsiteY6" fmla="*/ 8736 h 464652"/>
                      <a:gd name="connsiteX7" fmla="*/ 20974 w 83163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3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974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D874F2D7-15CA-495A-9E55-1E9AF3808E58}"/>
                    </a:ext>
                  </a:extLst>
                </p:cNvPr>
                <p:cNvSpPr/>
                <p:nvPr/>
              </p:nvSpPr>
              <p:spPr>
                <a:xfrm>
                  <a:off x="2002944" y="2224886"/>
                  <a:ext cx="402716" cy="526937"/>
                </a:xfrm>
                <a:custGeom>
                  <a:avLst/>
                  <a:gdLst>
                    <a:gd name="connsiteX0" fmla="*/ 212957 w 402716"/>
                    <a:gd name="connsiteY0" fmla="*/ 0 h 526937"/>
                    <a:gd name="connsiteX1" fmla="*/ 92547 w 402716"/>
                    <a:gd name="connsiteY1" fmla="*/ 0 h 526937"/>
                    <a:gd name="connsiteX2" fmla="*/ 691 w 402716"/>
                    <a:gd name="connsiteY2" fmla="*/ 131523 h 526937"/>
                    <a:gd name="connsiteX3" fmla="*/ 82981 w 402716"/>
                    <a:gd name="connsiteY3" fmla="*/ 526938 h 526937"/>
                    <a:gd name="connsiteX4" fmla="*/ 402717 w 402716"/>
                    <a:gd name="connsiteY4" fmla="*/ 526938 h 526937"/>
                    <a:gd name="connsiteX5" fmla="*/ 327882 w 402716"/>
                    <a:gd name="connsiteY5" fmla="*/ 131523 h 526937"/>
                    <a:gd name="connsiteX6" fmla="*/ 212957 w 402716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16" h="526937">
                      <a:moveTo>
                        <a:pt x="212957" y="0"/>
                      </a:moveTo>
                      <a:lnTo>
                        <a:pt x="92547" y="0"/>
                      </a:lnTo>
                      <a:cubicBezTo>
                        <a:pt x="23620" y="0"/>
                        <a:pt x="-4935" y="53594"/>
                        <a:pt x="691" y="131523"/>
                      </a:cubicBezTo>
                      <a:lnTo>
                        <a:pt x="82981" y="526938"/>
                      </a:lnTo>
                      <a:lnTo>
                        <a:pt x="402717" y="526938"/>
                      </a:lnTo>
                      <a:lnTo>
                        <a:pt x="327882" y="131523"/>
                      </a:lnTo>
                      <a:cubicBezTo>
                        <a:pt x="314097" y="59924"/>
                        <a:pt x="281884" y="0"/>
                        <a:pt x="212957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F215E80-0938-4512-AA57-A861C5DB3A5D}"/>
                    </a:ext>
                  </a:extLst>
                </p:cNvPr>
                <p:cNvSpPr/>
                <p:nvPr/>
              </p:nvSpPr>
              <p:spPr>
                <a:xfrm>
                  <a:off x="2002944" y="2224886"/>
                  <a:ext cx="111114" cy="526937"/>
                </a:xfrm>
                <a:custGeom>
                  <a:avLst/>
                  <a:gdLst>
                    <a:gd name="connsiteX0" fmla="*/ 104222 w 111114"/>
                    <a:gd name="connsiteY0" fmla="*/ 0 h 526937"/>
                    <a:gd name="connsiteX1" fmla="*/ 92547 w 111114"/>
                    <a:gd name="connsiteY1" fmla="*/ 0 h 526937"/>
                    <a:gd name="connsiteX2" fmla="*/ 691 w 111114"/>
                    <a:gd name="connsiteY2" fmla="*/ 131523 h 526937"/>
                    <a:gd name="connsiteX3" fmla="*/ 82981 w 111114"/>
                    <a:gd name="connsiteY3" fmla="*/ 526938 h 526937"/>
                    <a:gd name="connsiteX4" fmla="*/ 111115 w 111114"/>
                    <a:gd name="connsiteY4" fmla="*/ 526938 h 526937"/>
                    <a:gd name="connsiteX5" fmla="*/ 16446 w 111114"/>
                    <a:gd name="connsiteY5" fmla="*/ 131523 h 526937"/>
                    <a:gd name="connsiteX6" fmla="*/ 104222 w 111114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14" h="526937">
                      <a:moveTo>
                        <a:pt x="104222" y="0"/>
                      </a:moveTo>
                      <a:lnTo>
                        <a:pt x="92547" y="0"/>
                      </a:lnTo>
                      <a:cubicBezTo>
                        <a:pt x="23620" y="0"/>
                        <a:pt x="-4935" y="53594"/>
                        <a:pt x="691" y="131523"/>
                      </a:cubicBezTo>
                      <a:lnTo>
                        <a:pt x="82981" y="526938"/>
                      </a:lnTo>
                      <a:lnTo>
                        <a:pt x="111115" y="526938"/>
                      </a:lnTo>
                      <a:lnTo>
                        <a:pt x="16446" y="131523"/>
                      </a:lnTo>
                      <a:cubicBezTo>
                        <a:pt x="8428" y="53453"/>
                        <a:pt x="35295" y="0"/>
                        <a:pt x="104222" y="0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8173621-5406-44A4-AAB3-F745ADEAC662}"/>
                    </a:ext>
                  </a:extLst>
                </p:cNvPr>
                <p:cNvSpPr/>
                <p:nvPr/>
              </p:nvSpPr>
              <p:spPr>
                <a:xfrm>
                  <a:off x="2184954" y="2736069"/>
                  <a:ext cx="411872" cy="31509"/>
                </a:xfrm>
                <a:custGeom>
                  <a:avLst/>
                  <a:gdLst>
                    <a:gd name="connsiteX0" fmla="*/ 395977 w 411872"/>
                    <a:gd name="connsiteY0" fmla="*/ 31509 h 31509"/>
                    <a:gd name="connsiteX1" fmla="*/ 15755 w 411872"/>
                    <a:gd name="connsiteY1" fmla="*/ 31509 h 31509"/>
                    <a:gd name="connsiteX2" fmla="*/ 0 w 411872"/>
                    <a:gd name="connsiteY2" fmla="*/ 15755 h 31509"/>
                    <a:gd name="connsiteX3" fmla="*/ 15755 w 411872"/>
                    <a:gd name="connsiteY3" fmla="*/ 0 h 31509"/>
                    <a:gd name="connsiteX4" fmla="*/ 396118 w 411872"/>
                    <a:gd name="connsiteY4" fmla="*/ 0 h 31509"/>
                    <a:gd name="connsiteX5" fmla="*/ 411872 w 411872"/>
                    <a:gd name="connsiteY5" fmla="*/ 15755 h 31509"/>
                    <a:gd name="connsiteX6" fmla="*/ 395977 w 411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1872" h="31509">
                      <a:moveTo>
                        <a:pt x="395977" y="31509"/>
                      </a:moveTo>
                      <a:lnTo>
                        <a:pt x="15755" y="31509"/>
                      </a:lnTo>
                      <a:cubicBezTo>
                        <a:pt x="7033" y="31509"/>
                        <a:pt x="0" y="24476"/>
                        <a:pt x="0" y="15755"/>
                      </a:cubicBezTo>
                      <a:cubicBezTo>
                        <a:pt x="0" y="7033"/>
                        <a:pt x="7033" y="0"/>
                        <a:pt x="15755" y="0"/>
                      </a:cubicBezTo>
                      <a:lnTo>
                        <a:pt x="396118" y="0"/>
                      </a:lnTo>
                      <a:cubicBezTo>
                        <a:pt x="404839" y="0"/>
                        <a:pt x="411872" y="7033"/>
                        <a:pt x="411872" y="15755"/>
                      </a:cubicBezTo>
                      <a:cubicBezTo>
                        <a:pt x="411732" y="24335"/>
                        <a:pt x="404698" y="31509"/>
                        <a:pt x="395977" y="31509"/>
                      </a:cubicBezTo>
                      <a:close/>
                    </a:path>
                  </a:pathLst>
                </a:custGeom>
                <a:solidFill>
                  <a:srgbClr val="CECEC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2176DFB-3794-4791-9D93-1E463C03D5D5}"/>
                    </a:ext>
                  </a:extLst>
                </p:cNvPr>
                <p:cNvSpPr/>
                <p:nvPr/>
              </p:nvSpPr>
              <p:spPr>
                <a:xfrm>
                  <a:off x="2085925" y="2736069"/>
                  <a:ext cx="200872" cy="31509"/>
                </a:xfrm>
                <a:custGeom>
                  <a:avLst/>
                  <a:gdLst>
                    <a:gd name="connsiteX0" fmla="*/ 185118 w 200872"/>
                    <a:gd name="connsiteY0" fmla="*/ 31509 h 31509"/>
                    <a:gd name="connsiteX1" fmla="*/ 15755 w 200872"/>
                    <a:gd name="connsiteY1" fmla="*/ 31509 h 31509"/>
                    <a:gd name="connsiteX2" fmla="*/ 0 w 200872"/>
                    <a:gd name="connsiteY2" fmla="*/ 15755 h 31509"/>
                    <a:gd name="connsiteX3" fmla="*/ 15755 w 200872"/>
                    <a:gd name="connsiteY3" fmla="*/ 0 h 31509"/>
                    <a:gd name="connsiteX4" fmla="*/ 185118 w 200872"/>
                    <a:gd name="connsiteY4" fmla="*/ 0 h 31509"/>
                    <a:gd name="connsiteX5" fmla="*/ 200872 w 200872"/>
                    <a:gd name="connsiteY5" fmla="*/ 15755 h 31509"/>
                    <a:gd name="connsiteX6" fmla="*/ 185118 w 200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872" h="31509">
                      <a:moveTo>
                        <a:pt x="185118" y="31509"/>
                      </a:moveTo>
                      <a:lnTo>
                        <a:pt x="15755" y="31509"/>
                      </a:lnTo>
                      <a:cubicBezTo>
                        <a:pt x="7033" y="31509"/>
                        <a:pt x="0" y="24476"/>
                        <a:pt x="0" y="15755"/>
                      </a:cubicBezTo>
                      <a:cubicBezTo>
                        <a:pt x="0" y="7033"/>
                        <a:pt x="7033" y="0"/>
                        <a:pt x="15755" y="0"/>
                      </a:cubicBezTo>
                      <a:lnTo>
                        <a:pt x="185118" y="0"/>
                      </a:lnTo>
                      <a:cubicBezTo>
                        <a:pt x="193839" y="0"/>
                        <a:pt x="200872" y="7033"/>
                        <a:pt x="200872" y="15755"/>
                      </a:cubicBezTo>
                      <a:cubicBezTo>
                        <a:pt x="200872" y="24335"/>
                        <a:pt x="193839" y="31509"/>
                        <a:pt x="185118" y="31509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4120373" y="2224886"/>
                <a:ext cx="618093" cy="996501"/>
                <a:chOff x="4120373" y="2224886"/>
                <a:chExt cx="618093" cy="996501"/>
              </a:xfrm>
              <a:solidFill>
                <a:srgbClr val="000000"/>
              </a:solidFill>
            </p:grpSpPr>
            <p:grpSp>
              <p:nvGrpSpPr>
                <p:cNvPr id="126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4120373" y="2756733"/>
                  <a:ext cx="583094" cy="464654"/>
                  <a:chOff x="4120373" y="2756733"/>
                  <a:chExt cx="583094" cy="464654"/>
                </a:xfrm>
                <a:solidFill>
                  <a:srgbClr val="CECECE"/>
                </a:solidFill>
              </p:grpSpPr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A1F3910A-9C86-47DC-B105-A18B4E514C63}"/>
                      </a:ext>
                    </a:extLst>
                  </p:cNvPr>
                  <p:cNvSpPr/>
                  <p:nvPr/>
                </p:nvSpPr>
                <p:spPr>
                  <a:xfrm>
                    <a:off x="4497924" y="2756733"/>
                    <a:ext cx="83164" cy="464652"/>
                  </a:xfrm>
                  <a:custGeom>
                    <a:avLst/>
                    <a:gdLst>
                      <a:gd name="connsiteX0" fmla="*/ 20974 w 83164"/>
                      <a:gd name="connsiteY0" fmla="*/ 9158 h 464652"/>
                      <a:gd name="connsiteX1" fmla="*/ 83149 w 83164"/>
                      <a:gd name="connsiteY1" fmla="*/ 462105 h 464652"/>
                      <a:gd name="connsiteX2" fmla="*/ 81179 w 83164"/>
                      <a:gd name="connsiteY2" fmla="*/ 464637 h 464652"/>
                      <a:gd name="connsiteX3" fmla="*/ 78647 w 83164"/>
                      <a:gd name="connsiteY3" fmla="*/ 462808 h 464652"/>
                      <a:gd name="connsiteX4" fmla="*/ 155 w 83164"/>
                      <a:gd name="connsiteY4" fmla="*/ 12393 h 464652"/>
                      <a:gd name="connsiteX5" fmla="*/ 8736 w 83164"/>
                      <a:gd name="connsiteY5" fmla="*/ 155 h 464652"/>
                      <a:gd name="connsiteX6" fmla="*/ 20974 w 83164"/>
                      <a:gd name="connsiteY6" fmla="*/ 8736 h 464652"/>
                      <a:gd name="connsiteX7" fmla="*/ 20974 w 83164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4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833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7C392E1A-FF42-4218-AEF4-859B1410C891}"/>
                      </a:ext>
                    </a:extLst>
                  </p:cNvPr>
                  <p:cNvSpPr/>
                  <p:nvPr/>
                </p:nvSpPr>
                <p:spPr>
                  <a:xfrm>
                    <a:off x="4620304" y="2756733"/>
                    <a:ext cx="83164" cy="464652"/>
                  </a:xfrm>
                  <a:custGeom>
                    <a:avLst/>
                    <a:gdLst>
                      <a:gd name="connsiteX0" fmla="*/ 20974 w 83164"/>
                      <a:gd name="connsiteY0" fmla="*/ 9158 h 464652"/>
                      <a:gd name="connsiteX1" fmla="*/ 83149 w 83164"/>
                      <a:gd name="connsiteY1" fmla="*/ 462105 h 464652"/>
                      <a:gd name="connsiteX2" fmla="*/ 81179 w 83164"/>
                      <a:gd name="connsiteY2" fmla="*/ 464637 h 464652"/>
                      <a:gd name="connsiteX3" fmla="*/ 78647 w 83164"/>
                      <a:gd name="connsiteY3" fmla="*/ 462808 h 464652"/>
                      <a:gd name="connsiteX4" fmla="*/ 155 w 83164"/>
                      <a:gd name="connsiteY4" fmla="*/ 12393 h 464652"/>
                      <a:gd name="connsiteX5" fmla="*/ 8736 w 83164"/>
                      <a:gd name="connsiteY5" fmla="*/ 155 h 464652"/>
                      <a:gd name="connsiteX6" fmla="*/ 20974 w 83164"/>
                      <a:gd name="connsiteY6" fmla="*/ 8736 h 464652"/>
                      <a:gd name="connsiteX7" fmla="*/ 20974 w 83164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4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833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436D7412-2623-48E4-8CFA-3840F0187BB2}"/>
                      </a:ext>
                    </a:extLst>
                  </p:cNvPr>
                  <p:cNvSpPr/>
                  <p:nvPr/>
                </p:nvSpPr>
                <p:spPr>
                  <a:xfrm>
                    <a:off x="4242894" y="2756777"/>
                    <a:ext cx="83260" cy="464610"/>
                  </a:xfrm>
                  <a:custGeom>
                    <a:avLst/>
                    <a:gdLst>
                      <a:gd name="connsiteX0" fmla="*/ 82868 w 83260"/>
                      <a:gd name="connsiteY0" fmla="*/ 12349 h 464610"/>
                      <a:gd name="connsiteX1" fmla="*/ 4376 w 83260"/>
                      <a:gd name="connsiteY1" fmla="*/ 462764 h 464610"/>
                      <a:gd name="connsiteX2" fmla="*/ 1844 w 83260"/>
                      <a:gd name="connsiteY2" fmla="*/ 464592 h 464610"/>
                      <a:gd name="connsiteX3" fmla="*/ 15 w 83260"/>
                      <a:gd name="connsiteY3" fmla="*/ 462060 h 464610"/>
                      <a:gd name="connsiteX4" fmla="*/ 62190 w 83260"/>
                      <a:gd name="connsiteY4" fmla="*/ 9113 h 464610"/>
                      <a:gd name="connsiteX5" fmla="*/ 74147 w 83260"/>
                      <a:gd name="connsiteY5" fmla="*/ 111 h 464610"/>
                      <a:gd name="connsiteX6" fmla="*/ 83149 w 83260"/>
                      <a:gd name="connsiteY6" fmla="*/ 12067 h 464610"/>
                      <a:gd name="connsiteX7" fmla="*/ 82868 w 83260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60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23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41221EC6-9A77-4D45-B7B1-CE7CCDF0B323}"/>
                      </a:ext>
                    </a:extLst>
                  </p:cNvPr>
                  <p:cNvSpPr/>
                  <p:nvPr/>
                </p:nvSpPr>
                <p:spPr>
                  <a:xfrm>
                    <a:off x="4120373" y="2756777"/>
                    <a:ext cx="83259" cy="464610"/>
                  </a:xfrm>
                  <a:custGeom>
                    <a:avLst/>
                    <a:gdLst>
                      <a:gd name="connsiteX0" fmla="*/ 82868 w 83259"/>
                      <a:gd name="connsiteY0" fmla="*/ 12349 h 464610"/>
                      <a:gd name="connsiteX1" fmla="*/ 4376 w 83259"/>
                      <a:gd name="connsiteY1" fmla="*/ 462764 h 464610"/>
                      <a:gd name="connsiteX2" fmla="*/ 1844 w 83259"/>
                      <a:gd name="connsiteY2" fmla="*/ 464592 h 464610"/>
                      <a:gd name="connsiteX3" fmla="*/ 15 w 83259"/>
                      <a:gd name="connsiteY3" fmla="*/ 462060 h 464610"/>
                      <a:gd name="connsiteX4" fmla="*/ 62190 w 83259"/>
                      <a:gd name="connsiteY4" fmla="*/ 9113 h 464610"/>
                      <a:gd name="connsiteX5" fmla="*/ 74147 w 83259"/>
                      <a:gd name="connsiteY5" fmla="*/ 111 h 464610"/>
                      <a:gd name="connsiteX6" fmla="*/ 83149 w 83259"/>
                      <a:gd name="connsiteY6" fmla="*/ 12067 h 464610"/>
                      <a:gd name="connsiteX7" fmla="*/ 82868 w 83259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59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09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3009" y="12067"/>
                          <a:pt x="83009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03AB84A-C1A5-4B11-8389-F5607339E5C3}"/>
                    </a:ext>
                  </a:extLst>
                </p:cNvPr>
                <p:cNvSpPr/>
                <p:nvPr/>
              </p:nvSpPr>
              <p:spPr>
                <a:xfrm>
                  <a:off x="4335750" y="2224886"/>
                  <a:ext cx="402716" cy="526937"/>
                </a:xfrm>
                <a:custGeom>
                  <a:avLst/>
                  <a:gdLst>
                    <a:gd name="connsiteX0" fmla="*/ 189759 w 402716"/>
                    <a:gd name="connsiteY0" fmla="*/ 0 h 526937"/>
                    <a:gd name="connsiteX1" fmla="*/ 310170 w 402716"/>
                    <a:gd name="connsiteY1" fmla="*/ 0 h 526937"/>
                    <a:gd name="connsiteX2" fmla="*/ 402026 w 402716"/>
                    <a:gd name="connsiteY2" fmla="*/ 131523 h 526937"/>
                    <a:gd name="connsiteX3" fmla="*/ 319736 w 402716"/>
                    <a:gd name="connsiteY3" fmla="*/ 526938 h 526937"/>
                    <a:gd name="connsiteX4" fmla="*/ 0 w 402716"/>
                    <a:gd name="connsiteY4" fmla="*/ 526938 h 526937"/>
                    <a:gd name="connsiteX5" fmla="*/ 74835 w 402716"/>
                    <a:gd name="connsiteY5" fmla="*/ 131523 h 526937"/>
                    <a:gd name="connsiteX6" fmla="*/ 189759 w 402716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16" h="526937">
                      <a:moveTo>
                        <a:pt x="189759" y="0"/>
                      </a:moveTo>
                      <a:lnTo>
                        <a:pt x="310170" y="0"/>
                      </a:lnTo>
                      <a:cubicBezTo>
                        <a:pt x="379097" y="0"/>
                        <a:pt x="407652" y="53594"/>
                        <a:pt x="402026" y="131523"/>
                      </a:cubicBezTo>
                      <a:lnTo>
                        <a:pt x="319736" y="526938"/>
                      </a:lnTo>
                      <a:lnTo>
                        <a:pt x="0" y="526938"/>
                      </a:lnTo>
                      <a:lnTo>
                        <a:pt x="74835" y="131523"/>
                      </a:lnTo>
                      <a:cubicBezTo>
                        <a:pt x="88761" y="59924"/>
                        <a:pt x="120833" y="0"/>
                        <a:pt x="189759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E45F7C13-BDAF-4AD2-AC7C-A7D503C4664C}"/>
                    </a:ext>
                  </a:extLst>
                </p:cNvPr>
                <p:cNvSpPr/>
                <p:nvPr/>
              </p:nvSpPr>
              <p:spPr>
                <a:xfrm>
                  <a:off x="4627352" y="2224886"/>
                  <a:ext cx="111114" cy="526937"/>
                </a:xfrm>
                <a:custGeom>
                  <a:avLst/>
                  <a:gdLst>
                    <a:gd name="connsiteX0" fmla="*/ 6893 w 111114"/>
                    <a:gd name="connsiteY0" fmla="*/ 0 h 526937"/>
                    <a:gd name="connsiteX1" fmla="*/ 18568 w 111114"/>
                    <a:gd name="connsiteY1" fmla="*/ 0 h 526937"/>
                    <a:gd name="connsiteX2" fmla="*/ 110424 w 111114"/>
                    <a:gd name="connsiteY2" fmla="*/ 131523 h 526937"/>
                    <a:gd name="connsiteX3" fmla="*/ 28133 w 111114"/>
                    <a:gd name="connsiteY3" fmla="*/ 526938 h 526937"/>
                    <a:gd name="connsiteX4" fmla="*/ 0 w 111114"/>
                    <a:gd name="connsiteY4" fmla="*/ 526938 h 526937"/>
                    <a:gd name="connsiteX5" fmla="*/ 94669 w 111114"/>
                    <a:gd name="connsiteY5" fmla="*/ 131523 h 526937"/>
                    <a:gd name="connsiteX6" fmla="*/ 6893 w 111114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14" h="526937">
                      <a:moveTo>
                        <a:pt x="6893" y="0"/>
                      </a:moveTo>
                      <a:lnTo>
                        <a:pt x="18568" y="0"/>
                      </a:lnTo>
                      <a:cubicBezTo>
                        <a:pt x="87495" y="0"/>
                        <a:pt x="116050" y="53594"/>
                        <a:pt x="110424" y="131523"/>
                      </a:cubicBezTo>
                      <a:lnTo>
                        <a:pt x="28133" y="526938"/>
                      </a:lnTo>
                      <a:lnTo>
                        <a:pt x="0" y="526938"/>
                      </a:lnTo>
                      <a:lnTo>
                        <a:pt x="94669" y="131523"/>
                      </a:lnTo>
                      <a:cubicBezTo>
                        <a:pt x="102827" y="53453"/>
                        <a:pt x="75819" y="0"/>
                        <a:pt x="6893" y="0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C6576D0C-AF4C-49DD-A287-99CC0FE8B559}"/>
                    </a:ext>
                  </a:extLst>
                </p:cNvPr>
                <p:cNvSpPr/>
                <p:nvPr/>
              </p:nvSpPr>
              <p:spPr>
                <a:xfrm>
                  <a:off x="4144724" y="2736069"/>
                  <a:ext cx="411872" cy="31509"/>
                </a:xfrm>
                <a:custGeom>
                  <a:avLst/>
                  <a:gdLst>
                    <a:gd name="connsiteX0" fmla="*/ 15755 w 411872"/>
                    <a:gd name="connsiteY0" fmla="*/ 31509 h 31509"/>
                    <a:gd name="connsiteX1" fmla="*/ 396118 w 411872"/>
                    <a:gd name="connsiteY1" fmla="*/ 31509 h 31509"/>
                    <a:gd name="connsiteX2" fmla="*/ 411872 w 411872"/>
                    <a:gd name="connsiteY2" fmla="*/ 15755 h 31509"/>
                    <a:gd name="connsiteX3" fmla="*/ 396118 w 411872"/>
                    <a:gd name="connsiteY3" fmla="*/ 0 h 31509"/>
                    <a:gd name="connsiteX4" fmla="*/ 15755 w 411872"/>
                    <a:gd name="connsiteY4" fmla="*/ 0 h 31509"/>
                    <a:gd name="connsiteX5" fmla="*/ 0 w 411872"/>
                    <a:gd name="connsiteY5" fmla="*/ 15755 h 31509"/>
                    <a:gd name="connsiteX6" fmla="*/ 15755 w 411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1872" h="31509">
                      <a:moveTo>
                        <a:pt x="15755" y="31509"/>
                      </a:moveTo>
                      <a:lnTo>
                        <a:pt x="396118" y="31509"/>
                      </a:lnTo>
                      <a:cubicBezTo>
                        <a:pt x="404839" y="31509"/>
                        <a:pt x="411872" y="24476"/>
                        <a:pt x="411872" y="15755"/>
                      </a:cubicBezTo>
                      <a:cubicBezTo>
                        <a:pt x="411872" y="7033"/>
                        <a:pt x="404839" y="0"/>
                        <a:pt x="396118" y="0"/>
                      </a:cubicBezTo>
                      <a:lnTo>
                        <a:pt x="15755" y="0"/>
                      </a:lnTo>
                      <a:cubicBezTo>
                        <a:pt x="7033" y="0"/>
                        <a:pt x="0" y="7033"/>
                        <a:pt x="0" y="15755"/>
                      </a:cubicBezTo>
                      <a:cubicBezTo>
                        <a:pt x="0" y="24335"/>
                        <a:pt x="7033" y="31509"/>
                        <a:pt x="15755" y="31509"/>
                      </a:cubicBezTo>
                      <a:close/>
                    </a:path>
                  </a:pathLst>
                </a:custGeom>
                <a:solidFill>
                  <a:srgbClr val="CECEC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243CFB4-F530-4421-BDE9-71CBEF2C7F41}"/>
                    </a:ext>
                  </a:extLst>
                </p:cNvPr>
                <p:cNvSpPr/>
                <p:nvPr/>
              </p:nvSpPr>
              <p:spPr>
                <a:xfrm>
                  <a:off x="4454751" y="2736069"/>
                  <a:ext cx="200874" cy="31509"/>
                </a:xfrm>
                <a:custGeom>
                  <a:avLst/>
                  <a:gdLst>
                    <a:gd name="connsiteX0" fmla="*/ 15757 w 200874"/>
                    <a:gd name="connsiteY0" fmla="*/ 31509 h 31509"/>
                    <a:gd name="connsiteX1" fmla="*/ 185120 w 200874"/>
                    <a:gd name="connsiteY1" fmla="*/ 31509 h 31509"/>
                    <a:gd name="connsiteX2" fmla="*/ 200874 w 200874"/>
                    <a:gd name="connsiteY2" fmla="*/ 15755 h 31509"/>
                    <a:gd name="connsiteX3" fmla="*/ 185120 w 200874"/>
                    <a:gd name="connsiteY3" fmla="*/ 0 h 31509"/>
                    <a:gd name="connsiteX4" fmla="*/ 15757 w 200874"/>
                    <a:gd name="connsiteY4" fmla="*/ 0 h 31509"/>
                    <a:gd name="connsiteX5" fmla="*/ 2 w 200874"/>
                    <a:gd name="connsiteY5" fmla="*/ 15755 h 31509"/>
                    <a:gd name="connsiteX6" fmla="*/ 15757 w 200874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874" h="31509">
                      <a:moveTo>
                        <a:pt x="15757" y="31509"/>
                      </a:moveTo>
                      <a:lnTo>
                        <a:pt x="185120" y="31509"/>
                      </a:lnTo>
                      <a:cubicBezTo>
                        <a:pt x="193841" y="31509"/>
                        <a:pt x="200874" y="24476"/>
                        <a:pt x="200874" y="15755"/>
                      </a:cubicBezTo>
                      <a:cubicBezTo>
                        <a:pt x="200874" y="7033"/>
                        <a:pt x="193841" y="0"/>
                        <a:pt x="185120" y="0"/>
                      </a:cubicBezTo>
                      <a:lnTo>
                        <a:pt x="15757" y="0"/>
                      </a:lnTo>
                      <a:cubicBezTo>
                        <a:pt x="7035" y="0"/>
                        <a:pt x="2" y="7033"/>
                        <a:pt x="2" y="15755"/>
                      </a:cubicBezTo>
                      <a:cubicBezTo>
                        <a:pt x="-139" y="24335"/>
                        <a:pt x="7035" y="31509"/>
                        <a:pt x="15757" y="31509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5852544" y="2224886"/>
                <a:ext cx="618093" cy="996501"/>
                <a:chOff x="5852544" y="2224886"/>
                <a:chExt cx="618093" cy="996501"/>
              </a:xfrm>
              <a:solidFill>
                <a:srgbClr val="000000"/>
              </a:solidFill>
            </p:grpSpPr>
            <p:grpSp>
              <p:nvGrpSpPr>
                <p:cNvPr id="136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5852544" y="2756733"/>
                  <a:ext cx="582953" cy="464654"/>
                  <a:chOff x="5852544" y="2756733"/>
                  <a:chExt cx="582953" cy="464654"/>
                </a:xfrm>
                <a:solidFill>
                  <a:srgbClr val="CECECE"/>
                </a:solidFill>
              </p:grpSpPr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50A03B3B-C23F-481B-B331-7CB93FB628A9}"/>
                      </a:ext>
                    </a:extLst>
                  </p:cNvPr>
                  <p:cNvSpPr/>
                  <p:nvPr/>
                </p:nvSpPr>
                <p:spPr>
                  <a:xfrm>
                    <a:off x="6229954" y="2756733"/>
                    <a:ext cx="83164" cy="464652"/>
                  </a:xfrm>
                  <a:custGeom>
                    <a:avLst/>
                    <a:gdLst>
                      <a:gd name="connsiteX0" fmla="*/ 20974 w 83164"/>
                      <a:gd name="connsiteY0" fmla="*/ 9158 h 464652"/>
                      <a:gd name="connsiteX1" fmla="*/ 83149 w 83164"/>
                      <a:gd name="connsiteY1" fmla="*/ 462105 h 464652"/>
                      <a:gd name="connsiteX2" fmla="*/ 81179 w 83164"/>
                      <a:gd name="connsiteY2" fmla="*/ 464637 h 464652"/>
                      <a:gd name="connsiteX3" fmla="*/ 78647 w 83164"/>
                      <a:gd name="connsiteY3" fmla="*/ 462808 h 464652"/>
                      <a:gd name="connsiteX4" fmla="*/ 155 w 83164"/>
                      <a:gd name="connsiteY4" fmla="*/ 12393 h 464652"/>
                      <a:gd name="connsiteX5" fmla="*/ 8736 w 83164"/>
                      <a:gd name="connsiteY5" fmla="*/ 155 h 464652"/>
                      <a:gd name="connsiteX6" fmla="*/ 20974 w 83164"/>
                      <a:gd name="connsiteY6" fmla="*/ 8736 h 464652"/>
                      <a:gd name="connsiteX7" fmla="*/ 20974 w 83164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4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7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974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616311C8-2D98-4EE5-9CB5-59A1144B2748}"/>
                      </a:ext>
                    </a:extLst>
                  </p:cNvPr>
                  <p:cNvSpPr/>
                  <p:nvPr/>
                </p:nvSpPr>
                <p:spPr>
                  <a:xfrm>
                    <a:off x="6352334" y="2756733"/>
                    <a:ext cx="83163" cy="464652"/>
                  </a:xfrm>
                  <a:custGeom>
                    <a:avLst/>
                    <a:gdLst>
                      <a:gd name="connsiteX0" fmla="*/ 20974 w 83163"/>
                      <a:gd name="connsiteY0" fmla="*/ 9158 h 464652"/>
                      <a:gd name="connsiteX1" fmla="*/ 83149 w 83163"/>
                      <a:gd name="connsiteY1" fmla="*/ 462105 h 464652"/>
                      <a:gd name="connsiteX2" fmla="*/ 81179 w 83163"/>
                      <a:gd name="connsiteY2" fmla="*/ 464637 h 464652"/>
                      <a:gd name="connsiteX3" fmla="*/ 78648 w 83163"/>
                      <a:gd name="connsiteY3" fmla="*/ 462808 h 464652"/>
                      <a:gd name="connsiteX4" fmla="*/ 155 w 83163"/>
                      <a:gd name="connsiteY4" fmla="*/ 12393 h 464652"/>
                      <a:gd name="connsiteX5" fmla="*/ 8736 w 83163"/>
                      <a:gd name="connsiteY5" fmla="*/ 155 h 464652"/>
                      <a:gd name="connsiteX6" fmla="*/ 20974 w 83163"/>
                      <a:gd name="connsiteY6" fmla="*/ 8736 h 464652"/>
                      <a:gd name="connsiteX7" fmla="*/ 20974 w 83163"/>
                      <a:gd name="connsiteY7" fmla="*/ 9158 h 46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163" h="464652">
                        <a:moveTo>
                          <a:pt x="20974" y="9158"/>
                        </a:moveTo>
                        <a:lnTo>
                          <a:pt x="83149" y="462105"/>
                        </a:lnTo>
                        <a:cubicBezTo>
                          <a:pt x="83289" y="463371"/>
                          <a:pt x="82445" y="464496"/>
                          <a:pt x="81179" y="464637"/>
                        </a:cubicBezTo>
                        <a:cubicBezTo>
                          <a:pt x="80054" y="464778"/>
                          <a:pt x="78929" y="463934"/>
                          <a:pt x="78648" y="462808"/>
                        </a:cubicBezTo>
                        <a:lnTo>
                          <a:pt x="155" y="12393"/>
                        </a:lnTo>
                        <a:cubicBezTo>
                          <a:pt x="-829" y="6626"/>
                          <a:pt x="2969" y="1140"/>
                          <a:pt x="8736" y="155"/>
                        </a:cubicBezTo>
                        <a:cubicBezTo>
                          <a:pt x="14503" y="-829"/>
                          <a:pt x="19989" y="2969"/>
                          <a:pt x="20974" y="8736"/>
                        </a:cubicBezTo>
                        <a:cubicBezTo>
                          <a:pt x="20974" y="8877"/>
                          <a:pt x="20974" y="9017"/>
                          <a:pt x="20974" y="9158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33A2EF90-145B-41DF-89DD-9B43945EE199}"/>
                      </a:ext>
                    </a:extLst>
                  </p:cNvPr>
                  <p:cNvSpPr/>
                  <p:nvPr/>
                </p:nvSpPr>
                <p:spPr>
                  <a:xfrm>
                    <a:off x="5974924" y="2756777"/>
                    <a:ext cx="83260" cy="464610"/>
                  </a:xfrm>
                  <a:custGeom>
                    <a:avLst/>
                    <a:gdLst>
                      <a:gd name="connsiteX0" fmla="*/ 82868 w 83260"/>
                      <a:gd name="connsiteY0" fmla="*/ 12349 h 464610"/>
                      <a:gd name="connsiteX1" fmla="*/ 4376 w 83260"/>
                      <a:gd name="connsiteY1" fmla="*/ 462764 h 464610"/>
                      <a:gd name="connsiteX2" fmla="*/ 1844 w 83260"/>
                      <a:gd name="connsiteY2" fmla="*/ 464592 h 464610"/>
                      <a:gd name="connsiteX3" fmla="*/ 15 w 83260"/>
                      <a:gd name="connsiteY3" fmla="*/ 462060 h 464610"/>
                      <a:gd name="connsiteX4" fmla="*/ 62190 w 83260"/>
                      <a:gd name="connsiteY4" fmla="*/ 9113 h 464610"/>
                      <a:gd name="connsiteX5" fmla="*/ 74147 w 83260"/>
                      <a:gd name="connsiteY5" fmla="*/ 111 h 464610"/>
                      <a:gd name="connsiteX6" fmla="*/ 83149 w 83260"/>
                      <a:gd name="connsiteY6" fmla="*/ 12067 h 464610"/>
                      <a:gd name="connsiteX7" fmla="*/ 82868 w 83260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60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095" y="464030"/>
                          <a:pt x="2969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7FE3A2A7-B6AE-404E-A0A2-6DEB94586521}"/>
                      </a:ext>
                    </a:extLst>
                  </p:cNvPr>
                  <p:cNvSpPr/>
                  <p:nvPr/>
                </p:nvSpPr>
                <p:spPr>
                  <a:xfrm>
                    <a:off x="5852544" y="2756777"/>
                    <a:ext cx="83260" cy="464610"/>
                  </a:xfrm>
                  <a:custGeom>
                    <a:avLst/>
                    <a:gdLst>
                      <a:gd name="connsiteX0" fmla="*/ 82868 w 83260"/>
                      <a:gd name="connsiteY0" fmla="*/ 12349 h 464610"/>
                      <a:gd name="connsiteX1" fmla="*/ 4376 w 83260"/>
                      <a:gd name="connsiteY1" fmla="*/ 462764 h 464610"/>
                      <a:gd name="connsiteX2" fmla="*/ 1844 w 83260"/>
                      <a:gd name="connsiteY2" fmla="*/ 464592 h 464610"/>
                      <a:gd name="connsiteX3" fmla="*/ 15 w 83260"/>
                      <a:gd name="connsiteY3" fmla="*/ 462060 h 464610"/>
                      <a:gd name="connsiteX4" fmla="*/ 62190 w 83260"/>
                      <a:gd name="connsiteY4" fmla="*/ 9113 h 464610"/>
                      <a:gd name="connsiteX5" fmla="*/ 74147 w 83260"/>
                      <a:gd name="connsiteY5" fmla="*/ 111 h 464610"/>
                      <a:gd name="connsiteX6" fmla="*/ 83149 w 83260"/>
                      <a:gd name="connsiteY6" fmla="*/ 12067 h 464610"/>
                      <a:gd name="connsiteX7" fmla="*/ 82868 w 83260"/>
                      <a:gd name="connsiteY7" fmla="*/ 12349 h 464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60" h="464610">
                        <a:moveTo>
                          <a:pt x="82868" y="12349"/>
                        </a:moveTo>
                        <a:lnTo>
                          <a:pt x="4376" y="462764"/>
                        </a:lnTo>
                        <a:cubicBezTo>
                          <a:pt x="4095" y="464030"/>
                          <a:pt x="2970" y="464733"/>
                          <a:pt x="1844" y="464592"/>
                        </a:cubicBezTo>
                        <a:cubicBezTo>
                          <a:pt x="719" y="464452"/>
                          <a:pt x="-125" y="463327"/>
                          <a:pt x="15" y="462060"/>
                        </a:cubicBezTo>
                        <a:lnTo>
                          <a:pt x="62190" y="9113"/>
                        </a:lnTo>
                        <a:cubicBezTo>
                          <a:pt x="63034" y="3346"/>
                          <a:pt x="68239" y="-733"/>
                          <a:pt x="74147" y="111"/>
                        </a:cubicBezTo>
                        <a:cubicBezTo>
                          <a:pt x="79914" y="955"/>
                          <a:pt x="83993" y="6159"/>
                          <a:pt x="83149" y="12067"/>
                        </a:cubicBezTo>
                        <a:cubicBezTo>
                          <a:pt x="82868" y="12067"/>
                          <a:pt x="82868" y="12208"/>
                          <a:pt x="82868" y="12349"/>
                        </a:cubicBez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B93C854-F354-40CA-A403-41AAC4529A16}"/>
                    </a:ext>
                  </a:extLst>
                </p:cNvPr>
                <p:cNvSpPr/>
                <p:nvPr/>
              </p:nvSpPr>
              <p:spPr>
                <a:xfrm>
                  <a:off x="6067780" y="2224886"/>
                  <a:ext cx="402716" cy="526937"/>
                </a:xfrm>
                <a:custGeom>
                  <a:avLst/>
                  <a:gdLst>
                    <a:gd name="connsiteX0" fmla="*/ 189759 w 402716"/>
                    <a:gd name="connsiteY0" fmla="*/ 0 h 526937"/>
                    <a:gd name="connsiteX1" fmla="*/ 310170 w 402716"/>
                    <a:gd name="connsiteY1" fmla="*/ 0 h 526937"/>
                    <a:gd name="connsiteX2" fmla="*/ 402026 w 402716"/>
                    <a:gd name="connsiteY2" fmla="*/ 131523 h 526937"/>
                    <a:gd name="connsiteX3" fmla="*/ 319735 w 402716"/>
                    <a:gd name="connsiteY3" fmla="*/ 526938 h 526937"/>
                    <a:gd name="connsiteX4" fmla="*/ 0 w 402716"/>
                    <a:gd name="connsiteY4" fmla="*/ 526938 h 526937"/>
                    <a:gd name="connsiteX5" fmla="*/ 74835 w 402716"/>
                    <a:gd name="connsiteY5" fmla="*/ 131523 h 526937"/>
                    <a:gd name="connsiteX6" fmla="*/ 189759 w 402716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16" h="526937">
                      <a:moveTo>
                        <a:pt x="189759" y="0"/>
                      </a:moveTo>
                      <a:lnTo>
                        <a:pt x="310170" y="0"/>
                      </a:lnTo>
                      <a:cubicBezTo>
                        <a:pt x="379097" y="0"/>
                        <a:pt x="407652" y="53594"/>
                        <a:pt x="402026" y="131523"/>
                      </a:cubicBezTo>
                      <a:lnTo>
                        <a:pt x="319735" y="526938"/>
                      </a:lnTo>
                      <a:lnTo>
                        <a:pt x="0" y="526938"/>
                      </a:lnTo>
                      <a:lnTo>
                        <a:pt x="74835" y="131523"/>
                      </a:lnTo>
                      <a:cubicBezTo>
                        <a:pt x="88761" y="59924"/>
                        <a:pt x="120974" y="0"/>
                        <a:pt x="189759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DC4D6D54-60CC-41F4-A167-319BF9AB3D55}"/>
                    </a:ext>
                  </a:extLst>
                </p:cNvPr>
                <p:cNvSpPr/>
                <p:nvPr/>
              </p:nvSpPr>
              <p:spPr>
                <a:xfrm>
                  <a:off x="6359523" y="2224886"/>
                  <a:ext cx="111114" cy="526937"/>
                </a:xfrm>
                <a:custGeom>
                  <a:avLst/>
                  <a:gdLst>
                    <a:gd name="connsiteX0" fmla="*/ 6893 w 111114"/>
                    <a:gd name="connsiteY0" fmla="*/ 0 h 526937"/>
                    <a:gd name="connsiteX1" fmla="*/ 18568 w 111114"/>
                    <a:gd name="connsiteY1" fmla="*/ 0 h 526937"/>
                    <a:gd name="connsiteX2" fmla="*/ 110424 w 111114"/>
                    <a:gd name="connsiteY2" fmla="*/ 131523 h 526937"/>
                    <a:gd name="connsiteX3" fmla="*/ 28133 w 111114"/>
                    <a:gd name="connsiteY3" fmla="*/ 526938 h 526937"/>
                    <a:gd name="connsiteX4" fmla="*/ 0 w 111114"/>
                    <a:gd name="connsiteY4" fmla="*/ 526938 h 526937"/>
                    <a:gd name="connsiteX5" fmla="*/ 94669 w 111114"/>
                    <a:gd name="connsiteY5" fmla="*/ 131523 h 526937"/>
                    <a:gd name="connsiteX6" fmla="*/ 6893 w 111114"/>
                    <a:gd name="connsiteY6" fmla="*/ 0 h 52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14" h="526937">
                      <a:moveTo>
                        <a:pt x="6893" y="0"/>
                      </a:moveTo>
                      <a:lnTo>
                        <a:pt x="18568" y="0"/>
                      </a:lnTo>
                      <a:cubicBezTo>
                        <a:pt x="87495" y="0"/>
                        <a:pt x="116050" y="53594"/>
                        <a:pt x="110424" y="131523"/>
                      </a:cubicBezTo>
                      <a:lnTo>
                        <a:pt x="28133" y="526938"/>
                      </a:lnTo>
                      <a:lnTo>
                        <a:pt x="0" y="526938"/>
                      </a:lnTo>
                      <a:lnTo>
                        <a:pt x="94669" y="131523"/>
                      </a:lnTo>
                      <a:cubicBezTo>
                        <a:pt x="102687" y="53453"/>
                        <a:pt x="75820" y="0"/>
                        <a:pt x="6893" y="0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D2A9C76E-1CDB-4F7F-B9EE-2299F11A3F7A}"/>
                    </a:ext>
                  </a:extLst>
                </p:cNvPr>
                <p:cNvSpPr/>
                <p:nvPr/>
              </p:nvSpPr>
              <p:spPr>
                <a:xfrm>
                  <a:off x="5876895" y="2736069"/>
                  <a:ext cx="411872" cy="31509"/>
                </a:xfrm>
                <a:custGeom>
                  <a:avLst/>
                  <a:gdLst>
                    <a:gd name="connsiteX0" fmla="*/ 15755 w 411872"/>
                    <a:gd name="connsiteY0" fmla="*/ 31509 h 31509"/>
                    <a:gd name="connsiteX1" fmla="*/ 396118 w 411872"/>
                    <a:gd name="connsiteY1" fmla="*/ 31509 h 31509"/>
                    <a:gd name="connsiteX2" fmla="*/ 411872 w 411872"/>
                    <a:gd name="connsiteY2" fmla="*/ 15755 h 31509"/>
                    <a:gd name="connsiteX3" fmla="*/ 396118 w 411872"/>
                    <a:gd name="connsiteY3" fmla="*/ 0 h 31509"/>
                    <a:gd name="connsiteX4" fmla="*/ 15755 w 411872"/>
                    <a:gd name="connsiteY4" fmla="*/ 0 h 31509"/>
                    <a:gd name="connsiteX5" fmla="*/ 0 w 411872"/>
                    <a:gd name="connsiteY5" fmla="*/ 15755 h 31509"/>
                    <a:gd name="connsiteX6" fmla="*/ 15755 w 411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1872" h="31509">
                      <a:moveTo>
                        <a:pt x="15755" y="31509"/>
                      </a:moveTo>
                      <a:lnTo>
                        <a:pt x="396118" y="31509"/>
                      </a:lnTo>
                      <a:cubicBezTo>
                        <a:pt x="404839" y="31509"/>
                        <a:pt x="411872" y="24476"/>
                        <a:pt x="411872" y="15755"/>
                      </a:cubicBezTo>
                      <a:cubicBezTo>
                        <a:pt x="411872" y="7033"/>
                        <a:pt x="404839" y="0"/>
                        <a:pt x="396118" y="0"/>
                      </a:cubicBezTo>
                      <a:lnTo>
                        <a:pt x="15755" y="0"/>
                      </a:lnTo>
                      <a:cubicBezTo>
                        <a:pt x="7033" y="0"/>
                        <a:pt x="0" y="7033"/>
                        <a:pt x="0" y="15755"/>
                      </a:cubicBezTo>
                      <a:cubicBezTo>
                        <a:pt x="0" y="24335"/>
                        <a:pt x="7033" y="31509"/>
                        <a:pt x="15755" y="31509"/>
                      </a:cubicBezTo>
                      <a:close/>
                    </a:path>
                  </a:pathLst>
                </a:custGeom>
                <a:solidFill>
                  <a:srgbClr val="CECEC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94544F4F-6E9A-4CE2-84D6-215CFD2DB3AF}"/>
                    </a:ext>
                  </a:extLst>
                </p:cNvPr>
                <p:cNvSpPr/>
                <p:nvPr/>
              </p:nvSpPr>
              <p:spPr>
                <a:xfrm>
                  <a:off x="6186784" y="2736069"/>
                  <a:ext cx="200872" cy="31509"/>
                </a:xfrm>
                <a:custGeom>
                  <a:avLst/>
                  <a:gdLst>
                    <a:gd name="connsiteX0" fmla="*/ 15755 w 200872"/>
                    <a:gd name="connsiteY0" fmla="*/ 31509 h 31509"/>
                    <a:gd name="connsiteX1" fmla="*/ 185118 w 200872"/>
                    <a:gd name="connsiteY1" fmla="*/ 31509 h 31509"/>
                    <a:gd name="connsiteX2" fmla="*/ 200872 w 200872"/>
                    <a:gd name="connsiteY2" fmla="*/ 15755 h 31509"/>
                    <a:gd name="connsiteX3" fmla="*/ 185118 w 200872"/>
                    <a:gd name="connsiteY3" fmla="*/ 0 h 31509"/>
                    <a:gd name="connsiteX4" fmla="*/ 15755 w 200872"/>
                    <a:gd name="connsiteY4" fmla="*/ 0 h 31509"/>
                    <a:gd name="connsiteX5" fmla="*/ 0 w 200872"/>
                    <a:gd name="connsiteY5" fmla="*/ 15755 h 31509"/>
                    <a:gd name="connsiteX6" fmla="*/ 15755 w 200872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872" h="31509">
                      <a:moveTo>
                        <a:pt x="15755" y="31509"/>
                      </a:moveTo>
                      <a:lnTo>
                        <a:pt x="185118" y="31509"/>
                      </a:lnTo>
                      <a:cubicBezTo>
                        <a:pt x="193839" y="31509"/>
                        <a:pt x="200872" y="24476"/>
                        <a:pt x="200872" y="15755"/>
                      </a:cubicBezTo>
                      <a:cubicBezTo>
                        <a:pt x="200872" y="7033"/>
                        <a:pt x="193839" y="0"/>
                        <a:pt x="185118" y="0"/>
                      </a:cubicBezTo>
                      <a:lnTo>
                        <a:pt x="15755" y="0"/>
                      </a:lnTo>
                      <a:cubicBezTo>
                        <a:pt x="7033" y="0"/>
                        <a:pt x="0" y="7033"/>
                        <a:pt x="0" y="15755"/>
                      </a:cubicBezTo>
                      <a:cubicBezTo>
                        <a:pt x="0" y="24335"/>
                        <a:pt x="7033" y="31509"/>
                        <a:pt x="15755" y="31509"/>
                      </a:cubicBezTo>
                      <a:close/>
                    </a:path>
                  </a:pathLst>
                </a:custGeom>
                <a:solidFill>
                  <a:srgbClr val="AEB5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3774189" y="2454155"/>
                <a:ext cx="406554" cy="50095"/>
                <a:chOff x="3774189" y="2454155"/>
                <a:chExt cx="406554" cy="50095"/>
              </a:xfrm>
              <a:solidFill>
                <a:srgbClr val="000000"/>
              </a:solidFill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20F11F4D-D67E-4685-991C-8FB52ACC1969}"/>
                    </a:ext>
                  </a:extLst>
                </p:cNvPr>
                <p:cNvSpPr/>
                <p:nvPr/>
              </p:nvSpPr>
              <p:spPr>
                <a:xfrm>
                  <a:off x="3777865" y="2457549"/>
                  <a:ext cx="295681" cy="43044"/>
                </a:xfrm>
                <a:custGeom>
                  <a:avLst/>
                  <a:gdLst>
                    <a:gd name="connsiteX0" fmla="*/ 0 w 295681"/>
                    <a:gd name="connsiteY0" fmla="*/ 0 h 43044"/>
                    <a:gd name="connsiteX1" fmla="*/ 102546 w 295681"/>
                    <a:gd name="connsiteY1" fmla="*/ 43044 h 43044"/>
                    <a:gd name="connsiteX2" fmla="*/ 295682 w 295681"/>
                    <a:gd name="connsiteY2" fmla="*/ 43044 h 43044"/>
                    <a:gd name="connsiteX3" fmla="*/ 193135 w 295681"/>
                    <a:gd name="connsiteY3" fmla="*/ 0 h 43044"/>
                    <a:gd name="connsiteX4" fmla="*/ 0 w 295681"/>
                    <a:gd name="connsiteY4" fmla="*/ 0 h 4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681" h="43044">
                      <a:moveTo>
                        <a:pt x="0" y="0"/>
                      </a:moveTo>
                      <a:cubicBezTo>
                        <a:pt x="27008" y="27571"/>
                        <a:pt x="64003" y="43044"/>
                        <a:pt x="102546" y="43044"/>
                      </a:cubicBezTo>
                      <a:lnTo>
                        <a:pt x="295682" y="43044"/>
                      </a:lnTo>
                      <a:cubicBezTo>
                        <a:pt x="257139" y="43044"/>
                        <a:pt x="220143" y="27571"/>
                        <a:pt x="19313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F7FB5949-2C96-4E4C-B348-F31975958A34}"/>
                    </a:ext>
                  </a:extLst>
                </p:cNvPr>
                <p:cNvSpPr/>
                <p:nvPr/>
              </p:nvSpPr>
              <p:spPr>
                <a:xfrm>
                  <a:off x="3777865" y="2457549"/>
                  <a:ext cx="295681" cy="43044"/>
                </a:xfrm>
                <a:custGeom>
                  <a:avLst/>
                  <a:gdLst>
                    <a:gd name="connsiteX0" fmla="*/ 0 w 295681"/>
                    <a:gd name="connsiteY0" fmla="*/ 0 h 43044"/>
                    <a:gd name="connsiteX1" fmla="*/ 102546 w 295681"/>
                    <a:gd name="connsiteY1" fmla="*/ 43044 h 43044"/>
                    <a:gd name="connsiteX2" fmla="*/ 295682 w 295681"/>
                    <a:gd name="connsiteY2" fmla="*/ 43044 h 43044"/>
                    <a:gd name="connsiteX3" fmla="*/ 193135 w 295681"/>
                    <a:gd name="connsiteY3" fmla="*/ 0 h 43044"/>
                    <a:gd name="connsiteX4" fmla="*/ 0 w 295681"/>
                    <a:gd name="connsiteY4" fmla="*/ 0 h 4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681" h="43044">
                      <a:moveTo>
                        <a:pt x="0" y="0"/>
                      </a:moveTo>
                      <a:cubicBezTo>
                        <a:pt x="27008" y="27571"/>
                        <a:pt x="64003" y="43044"/>
                        <a:pt x="102546" y="43044"/>
                      </a:cubicBezTo>
                      <a:lnTo>
                        <a:pt x="295682" y="43044"/>
                      </a:lnTo>
                      <a:cubicBezTo>
                        <a:pt x="257139" y="43044"/>
                        <a:pt x="220143" y="27571"/>
                        <a:pt x="19313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E5F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D744A5FA-125A-4D5A-9568-5E5E5D57E17A}"/>
                    </a:ext>
                  </a:extLst>
                </p:cNvPr>
                <p:cNvSpPr/>
                <p:nvPr/>
              </p:nvSpPr>
              <p:spPr>
                <a:xfrm>
                  <a:off x="3774189" y="2454155"/>
                  <a:ext cx="406554" cy="50095"/>
                </a:xfrm>
                <a:custGeom>
                  <a:avLst/>
                  <a:gdLst>
                    <a:gd name="connsiteX0" fmla="*/ 403169 w 406554"/>
                    <a:gd name="connsiteY0" fmla="*/ 50096 h 50095"/>
                    <a:gd name="connsiteX1" fmla="*/ 106081 w 406554"/>
                    <a:gd name="connsiteY1" fmla="*/ 50096 h 50095"/>
                    <a:gd name="connsiteX2" fmla="*/ 1003 w 406554"/>
                    <a:gd name="connsiteY2" fmla="*/ 5926 h 50095"/>
                    <a:gd name="connsiteX3" fmla="*/ 1003 w 406554"/>
                    <a:gd name="connsiteY3" fmla="*/ 1003 h 50095"/>
                    <a:gd name="connsiteX4" fmla="*/ 5926 w 406554"/>
                    <a:gd name="connsiteY4" fmla="*/ 1003 h 50095"/>
                    <a:gd name="connsiteX5" fmla="*/ 105940 w 406554"/>
                    <a:gd name="connsiteY5" fmla="*/ 43062 h 50095"/>
                    <a:gd name="connsiteX6" fmla="*/ 403029 w 406554"/>
                    <a:gd name="connsiteY6" fmla="*/ 43062 h 50095"/>
                    <a:gd name="connsiteX7" fmla="*/ 406545 w 406554"/>
                    <a:gd name="connsiteY7" fmla="*/ 46579 h 50095"/>
                    <a:gd name="connsiteX8" fmla="*/ 403169 w 406554"/>
                    <a:gd name="connsiteY8" fmla="*/ 50096 h 5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554" h="50095">
                      <a:moveTo>
                        <a:pt x="403169" y="50096"/>
                      </a:moveTo>
                      <a:lnTo>
                        <a:pt x="106081" y="50096"/>
                      </a:lnTo>
                      <a:cubicBezTo>
                        <a:pt x="66835" y="50096"/>
                        <a:pt x="28574" y="34060"/>
                        <a:pt x="1003" y="5926"/>
                      </a:cubicBezTo>
                      <a:cubicBezTo>
                        <a:pt x="-404" y="4520"/>
                        <a:pt x="-263" y="2269"/>
                        <a:pt x="1003" y="1003"/>
                      </a:cubicBezTo>
                      <a:cubicBezTo>
                        <a:pt x="2410" y="-404"/>
                        <a:pt x="4660" y="-263"/>
                        <a:pt x="5926" y="1003"/>
                      </a:cubicBezTo>
                      <a:cubicBezTo>
                        <a:pt x="32090" y="27730"/>
                        <a:pt x="68523" y="43062"/>
                        <a:pt x="105940" y="43062"/>
                      </a:cubicBezTo>
                      <a:lnTo>
                        <a:pt x="403029" y="43062"/>
                      </a:lnTo>
                      <a:cubicBezTo>
                        <a:pt x="404998" y="43062"/>
                        <a:pt x="406545" y="44610"/>
                        <a:pt x="406545" y="46579"/>
                      </a:cubicBezTo>
                      <a:cubicBezTo>
                        <a:pt x="406686" y="48408"/>
                        <a:pt x="405139" y="50096"/>
                        <a:pt x="403169" y="50096"/>
                      </a:cubicBezTo>
                      <a:close/>
                    </a:path>
                  </a:pathLst>
                </a:custGeom>
                <a:solidFill>
                  <a:srgbClr val="C5DCF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3906716" y="1848824"/>
                <a:ext cx="694209" cy="1370295"/>
                <a:chOff x="3906716" y="1848824"/>
                <a:chExt cx="694209" cy="1370295"/>
              </a:xfrm>
              <a:solidFill>
                <a:srgbClr val="000000"/>
              </a:solidFill>
            </p:grpSpPr>
            <p:grpSp>
              <p:nvGrpSpPr>
                <p:cNvPr id="150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4011261" y="2572327"/>
                  <a:ext cx="589664" cy="646791"/>
                  <a:chOff x="4011261" y="2572327"/>
                  <a:chExt cx="589664" cy="646791"/>
                </a:xfrm>
                <a:solidFill>
                  <a:srgbClr val="000000"/>
                </a:solidFill>
              </p:grpSpPr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458F5BF0-EA00-4B93-87F3-F3E3FEA0A88F}"/>
                      </a:ext>
                    </a:extLst>
                  </p:cNvPr>
                  <p:cNvSpPr/>
                  <p:nvPr/>
                </p:nvSpPr>
                <p:spPr>
                  <a:xfrm>
                    <a:off x="4259930" y="3065652"/>
                    <a:ext cx="73709" cy="76944"/>
                  </a:xfrm>
                  <a:custGeom>
                    <a:avLst/>
                    <a:gdLst>
                      <a:gd name="connsiteX0" fmla="*/ 40653 w 73709"/>
                      <a:gd name="connsiteY0" fmla="*/ 0 h 76944"/>
                      <a:gd name="connsiteX1" fmla="*/ 73709 w 73709"/>
                      <a:gd name="connsiteY1" fmla="*/ 51344 h 76944"/>
                      <a:gd name="connsiteX2" fmla="*/ 37558 w 73709"/>
                      <a:gd name="connsiteY2" fmla="*/ 76945 h 76944"/>
                      <a:gd name="connsiteX3" fmla="*/ 0 w 73709"/>
                      <a:gd name="connsiteY3" fmla="*/ 25601 h 76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3709" h="76944">
                        <a:moveTo>
                          <a:pt x="40653" y="0"/>
                        </a:moveTo>
                        <a:lnTo>
                          <a:pt x="73709" y="51344"/>
                        </a:lnTo>
                        <a:lnTo>
                          <a:pt x="37558" y="76945"/>
                        </a:lnTo>
                        <a:lnTo>
                          <a:pt x="0" y="25601"/>
                        </a:lnTo>
                        <a:close/>
                      </a:path>
                    </a:pathLst>
                  </a:custGeom>
                  <a:solidFill>
                    <a:srgbClr val="93513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E8BCFE10-5A0D-4399-B41D-C21443E0771E}"/>
                      </a:ext>
                    </a:extLst>
                  </p:cNvPr>
                  <p:cNvSpPr/>
                  <p:nvPr/>
                </p:nvSpPr>
                <p:spPr>
                  <a:xfrm>
                    <a:off x="4011261" y="2574719"/>
                    <a:ext cx="589363" cy="536508"/>
                  </a:xfrm>
                  <a:custGeom>
                    <a:avLst/>
                    <a:gdLst>
                      <a:gd name="connsiteX0" fmla="*/ 566154 w 589363"/>
                      <a:gd name="connsiteY0" fmla="*/ 6 h 536508"/>
                      <a:gd name="connsiteX1" fmla="*/ 66505 w 589363"/>
                      <a:gd name="connsiteY1" fmla="*/ 34047 h 536508"/>
                      <a:gd name="connsiteX2" fmla="*/ 23602 w 589363"/>
                      <a:gd name="connsiteY2" fmla="*/ 168524 h 536508"/>
                      <a:gd name="connsiteX3" fmla="*/ 253311 w 589363"/>
                      <a:gd name="connsiteY3" fmla="*/ 536509 h 536508"/>
                      <a:gd name="connsiteX4" fmla="*/ 298746 w 589363"/>
                      <a:gd name="connsiteY4" fmla="*/ 499373 h 536508"/>
                      <a:gd name="connsiteX5" fmla="*/ 150343 w 589363"/>
                      <a:gd name="connsiteY5" fmla="*/ 161069 h 536508"/>
                      <a:gd name="connsiteX6" fmla="*/ 525079 w 589363"/>
                      <a:gd name="connsiteY6" fmla="*/ 161069 h 536508"/>
                      <a:gd name="connsiteX7" fmla="*/ 566154 w 589363"/>
                      <a:gd name="connsiteY7" fmla="*/ 6 h 53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89363" h="536508">
                        <a:moveTo>
                          <a:pt x="566154" y="6"/>
                        </a:moveTo>
                        <a:cubicBezTo>
                          <a:pt x="551525" y="-276"/>
                          <a:pt x="204359" y="9852"/>
                          <a:pt x="66505" y="34047"/>
                        </a:cubicBezTo>
                        <a:cubicBezTo>
                          <a:pt x="23883" y="41502"/>
                          <a:pt x="-32665" y="58664"/>
                          <a:pt x="23602" y="168524"/>
                        </a:cubicBezTo>
                        <a:cubicBezTo>
                          <a:pt x="63551" y="246454"/>
                          <a:pt x="193668" y="460267"/>
                          <a:pt x="253311" y="536509"/>
                        </a:cubicBezTo>
                        <a:lnTo>
                          <a:pt x="298746" y="499373"/>
                        </a:lnTo>
                        <a:cubicBezTo>
                          <a:pt x="259782" y="390497"/>
                          <a:pt x="212095" y="239280"/>
                          <a:pt x="150343" y="161069"/>
                        </a:cubicBezTo>
                        <a:lnTo>
                          <a:pt x="525079" y="161069"/>
                        </a:lnTo>
                        <a:cubicBezTo>
                          <a:pt x="596678" y="124074"/>
                          <a:pt x="605541" y="44597"/>
                          <a:pt x="566154" y="6"/>
                        </a:cubicBezTo>
                        <a:close/>
                      </a:path>
                    </a:pathLst>
                  </a:custGeom>
                  <a:solidFill>
                    <a:srgbClr val="FFBF2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79439EEF-43A9-4815-A5D9-CA4861A4B4CB}"/>
                      </a:ext>
                    </a:extLst>
                  </p:cNvPr>
                  <p:cNvSpPr/>
                  <p:nvPr/>
                </p:nvSpPr>
                <p:spPr>
                  <a:xfrm>
                    <a:off x="4307616" y="2572333"/>
                    <a:ext cx="283021" cy="96919"/>
                  </a:xfrm>
                  <a:custGeom>
                    <a:avLst/>
                    <a:gdLst>
                      <a:gd name="connsiteX0" fmla="*/ 11253 w 283021"/>
                      <a:gd name="connsiteY0" fmla="*/ 0 h 96919"/>
                      <a:gd name="connsiteX1" fmla="*/ 0 w 283021"/>
                      <a:gd name="connsiteY1" fmla="*/ 96919 h 96919"/>
                      <a:gd name="connsiteX2" fmla="*/ 247855 w 283021"/>
                      <a:gd name="connsiteY2" fmla="*/ 58517 h 96919"/>
                      <a:gd name="connsiteX3" fmla="*/ 283022 w 283021"/>
                      <a:gd name="connsiteY3" fmla="*/ 0 h 96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3021" h="96919">
                        <a:moveTo>
                          <a:pt x="11253" y="0"/>
                        </a:moveTo>
                        <a:lnTo>
                          <a:pt x="0" y="96919"/>
                        </a:lnTo>
                        <a:lnTo>
                          <a:pt x="247855" y="58517"/>
                        </a:lnTo>
                        <a:lnTo>
                          <a:pt x="283022" y="0"/>
                        </a:lnTo>
                        <a:close/>
                      </a:path>
                    </a:pathLst>
                  </a:custGeom>
                  <a:solidFill>
                    <a:srgbClr val="FFBF2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DEA0D053-0CA9-44F3-8508-DC5461D24A25}"/>
                      </a:ext>
                    </a:extLst>
                  </p:cNvPr>
                  <p:cNvSpPr/>
                  <p:nvPr/>
                </p:nvSpPr>
                <p:spPr>
                  <a:xfrm>
                    <a:off x="4386812" y="3069028"/>
                    <a:ext cx="61330" cy="71740"/>
                  </a:xfrm>
                  <a:custGeom>
                    <a:avLst/>
                    <a:gdLst>
                      <a:gd name="connsiteX0" fmla="*/ 46701 w 61330"/>
                      <a:gd name="connsiteY0" fmla="*/ 0 h 71740"/>
                      <a:gd name="connsiteX1" fmla="*/ 61331 w 61330"/>
                      <a:gd name="connsiteY1" fmla="*/ 59221 h 71740"/>
                      <a:gd name="connsiteX2" fmla="*/ 18849 w 61330"/>
                      <a:gd name="connsiteY2" fmla="*/ 71740 h 71740"/>
                      <a:gd name="connsiteX3" fmla="*/ 0 w 61330"/>
                      <a:gd name="connsiteY3" fmla="*/ 10972 h 71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0" h="71740">
                        <a:moveTo>
                          <a:pt x="46701" y="0"/>
                        </a:moveTo>
                        <a:lnTo>
                          <a:pt x="61331" y="59221"/>
                        </a:lnTo>
                        <a:lnTo>
                          <a:pt x="18849" y="71740"/>
                        </a:lnTo>
                        <a:lnTo>
                          <a:pt x="0" y="10972"/>
                        </a:lnTo>
                        <a:close/>
                      </a:path>
                    </a:pathLst>
                  </a:custGeom>
                  <a:solidFill>
                    <a:srgbClr val="93513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4D6541CA-E9F0-4FDB-88A3-62B6F89EC1A6}"/>
                      </a:ext>
                    </a:extLst>
                  </p:cNvPr>
                  <p:cNvSpPr/>
                  <p:nvPr/>
                </p:nvSpPr>
                <p:spPr>
                  <a:xfrm>
                    <a:off x="4207835" y="2572327"/>
                    <a:ext cx="393090" cy="528772"/>
                  </a:xfrm>
                  <a:custGeom>
                    <a:avLst/>
                    <a:gdLst>
                      <a:gd name="connsiteX0" fmla="*/ 382944 w 393090"/>
                      <a:gd name="connsiteY0" fmla="*/ 6 h 528772"/>
                      <a:gd name="connsiteX1" fmla="*/ 5394 w 393090"/>
                      <a:gd name="connsiteY1" fmla="*/ 36439 h 528772"/>
                      <a:gd name="connsiteX2" fmla="*/ 178132 w 393090"/>
                      <a:gd name="connsiteY2" fmla="*/ 528772 h 528772"/>
                      <a:gd name="connsiteX3" fmla="*/ 231867 w 393090"/>
                      <a:gd name="connsiteY3" fmla="*/ 508938 h 528772"/>
                      <a:gd name="connsiteX4" fmla="*/ 160549 w 393090"/>
                      <a:gd name="connsiteY4" fmla="*/ 163601 h 528772"/>
                      <a:gd name="connsiteX5" fmla="*/ 352278 w 393090"/>
                      <a:gd name="connsiteY5" fmla="*/ 163601 h 528772"/>
                      <a:gd name="connsiteX6" fmla="*/ 382944 w 393090"/>
                      <a:gd name="connsiteY6" fmla="*/ 6 h 528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3090" h="528772">
                        <a:moveTo>
                          <a:pt x="382944" y="6"/>
                        </a:moveTo>
                        <a:cubicBezTo>
                          <a:pt x="373659" y="-275"/>
                          <a:pt x="92326" y="9431"/>
                          <a:pt x="5394" y="36439"/>
                        </a:cubicBezTo>
                        <a:cubicBezTo>
                          <a:pt x="-33290" y="94675"/>
                          <a:pt x="147749" y="464628"/>
                          <a:pt x="178132" y="528772"/>
                        </a:cubicBezTo>
                        <a:lnTo>
                          <a:pt x="231867" y="508938"/>
                        </a:lnTo>
                        <a:cubicBezTo>
                          <a:pt x="217660" y="404001"/>
                          <a:pt x="195435" y="257145"/>
                          <a:pt x="160549" y="163601"/>
                        </a:cubicBezTo>
                        <a:lnTo>
                          <a:pt x="352278" y="163601"/>
                        </a:lnTo>
                        <a:cubicBezTo>
                          <a:pt x="397713" y="126465"/>
                          <a:pt x="400808" y="52897"/>
                          <a:pt x="382944" y="6"/>
                        </a:cubicBezTo>
                        <a:close/>
                      </a:path>
                    </a:pathLst>
                  </a:custGeom>
                  <a:solidFill>
                    <a:srgbClr val="FFBF2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6B8A033C-1EB9-4D78-9C55-D809C582EFCF}"/>
                      </a:ext>
                    </a:extLst>
                  </p:cNvPr>
                  <p:cNvSpPr/>
                  <p:nvPr/>
                </p:nvSpPr>
                <p:spPr>
                  <a:xfrm>
                    <a:off x="4206059" y="2584657"/>
                    <a:ext cx="151089" cy="153100"/>
                  </a:xfrm>
                  <a:custGeom>
                    <a:avLst/>
                    <a:gdLst>
                      <a:gd name="connsiteX0" fmla="*/ 24049 w 151089"/>
                      <a:gd name="connsiteY0" fmla="*/ 153100 h 153100"/>
                      <a:gd name="connsiteX1" fmla="*/ 22361 w 151089"/>
                      <a:gd name="connsiteY1" fmla="*/ 151834 h 153100"/>
                      <a:gd name="connsiteX2" fmla="*/ 5763 w 151089"/>
                      <a:gd name="connsiteY2" fmla="*/ 23124 h 153100"/>
                      <a:gd name="connsiteX3" fmla="*/ 6747 w 151089"/>
                      <a:gd name="connsiteY3" fmla="*/ 22421 h 153100"/>
                      <a:gd name="connsiteX4" fmla="*/ 149102 w 151089"/>
                      <a:gd name="connsiteY4" fmla="*/ 55 h 153100"/>
                      <a:gd name="connsiteX5" fmla="*/ 151072 w 151089"/>
                      <a:gd name="connsiteY5" fmla="*/ 1602 h 153100"/>
                      <a:gd name="connsiteX6" fmla="*/ 149524 w 151089"/>
                      <a:gd name="connsiteY6" fmla="*/ 3572 h 153100"/>
                      <a:gd name="connsiteX7" fmla="*/ 8576 w 151089"/>
                      <a:gd name="connsiteY7" fmla="*/ 25656 h 153100"/>
                      <a:gd name="connsiteX8" fmla="*/ 25878 w 151089"/>
                      <a:gd name="connsiteY8" fmla="*/ 150850 h 153100"/>
                      <a:gd name="connsiteX9" fmla="*/ 24753 w 151089"/>
                      <a:gd name="connsiteY9" fmla="*/ 153100 h 153100"/>
                      <a:gd name="connsiteX10" fmla="*/ 24049 w 151089"/>
                      <a:gd name="connsiteY10" fmla="*/ 153100 h 15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1089" h="153100">
                        <a:moveTo>
                          <a:pt x="24049" y="153100"/>
                        </a:moveTo>
                        <a:cubicBezTo>
                          <a:pt x="23346" y="153100"/>
                          <a:pt x="22643" y="152678"/>
                          <a:pt x="22361" y="151834"/>
                        </a:cubicBezTo>
                        <a:cubicBezTo>
                          <a:pt x="-145" y="82345"/>
                          <a:pt x="-5631" y="40145"/>
                          <a:pt x="5763" y="23124"/>
                        </a:cubicBezTo>
                        <a:cubicBezTo>
                          <a:pt x="6044" y="22843"/>
                          <a:pt x="6325" y="22561"/>
                          <a:pt x="6747" y="22421"/>
                        </a:cubicBezTo>
                        <a:cubicBezTo>
                          <a:pt x="33615" y="13981"/>
                          <a:pt x="81441" y="6525"/>
                          <a:pt x="149102" y="55"/>
                        </a:cubicBezTo>
                        <a:cubicBezTo>
                          <a:pt x="150087" y="-227"/>
                          <a:pt x="150931" y="617"/>
                          <a:pt x="151072" y="1602"/>
                        </a:cubicBezTo>
                        <a:cubicBezTo>
                          <a:pt x="151212" y="2587"/>
                          <a:pt x="150509" y="3431"/>
                          <a:pt x="149524" y="3572"/>
                        </a:cubicBezTo>
                        <a:cubicBezTo>
                          <a:pt x="82708" y="9902"/>
                          <a:pt x="35303" y="17357"/>
                          <a:pt x="8576" y="25656"/>
                        </a:cubicBezTo>
                        <a:cubicBezTo>
                          <a:pt x="-1552" y="41974"/>
                          <a:pt x="4356" y="84033"/>
                          <a:pt x="25878" y="150850"/>
                        </a:cubicBezTo>
                        <a:cubicBezTo>
                          <a:pt x="26159" y="151834"/>
                          <a:pt x="25597" y="152819"/>
                          <a:pt x="24753" y="153100"/>
                        </a:cubicBezTo>
                        <a:cubicBezTo>
                          <a:pt x="24472" y="153100"/>
                          <a:pt x="24190" y="153100"/>
                          <a:pt x="24049" y="153100"/>
                        </a:cubicBezTo>
                        <a:close/>
                      </a:path>
                    </a:pathLst>
                  </a:custGeom>
                  <a:solidFill>
                    <a:srgbClr val="D39102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386CEC5D-4B03-4A59-944E-466FAB869F94}"/>
                      </a:ext>
                    </a:extLst>
                  </p:cNvPr>
                  <p:cNvSpPr/>
                  <p:nvPr/>
                </p:nvSpPr>
                <p:spPr>
                  <a:xfrm>
                    <a:off x="4207883" y="3108274"/>
                    <a:ext cx="170488" cy="110845"/>
                  </a:xfrm>
                  <a:custGeom>
                    <a:avLst/>
                    <a:gdLst>
                      <a:gd name="connsiteX0" fmla="*/ 123505 w 170488"/>
                      <a:gd name="connsiteY0" fmla="*/ 0 h 110845"/>
                      <a:gd name="connsiteX1" fmla="*/ 77226 w 170488"/>
                      <a:gd name="connsiteY1" fmla="*/ 30384 h 110845"/>
                      <a:gd name="connsiteX2" fmla="*/ 39809 w 170488"/>
                      <a:gd name="connsiteY2" fmla="*/ 85666 h 110845"/>
                      <a:gd name="connsiteX3" fmla="*/ 0 w 170488"/>
                      <a:gd name="connsiteY3" fmla="*/ 110845 h 110845"/>
                      <a:gd name="connsiteX4" fmla="*/ 97763 w 170488"/>
                      <a:gd name="connsiteY4" fmla="*/ 110845 h 110845"/>
                      <a:gd name="connsiteX5" fmla="*/ 130539 w 170488"/>
                      <a:gd name="connsiteY5" fmla="*/ 66676 h 110845"/>
                      <a:gd name="connsiteX6" fmla="*/ 147419 w 170488"/>
                      <a:gd name="connsiteY6" fmla="*/ 78633 h 110845"/>
                      <a:gd name="connsiteX7" fmla="*/ 170488 w 170488"/>
                      <a:gd name="connsiteY7" fmla="*/ 63441 h 110845"/>
                      <a:gd name="connsiteX8" fmla="*/ 123505 w 170488"/>
                      <a:gd name="connsiteY8" fmla="*/ 0 h 110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488" h="110845">
                        <a:moveTo>
                          <a:pt x="123505" y="0"/>
                        </a:moveTo>
                        <a:lnTo>
                          <a:pt x="77226" y="30384"/>
                        </a:lnTo>
                        <a:cubicBezTo>
                          <a:pt x="92559" y="71740"/>
                          <a:pt x="55282" y="83697"/>
                          <a:pt x="39809" y="85666"/>
                        </a:cubicBezTo>
                        <a:cubicBezTo>
                          <a:pt x="29540" y="87073"/>
                          <a:pt x="0" y="82993"/>
                          <a:pt x="0" y="110845"/>
                        </a:cubicBezTo>
                        <a:lnTo>
                          <a:pt x="97763" y="110845"/>
                        </a:lnTo>
                        <a:cubicBezTo>
                          <a:pt x="114081" y="103953"/>
                          <a:pt x="126881" y="91996"/>
                          <a:pt x="130539" y="66676"/>
                        </a:cubicBezTo>
                        <a:lnTo>
                          <a:pt x="147419" y="78633"/>
                        </a:lnTo>
                        <a:lnTo>
                          <a:pt x="170488" y="63441"/>
                        </a:lnTo>
                        <a:cubicBezTo>
                          <a:pt x="155015" y="40090"/>
                          <a:pt x="141089" y="16458"/>
                          <a:pt x="123505" y="0"/>
                        </a:cubicBezTo>
                        <a:close/>
                      </a:path>
                    </a:pathLst>
                  </a:custGeom>
                  <a:solidFill>
                    <a:srgbClr val="0074E0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8A895513-6561-49FB-AD95-255C6551C716}"/>
                      </a:ext>
                    </a:extLst>
                  </p:cNvPr>
                  <p:cNvSpPr/>
                  <p:nvPr/>
                </p:nvSpPr>
                <p:spPr>
                  <a:xfrm>
                    <a:off x="4322527" y="3112494"/>
                    <a:ext cx="170488" cy="106625"/>
                  </a:xfrm>
                  <a:custGeom>
                    <a:avLst/>
                    <a:gdLst>
                      <a:gd name="connsiteX0" fmla="*/ 125615 w 170488"/>
                      <a:gd name="connsiteY0" fmla="*/ 0 h 106625"/>
                      <a:gd name="connsiteX1" fmla="*/ 75960 w 170488"/>
                      <a:gd name="connsiteY1" fmla="*/ 16458 h 106625"/>
                      <a:gd name="connsiteX2" fmla="*/ 39809 w 170488"/>
                      <a:gd name="connsiteY2" fmla="*/ 81446 h 106625"/>
                      <a:gd name="connsiteX3" fmla="*/ 0 w 170488"/>
                      <a:gd name="connsiteY3" fmla="*/ 106625 h 106625"/>
                      <a:gd name="connsiteX4" fmla="*/ 97763 w 170488"/>
                      <a:gd name="connsiteY4" fmla="*/ 106625 h 106625"/>
                      <a:gd name="connsiteX5" fmla="*/ 130539 w 170488"/>
                      <a:gd name="connsiteY5" fmla="*/ 62456 h 106625"/>
                      <a:gd name="connsiteX6" fmla="*/ 147419 w 170488"/>
                      <a:gd name="connsiteY6" fmla="*/ 74413 h 106625"/>
                      <a:gd name="connsiteX7" fmla="*/ 170488 w 170488"/>
                      <a:gd name="connsiteY7" fmla="*/ 59221 h 106625"/>
                      <a:gd name="connsiteX8" fmla="*/ 125615 w 170488"/>
                      <a:gd name="connsiteY8" fmla="*/ 0 h 10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488" h="106625">
                        <a:moveTo>
                          <a:pt x="125615" y="0"/>
                        </a:moveTo>
                        <a:lnTo>
                          <a:pt x="75960" y="16458"/>
                        </a:lnTo>
                        <a:cubicBezTo>
                          <a:pt x="91293" y="57814"/>
                          <a:pt x="55282" y="79336"/>
                          <a:pt x="39809" y="81446"/>
                        </a:cubicBezTo>
                        <a:cubicBezTo>
                          <a:pt x="29540" y="82853"/>
                          <a:pt x="0" y="78773"/>
                          <a:pt x="0" y="106625"/>
                        </a:cubicBezTo>
                        <a:lnTo>
                          <a:pt x="97763" y="106625"/>
                        </a:lnTo>
                        <a:cubicBezTo>
                          <a:pt x="114081" y="99733"/>
                          <a:pt x="126882" y="87776"/>
                          <a:pt x="130539" y="62456"/>
                        </a:cubicBezTo>
                        <a:lnTo>
                          <a:pt x="147419" y="74413"/>
                        </a:lnTo>
                        <a:lnTo>
                          <a:pt x="170488" y="59221"/>
                        </a:lnTo>
                        <a:cubicBezTo>
                          <a:pt x="155015" y="35870"/>
                          <a:pt x="143199" y="16458"/>
                          <a:pt x="125615" y="0"/>
                        </a:cubicBezTo>
                        <a:close/>
                      </a:path>
                    </a:pathLst>
                  </a:custGeom>
                  <a:solidFill>
                    <a:srgbClr val="0074E0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9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906716" y="1848824"/>
                  <a:ext cx="691377" cy="723369"/>
                  <a:chOff x="3906716" y="1848824"/>
                  <a:chExt cx="691377" cy="723369"/>
                </a:xfrm>
                <a:solidFill>
                  <a:srgbClr val="000000"/>
                </a:solidFill>
              </p:grpSpPr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A5967878-9C25-44C8-B026-356F099F06AC}"/>
                      </a:ext>
                    </a:extLst>
                  </p:cNvPr>
                  <p:cNvSpPr/>
                  <p:nvPr/>
                </p:nvSpPr>
                <p:spPr>
                  <a:xfrm>
                    <a:off x="3944121" y="2102146"/>
                    <a:ext cx="406820" cy="372939"/>
                  </a:xfrm>
                  <a:custGeom>
                    <a:avLst/>
                    <a:gdLst>
                      <a:gd name="connsiteX0" fmla="*/ 406821 w 406820"/>
                      <a:gd name="connsiteY0" fmla="*/ 23992 h 372939"/>
                      <a:gd name="connsiteX1" fmla="*/ 315387 w 406820"/>
                      <a:gd name="connsiteY1" fmla="*/ 36230 h 372939"/>
                      <a:gd name="connsiteX2" fmla="*/ 236333 w 406820"/>
                      <a:gd name="connsiteY2" fmla="*/ 283663 h 372939"/>
                      <a:gd name="connsiteX3" fmla="*/ 43197 w 406820"/>
                      <a:gd name="connsiteY3" fmla="*/ 316298 h 372939"/>
                      <a:gd name="connsiteX4" fmla="*/ 434 w 406820"/>
                      <a:gd name="connsiteY4" fmla="*/ 326566 h 372939"/>
                      <a:gd name="connsiteX5" fmla="*/ 50090 w 406820"/>
                      <a:gd name="connsiteY5" fmla="*/ 363984 h 372939"/>
                      <a:gd name="connsiteX6" fmla="*/ 315387 w 406820"/>
                      <a:gd name="connsiteY6" fmla="*/ 298433 h 372939"/>
                      <a:gd name="connsiteX7" fmla="*/ 406821 w 406820"/>
                      <a:gd name="connsiteY7" fmla="*/ 23992 h 372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6820" h="372939">
                        <a:moveTo>
                          <a:pt x="406821" y="23992"/>
                        </a:moveTo>
                        <a:cubicBezTo>
                          <a:pt x="380375" y="-25663"/>
                          <a:pt x="334096" y="13583"/>
                          <a:pt x="315387" y="36230"/>
                        </a:cubicBezTo>
                        <a:cubicBezTo>
                          <a:pt x="285285" y="72663"/>
                          <a:pt x="266435" y="102203"/>
                          <a:pt x="236333" y="283663"/>
                        </a:cubicBezTo>
                        <a:cubicBezTo>
                          <a:pt x="184849" y="294776"/>
                          <a:pt x="115078" y="312078"/>
                          <a:pt x="43197" y="316298"/>
                        </a:cubicBezTo>
                        <a:cubicBezTo>
                          <a:pt x="32928" y="316860"/>
                          <a:pt x="3810" y="313344"/>
                          <a:pt x="434" y="326566"/>
                        </a:cubicBezTo>
                        <a:cubicBezTo>
                          <a:pt x="-4770" y="346400"/>
                          <a:pt x="38274" y="362014"/>
                          <a:pt x="50090" y="363984"/>
                        </a:cubicBezTo>
                        <a:cubicBezTo>
                          <a:pt x="209325" y="390429"/>
                          <a:pt x="287254" y="355262"/>
                          <a:pt x="315387" y="298433"/>
                        </a:cubicBezTo>
                        <a:cubicBezTo>
                          <a:pt x="360401" y="218253"/>
                          <a:pt x="402741" y="128085"/>
                          <a:pt x="406821" y="23992"/>
                        </a:cubicBezTo>
                        <a:close/>
                      </a:path>
                    </a:pathLst>
                  </a:custGeom>
                  <a:solidFill>
                    <a:srgbClr val="0074E0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D659A363-9308-4EEC-8086-D6AD182150A9}"/>
                      </a:ext>
                    </a:extLst>
                  </p:cNvPr>
                  <p:cNvSpPr/>
                  <p:nvPr/>
                </p:nvSpPr>
                <p:spPr>
                  <a:xfrm>
                    <a:off x="4241025" y="2090268"/>
                    <a:ext cx="357067" cy="481924"/>
                  </a:xfrm>
                  <a:custGeom>
                    <a:avLst/>
                    <a:gdLst>
                      <a:gd name="connsiteX0" fmla="*/ 89942 w 357067"/>
                      <a:gd name="connsiteY0" fmla="*/ 364327 h 481924"/>
                      <a:gd name="connsiteX1" fmla="*/ 759 w 357067"/>
                      <a:gd name="connsiteY1" fmla="*/ 121536 h 481924"/>
                      <a:gd name="connsiteX2" fmla="*/ 102602 w 357067"/>
                      <a:gd name="connsiteY2" fmla="*/ 0 h 481924"/>
                      <a:gd name="connsiteX3" fmla="*/ 260571 w 357067"/>
                      <a:gd name="connsiteY3" fmla="*/ 79055 h 481924"/>
                      <a:gd name="connsiteX4" fmla="*/ 357068 w 357067"/>
                      <a:gd name="connsiteY4" fmla="*/ 481925 h 481924"/>
                      <a:gd name="connsiteX5" fmla="*/ 74468 w 357067"/>
                      <a:gd name="connsiteY5" fmla="*/ 481925 h 481924"/>
                      <a:gd name="connsiteX6" fmla="*/ 89942 w 357067"/>
                      <a:gd name="connsiteY6" fmla="*/ 364327 h 48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7067" h="481924">
                        <a:moveTo>
                          <a:pt x="89942" y="364327"/>
                        </a:moveTo>
                        <a:cubicBezTo>
                          <a:pt x="87410" y="346322"/>
                          <a:pt x="19046" y="230834"/>
                          <a:pt x="759" y="121536"/>
                        </a:cubicBezTo>
                        <a:cubicBezTo>
                          <a:pt x="-7259" y="73287"/>
                          <a:pt x="49711" y="0"/>
                          <a:pt x="102602" y="0"/>
                        </a:cubicBezTo>
                        <a:cubicBezTo>
                          <a:pt x="132423" y="0"/>
                          <a:pt x="221325" y="26164"/>
                          <a:pt x="260571" y="79055"/>
                        </a:cubicBezTo>
                        <a:cubicBezTo>
                          <a:pt x="273793" y="96779"/>
                          <a:pt x="353833" y="461669"/>
                          <a:pt x="357068" y="481925"/>
                        </a:cubicBezTo>
                        <a:lnTo>
                          <a:pt x="74468" y="481925"/>
                        </a:lnTo>
                        <a:cubicBezTo>
                          <a:pt x="76016" y="442256"/>
                          <a:pt x="90082" y="364749"/>
                          <a:pt x="89942" y="364327"/>
                        </a:cubicBezTo>
                        <a:close/>
                      </a:path>
                    </a:pathLst>
                  </a:custGeom>
                  <a:solidFill>
                    <a:srgbClr val="0074E0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62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207097" y="1848824"/>
                    <a:ext cx="205175" cy="288005"/>
                    <a:chOff x="4207097" y="1848824"/>
                    <a:chExt cx="205175" cy="288005"/>
                  </a:xfrm>
                  <a:solidFill>
                    <a:srgbClr val="000000"/>
                  </a:solidFill>
                </p:grpSpPr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ECDB4B76-5B5A-4446-95D8-7D03393776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3728" y="2020638"/>
                      <a:ext cx="91561" cy="116190"/>
                    </a:xfrm>
                    <a:custGeom>
                      <a:avLst/>
                      <a:gdLst>
                        <a:gd name="connsiteX0" fmla="*/ 128 w 91561"/>
                        <a:gd name="connsiteY0" fmla="*/ 0 h 116190"/>
                        <a:gd name="connsiteX1" fmla="*/ 72431 w 91561"/>
                        <a:gd name="connsiteY1" fmla="*/ 0 h 116190"/>
                        <a:gd name="connsiteX2" fmla="*/ 91562 w 91561"/>
                        <a:gd name="connsiteY2" fmla="*/ 81305 h 116190"/>
                        <a:gd name="connsiteX3" fmla="*/ 24604 w 91561"/>
                        <a:gd name="connsiteY3" fmla="*/ 116191 h 116190"/>
                        <a:gd name="connsiteX4" fmla="*/ 128 w 91561"/>
                        <a:gd name="connsiteY4" fmla="*/ 0 h 116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561" h="116190">
                          <a:moveTo>
                            <a:pt x="128" y="0"/>
                          </a:moveTo>
                          <a:lnTo>
                            <a:pt x="72431" y="0"/>
                          </a:lnTo>
                          <a:cubicBezTo>
                            <a:pt x="75385" y="23069"/>
                            <a:pt x="91421" y="81165"/>
                            <a:pt x="91562" y="81305"/>
                          </a:cubicBezTo>
                          <a:cubicBezTo>
                            <a:pt x="87342" y="93121"/>
                            <a:pt x="57802" y="104656"/>
                            <a:pt x="24604" y="116191"/>
                          </a:cubicBezTo>
                          <a:cubicBezTo>
                            <a:pt x="22635" y="79758"/>
                            <a:pt x="-1982" y="29399"/>
                            <a:pt x="128" y="0"/>
                          </a:cubicBezTo>
                          <a:close/>
                        </a:path>
                      </a:pathLst>
                    </a:custGeom>
                    <a:solidFill>
                      <a:srgbClr val="935137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1328F267-23A8-4E4F-B156-53B66B8DA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287" y="1900977"/>
                      <a:ext cx="135939" cy="182732"/>
                    </a:xfrm>
                    <a:custGeom>
                      <a:avLst/>
                      <a:gdLst>
                        <a:gd name="connsiteX0" fmla="*/ 135939 w 135939"/>
                        <a:gd name="connsiteY0" fmla="*/ 57768 h 182732"/>
                        <a:gd name="connsiteX1" fmla="*/ 89097 w 135939"/>
                        <a:gd name="connsiteY1" fmla="*/ 157641 h 182732"/>
                        <a:gd name="connsiteX2" fmla="*/ 32408 w 135939"/>
                        <a:gd name="connsiteY2" fmla="*/ 181414 h 182732"/>
                        <a:gd name="connsiteX3" fmla="*/ 8917 w 135939"/>
                        <a:gd name="connsiteY3" fmla="*/ 113894 h 182732"/>
                        <a:gd name="connsiteX4" fmla="*/ 24953 w 135939"/>
                        <a:gd name="connsiteY4" fmla="*/ 10926 h 182732"/>
                        <a:gd name="connsiteX5" fmla="*/ 135939 w 135939"/>
                        <a:gd name="connsiteY5" fmla="*/ 57768 h 182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5939" h="182732">
                          <a:moveTo>
                            <a:pt x="135939" y="57768"/>
                          </a:moveTo>
                          <a:cubicBezTo>
                            <a:pt x="135939" y="121631"/>
                            <a:pt x="115824" y="131196"/>
                            <a:pt x="89097" y="157641"/>
                          </a:cubicBezTo>
                          <a:cubicBezTo>
                            <a:pt x="76578" y="169879"/>
                            <a:pt x="50273" y="187744"/>
                            <a:pt x="32408" y="181414"/>
                          </a:cubicBezTo>
                          <a:cubicBezTo>
                            <a:pt x="11589" y="173959"/>
                            <a:pt x="12152" y="132040"/>
                            <a:pt x="8917" y="113894"/>
                          </a:cubicBezTo>
                          <a:cubicBezTo>
                            <a:pt x="2868" y="79431"/>
                            <a:pt x="-14153" y="31182"/>
                            <a:pt x="24953" y="10926"/>
                          </a:cubicBezTo>
                          <a:cubicBezTo>
                            <a:pt x="64058" y="-9471"/>
                            <a:pt x="136220" y="-5251"/>
                            <a:pt x="135939" y="57768"/>
                          </a:cubicBezTo>
                          <a:close/>
                        </a:path>
                      </a:pathLst>
                    </a:custGeom>
                    <a:solidFill>
                      <a:srgbClr val="935137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490CC13C-5B69-4C4D-BB85-6E21802D1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5661" y="2041435"/>
                      <a:ext cx="38997" cy="37860"/>
                    </a:xfrm>
                    <a:custGeom>
                      <a:avLst/>
                      <a:gdLst>
                        <a:gd name="connsiteX0" fmla="*/ 1840 w 38997"/>
                        <a:gd name="connsiteY0" fmla="*/ 37861 h 37860"/>
                        <a:gd name="connsiteX1" fmla="*/ 293 w 38997"/>
                        <a:gd name="connsiteY1" fmla="*/ 37017 h 37860"/>
                        <a:gd name="connsiteX2" fmla="*/ 855 w 38997"/>
                        <a:gd name="connsiteY2" fmla="*/ 34625 h 37860"/>
                        <a:gd name="connsiteX3" fmla="*/ 35459 w 38997"/>
                        <a:gd name="connsiteY3" fmla="*/ 1428 h 37860"/>
                        <a:gd name="connsiteX4" fmla="*/ 37569 w 38997"/>
                        <a:gd name="connsiteY4" fmla="*/ 21 h 37860"/>
                        <a:gd name="connsiteX5" fmla="*/ 38976 w 38997"/>
                        <a:gd name="connsiteY5" fmla="*/ 2132 h 37860"/>
                        <a:gd name="connsiteX6" fmla="*/ 2684 w 38997"/>
                        <a:gd name="connsiteY6" fmla="*/ 37720 h 37860"/>
                        <a:gd name="connsiteX7" fmla="*/ 1840 w 38997"/>
                        <a:gd name="connsiteY7" fmla="*/ 37861 h 3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8997" h="37860">
                          <a:moveTo>
                            <a:pt x="1840" y="37861"/>
                          </a:moveTo>
                          <a:cubicBezTo>
                            <a:pt x="1277" y="37861"/>
                            <a:pt x="715" y="37579"/>
                            <a:pt x="293" y="37017"/>
                          </a:cubicBezTo>
                          <a:cubicBezTo>
                            <a:pt x="-270" y="36173"/>
                            <a:pt x="11" y="35047"/>
                            <a:pt x="855" y="34625"/>
                          </a:cubicBezTo>
                          <a:cubicBezTo>
                            <a:pt x="21955" y="21965"/>
                            <a:pt x="33631" y="10712"/>
                            <a:pt x="35459" y="1428"/>
                          </a:cubicBezTo>
                          <a:cubicBezTo>
                            <a:pt x="35600" y="443"/>
                            <a:pt x="36585" y="-119"/>
                            <a:pt x="37569" y="21"/>
                          </a:cubicBezTo>
                          <a:cubicBezTo>
                            <a:pt x="38554" y="162"/>
                            <a:pt x="39117" y="1147"/>
                            <a:pt x="38976" y="2132"/>
                          </a:cubicBezTo>
                          <a:cubicBezTo>
                            <a:pt x="36866" y="12682"/>
                            <a:pt x="25050" y="24357"/>
                            <a:pt x="2684" y="37720"/>
                          </a:cubicBezTo>
                          <a:cubicBezTo>
                            <a:pt x="2543" y="37861"/>
                            <a:pt x="2262" y="37861"/>
                            <a:pt x="1840" y="37861"/>
                          </a:cubicBezTo>
                          <a:close/>
                        </a:path>
                      </a:pathLst>
                    </a:custGeom>
                    <a:solidFill>
                      <a:srgbClr val="66220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B52DD29A-D63D-4004-A459-32C58F6EFA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7097" y="1848824"/>
                      <a:ext cx="205175" cy="208528"/>
                    </a:xfrm>
                    <a:custGeom>
                      <a:avLst/>
                      <a:gdLst>
                        <a:gd name="connsiteX0" fmla="*/ 205176 w 205175"/>
                        <a:gd name="connsiteY0" fmla="*/ 88821 h 208528"/>
                        <a:gd name="connsiteX1" fmla="*/ 172963 w 205175"/>
                        <a:gd name="connsiteY1" fmla="*/ 69409 h 208528"/>
                        <a:gd name="connsiteX2" fmla="*/ 191250 w 205175"/>
                        <a:gd name="connsiteY2" fmla="*/ 31710 h 208528"/>
                        <a:gd name="connsiteX3" fmla="*/ 134561 w 205175"/>
                        <a:gd name="connsiteY3" fmla="*/ 36915 h 208528"/>
                        <a:gd name="connsiteX4" fmla="*/ 141876 w 205175"/>
                        <a:gd name="connsiteY4" fmla="*/ 1608 h 208528"/>
                        <a:gd name="connsiteX5" fmla="*/ 84483 w 205175"/>
                        <a:gd name="connsiteY5" fmla="*/ 32695 h 208528"/>
                        <a:gd name="connsiteX6" fmla="*/ 81811 w 205175"/>
                        <a:gd name="connsiteY6" fmla="*/ 8922 h 208528"/>
                        <a:gd name="connsiteX7" fmla="*/ 28920 w 205175"/>
                        <a:gd name="connsiteY7" fmla="*/ 43667 h 208528"/>
                        <a:gd name="connsiteX8" fmla="*/ 22731 w 205175"/>
                        <a:gd name="connsiteY8" fmla="*/ 27209 h 208528"/>
                        <a:gd name="connsiteX9" fmla="*/ 14713 w 205175"/>
                        <a:gd name="connsiteY9" fmla="*/ 32976 h 208528"/>
                        <a:gd name="connsiteX10" fmla="*/ 224 w 205175"/>
                        <a:gd name="connsiteY10" fmla="*/ 71800 h 208528"/>
                        <a:gd name="connsiteX11" fmla="*/ 23012 w 205175"/>
                        <a:gd name="connsiteY11" fmla="*/ 116954 h 208528"/>
                        <a:gd name="connsiteX12" fmla="*/ 109522 w 205175"/>
                        <a:gd name="connsiteY12" fmla="*/ 150714 h 208528"/>
                        <a:gd name="connsiteX13" fmla="*/ 121619 w 205175"/>
                        <a:gd name="connsiteY13" fmla="*/ 133553 h 208528"/>
                        <a:gd name="connsiteX14" fmla="*/ 146799 w 205175"/>
                        <a:gd name="connsiteY14" fmla="*/ 208528 h 208528"/>
                        <a:gd name="connsiteX15" fmla="*/ 205176 w 205175"/>
                        <a:gd name="connsiteY15" fmla="*/ 88821 h 208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5175" h="208528">
                          <a:moveTo>
                            <a:pt x="205176" y="88821"/>
                          </a:moveTo>
                          <a:cubicBezTo>
                            <a:pt x="205176" y="80803"/>
                            <a:pt x="196032" y="64204"/>
                            <a:pt x="172963" y="69409"/>
                          </a:cubicBezTo>
                          <a:cubicBezTo>
                            <a:pt x="186748" y="59703"/>
                            <a:pt x="199690" y="42120"/>
                            <a:pt x="191250" y="31710"/>
                          </a:cubicBezTo>
                          <a:cubicBezTo>
                            <a:pt x="181543" y="19754"/>
                            <a:pt x="148065" y="28194"/>
                            <a:pt x="134561" y="36915"/>
                          </a:cubicBezTo>
                          <a:cubicBezTo>
                            <a:pt x="140047" y="32132"/>
                            <a:pt x="156505" y="8078"/>
                            <a:pt x="141876" y="1608"/>
                          </a:cubicBezTo>
                          <a:cubicBezTo>
                            <a:pt x="124995" y="-5988"/>
                            <a:pt x="98269" y="14830"/>
                            <a:pt x="84483" y="32695"/>
                          </a:cubicBezTo>
                          <a:cubicBezTo>
                            <a:pt x="86734" y="24536"/>
                            <a:pt x="89266" y="13002"/>
                            <a:pt x="81811" y="8922"/>
                          </a:cubicBezTo>
                          <a:cubicBezTo>
                            <a:pt x="68588" y="1608"/>
                            <a:pt x="36094" y="30585"/>
                            <a:pt x="28920" y="43667"/>
                          </a:cubicBezTo>
                          <a:cubicBezTo>
                            <a:pt x="29623" y="40432"/>
                            <a:pt x="26107" y="27209"/>
                            <a:pt x="22731" y="27209"/>
                          </a:cubicBezTo>
                          <a:cubicBezTo>
                            <a:pt x="19214" y="27209"/>
                            <a:pt x="16682" y="30163"/>
                            <a:pt x="14713" y="32976"/>
                          </a:cubicBezTo>
                          <a:cubicBezTo>
                            <a:pt x="6835" y="44370"/>
                            <a:pt x="1068" y="58015"/>
                            <a:pt x="224" y="71800"/>
                          </a:cubicBezTo>
                          <a:cubicBezTo>
                            <a:pt x="-1464" y="97402"/>
                            <a:pt x="6413" y="124410"/>
                            <a:pt x="23012" y="116954"/>
                          </a:cubicBezTo>
                          <a:cubicBezTo>
                            <a:pt x="86734" y="88258"/>
                            <a:pt x="106427" y="144806"/>
                            <a:pt x="109522" y="150714"/>
                          </a:cubicBezTo>
                          <a:cubicBezTo>
                            <a:pt x="115290" y="141571"/>
                            <a:pt x="116415" y="132428"/>
                            <a:pt x="121619" y="133553"/>
                          </a:cubicBezTo>
                          <a:cubicBezTo>
                            <a:pt x="138218" y="136788"/>
                            <a:pt x="127527" y="182927"/>
                            <a:pt x="146799" y="208528"/>
                          </a:cubicBezTo>
                          <a:cubicBezTo>
                            <a:pt x="144267" y="165344"/>
                            <a:pt x="205176" y="116110"/>
                            <a:pt x="205176" y="88821"/>
                          </a:cubicBezTo>
                          <a:close/>
                        </a:path>
                      </a:pathLst>
                    </a:custGeom>
                    <a:solidFill>
                      <a:srgbClr val="32002A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889E6F4-22E8-4CBE-97D0-88E26CEED627}"/>
                      </a:ext>
                    </a:extLst>
                  </p:cNvPr>
                  <p:cNvSpPr/>
                  <p:nvPr/>
                </p:nvSpPr>
                <p:spPr>
                  <a:xfrm>
                    <a:off x="3927049" y="2377427"/>
                    <a:ext cx="91828" cy="95865"/>
                  </a:xfrm>
                  <a:custGeom>
                    <a:avLst/>
                    <a:gdLst>
                      <a:gd name="connsiteX0" fmla="*/ 49859 w 91828"/>
                      <a:gd name="connsiteY0" fmla="*/ 1208 h 95865"/>
                      <a:gd name="connsiteX1" fmla="*/ 31151 w 91828"/>
                      <a:gd name="connsiteY1" fmla="*/ 16119 h 95865"/>
                      <a:gd name="connsiteX2" fmla="*/ 47187 w 91828"/>
                      <a:gd name="connsiteY2" fmla="*/ 21464 h 95865"/>
                      <a:gd name="connsiteX3" fmla="*/ 57034 w 91828"/>
                      <a:gd name="connsiteY3" fmla="*/ 28779 h 95865"/>
                      <a:gd name="connsiteX4" fmla="*/ 63 w 91828"/>
                      <a:gd name="connsiteY4" fmla="*/ 34265 h 95865"/>
                      <a:gd name="connsiteX5" fmla="*/ 27634 w 91828"/>
                      <a:gd name="connsiteY5" fmla="*/ 92079 h 95865"/>
                      <a:gd name="connsiteX6" fmla="*/ 72085 w 91828"/>
                      <a:gd name="connsiteY6" fmla="*/ 92079 h 95865"/>
                      <a:gd name="connsiteX7" fmla="*/ 91637 w 91828"/>
                      <a:gd name="connsiteY7" fmla="*/ 49035 h 95865"/>
                      <a:gd name="connsiteX8" fmla="*/ 49859 w 91828"/>
                      <a:gd name="connsiteY8" fmla="*/ 1208 h 95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828" h="95865">
                        <a:moveTo>
                          <a:pt x="49859" y="1208"/>
                        </a:moveTo>
                        <a:cubicBezTo>
                          <a:pt x="43248" y="5850"/>
                          <a:pt x="31151" y="15978"/>
                          <a:pt x="31151" y="16119"/>
                        </a:cubicBezTo>
                        <a:cubicBezTo>
                          <a:pt x="27212" y="22308"/>
                          <a:pt x="40013" y="23715"/>
                          <a:pt x="47187" y="21464"/>
                        </a:cubicBezTo>
                        <a:cubicBezTo>
                          <a:pt x="52673" y="19636"/>
                          <a:pt x="58440" y="22871"/>
                          <a:pt x="57034" y="28779"/>
                        </a:cubicBezTo>
                        <a:cubicBezTo>
                          <a:pt x="56190" y="32436"/>
                          <a:pt x="-2187" y="17948"/>
                          <a:pt x="63" y="34265"/>
                        </a:cubicBezTo>
                        <a:cubicBezTo>
                          <a:pt x="2877" y="55224"/>
                          <a:pt x="12723" y="87156"/>
                          <a:pt x="27634" y="92079"/>
                        </a:cubicBezTo>
                        <a:cubicBezTo>
                          <a:pt x="39591" y="96018"/>
                          <a:pt x="61535" y="98128"/>
                          <a:pt x="72085" y="92079"/>
                        </a:cubicBezTo>
                        <a:cubicBezTo>
                          <a:pt x="86714" y="83780"/>
                          <a:pt x="93044" y="60851"/>
                          <a:pt x="91637" y="49035"/>
                        </a:cubicBezTo>
                        <a:cubicBezTo>
                          <a:pt x="90653" y="40314"/>
                          <a:pt x="70959" y="-8216"/>
                          <a:pt x="49859" y="1208"/>
                        </a:cubicBezTo>
                        <a:close/>
                      </a:path>
                    </a:pathLst>
                  </a:custGeom>
                  <a:solidFill>
                    <a:srgbClr val="93513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7198C55A-EDC6-4728-AD3A-CAD2AC999CE3}"/>
                      </a:ext>
                    </a:extLst>
                  </p:cNvPr>
                  <p:cNvSpPr/>
                  <p:nvPr/>
                </p:nvSpPr>
                <p:spPr>
                  <a:xfrm>
                    <a:off x="3906716" y="2346282"/>
                    <a:ext cx="89042" cy="125756"/>
                  </a:xfrm>
                  <a:custGeom>
                    <a:avLst/>
                    <a:gdLst>
                      <a:gd name="connsiteX0" fmla="*/ 1829 w 89042"/>
                      <a:gd name="connsiteY0" fmla="*/ 115488 h 125756"/>
                      <a:gd name="connsiteX1" fmla="*/ 0 w 89042"/>
                      <a:gd name="connsiteY1" fmla="*/ 125756 h 125756"/>
                      <a:gd name="connsiteX2" fmla="*/ 9425 w 89042"/>
                      <a:gd name="connsiteY2" fmla="*/ 120692 h 125756"/>
                      <a:gd name="connsiteX3" fmla="*/ 89042 w 89042"/>
                      <a:gd name="connsiteY3" fmla="*/ 5205 h 125756"/>
                      <a:gd name="connsiteX4" fmla="*/ 81305 w 89042"/>
                      <a:gd name="connsiteY4" fmla="*/ 0 h 125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42" h="125756">
                        <a:moveTo>
                          <a:pt x="1829" y="115488"/>
                        </a:moveTo>
                        <a:lnTo>
                          <a:pt x="0" y="125756"/>
                        </a:lnTo>
                        <a:lnTo>
                          <a:pt x="9425" y="120692"/>
                        </a:lnTo>
                        <a:lnTo>
                          <a:pt x="89042" y="5205"/>
                        </a:lnTo>
                        <a:lnTo>
                          <a:pt x="81305" y="0"/>
                        </a:lnTo>
                        <a:close/>
                      </a:path>
                    </a:pathLst>
                  </a:custGeom>
                  <a:solidFill>
                    <a:srgbClr val="AEB5BD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7D02223A-477A-4FC8-8031-B3021AB41732}"/>
                      </a:ext>
                    </a:extLst>
                  </p:cNvPr>
                  <p:cNvSpPr/>
                  <p:nvPr/>
                </p:nvSpPr>
                <p:spPr>
                  <a:xfrm>
                    <a:off x="3922647" y="2403735"/>
                    <a:ext cx="40756" cy="28168"/>
                  </a:xfrm>
                  <a:custGeom>
                    <a:avLst/>
                    <a:gdLst>
                      <a:gd name="connsiteX0" fmla="*/ 16000 w 40756"/>
                      <a:gd name="connsiteY0" fmla="*/ 642 h 28168"/>
                      <a:gd name="connsiteX1" fmla="*/ 32880 w 40756"/>
                      <a:gd name="connsiteY1" fmla="*/ 14146 h 28168"/>
                      <a:gd name="connsiteX2" fmla="*/ 40195 w 40756"/>
                      <a:gd name="connsiteY2" fmla="*/ 26666 h 28168"/>
                      <a:gd name="connsiteX3" fmla="*/ 32177 w 40756"/>
                      <a:gd name="connsiteY3" fmla="*/ 28072 h 28168"/>
                      <a:gd name="connsiteX4" fmla="*/ 7701 w 40756"/>
                      <a:gd name="connsiteY4" fmla="*/ 23008 h 28168"/>
                      <a:gd name="connsiteX5" fmla="*/ 2496 w 40756"/>
                      <a:gd name="connsiteY5" fmla="*/ 1908 h 28168"/>
                      <a:gd name="connsiteX6" fmla="*/ 16000 w 40756"/>
                      <a:gd name="connsiteY6" fmla="*/ 642 h 28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756" h="28168">
                        <a:moveTo>
                          <a:pt x="16000" y="642"/>
                        </a:moveTo>
                        <a:cubicBezTo>
                          <a:pt x="20783" y="6550"/>
                          <a:pt x="27113" y="9363"/>
                          <a:pt x="32880" y="14146"/>
                        </a:cubicBezTo>
                        <a:cubicBezTo>
                          <a:pt x="35272" y="16116"/>
                          <a:pt x="42868" y="22727"/>
                          <a:pt x="40195" y="26666"/>
                        </a:cubicBezTo>
                        <a:cubicBezTo>
                          <a:pt x="38929" y="28494"/>
                          <a:pt x="34287" y="27931"/>
                          <a:pt x="32177" y="28072"/>
                        </a:cubicBezTo>
                        <a:cubicBezTo>
                          <a:pt x="23878" y="28494"/>
                          <a:pt x="14594" y="27650"/>
                          <a:pt x="7701" y="23008"/>
                        </a:cubicBezTo>
                        <a:cubicBezTo>
                          <a:pt x="527" y="18225"/>
                          <a:pt x="-2568" y="9645"/>
                          <a:pt x="2496" y="1908"/>
                        </a:cubicBezTo>
                        <a:cubicBezTo>
                          <a:pt x="4184" y="-765"/>
                          <a:pt x="15438" y="-61"/>
                          <a:pt x="16000" y="642"/>
                        </a:cubicBezTo>
                        <a:close/>
                      </a:path>
                    </a:pathLst>
                  </a:custGeom>
                  <a:solidFill>
                    <a:srgbClr val="93513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70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164190" y="2127580"/>
                    <a:ext cx="319570" cy="399469"/>
                    <a:chOff x="4164190" y="2127580"/>
                    <a:chExt cx="319570" cy="399469"/>
                  </a:xfrm>
                  <a:solidFill>
                    <a:srgbClr val="000000"/>
                  </a:solidFill>
                </p:grpSpPr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A78B1A01-35D6-4435-B5D2-0FC0A45BC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4190" y="2458323"/>
                      <a:ext cx="142336" cy="68726"/>
                    </a:xfrm>
                    <a:custGeom>
                      <a:avLst/>
                      <a:gdLst>
                        <a:gd name="connsiteX0" fmla="*/ 39895 w 142336"/>
                        <a:gd name="connsiteY0" fmla="*/ 15543 h 68726"/>
                        <a:gd name="connsiteX1" fmla="*/ 17388 w 142336"/>
                        <a:gd name="connsiteY1" fmla="*/ 40301 h 68726"/>
                        <a:gd name="connsiteX2" fmla="*/ 1071 w 142336"/>
                        <a:gd name="connsiteY2" fmla="*/ 61541 h 68726"/>
                        <a:gd name="connsiteX3" fmla="*/ 4306 w 142336"/>
                        <a:gd name="connsiteY3" fmla="*/ 68434 h 68726"/>
                        <a:gd name="connsiteX4" fmla="*/ 23859 w 142336"/>
                        <a:gd name="connsiteY4" fmla="*/ 61260 h 68726"/>
                        <a:gd name="connsiteX5" fmla="*/ 45100 w 142336"/>
                        <a:gd name="connsiteY5" fmla="*/ 50429 h 68726"/>
                        <a:gd name="connsiteX6" fmla="*/ 40598 w 142336"/>
                        <a:gd name="connsiteY6" fmla="*/ 56618 h 68726"/>
                        <a:gd name="connsiteX7" fmla="*/ 48898 w 142336"/>
                        <a:gd name="connsiteY7" fmla="*/ 61119 h 68726"/>
                        <a:gd name="connsiteX8" fmla="*/ 70138 w 142336"/>
                        <a:gd name="connsiteY8" fmla="*/ 47756 h 68726"/>
                        <a:gd name="connsiteX9" fmla="*/ 131750 w 142336"/>
                        <a:gd name="connsiteY9" fmla="*/ 41285 h 68726"/>
                        <a:gd name="connsiteX10" fmla="*/ 39895 w 142336"/>
                        <a:gd name="connsiteY10" fmla="*/ 15543 h 68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336" h="68726">
                          <a:moveTo>
                            <a:pt x="39895" y="15543"/>
                          </a:moveTo>
                          <a:cubicBezTo>
                            <a:pt x="32018" y="23280"/>
                            <a:pt x="24000" y="31298"/>
                            <a:pt x="17388" y="40301"/>
                          </a:cubicBezTo>
                          <a:cubicBezTo>
                            <a:pt x="12324" y="47334"/>
                            <a:pt x="5291" y="53945"/>
                            <a:pt x="1071" y="61541"/>
                          </a:cubicBezTo>
                          <a:cubicBezTo>
                            <a:pt x="-898" y="65199"/>
                            <a:pt x="-336" y="67449"/>
                            <a:pt x="4306" y="68434"/>
                          </a:cubicBezTo>
                          <a:cubicBezTo>
                            <a:pt x="11340" y="69981"/>
                            <a:pt x="18514" y="65058"/>
                            <a:pt x="23859" y="61260"/>
                          </a:cubicBezTo>
                          <a:cubicBezTo>
                            <a:pt x="30470" y="56618"/>
                            <a:pt x="37644" y="53383"/>
                            <a:pt x="45100" y="50429"/>
                          </a:cubicBezTo>
                          <a:cubicBezTo>
                            <a:pt x="43130" y="52539"/>
                            <a:pt x="41583" y="54649"/>
                            <a:pt x="40598" y="56618"/>
                          </a:cubicBezTo>
                          <a:cubicBezTo>
                            <a:pt x="35253" y="68153"/>
                            <a:pt x="41864" y="65761"/>
                            <a:pt x="48898" y="61119"/>
                          </a:cubicBezTo>
                          <a:cubicBezTo>
                            <a:pt x="56634" y="55915"/>
                            <a:pt x="61558" y="51132"/>
                            <a:pt x="70138" y="47756"/>
                          </a:cubicBezTo>
                          <a:cubicBezTo>
                            <a:pt x="90535" y="39738"/>
                            <a:pt x="113323" y="51554"/>
                            <a:pt x="131750" y="41285"/>
                          </a:cubicBezTo>
                          <a:cubicBezTo>
                            <a:pt x="174091" y="17935"/>
                            <a:pt x="78297" y="-22296"/>
                            <a:pt x="39895" y="15543"/>
                          </a:cubicBezTo>
                          <a:close/>
                        </a:path>
                      </a:pathLst>
                    </a:custGeom>
                    <a:solidFill>
                      <a:srgbClr val="935137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2" name="Freeform: Shape 171">
                      <a:extLst>
                        <a:ext uri="{FF2B5EF4-FFF2-40B4-BE49-F238E27FC236}">
                          <a16:creationId xmlns:a16="http://schemas.microsoft.com/office/drawing/2014/main" id="{A449F2BC-98E0-4DA6-ACA3-1E1BC6563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3281" y="2127580"/>
                      <a:ext cx="198821" cy="378608"/>
                    </a:xfrm>
                    <a:custGeom>
                      <a:avLst/>
                      <a:gdLst>
                        <a:gd name="connsiteX0" fmla="*/ 177521 w 198821"/>
                        <a:gd name="connsiteY0" fmla="*/ 13328 h 378608"/>
                        <a:gd name="connsiteX1" fmla="*/ 95372 w 198821"/>
                        <a:gd name="connsiteY1" fmla="*/ 55387 h 378608"/>
                        <a:gd name="connsiteX2" fmla="*/ 100577 w 198821"/>
                        <a:gd name="connsiteY2" fmla="*/ 298319 h 378608"/>
                        <a:gd name="connsiteX3" fmla="*/ 0 w 198821"/>
                        <a:gd name="connsiteY3" fmla="*/ 330110 h 378608"/>
                        <a:gd name="connsiteX4" fmla="*/ 7455 w 198821"/>
                        <a:gd name="connsiteY4" fmla="*/ 378218 h 378608"/>
                        <a:gd name="connsiteX5" fmla="*/ 180194 w 198821"/>
                        <a:gd name="connsiteY5" fmla="*/ 319560 h 378608"/>
                        <a:gd name="connsiteX6" fmla="*/ 177521 w 198821"/>
                        <a:gd name="connsiteY6" fmla="*/ 13328 h 378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8821" h="378608">
                          <a:moveTo>
                            <a:pt x="177521" y="13328"/>
                          </a:moveTo>
                          <a:cubicBezTo>
                            <a:pt x="136025" y="-24652"/>
                            <a:pt x="105359" y="27817"/>
                            <a:pt x="95372" y="55387"/>
                          </a:cubicBezTo>
                          <a:cubicBezTo>
                            <a:pt x="79617" y="98291"/>
                            <a:pt x="71740" y="131629"/>
                            <a:pt x="100577" y="298319"/>
                          </a:cubicBezTo>
                          <a:cubicBezTo>
                            <a:pt x="74413" y="303102"/>
                            <a:pt x="32775" y="319419"/>
                            <a:pt x="0" y="330110"/>
                          </a:cubicBezTo>
                          <a:lnTo>
                            <a:pt x="7455" y="378218"/>
                          </a:lnTo>
                          <a:cubicBezTo>
                            <a:pt x="45295" y="374279"/>
                            <a:pt x="165846" y="397630"/>
                            <a:pt x="180194" y="319560"/>
                          </a:cubicBezTo>
                          <a:cubicBezTo>
                            <a:pt x="198762" y="217717"/>
                            <a:pt x="211703" y="123470"/>
                            <a:pt x="177521" y="13328"/>
                          </a:cubicBezTo>
                          <a:close/>
                        </a:path>
                      </a:pathLst>
                    </a:custGeom>
                    <a:solidFill>
                      <a:srgbClr val="0074E0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E4C03CB6-FCCD-4C0E-AB61-1E5E1AE66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1120" y="2217272"/>
                      <a:ext cx="162640" cy="290072"/>
                    </a:xfrm>
                    <a:custGeom>
                      <a:avLst/>
                      <a:gdLst>
                        <a:gd name="connsiteX0" fmla="*/ 1829 w 162640"/>
                        <a:gd name="connsiteY0" fmla="*/ 290073 h 290072"/>
                        <a:gd name="connsiteX1" fmla="*/ 0 w 162640"/>
                        <a:gd name="connsiteY1" fmla="*/ 288385 h 290072"/>
                        <a:gd name="connsiteX2" fmla="*/ 1688 w 162640"/>
                        <a:gd name="connsiteY2" fmla="*/ 286556 h 290072"/>
                        <a:gd name="connsiteX3" fmla="*/ 14770 w 162640"/>
                        <a:gd name="connsiteY3" fmla="*/ 286416 h 290072"/>
                        <a:gd name="connsiteX4" fmla="*/ 140386 w 162640"/>
                        <a:gd name="connsiteY4" fmla="*/ 229445 h 290072"/>
                        <a:gd name="connsiteX5" fmla="*/ 155015 w 162640"/>
                        <a:gd name="connsiteY5" fmla="*/ 1987 h 290072"/>
                        <a:gd name="connsiteX6" fmla="*/ 156562 w 162640"/>
                        <a:gd name="connsiteY6" fmla="*/ 18 h 290072"/>
                        <a:gd name="connsiteX7" fmla="*/ 158532 w 162640"/>
                        <a:gd name="connsiteY7" fmla="*/ 1565 h 290072"/>
                        <a:gd name="connsiteX8" fmla="*/ 143902 w 162640"/>
                        <a:gd name="connsiteY8" fmla="*/ 230149 h 290072"/>
                        <a:gd name="connsiteX9" fmla="*/ 14911 w 162640"/>
                        <a:gd name="connsiteY9" fmla="*/ 289932 h 290072"/>
                        <a:gd name="connsiteX10" fmla="*/ 1829 w 162640"/>
                        <a:gd name="connsiteY10" fmla="*/ 290073 h 290072"/>
                        <a:gd name="connsiteX11" fmla="*/ 1829 w 162640"/>
                        <a:gd name="connsiteY11" fmla="*/ 290073 h 2900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2640" h="290072">
                          <a:moveTo>
                            <a:pt x="1829" y="290073"/>
                          </a:moveTo>
                          <a:cubicBezTo>
                            <a:pt x="844" y="290073"/>
                            <a:pt x="141" y="289370"/>
                            <a:pt x="0" y="288385"/>
                          </a:cubicBezTo>
                          <a:cubicBezTo>
                            <a:pt x="0" y="287400"/>
                            <a:pt x="703" y="286556"/>
                            <a:pt x="1688" y="286556"/>
                          </a:cubicBezTo>
                          <a:cubicBezTo>
                            <a:pt x="5908" y="286416"/>
                            <a:pt x="10269" y="286416"/>
                            <a:pt x="14770" y="286416"/>
                          </a:cubicBezTo>
                          <a:cubicBezTo>
                            <a:pt x="63441" y="285853"/>
                            <a:pt x="130117" y="285009"/>
                            <a:pt x="140386" y="229445"/>
                          </a:cubicBezTo>
                          <a:cubicBezTo>
                            <a:pt x="154171" y="155033"/>
                            <a:pt x="165565" y="81605"/>
                            <a:pt x="155015" y="1987"/>
                          </a:cubicBezTo>
                          <a:cubicBezTo>
                            <a:pt x="154874" y="1003"/>
                            <a:pt x="155578" y="159"/>
                            <a:pt x="156562" y="18"/>
                          </a:cubicBezTo>
                          <a:cubicBezTo>
                            <a:pt x="157406" y="-123"/>
                            <a:pt x="158391" y="581"/>
                            <a:pt x="158532" y="1565"/>
                          </a:cubicBezTo>
                          <a:cubicBezTo>
                            <a:pt x="169082" y="81745"/>
                            <a:pt x="157547" y="155455"/>
                            <a:pt x="143902" y="230149"/>
                          </a:cubicBezTo>
                          <a:cubicBezTo>
                            <a:pt x="133211" y="288526"/>
                            <a:pt x="64707" y="289370"/>
                            <a:pt x="14911" y="289932"/>
                          </a:cubicBezTo>
                          <a:cubicBezTo>
                            <a:pt x="10409" y="289932"/>
                            <a:pt x="6049" y="289932"/>
                            <a:pt x="1829" y="290073"/>
                          </a:cubicBezTo>
                          <a:cubicBezTo>
                            <a:pt x="1829" y="290073"/>
                            <a:pt x="1829" y="290073"/>
                            <a:pt x="1829" y="290073"/>
                          </a:cubicBezTo>
                          <a:close/>
                        </a:path>
                      </a:pathLst>
                    </a:custGeom>
                    <a:solidFill>
                      <a:srgbClr val="004D94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7E812D7C-F008-4AC7-86B5-F91BC4E025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564" y="2181277"/>
                      <a:ext cx="70721" cy="266847"/>
                    </a:xfrm>
                    <a:custGeom>
                      <a:avLst/>
                      <a:gdLst>
                        <a:gd name="connsiteX0" fmla="*/ 1774 w 70721"/>
                        <a:gd name="connsiteY0" fmla="*/ 266848 h 266847"/>
                        <a:gd name="connsiteX1" fmla="*/ 86 w 70721"/>
                        <a:gd name="connsiteY1" fmla="*/ 265722 h 266847"/>
                        <a:gd name="connsiteX2" fmla="*/ 1211 w 70721"/>
                        <a:gd name="connsiteY2" fmla="*/ 263472 h 266847"/>
                        <a:gd name="connsiteX3" fmla="*/ 67043 w 70721"/>
                        <a:gd name="connsiteY3" fmla="*/ 243216 h 266847"/>
                        <a:gd name="connsiteX4" fmla="*/ 62260 w 70721"/>
                        <a:gd name="connsiteY4" fmla="*/ 1128 h 266847"/>
                        <a:gd name="connsiteX5" fmla="*/ 64511 w 70721"/>
                        <a:gd name="connsiteY5" fmla="*/ 143 h 266847"/>
                        <a:gd name="connsiteX6" fmla="*/ 65496 w 70721"/>
                        <a:gd name="connsiteY6" fmla="*/ 2394 h 266847"/>
                        <a:gd name="connsiteX7" fmla="*/ 70700 w 70721"/>
                        <a:gd name="connsiteY7" fmla="*/ 244341 h 266847"/>
                        <a:gd name="connsiteX8" fmla="*/ 69294 w 70721"/>
                        <a:gd name="connsiteY8" fmla="*/ 246310 h 266847"/>
                        <a:gd name="connsiteX9" fmla="*/ 2196 w 70721"/>
                        <a:gd name="connsiteY9" fmla="*/ 266848 h 266847"/>
                        <a:gd name="connsiteX10" fmla="*/ 1774 w 70721"/>
                        <a:gd name="connsiteY10" fmla="*/ 266848 h 26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721" h="266847">
                          <a:moveTo>
                            <a:pt x="1774" y="266848"/>
                          </a:moveTo>
                          <a:cubicBezTo>
                            <a:pt x="1070" y="266848"/>
                            <a:pt x="367" y="266426"/>
                            <a:pt x="86" y="265722"/>
                          </a:cubicBezTo>
                          <a:cubicBezTo>
                            <a:pt x="-196" y="264738"/>
                            <a:pt x="226" y="263753"/>
                            <a:pt x="1211" y="263472"/>
                          </a:cubicBezTo>
                          <a:cubicBezTo>
                            <a:pt x="16825" y="257986"/>
                            <a:pt x="48756" y="246873"/>
                            <a:pt x="67043" y="243216"/>
                          </a:cubicBezTo>
                          <a:cubicBezTo>
                            <a:pt x="38628" y="77792"/>
                            <a:pt x="46224" y="44876"/>
                            <a:pt x="62260" y="1128"/>
                          </a:cubicBezTo>
                          <a:cubicBezTo>
                            <a:pt x="62542" y="284"/>
                            <a:pt x="63526" y="-279"/>
                            <a:pt x="64511" y="143"/>
                          </a:cubicBezTo>
                          <a:cubicBezTo>
                            <a:pt x="65496" y="425"/>
                            <a:pt x="65918" y="1550"/>
                            <a:pt x="65496" y="2394"/>
                          </a:cubicBezTo>
                          <a:cubicBezTo>
                            <a:pt x="49600" y="45720"/>
                            <a:pt x="42145" y="78354"/>
                            <a:pt x="70700" y="244341"/>
                          </a:cubicBezTo>
                          <a:cubicBezTo>
                            <a:pt x="70841" y="245326"/>
                            <a:pt x="70278" y="246170"/>
                            <a:pt x="69294" y="246310"/>
                          </a:cubicBezTo>
                          <a:cubicBezTo>
                            <a:pt x="51570" y="249546"/>
                            <a:pt x="18232" y="261221"/>
                            <a:pt x="2196" y="266848"/>
                          </a:cubicBezTo>
                          <a:cubicBezTo>
                            <a:pt x="2196" y="266707"/>
                            <a:pt x="2055" y="266848"/>
                            <a:pt x="1774" y="266848"/>
                          </a:cubicBezTo>
                          <a:close/>
                        </a:path>
                      </a:pathLst>
                    </a:custGeom>
                    <a:solidFill>
                      <a:srgbClr val="004D94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70FF460C-58B7-4CE7-91C5-641A84FF0EEC}"/>
                      </a:ext>
                    </a:extLst>
                  </p:cNvPr>
                  <p:cNvSpPr/>
                  <p:nvPr/>
                </p:nvSpPr>
                <p:spPr>
                  <a:xfrm>
                    <a:off x="4244947" y="2229315"/>
                    <a:ext cx="45251" cy="118654"/>
                  </a:xfrm>
                  <a:custGeom>
                    <a:avLst/>
                    <a:gdLst>
                      <a:gd name="connsiteX0" fmla="*/ 43538 w 45251"/>
                      <a:gd name="connsiteY0" fmla="*/ 118655 h 118654"/>
                      <a:gd name="connsiteX1" fmla="*/ 41991 w 45251"/>
                      <a:gd name="connsiteY1" fmla="*/ 117670 h 118654"/>
                      <a:gd name="connsiteX2" fmla="*/ 72 w 45251"/>
                      <a:gd name="connsiteY2" fmla="*/ 2182 h 118654"/>
                      <a:gd name="connsiteX3" fmla="*/ 1338 w 45251"/>
                      <a:gd name="connsiteY3" fmla="*/ 72 h 118654"/>
                      <a:gd name="connsiteX4" fmla="*/ 3448 w 45251"/>
                      <a:gd name="connsiteY4" fmla="*/ 1338 h 118654"/>
                      <a:gd name="connsiteX5" fmla="*/ 45086 w 45251"/>
                      <a:gd name="connsiteY5" fmla="*/ 116263 h 118654"/>
                      <a:gd name="connsiteX6" fmla="*/ 44242 w 45251"/>
                      <a:gd name="connsiteY6" fmla="*/ 118655 h 118654"/>
                      <a:gd name="connsiteX7" fmla="*/ 43538 w 45251"/>
                      <a:gd name="connsiteY7" fmla="*/ 118655 h 118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251" h="118654">
                        <a:moveTo>
                          <a:pt x="43538" y="118655"/>
                        </a:moveTo>
                        <a:cubicBezTo>
                          <a:pt x="42835" y="118655"/>
                          <a:pt x="42272" y="118233"/>
                          <a:pt x="41991" y="117670"/>
                        </a:cubicBezTo>
                        <a:cubicBezTo>
                          <a:pt x="24408" y="80393"/>
                          <a:pt x="10763" y="42554"/>
                          <a:pt x="72" y="2182"/>
                        </a:cubicBezTo>
                        <a:cubicBezTo>
                          <a:pt x="-209" y="1198"/>
                          <a:pt x="354" y="213"/>
                          <a:pt x="1338" y="72"/>
                        </a:cubicBezTo>
                        <a:cubicBezTo>
                          <a:pt x="2323" y="-209"/>
                          <a:pt x="3167" y="354"/>
                          <a:pt x="3448" y="1338"/>
                        </a:cubicBezTo>
                        <a:cubicBezTo>
                          <a:pt x="13998" y="41569"/>
                          <a:pt x="27643" y="79127"/>
                          <a:pt x="45086" y="116263"/>
                        </a:cubicBezTo>
                        <a:cubicBezTo>
                          <a:pt x="45508" y="117107"/>
                          <a:pt x="45086" y="118233"/>
                          <a:pt x="44242" y="118655"/>
                        </a:cubicBezTo>
                        <a:cubicBezTo>
                          <a:pt x="44101" y="118655"/>
                          <a:pt x="43820" y="118655"/>
                          <a:pt x="43538" y="118655"/>
                        </a:cubicBezTo>
                        <a:close/>
                      </a:path>
                    </a:pathLst>
                  </a:custGeom>
                  <a:solidFill>
                    <a:srgbClr val="004D94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8AE0F6C-E75E-4A42-951D-3A4F018738A0}"/>
                      </a:ext>
                    </a:extLst>
                  </p:cNvPr>
                  <p:cNvSpPr/>
                  <p:nvPr/>
                </p:nvSpPr>
                <p:spPr>
                  <a:xfrm>
                    <a:off x="3937800" y="2414292"/>
                    <a:ext cx="31995" cy="21875"/>
                  </a:xfrm>
                  <a:custGeom>
                    <a:avLst/>
                    <a:gdLst>
                      <a:gd name="connsiteX0" fmla="*/ 21244 w 31995"/>
                      <a:gd name="connsiteY0" fmla="*/ 21876 h 21875"/>
                      <a:gd name="connsiteX1" fmla="*/ 1128 w 31995"/>
                      <a:gd name="connsiteY1" fmla="*/ 18500 h 21875"/>
                      <a:gd name="connsiteX2" fmla="*/ 144 w 31995"/>
                      <a:gd name="connsiteY2" fmla="*/ 16249 h 21875"/>
                      <a:gd name="connsiteX3" fmla="*/ 2394 w 31995"/>
                      <a:gd name="connsiteY3" fmla="*/ 15264 h 21875"/>
                      <a:gd name="connsiteX4" fmla="*/ 28136 w 31995"/>
                      <a:gd name="connsiteY4" fmla="*/ 16952 h 21875"/>
                      <a:gd name="connsiteX5" fmla="*/ 27995 w 31995"/>
                      <a:gd name="connsiteY5" fmla="*/ 14139 h 21875"/>
                      <a:gd name="connsiteX6" fmla="*/ 14632 w 31995"/>
                      <a:gd name="connsiteY6" fmla="*/ 3448 h 21875"/>
                      <a:gd name="connsiteX7" fmla="*/ 13366 w 31995"/>
                      <a:gd name="connsiteY7" fmla="*/ 1338 h 21875"/>
                      <a:gd name="connsiteX8" fmla="*/ 15476 w 31995"/>
                      <a:gd name="connsiteY8" fmla="*/ 72 h 21875"/>
                      <a:gd name="connsiteX9" fmla="*/ 31090 w 31995"/>
                      <a:gd name="connsiteY9" fmla="*/ 12592 h 21875"/>
                      <a:gd name="connsiteX10" fmla="*/ 30668 w 31995"/>
                      <a:gd name="connsiteY10" fmla="*/ 19203 h 21875"/>
                      <a:gd name="connsiteX11" fmla="*/ 21244 w 31995"/>
                      <a:gd name="connsiteY11" fmla="*/ 21876 h 2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995" h="21875">
                        <a:moveTo>
                          <a:pt x="21244" y="21876"/>
                        </a:moveTo>
                        <a:cubicBezTo>
                          <a:pt x="12944" y="21876"/>
                          <a:pt x="2535" y="19062"/>
                          <a:pt x="1128" y="18500"/>
                        </a:cubicBezTo>
                        <a:cubicBezTo>
                          <a:pt x="284" y="18218"/>
                          <a:pt x="-278" y="17093"/>
                          <a:pt x="144" y="16249"/>
                        </a:cubicBezTo>
                        <a:cubicBezTo>
                          <a:pt x="425" y="15405"/>
                          <a:pt x="1550" y="14842"/>
                          <a:pt x="2394" y="15264"/>
                        </a:cubicBezTo>
                        <a:cubicBezTo>
                          <a:pt x="7177" y="17093"/>
                          <a:pt x="25041" y="20328"/>
                          <a:pt x="28136" y="16952"/>
                        </a:cubicBezTo>
                        <a:cubicBezTo>
                          <a:pt x="28277" y="16812"/>
                          <a:pt x="28839" y="16108"/>
                          <a:pt x="27995" y="14139"/>
                        </a:cubicBezTo>
                        <a:cubicBezTo>
                          <a:pt x="26308" y="10622"/>
                          <a:pt x="18149" y="4292"/>
                          <a:pt x="14632" y="3448"/>
                        </a:cubicBezTo>
                        <a:cubicBezTo>
                          <a:pt x="13647" y="3167"/>
                          <a:pt x="13085" y="2182"/>
                          <a:pt x="13366" y="1338"/>
                        </a:cubicBezTo>
                        <a:cubicBezTo>
                          <a:pt x="13647" y="354"/>
                          <a:pt x="14491" y="-209"/>
                          <a:pt x="15476" y="72"/>
                        </a:cubicBezTo>
                        <a:cubicBezTo>
                          <a:pt x="19837" y="1198"/>
                          <a:pt x="28980" y="8231"/>
                          <a:pt x="31090" y="12592"/>
                        </a:cubicBezTo>
                        <a:cubicBezTo>
                          <a:pt x="32778" y="15968"/>
                          <a:pt x="31794" y="18078"/>
                          <a:pt x="30668" y="19203"/>
                        </a:cubicBezTo>
                        <a:cubicBezTo>
                          <a:pt x="28839" y="21172"/>
                          <a:pt x="25323" y="21876"/>
                          <a:pt x="21244" y="21876"/>
                        </a:cubicBezTo>
                        <a:close/>
                      </a:path>
                    </a:pathLst>
                  </a:custGeom>
                  <a:solidFill>
                    <a:srgbClr val="66220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B04902D7-22B4-4B00-9604-6DC4593A1C2C}"/>
                      </a:ext>
                    </a:extLst>
                  </p:cNvPr>
                  <p:cNvSpPr/>
                  <p:nvPr/>
                </p:nvSpPr>
                <p:spPr>
                  <a:xfrm>
                    <a:off x="3956228" y="2435659"/>
                    <a:ext cx="22790" cy="38629"/>
                  </a:xfrm>
                  <a:custGeom>
                    <a:avLst/>
                    <a:gdLst>
                      <a:gd name="connsiteX0" fmla="*/ 20259 w 22790"/>
                      <a:gd name="connsiteY0" fmla="*/ 38630 h 38629"/>
                      <a:gd name="connsiteX1" fmla="*/ 18993 w 22790"/>
                      <a:gd name="connsiteY1" fmla="*/ 38067 h 38629"/>
                      <a:gd name="connsiteX2" fmla="*/ 18993 w 22790"/>
                      <a:gd name="connsiteY2" fmla="*/ 35535 h 38629"/>
                      <a:gd name="connsiteX3" fmla="*/ 19415 w 22790"/>
                      <a:gd name="connsiteY3" fmla="*/ 32722 h 38629"/>
                      <a:gd name="connsiteX4" fmla="*/ 14351 w 22790"/>
                      <a:gd name="connsiteY4" fmla="*/ 25829 h 38629"/>
                      <a:gd name="connsiteX5" fmla="*/ 9850 w 22790"/>
                      <a:gd name="connsiteY5" fmla="*/ 20061 h 38629"/>
                      <a:gd name="connsiteX6" fmla="*/ 7739 w 22790"/>
                      <a:gd name="connsiteY6" fmla="*/ 12465 h 38629"/>
                      <a:gd name="connsiteX7" fmla="*/ 7036 w 22790"/>
                      <a:gd name="connsiteY7" fmla="*/ 8245 h 38629"/>
                      <a:gd name="connsiteX8" fmla="*/ 1128 w 22790"/>
                      <a:gd name="connsiteY8" fmla="*/ 3322 h 38629"/>
                      <a:gd name="connsiteX9" fmla="*/ 144 w 22790"/>
                      <a:gd name="connsiteY9" fmla="*/ 1071 h 38629"/>
                      <a:gd name="connsiteX10" fmla="*/ 2394 w 22790"/>
                      <a:gd name="connsiteY10" fmla="*/ 87 h 38629"/>
                      <a:gd name="connsiteX11" fmla="*/ 10412 w 22790"/>
                      <a:gd name="connsiteY11" fmla="*/ 7401 h 38629"/>
                      <a:gd name="connsiteX12" fmla="*/ 11116 w 22790"/>
                      <a:gd name="connsiteY12" fmla="*/ 12184 h 38629"/>
                      <a:gd name="connsiteX13" fmla="*/ 12663 w 22790"/>
                      <a:gd name="connsiteY13" fmla="*/ 18373 h 38629"/>
                      <a:gd name="connsiteX14" fmla="*/ 16742 w 22790"/>
                      <a:gd name="connsiteY14" fmla="*/ 23578 h 38629"/>
                      <a:gd name="connsiteX15" fmla="*/ 22369 w 22790"/>
                      <a:gd name="connsiteY15" fmla="*/ 31737 h 38629"/>
                      <a:gd name="connsiteX16" fmla="*/ 21103 w 22790"/>
                      <a:gd name="connsiteY16" fmla="*/ 38208 h 38629"/>
                      <a:gd name="connsiteX17" fmla="*/ 20259 w 22790"/>
                      <a:gd name="connsiteY17" fmla="*/ 38630 h 38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790" h="38629">
                        <a:moveTo>
                          <a:pt x="20259" y="38630"/>
                        </a:moveTo>
                        <a:cubicBezTo>
                          <a:pt x="19837" y="38630"/>
                          <a:pt x="19415" y="38489"/>
                          <a:pt x="18993" y="38067"/>
                        </a:cubicBezTo>
                        <a:cubicBezTo>
                          <a:pt x="18289" y="37364"/>
                          <a:pt x="18289" y="36238"/>
                          <a:pt x="18993" y="35535"/>
                        </a:cubicBezTo>
                        <a:cubicBezTo>
                          <a:pt x="19696" y="34831"/>
                          <a:pt x="19837" y="33706"/>
                          <a:pt x="19415" y="32722"/>
                        </a:cubicBezTo>
                        <a:cubicBezTo>
                          <a:pt x="18571" y="30330"/>
                          <a:pt x="16461" y="28079"/>
                          <a:pt x="14351" y="25829"/>
                        </a:cubicBezTo>
                        <a:cubicBezTo>
                          <a:pt x="12663" y="24000"/>
                          <a:pt x="10975" y="22172"/>
                          <a:pt x="9850" y="20061"/>
                        </a:cubicBezTo>
                        <a:cubicBezTo>
                          <a:pt x="8161" y="17248"/>
                          <a:pt x="8021" y="14716"/>
                          <a:pt x="7739" y="12465"/>
                        </a:cubicBezTo>
                        <a:cubicBezTo>
                          <a:pt x="7599" y="11059"/>
                          <a:pt x="7458" y="9793"/>
                          <a:pt x="7036" y="8245"/>
                        </a:cubicBezTo>
                        <a:cubicBezTo>
                          <a:pt x="6333" y="5573"/>
                          <a:pt x="3660" y="4307"/>
                          <a:pt x="1128" y="3322"/>
                        </a:cubicBezTo>
                        <a:cubicBezTo>
                          <a:pt x="284" y="2900"/>
                          <a:pt x="-278" y="1915"/>
                          <a:pt x="144" y="1071"/>
                        </a:cubicBezTo>
                        <a:cubicBezTo>
                          <a:pt x="565" y="228"/>
                          <a:pt x="1550" y="-194"/>
                          <a:pt x="2394" y="87"/>
                        </a:cubicBezTo>
                        <a:cubicBezTo>
                          <a:pt x="5489" y="1353"/>
                          <a:pt x="9146" y="3322"/>
                          <a:pt x="10412" y="7401"/>
                        </a:cubicBezTo>
                        <a:cubicBezTo>
                          <a:pt x="10975" y="9230"/>
                          <a:pt x="10975" y="10778"/>
                          <a:pt x="11116" y="12184"/>
                        </a:cubicBezTo>
                        <a:cubicBezTo>
                          <a:pt x="11256" y="14435"/>
                          <a:pt x="11537" y="16264"/>
                          <a:pt x="12663" y="18373"/>
                        </a:cubicBezTo>
                        <a:cubicBezTo>
                          <a:pt x="13647" y="20061"/>
                          <a:pt x="15195" y="21750"/>
                          <a:pt x="16742" y="23578"/>
                        </a:cubicBezTo>
                        <a:cubicBezTo>
                          <a:pt x="18993" y="26110"/>
                          <a:pt x="21384" y="28642"/>
                          <a:pt x="22369" y="31737"/>
                        </a:cubicBezTo>
                        <a:cubicBezTo>
                          <a:pt x="23213" y="33987"/>
                          <a:pt x="22791" y="36660"/>
                          <a:pt x="21103" y="38208"/>
                        </a:cubicBezTo>
                        <a:cubicBezTo>
                          <a:pt x="21103" y="38489"/>
                          <a:pt x="20681" y="38630"/>
                          <a:pt x="20259" y="38630"/>
                        </a:cubicBezTo>
                        <a:close/>
                      </a:path>
                    </a:pathLst>
                  </a:custGeom>
                  <a:solidFill>
                    <a:srgbClr val="66220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78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3268782" y="1946899"/>
                <a:ext cx="752014" cy="1272360"/>
                <a:chOff x="3268782" y="1946899"/>
                <a:chExt cx="752014" cy="1272360"/>
              </a:xfrm>
              <a:solidFill>
                <a:srgbClr val="000000"/>
              </a:solidFill>
            </p:grpSpPr>
            <p:grpSp>
              <p:nvGrpSpPr>
                <p:cNvPr id="179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304950" y="2559618"/>
                  <a:ext cx="715846" cy="659641"/>
                  <a:chOff x="3304950" y="2559618"/>
                  <a:chExt cx="715846" cy="659641"/>
                </a:xfrm>
                <a:solidFill>
                  <a:srgbClr val="000000"/>
                </a:solidFill>
              </p:grpSpPr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47448C03-26C1-431F-BC05-96320468F7F9}"/>
                      </a:ext>
                    </a:extLst>
                  </p:cNvPr>
                  <p:cNvSpPr/>
                  <p:nvPr/>
                </p:nvSpPr>
                <p:spPr>
                  <a:xfrm>
                    <a:off x="3853544" y="3048631"/>
                    <a:ext cx="70473" cy="112111"/>
                  </a:xfrm>
                  <a:custGeom>
                    <a:avLst/>
                    <a:gdLst>
                      <a:gd name="connsiteX0" fmla="*/ 0 w 70473"/>
                      <a:gd name="connsiteY0" fmla="*/ 9987 h 112111"/>
                      <a:gd name="connsiteX1" fmla="*/ 24617 w 70473"/>
                      <a:gd name="connsiteY1" fmla="*/ 112111 h 112111"/>
                      <a:gd name="connsiteX2" fmla="*/ 70474 w 70473"/>
                      <a:gd name="connsiteY2" fmla="*/ 103390 h 112111"/>
                      <a:gd name="connsiteX3" fmla="*/ 53594 w 70473"/>
                      <a:gd name="connsiteY3" fmla="*/ 0 h 112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473" h="112111">
                        <a:moveTo>
                          <a:pt x="0" y="9987"/>
                        </a:moveTo>
                        <a:lnTo>
                          <a:pt x="24617" y="112111"/>
                        </a:lnTo>
                        <a:lnTo>
                          <a:pt x="70474" y="103390"/>
                        </a:lnTo>
                        <a:lnTo>
                          <a:pt x="53594" y="0"/>
                        </a:ln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F2ED9B6D-69E4-4A66-B786-09C19C224A27}"/>
                      </a:ext>
                    </a:extLst>
                  </p:cNvPr>
                  <p:cNvSpPr/>
                  <p:nvPr/>
                </p:nvSpPr>
                <p:spPr>
                  <a:xfrm>
                    <a:off x="3863712" y="3140346"/>
                    <a:ext cx="157084" cy="78914"/>
                  </a:xfrm>
                  <a:custGeom>
                    <a:avLst/>
                    <a:gdLst>
                      <a:gd name="connsiteX0" fmla="*/ 127545 w 157084"/>
                      <a:gd name="connsiteY0" fmla="*/ 51625 h 78914"/>
                      <a:gd name="connsiteX1" fmla="*/ 63823 w 157084"/>
                      <a:gd name="connsiteY1" fmla="*/ 0 h 78914"/>
                      <a:gd name="connsiteX2" fmla="*/ 3195 w 157084"/>
                      <a:gd name="connsiteY2" fmla="*/ 0 h 78914"/>
                      <a:gd name="connsiteX3" fmla="*/ 1085 w 157084"/>
                      <a:gd name="connsiteY3" fmla="*/ 78914 h 78914"/>
                      <a:gd name="connsiteX4" fmla="*/ 31047 w 157084"/>
                      <a:gd name="connsiteY4" fmla="*/ 78914 h 78914"/>
                      <a:gd name="connsiteX5" fmla="*/ 38643 w 157084"/>
                      <a:gd name="connsiteY5" fmla="*/ 59643 h 78914"/>
                      <a:gd name="connsiteX6" fmla="*/ 54961 w 157084"/>
                      <a:gd name="connsiteY6" fmla="*/ 78914 h 78914"/>
                      <a:gd name="connsiteX7" fmla="*/ 157085 w 157084"/>
                      <a:gd name="connsiteY7" fmla="*/ 78914 h 78914"/>
                      <a:gd name="connsiteX8" fmla="*/ 127545 w 157084"/>
                      <a:gd name="connsiteY8" fmla="*/ 51625 h 7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084" h="78914">
                        <a:moveTo>
                          <a:pt x="127545" y="51625"/>
                        </a:moveTo>
                        <a:cubicBezTo>
                          <a:pt x="111509" y="49515"/>
                          <a:pt x="70715" y="29821"/>
                          <a:pt x="63823" y="0"/>
                        </a:cubicBezTo>
                        <a:lnTo>
                          <a:pt x="3195" y="0"/>
                        </a:lnTo>
                        <a:cubicBezTo>
                          <a:pt x="-2431" y="23351"/>
                          <a:pt x="1085" y="50921"/>
                          <a:pt x="1085" y="78914"/>
                        </a:cubicBezTo>
                        <a:lnTo>
                          <a:pt x="31047" y="78914"/>
                        </a:lnTo>
                        <a:lnTo>
                          <a:pt x="38643" y="59643"/>
                        </a:lnTo>
                        <a:lnTo>
                          <a:pt x="54961" y="78914"/>
                        </a:lnTo>
                        <a:lnTo>
                          <a:pt x="157085" y="78914"/>
                        </a:lnTo>
                        <a:cubicBezTo>
                          <a:pt x="156944" y="51062"/>
                          <a:pt x="137673" y="52891"/>
                          <a:pt x="127545" y="51625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162DD4C0-F6E1-45DF-B17E-85358CF057CB}"/>
                      </a:ext>
                    </a:extLst>
                  </p:cNvPr>
                  <p:cNvSpPr/>
                  <p:nvPr/>
                </p:nvSpPr>
                <p:spPr>
                  <a:xfrm>
                    <a:off x="3419588" y="2561783"/>
                    <a:ext cx="498943" cy="540301"/>
                  </a:xfrm>
                  <a:custGeom>
                    <a:avLst/>
                    <a:gdLst>
                      <a:gd name="connsiteX0" fmla="*/ 13502 w 498943"/>
                      <a:gd name="connsiteY0" fmla="*/ 0 h 540301"/>
                      <a:gd name="connsiteX1" fmla="*/ 286818 w 498943"/>
                      <a:gd name="connsiteY1" fmla="*/ 18287 h 540301"/>
                      <a:gd name="connsiteX2" fmla="*/ 429595 w 498943"/>
                      <a:gd name="connsiteY2" fmla="*/ 90308 h 540301"/>
                      <a:gd name="connsiteX3" fmla="*/ 498943 w 498943"/>
                      <a:gd name="connsiteY3" fmla="*/ 526657 h 540301"/>
                      <a:gd name="connsiteX4" fmla="*/ 438598 w 498943"/>
                      <a:gd name="connsiteY4" fmla="*/ 540301 h 540301"/>
                      <a:gd name="connsiteX5" fmla="*/ 321422 w 498943"/>
                      <a:gd name="connsiteY5" fmla="*/ 175833 h 540301"/>
                      <a:gd name="connsiteX6" fmla="*/ 111828 w 498943"/>
                      <a:gd name="connsiteY6" fmla="*/ 175833 h 540301"/>
                      <a:gd name="connsiteX7" fmla="*/ 13502 w 498943"/>
                      <a:gd name="connsiteY7" fmla="*/ 0 h 540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8943" h="540301">
                        <a:moveTo>
                          <a:pt x="13502" y="0"/>
                        </a:moveTo>
                        <a:lnTo>
                          <a:pt x="286818" y="18287"/>
                        </a:lnTo>
                        <a:cubicBezTo>
                          <a:pt x="363341" y="25039"/>
                          <a:pt x="410183" y="39246"/>
                          <a:pt x="429595" y="90308"/>
                        </a:cubicBezTo>
                        <a:cubicBezTo>
                          <a:pt x="444505" y="183711"/>
                          <a:pt x="469403" y="315375"/>
                          <a:pt x="498943" y="526657"/>
                        </a:cubicBezTo>
                        <a:lnTo>
                          <a:pt x="438598" y="540301"/>
                        </a:lnTo>
                        <a:cubicBezTo>
                          <a:pt x="406525" y="377831"/>
                          <a:pt x="330284" y="272331"/>
                          <a:pt x="321422" y="175833"/>
                        </a:cubicBezTo>
                        <a:lnTo>
                          <a:pt x="111828" y="175833"/>
                        </a:lnTo>
                        <a:cubicBezTo>
                          <a:pt x="70895" y="175833"/>
                          <a:pt x="-37841" y="54297"/>
                          <a:pt x="13502" y="0"/>
                        </a:cubicBezTo>
                        <a:close/>
                      </a:path>
                    </a:pathLst>
                  </a:custGeom>
                  <a:solidFill>
                    <a:srgbClr val="09234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C884E574-B847-4107-AB4C-C9745BC032F4}"/>
                      </a:ext>
                    </a:extLst>
                  </p:cNvPr>
                  <p:cNvSpPr/>
                  <p:nvPr/>
                </p:nvSpPr>
                <p:spPr>
                  <a:xfrm>
                    <a:off x="3482324" y="3058900"/>
                    <a:ext cx="71458" cy="90730"/>
                  </a:xfrm>
                  <a:custGeom>
                    <a:avLst/>
                    <a:gdLst>
                      <a:gd name="connsiteX0" fmla="*/ 71459 w 71458"/>
                      <a:gd name="connsiteY0" fmla="*/ 11535 h 90730"/>
                      <a:gd name="connsiteX1" fmla="*/ 51765 w 71458"/>
                      <a:gd name="connsiteY1" fmla="*/ 90730 h 90730"/>
                      <a:gd name="connsiteX2" fmla="*/ 0 w 71458"/>
                      <a:gd name="connsiteY2" fmla="*/ 68786 h 90730"/>
                      <a:gd name="connsiteX3" fmla="*/ 16599 w 71458"/>
                      <a:gd name="connsiteY3" fmla="*/ 0 h 90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458" h="90730">
                        <a:moveTo>
                          <a:pt x="71459" y="11535"/>
                        </a:moveTo>
                        <a:lnTo>
                          <a:pt x="51765" y="90730"/>
                        </a:lnTo>
                        <a:lnTo>
                          <a:pt x="0" y="68786"/>
                        </a:lnTo>
                        <a:lnTo>
                          <a:pt x="16599" y="0"/>
                        </a:ln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A4E33A3-03C7-4BE9-A154-D7CE15689B47}"/>
                      </a:ext>
                    </a:extLst>
                  </p:cNvPr>
                  <p:cNvSpPr/>
                  <p:nvPr/>
                </p:nvSpPr>
                <p:spPr>
                  <a:xfrm>
                    <a:off x="3304950" y="2561591"/>
                    <a:ext cx="424473" cy="524457"/>
                  </a:xfrm>
                  <a:custGeom>
                    <a:avLst/>
                    <a:gdLst>
                      <a:gd name="connsiteX0" fmla="*/ 407083 w 424473"/>
                      <a:gd name="connsiteY0" fmla="*/ 65461 h 524457"/>
                      <a:gd name="connsiteX1" fmla="*/ 117310 w 424473"/>
                      <a:gd name="connsiteY1" fmla="*/ 192 h 524457"/>
                      <a:gd name="connsiteX2" fmla="*/ 25314 w 424473"/>
                      <a:gd name="connsiteY2" fmla="*/ 192 h 524457"/>
                      <a:gd name="connsiteX3" fmla="*/ 36848 w 424473"/>
                      <a:gd name="connsiteY3" fmla="*/ 176025 h 524457"/>
                      <a:gd name="connsiteX4" fmla="*/ 301864 w 424473"/>
                      <a:gd name="connsiteY4" fmla="*/ 176025 h 524457"/>
                      <a:gd name="connsiteX5" fmla="*/ 184267 w 424473"/>
                      <a:gd name="connsiteY5" fmla="*/ 510531 h 524457"/>
                      <a:gd name="connsiteX6" fmla="*/ 252068 w 424473"/>
                      <a:gd name="connsiteY6" fmla="*/ 524457 h 524457"/>
                      <a:gd name="connsiteX7" fmla="*/ 407083 w 424473"/>
                      <a:gd name="connsiteY7" fmla="*/ 65461 h 524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4473" h="524457">
                        <a:moveTo>
                          <a:pt x="407083" y="65461"/>
                        </a:moveTo>
                        <a:cubicBezTo>
                          <a:pt x="343924" y="15243"/>
                          <a:pt x="212260" y="-2059"/>
                          <a:pt x="117310" y="192"/>
                        </a:cubicBezTo>
                        <a:lnTo>
                          <a:pt x="25314" y="192"/>
                        </a:lnTo>
                        <a:cubicBezTo>
                          <a:pt x="-15199" y="65743"/>
                          <a:pt x="-3945" y="176025"/>
                          <a:pt x="36848" y="176025"/>
                        </a:cubicBezTo>
                        <a:lnTo>
                          <a:pt x="301864" y="176025"/>
                        </a:lnTo>
                        <a:cubicBezTo>
                          <a:pt x="236173" y="268443"/>
                          <a:pt x="210431" y="383368"/>
                          <a:pt x="184267" y="510531"/>
                        </a:cubicBezTo>
                        <a:lnTo>
                          <a:pt x="252068" y="524457"/>
                        </a:lnTo>
                        <a:cubicBezTo>
                          <a:pt x="314524" y="333432"/>
                          <a:pt x="477698" y="121587"/>
                          <a:pt x="407083" y="65461"/>
                        </a:cubicBezTo>
                        <a:close/>
                      </a:path>
                    </a:pathLst>
                  </a:custGeom>
                  <a:solidFill>
                    <a:srgbClr val="09234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3261646D-8297-4E3A-9AB5-A951A81B8C7E}"/>
                      </a:ext>
                    </a:extLst>
                  </p:cNvPr>
                  <p:cNvSpPr/>
                  <p:nvPr/>
                </p:nvSpPr>
                <p:spPr>
                  <a:xfrm>
                    <a:off x="3420431" y="2559618"/>
                    <a:ext cx="310792" cy="179686"/>
                  </a:xfrm>
                  <a:custGeom>
                    <a:avLst/>
                    <a:gdLst>
                      <a:gd name="connsiteX0" fmla="*/ 293431 w 310792"/>
                      <a:gd name="connsiteY0" fmla="*/ 179686 h 179686"/>
                      <a:gd name="connsiteX1" fmla="*/ 292868 w 310792"/>
                      <a:gd name="connsiteY1" fmla="*/ 179546 h 179686"/>
                      <a:gd name="connsiteX2" fmla="*/ 291884 w 310792"/>
                      <a:gd name="connsiteY2" fmla="*/ 177295 h 179686"/>
                      <a:gd name="connsiteX3" fmla="*/ 290477 w 310792"/>
                      <a:gd name="connsiteY3" fmla="*/ 68700 h 179686"/>
                      <a:gd name="connsiteX4" fmla="*/ 1829 w 310792"/>
                      <a:gd name="connsiteY4" fmla="*/ 3712 h 179686"/>
                      <a:gd name="connsiteX5" fmla="*/ 1829 w 310792"/>
                      <a:gd name="connsiteY5" fmla="*/ 3712 h 179686"/>
                      <a:gd name="connsiteX6" fmla="*/ 0 w 310792"/>
                      <a:gd name="connsiteY6" fmla="*/ 2024 h 179686"/>
                      <a:gd name="connsiteX7" fmla="*/ 1688 w 310792"/>
                      <a:gd name="connsiteY7" fmla="*/ 195 h 179686"/>
                      <a:gd name="connsiteX8" fmla="*/ 292728 w 310792"/>
                      <a:gd name="connsiteY8" fmla="*/ 65887 h 179686"/>
                      <a:gd name="connsiteX9" fmla="*/ 295260 w 310792"/>
                      <a:gd name="connsiteY9" fmla="*/ 178420 h 179686"/>
                      <a:gd name="connsiteX10" fmla="*/ 293431 w 310792"/>
                      <a:gd name="connsiteY10" fmla="*/ 179686 h 179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0792" h="179686">
                        <a:moveTo>
                          <a:pt x="293431" y="179686"/>
                        </a:moveTo>
                        <a:cubicBezTo>
                          <a:pt x="293290" y="179686"/>
                          <a:pt x="293009" y="179686"/>
                          <a:pt x="292868" y="179546"/>
                        </a:cubicBezTo>
                        <a:cubicBezTo>
                          <a:pt x="292024" y="179264"/>
                          <a:pt x="291462" y="178139"/>
                          <a:pt x="291884" y="177295"/>
                        </a:cubicBezTo>
                        <a:cubicBezTo>
                          <a:pt x="312702" y="120606"/>
                          <a:pt x="312280" y="86002"/>
                          <a:pt x="290477" y="68700"/>
                        </a:cubicBezTo>
                        <a:cubicBezTo>
                          <a:pt x="229990" y="20592"/>
                          <a:pt x="101843" y="1602"/>
                          <a:pt x="1829" y="3712"/>
                        </a:cubicBezTo>
                        <a:cubicBezTo>
                          <a:pt x="1829" y="3712"/>
                          <a:pt x="1829" y="3712"/>
                          <a:pt x="1829" y="3712"/>
                        </a:cubicBezTo>
                        <a:cubicBezTo>
                          <a:pt x="844" y="3712"/>
                          <a:pt x="141" y="3009"/>
                          <a:pt x="0" y="2024"/>
                        </a:cubicBezTo>
                        <a:cubicBezTo>
                          <a:pt x="0" y="1039"/>
                          <a:pt x="703" y="195"/>
                          <a:pt x="1688" y="195"/>
                        </a:cubicBezTo>
                        <a:cubicBezTo>
                          <a:pt x="102405" y="-2196"/>
                          <a:pt x="231397" y="17216"/>
                          <a:pt x="292728" y="65887"/>
                        </a:cubicBezTo>
                        <a:cubicBezTo>
                          <a:pt x="315938" y="84314"/>
                          <a:pt x="316782" y="120044"/>
                          <a:pt x="295260" y="178420"/>
                        </a:cubicBezTo>
                        <a:cubicBezTo>
                          <a:pt x="294838" y="179264"/>
                          <a:pt x="294275" y="179686"/>
                          <a:pt x="293431" y="179686"/>
                        </a:cubicBezTo>
                        <a:close/>
                      </a:path>
                    </a:pathLst>
                  </a:custGeom>
                  <a:solidFill>
                    <a:srgbClr val="175BB8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F12915E2-9D33-45E5-96DC-5643D735597A}"/>
                      </a:ext>
                    </a:extLst>
                  </p:cNvPr>
                  <p:cNvSpPr/>
                  <p:nvPr/>
                </p:nvSpPr>
                <p:spPr>
                  <a:xfrm>
                    <a:off x="3604968" y="2691562"/>
                    <a:ext cx="69507" cy="47742"/>
                  </a:xfrm>
                  <a:custGeom>
                    <a:avLst/>
                    <a:gdLst>
                      <a:gd name="connsiteX0" fmla="*/ 67679 w 69507"/>
                      <a:gd name="connsiteY0" fmla="*/ 47742 h 47742"/>
                      <a:gd name="connsiteX1" fmla="*/ 1706 w 69507"/>
                      <a:gd name="connsiteY1" fmla="*/ 47742 h 47742"/>
                      <a:gd name="connsiteX2" fmla="*/ 18 w 69507"/>
                      <a:gd name="connsiteY2" fmla="*/ 46195 h 47742"/>
                      <a:gd name="connsiteX3" fmla="*/ 1425 w 69507"/>
                      <a:gd name="connsiteY3" fmla="*/ 44226 h 47742"/>
                      <a:gd name="connsiteX4" fmla="*/ 38701 w 69507"/>
                      <a:gd name="connsiteY4" fmla="*/ 36208 h 47742"/>
                      <a:gd name="connsiteX5" fmla="*/ 8317 w 69507"/>
                      <a:gd name="connsiteY5" fmla="*/ 36208 h 47742"/>
                      <a:gd name="connsiteX6" fmla="*/ 6629 w 69507"/>
                      <a:gd name="connsiteY6" fmla="*/ 34942 h 47742"/>
                      <a:gd name="connsiteX7" fmla="*/ 7333 w 69507"/>
                      <a:gd name="connsiteY7" fmla="*/ 32972 h 47742"/>
                      <a:gd name="connsiteX8" fmla="*/ 54175 w 69507"/>
                      <a:gd name="connsiteY8" fmla="*/ 338 h 47742"/>
                      <a:gd name="connsiteX9" fmla="*/ 56566 w 69507"/>
                      <a:gd name="connsiteY9" fmla="*/ 760 h 47742"/>
                      <a:gd name="connsiteX10" fmla="*/ 56144 w 69507"/>
                      <a:gd name="connsiteY10" fmla="*/ 3151 h 47742"/>
                      <a:gd name="connsiteX11" fmla="*/ 13944 w 69507"/>
                      <a:gd name="connsiteY11" fmla="*/ 32550 h 47742"/>
                      <a:gd name="connsiteX12" fmla="*/ 55159 w 69507"/>
                      <a:gd name="connsiteY12" fmla="*/ 32550 h 47742"/>
                      <a:gd name="connsiteX13" fmla="*/ 56847 w 69507"/>
                      <a:gd name="connsiteY13" fmla="*/ 34098 h 47742"/>
                      <a:gd name="connsiteX14" fmla="*/ 55441 w 69507"/>
                      <a:gd name="connsiteY14" fmla="*/ 36067 h 47742"/>
                      <a:gd name="connsiteX15" fmla="*/ 18164 w 69507"/>
                      <a:gd name="connsiteY15" fmla="*/ 44085 h 47742"/>
                      <a:gd name="connsiteX16" fmla="*/ 67679 w 69507"/>
                      <a:gd name="connsiteY16" fmla="*/ 44085 h 47742"/>
                      <a:gd name="connsiteX17" fmla="*/ 69507 w 69507"/>
                      <a:gd name="connsiteY17" fmla="*/ 45914 h 47742"/>
                      <a:gd name="connsiteX18" fmla="*/ 67679 w 69507"/>
                      <a:gd name="connsiteY18" fmla="*/ 47742 h 47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9507" h="47742">
                        <a:moveTo>
                          <a:pt x="67679" y="47742"/>
                        </a:moveTo>
                        <a:lnTo>
                          <a:pt x="1706" y="47742"/>
                        </a:lnTo>
                        <a:cubicBezTo>
                          <a:pt x="862" y="47742"/>
                          <a:pt x="18" y="47039"/>
                          <a:pt x="18" y="46195"/>
                        </a:cubicBezTo>
                        <a:cubicBezTo>
                          <a:pt x="-123" y="45351"/>
                          <a:pt x="581" y="44507"/>
                          <a:pt x="1425" y="44226"/>
                        </a:cubicBezTo>
                        <a:lnTo>
                          <a:pt x="38701" y="36208"/>
                        </a:lnTo>
                        <a:lnTo>
                          <a:pt x="8317" y="36208"/>
                        </a:lnTo>
                        <a:cubicBezTo>
                          <a:pt x="7614" y="36208"/>
                          <a:pt x="6911" y="35645"/>
                          <a:pt x="6629" y="34942"/>
                        </a:cubicBezTo>
                        <a:cubicBezTo>
                          <a:pt x="6348" y="34238"/>
                          <a:pt x="6629" y="33394"/>
                          <a:pt x="7333" y="32972"/>
                        </a:cubicBezTo>
                        <a:lnTo>
                          <a:pt x="54175" y="338"/>
                        </a:lnTo>
                        <a:cubicBezTo>
                          <a:pt x="55019" y="-225"/>
                          <a:pt x="56003" y="-84"/>
                          <a:pt x="56566" y="760"/>
                        </a:cubicBezTo>
                        <a:cubicBezTo>
                          <a:pt x="57129" y="1604"/>
                          <a:pt x="56988" y="2588"/>
                          <a:pt x="56144" y="3151"/>
                        </a:cubicBezTo>
                        <a:lnTo>
                          <a:pt x="13944" y="32550"/>
                        </a:lnTo>
                        <a:lnTo>
                          <a:pt x="55159" y="32550"/>
                        </a:lnTo>
                        <a:cubicBezTo>
                          <a:pt x="56003" y="32550"/>
                          <a:pt x="56847" y="33254"/>
                          <a:pt x="56847" y="34098"/>
                        </a:cubicBezTo>
                        <a:cubicBezTo>
                          <a:pt x="56988" y="34942"/>
                          <a:pt x="56285" y="35786"/>
                          <a:pt x="55441" y="36067"/>
                        </a:cubicBezTo>
                        <a:lnTo>
                          <a:pt x="18164" y="44085"/>
                        </a:lnTo>
                        <a:lnTo>
                          <a:pt x="67679" y="44085"/>
                        </a:lnTo>
                        <a:cubicBezTo>
                          <a:pt x="68663" y="44085"/>
                          <a:pt x="69507" y="44929"/>
                          <a:pt x="69507" y="45914"/>
                        </a:cubicBezTo>
                        <a:cubicBezTo>
                          <a:pt x="69367" y="47039"/>
                          <a:pt x="68663" y="47742"/>
                          <a:pt x="67679" y="47742"/>
                        </a:cubicBezTo>
                        <a:close/>
                      </a:path>
                    </a:pathLst>
                  </a:custGeom>
                  <a:solidFill>
                    <a:srgbClr val="175BB8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9EF58E74-28F5-4392-BCBB-F3B79D63C2F0}"/>
                      </a:ext>
                    </a:extLst>
                  </p:cNvPr>
                  <p:cNvSpPr/>
                  <p:nvPr/>
                </p:nvSpPr>
                <p:spPr>
                  <a:xfrm>
                    <a:off x="3740448" y="2713490"/>
                    <a:ext cx="47144" cy="25815"/>
                  </a:xfrm>
                  <a:custGeom>
                    <a:avLst/>
                    <a:gdLst>
                      <a:gd name="connsiteX0" fmla="*/ 45154 w 47144"/>
                      <a:gd name="connsiteY0" fmla="*/ 25815 h 25815"/>
                      <a:gd name="connsiteX1" fmla="*/ 1829 w 47144"/>
                      <a:gd name="connsiteY1" fmla="*/ 25815 h 25815"/>
                      <a:gd name="connsiteX2" fmla="*/ 0 w 47144"/>
                      <a:gd name="connsiteY2" fmla="*/ 23987 h 25815"/>
                      <a:gd name="connsiteX3" fmla="*/ 1829 w 47144"/>
                      <a:gd name="connsiteY3" fmla="*/ 22158 h 25815"/>
                      <a:gd name="connsiteX4" fmla="*/ 33619 w 47144"/>
                      <a:gd name="connsiteY4" fmla="*/ 22158 h 25815"/>
                      <a:gd name="connsiteX5" fmla="*/ 7877 w 47144"/>
                      <a:gd name="connsiteY5" fmla="*/ 13999 h 25815"/>
                      <a:gd name="connsiteX6" fmla="*/ 6611 w 47144"/>
                      <a:gd name="connsiteY6" fmla="*/ 12311 h 25815"/>
                      <a:gd name="connsiteX7" fmla="*/ 7877 w 47144"/>
                      <a:gd name="connsiteY7" fmla="*/ 10623 h 25815"/>
                      <a:gd name="connsiteX8" fmla="*/ 42200 w 47144"/>
                      <a:gd name="connsiteY8" fmla="*/ 73 h 25815"/>
                      <a:gd name="connsiteX9" fmla="*/ 44451 w 47144"/>
                      <a:gd name="connsiteY9" fmla="*/ 1198 h 25815"/>
                      <a:gd name="connsiteX10" fmla="*/ 43325 w 47144"/>
                      <a:gd name="connsiteY10" fmla="*/ 3449 h 25815"/>
                      <a:gd name="connsiteX11" fmla="*/ 14489 w 47144"/>
                      <a:gd name="connsiteY11" fmla="*/ 12311 h 25815"/>
                      <a:gd name="connsiteX12" fmla="*/ 45858 w 47144"/>
                      <a:gd name="connsiteY12" fmla="*/ 22158 h 25815"/>
                      <a:gd name="connsiteX13" fmla="*/ 47123 w 47144"/>
                      <a:gd name="connsiteY13" fmla="*/ 24127 h 25815"/>
                      <a:gd name="connsiteX14" fmla="*/ 45154 w 47144"/>
                      <a:gd name="connsiteY14" fmla="*/ 25815 h 25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7144" h="25815">
                        <a:moveTo>
                          <a:pt x="45154" y="25815"/>
                        </a:moveTo>
                        <a:lnTo>
                          <a:pt x="1829" y="25815"/>
                        </a:lnTo>
                        <a:cubicBezTo>
                          <a:pt x="844" y="25815"/>
                          <a:pt x="0" y="24971"/>
                          <a:pt x="0" y="23987"/>
                        </a:cubicBezTo>
                        <a:cubicBezTo>
                          <a:pt x="0" y="23002"/>
                          <a:pt x="844" y="22158"/>
                          <a:pt x="1829" y="22158"/>
                        </a:cubicBezTo>
                        <a:lnTo>
                          <a:pt x="33619" y="22158"/>
                        </a:lnTo>
                        <a:lnTo>
                          <a:pt x="7877" y="13999"/>
                        </a:lnTo>
                        <a:cubicBezTo>
                          <a:pt x="7174" y="13718"/>
                          <a:pt x="6611" y="13155"/>
                          <a:pt x="6611" y="12311"/>
                        </a:cubicBezTo>
                        <a:cubicBezTo>
                          <a:pt x="6611" y="11608"/>
                          <a:pt x="7174" y="10905"/>
                          <a:pt x="7877" y="10623"/>
                        </a:cubicBezTo>
                        <a:lnTo>
                          <a:pt x="42200" y="73"/>
                        </a:lnTo>
                        <a:cubicBezTo>
                          <a:pt x="43185" y="-208"/>
                          <a:pt x="44169" y="355"/>
                          <a:pt x="44451" y="1198"/>
                        </a:cubicBezTo>
                        <a:cubicBezTo>
                          <a:pt x="44732" y="2183"/>
                          <a:pt x="44169" y="3168"/>
                          <a:pt x="43325" y="3449"/>
                        </a:cubicBezTo>
                        <a:lnTo>
                          <a:pt x="14489" y="12311"/>
                        </a:lnTo>
                        <a:lnTo>
                          <a:pt x="45858" y="22158"/>
                        </a:lnTo>
                        <a:cubicBezTo>
                          <a:pt x="46701" y="22439"/>
                          <a:pt x="47264" y="23283"/>
                          <a:pt x="47123" y="24127"/>
                        </a:cubicBezTo>
                        <a:cubicBezTo>
                          <a:pt x="46842" y="25253"/>
                          <a:pt x="45998" y="25815"/>
                          <a:pt x="45154" y="25815"/>
                        </a:cubicBezTo>
                        <a:close/>
                      </a:path>
                    </a:pathLst>
                  </a:custGeom>
                  <a:solidFill>
                    <a:srgbClr val="175BB8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7FD33FE-0FC2-4FC9-93AE-E156A77BBDF9}"/>
                      </a:ext>
                    </a:extLst>
                  </p:cNvPr>
                  <p:cNvSpPr/>
                  <p:nvPr/>
                </p:nvSpPr>
                <p:spPr>
                  <a:xfrm>
                    <a:off x="3441531" y="3114744"/>
                    <a:ext cx="171613" cy="104515"/>
                  </a:xfrm>
                  <a:custGeom>
                    <a:avLst/>
                    <a:gdLst>
                      <a:gd name="connsiteX0" fmla="*/ 42481 w 171613"/>
                      <a:gd name="connsiteY0" fmla="*/ 0 h 104515"/>
                      <a:gd name="connsiteX1" fmla="*/ 101280 w 171613"/>
                      <a:gd name="connsiteY1" fmla="*/ 23210 h 104515"/>
                      <a:gd name="connsiteX2" fmla="*/ 131805 w 171613"/>
                      <a:gd name="connsiteY2" fmla="*/ 79336 h 104515"/>
                      <a:gd name="connsiteX3" fmla="*/ 171614 w 171613"/>
                      <a:gd name="connsiteY3" fmla="*/ 104516 h 104515"/>
                      <a:gd name="connsiteX4" fmla="*/ 73850 w 171613"/>
                      <a:gd name="connsiteY4" fmla="*/ 104516 h 104515"/>
                      <a:gd name="connsiteX5" fmla="*/ 41075 w 171613"/>
                      <a:gd name="connsiteY5" fmla="*/ 60346 h 104515"/>
                      <a:gd name="connsiteX6" fmla="*/ 24195 w 171613"/>
                      <a:gd name="connsiteY6" fmla="*/ 72303 h 104515"/>
                      <a:gd name="connsiteX7" fmla="*/ 0 w 171613"/>
                      <a:gd name="connsiteY7" fmla="*/ 56407 h 104515"/>
                      <a:gd name="connsiteX8" fmla="*/ 42481 w 171613"/>
                      <a:gd name="connsiteY8" fmla="*/ 0 h 104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613" h="104515">
                        <a:moveTo>
                          <a:pt x="42481" y="0"/>
                        </a:moveTo>
                        <a:lnTo>
                          <a:pt x="101280" y="23210"/>
                        </a:lnTo>
                        <a:cubicBezTo>
                          <a:pt x="85947" y="64566"/>
                          <a:pt x="116332" y="77226"/>
                          <a:pt x="131805" y="79336"/>
                        </a:cubicBezTo>
                        <a:cubicBezTo>
                          <a:pt x="142074" y="80743"/>
                          <a:pt x="171614" y="76663"/>
                          <a:pt x="171614" y="104516"/>
                        </a:cubicBezTo>
                        <a:lnTo>
                          <a:pt x="73850" y="104516"/>
                        </a:lnTo>
                        <a:cubicBezTo>
                          <a:pt x="57533" y="97623"/>
                          <a:pt x="44732" y="85666"/>
                          <a:pt x="41075" y="60346"/>
                        </a:cubicBezTo>
                        <a:lnTo>
                          <a:pt x="24195" y="72303"/>
                        </a:lnTo>
                        <a:lnTo>
                          <a:pt x="0" y="56407"/>
                        </a:lnTo>
                        <a:cubicBezTo>
                          <a:pt x="15473" y="32916"/>
                          <a:pt x="24898" y="16317"/>
                          <a:pt x="42481" y="0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9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268782" y="2196050"/>
                  <a:ext cx="373280" cy="380081"/>
                  <a:chOff x="3268782" y="2196050"/>
                  <a:chExt cx="373280" cy="380081"/>
                </a:xfrm>
                <a:solidFill>
                  <a:srgbClr val="000000"/>
                </a:solidFill>
              </p:grpSpPr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685ACEC7-BFB4-4F57-A814-7F577A414643}"/>
                      </a:ext>
                    </a:extLst>
                  </p:cNvPr>
                  <p:cNvSpPr/>
                  <p:nvPr/>
                </p:nvSpPr>
                <p:spPr>
                  <a:xfrm>
                    <a:off x="3498012" y="2200692"/>
                    <a:ext cx="120720" cy="363667"/>
                  </a:xfrm>
                  <a:custGeom>
                    <a:avLst/>
                    <a:gdLst>
                      <a:gd name="connsiteX0" fmla="*/ 61116 w 120720"/>
                      <a:gd name="connsiteY0" fmla="*/ 48108 h 363667"/>
                      <a:gd name="connsiteX1" fmla="*/ 3724 w 120720"/>
                      <a:gd name="connsiteY1" fmla="*/ 0 h 363667"/>
                      <a:gd name="connsiteX2" fmla="*/ 58021 w 120720"/>
                      <a:gd name="connsiteY2" fmla="*/ 349135 h 363667"/>
                      <a:gd name="connsiteX3" fmla="*/ 115132 w 120720"/>
                      <a:gd name="connsiteY3" fmla="*/ 345759 h 363667"/>
                      <a:gd name="connsiteX4" fmla="*/ 61116 w 120720"/>
                      <a:gd name="connsiteY4" fmla="*/ 48108 h 363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720" h="363667">
                        <a:moveTo>
                          <a:pt x="61116" y="48108"/>
                        </a:moveTo>
                        <a:cubicBezTo>
                          <a:pt x="47471" y="23773"/>
                          <a:pt x="19760" y="0"/>
                          <a:pt x="3724" y="0"/>
                        </a:cubicBezTo>
                        <a:cubicBezTo>
                          <a:pt x="-10765" y="0"/>
                          <a:pt x="19057" y="122943"/>
                          <a:pt x="58021" y="349135"/>
                        </a:cubicBezTo>
                        <a:cubicBezTo>
                          <a:pt x="68150" y="365593"/>
                          <a:pt x="109084" y="372486"/>
                          <a:pt x="115132" y="345759"/>
                        </a:cubicBezTo>
                        <a:cubicBezTo>
                          <a:pt x="136232" y="251231"/>
                          <a:pt x="93048" y="104797"/>
                          <a:pt x="61116" y="48108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88E266B3-7A5B-44E9-B6C4-A4AE5858828C}"/>
                      </a:ext>
                    </a:extLst>
                  </p:cNvPr>
                  <p:cNvSpPr/>
                  <p:nvPr/>
                </p:nvSpPr>
                <p:spPr>
                  <a:xfrm>
                    <a:off x="3565878" y="2441091"/>
                    <a:ext cx="65731" cy="123197"/>
                  </a:xfrm>
                  <a:custGeom>
                    <a:avLst/>
                    <a:gdLst>
                      <a:gd name="connsiteX0" fmla="*/ 58942 w 65731"/>
                      <a:gd name="connsiteY0" fmla="*/ 0 h 123197"/>
                      <a:gd name="connsiteX1" fmla="*/ 8161 w 65731"/>
                      <a:gd name="connsiteY1" fmla="*/ 1688 h 123197"/>
                      <a:gd name="connsiteX2" fmla="*/ 2253 w 65731"/>
                      <a:gd name="connsiteY2" fmla="*/ 109157 h 123197"/>
                      <a:gd name="connsiteX3" fmla="*/ 51627 w 65731"/>
                      <a:gd name="connsiteY3" fmla="*/ 110283 h 123197"/>
                      <a:gd name="connsiteX4" fmla="*/ 58942 w 65731"/>
                      <a:gd name="connsiteY4" fmla="*/ 0 h 123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731" h="123197">
                        <a:moveTo>
                          <a:pt x="58942" y="0"/>
                        </a:moveTo>
                        <a:lnTo>
                          <a:pt x="8161" y="1688"/>
                        </a:lnTo>
                        <a:cubicBezTo>
                          <a:pt x="705" y="47123"/>
                          <a:pt x="-2530" y="85525"/>
                          <a:pt x="2253" y="109157"/>
                        </a:cubicBezTo>
                        <a:cubicBezTo>
                          <a:pt x="5207" y="123787"/>
                          <a:pt x="29120" y="131102"/>
                          <a:pt x="51627" y="110283"/>
                        </a:cubicBezTo>
                        <a:cubicBezTo>
                          <a:pt x="73290" y="90167"/>
                          <a:pt x="65131" y="39105"/>
                          <a:pt x="58942" y="0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819360BA-0001-4E65-B886-6C273B2B4A0D}"/>
                      </a:ext>
                    </a:extLst>
                  </p:cNvPr>
                  <p:cNvSpPr/>
                  <p:nvPr/>
                </p:nvSpPr>
                <p:spPr>
                  <a:xfrm>
                    <a:off x="3294101" y="2196050"/>
                    <a:ext cx="295129" cy="380081"/>
                  </a:xfrm>
                  <a:custGeom>
                    <a:avLst/>
                    <a:gdLst>
                      <a:gd name="connsiteX0" fmla="*/ 187941 w 295129"/>
                      <a:gd name="connsiteY0" fmla="*/ 0 h 380081"/>
                      <a:gd name="connsiteX1" fmla="*/ 60779 w 295129"/>
                      <a:gd name="connsiteY1" fmla="*/ 0 h 380081"/>
                      <a:gd name="connsiteX2" fmla="*/ 1698 w 295129"/>
                      <a:gd name="connsiteY2" fmla="*/ 60627 h 380081"/>
                      <a:gd name="connsiteX3" fmla="*/ 26315 w 295129"/>
                      <a:gd name="connsiteY3" fmla="*/ 171613 h 380081"/>
                      <a:gd name="connsiteX4" fmla="*/ 56699 w 295129"/>
                      <a:gd name="connsiteY4" fmla="*/ 281615 h 380081"/>
                      <a:gd name="connsiteX5" fmla="*/ 27018 w 295129"/>
                      <a:gd name="connsiteY5" fmla="*/ 380082 h 380081"/>
                      <a:gd name="connsiteX6" fmla="*/ 295129 w 295129"/>
                      <a:gd name="connsiteY6" fmla="*/ 378253 h 380081"/>
                      <a:gd name="connsiteX7" fmla="*/ 272763 w 295129"/>
                      <a:gd name="connsiteY7" fmla="*/ 286820 h 380081"/>
                      <a:gd name="connsiteX8" fmla="*/ 234924 w 295129"/>
                      <a:gd name="connsiteY8" fmla="*/ 25461 h 380081"/>
                      <a:gd name="connsiteX9" fmla="*/ 187941 w 295129"/>
                      <a:gd name="connsiteY9" fmla="*/ 0 h 380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5129" h="380081">
                        <a:moveTo>
                          <a:pt x="187941" y="0"/>
                        </a:moveTo>
                        <a:lnTo>
                          <a:pt x="60779" y="0"/>
                        </a:lnTo>
                        <a:cubicBezTo>
                          <a:pt x="-13071" y="0"/>
                          <a:pt x="573" y="50921"/>
                          <a:pt x="1698" y="60627"/>
                        </a:cubicBezTo>
                        <a:cubicBezTo>
                          <a:pt x="6059" y="98326"/>
                          <a:pt x="16187" y="135040"/>
                          <a:pt x="26315" y="171613"/>
                        </a:cubicBezTo>
                        <a:cubicBezTo>
                          <a:pt x="36443" y="208327"/>
                          <a:pt x="46571" y="244901"/>
                          <a:pt x="56699" y="281615"/>
                        </a:cubicBezTo>
                        <a:cubicBezTo>
                          <a:pt x="62045" y="301168"/>
                          <a:pt x="40804" y="345478"/>
                          <a:pt x="27018" y="380082"/>
                        </a:cubicBezTo>
                        <a:lnTo>
                          <a:pt x="295129" y="378253"/>
                        </a:lnTo>
                        <a:cubicBezTo>
                          <a:pt x="284439" y="350964"/>
                          <a:pt x="272763" y="317766"/>
                          <a:pt x="272763" y="286820"/>
                        </a:cubicBezTo>
                        <a:cubicBezTo>
                          <a:pt x="272763" y="254748"/>
                          <a:pt x="279937" y="108595"/>
                          <a:pt x="234924" y="25461"/>
                        </a:cubicBezTo>
                        <a:cubicBezTo>
                          <a:pt x="229860" y="16177"/>
                          <a:pt x="207775" y="0"/>
                          <a:pt x="187941" y="0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B2243B55-A9D4-435F-A8E2-DC663B16EDEC}"/>
                      </a:ext>
                    </a:extLst>
                  </p:cNvPr>
                  <p:cNvSpPr/>
                  <p:nvPr/>
                </p:nvSpPr>
                <p:spPr>
                  <a:xfrm>
                    <a:off x="3550484" y="2284789"/>
                    <a:ext cx="36019" cy="280229"/>
                  </a:xfrm>
                  <a:custGeom>
                    <a:avLst/>
                    <a:gdLst>
                      <a:gd name="connsiteX0" fmla="*/ 34386 w 36019"/>
                      <a:gd name="connsiteY0" fmla="*/ 280230 h 280229"/>
                      <a:gd name="connsiteX1" fmla="*/ 32698 w 36019"/>
                      <a:gd name="connsiteY1" fmla="*/ 279104 h 280229"/>
                      <a:gd name="connsiteX2" fmla="*/ 14411 w 36019"/>
                      <a:gd name="connsiteY2" fmla="*/ 198221 h 280229"/>
                      <a:gd name="connsiteX3" fmla="*/ 14552 w 36019"/>
                      <a:gd name="connsiteY3" fmla="*/ 186124 h 280229"/>
                      <a:gd name="connsiteX4" fmla="*/ 63 w 36019"/>
                      <a:gd name="connsiteY4" fmla="*/ 2131 h 280229"/>
                      <a:gd name="connsiteX5" fmla="*/ 1329 w 36019"/>
                      <a:gd name="connsiteY5" fmla="*/ 22 h 280229"/>
                      <a:gd name="connsiteX6" fmla="*/ 3439 w 36019"/>
                      <a:gd name="connsiteY6" fmla="*/ 1287 h 280229"/>
                      <a:gd name="connsiteX7" fmla="*/ 18068 w 36019"/>
                      <a:gd name="connsiteY7" fmla="*/ 186124 h 280229"/>
                      <a:gd name="connsiteX8" fmla="*/ 17928 w 36019"/>
                      <a:gd name="connsiteY8" fmla="*/ 198080 h 280229"/>
                      <a:gd name="connsiteX9" fmla="*/ 35933 w 36019"/>
                      <a:gd name="connsiteY9" fmla="*/ 277698 h 280229"/>
                      <a:gd name="connsiteX10" fmla="*/ 34948 w 36019"/>
                      <a:gd name="connsiteY10" fmla="*/ 279948 h 280229"/>
                      <a:gd name="connsiteX11" fmla="*/ 34386 w 36019"/>
                      <a:gd name="connsiteY11" fmla="*/ 280230 h 28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019" h="280229">
                        <a:moveTo>
                          <a:pt x="34386" y="280230"/>
                        </a:moveTo>
                        <a:cubicBezTo>
                          <a:pt x="33682" y="280230"/>
                          <a:pt x="32979" y="279808"/>
                          <a:pt x="32698" y="279104"/>
                        </a:cubicBezTo>
                        <a:cubicBezTo>
                          <a:pt x="24258" y="256457"/>
                          <a:pt x="14411" y="226776"/>
                          <a:pt x="14411" y="198221"/>
                        </a:cubicBezTo>
                        <a:cubicBezTo>
                          <a:pt x="14411" y="195126"/>
                          <a:pt x="14411" y="191047"/>
                          <a:pt x="14552" y="186124"/>
                        </a:cubicBezTo>
                        <a:cubicBezTo>
                          <a:pt x="15114" y="151801"/>
                          <a:pt x="16380" y="71340"/>
                          <a:pt x="63" y="2131"/>
                        </a:cubicBezTo>
                        <a:cubicBezTo>
                          <a:pt x="-218" y="1147"/>
                          <a:pt x="485" y="303"/>
                          <a:pt x="1329" y="22"/>
                        </a:cubicBezTo>
                        <a:cubicBezTo>
                          <a:pt x="2314" y="-119"/>
                          <a:pt x="3158" y="444"/>
                          <a:pt x="3439" y="1287"/>
                        </a:cubicBezTo>
                        <a:cubicBezTo>
                          <a:pt x="19897" y="70918"/>
                          <a:pt x="18631" y="151660"/>
                          <a:pt x="18068" y="186124"/>
                        </a:cubicBezTo>
                        <a:cubicBezTo>
                          <a:pt x="17928" y="191047"/>
                          <a:pt x="17928" y="195126"/>
                          <a:pt x="17928" y="198080"/>
                        </a:cubicBezTo>
                        <a:cubicBezTo>
                          <a:pt x="17928" y="226073"/>
                          <a:pt x="27493" y="255332"/>
                          <a:pt x="35933" y="277698"/>
                        </a:cubicBezTo>
                        <a:cubicBezTo>
                          <a:pt x="36214" y="278542"/>
                          <a:pt x="35792" y="279667"/>
                          <a:pt x="34948" y="279948"/>
                        </a:cubicBezTo>
                        <a:cubicBezTo>
                          <a:pt x="34808" y="280230"/>
                          <a:pt x="34667" y="280230"/>
                          <a:pt x="34386" y="280230"/>
                        </a:cubicBezTo>
                        <a:close/>
                      </a:path>
                    </a:pathLst>
                  </a:custGeom>
                  <a:solidFill>
                    <a:srgbClr val="EB5E8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4C432AA7-DC48-4C9F-9E5C-B51F326A5027}"/>
                      </a:ext>
                    </a:extLst>
                  </p:cNvPr>
                  <p:cNvSpPr/>
                  <p:nvPr/>
                </p:nvSpPr>
                <p:spPr>
                  <a:xfrm>
                    <a:off x="3268782" y="2204332"/>
                    <a:ext cx="94819" cy="360027"/>
                  </a:xfrm>
                  <a:custGeom>
                    <a:avLst/>
                    <a:gdLst>
                      <a:gd name="connsiteX0" fmla="*/ 11544 w 94819"/>
                      <a:gd name="connsiteY0" fmla="*/ 44467 h 360027"/>
                      <a:gd name="connsiteX1" fmla="*/ 51494 w 94819"/>
                      <a:gd name="connsiteY1" fmla="*/ 157 h 360027"/>
                      <a:gd name="connsiteX2" fmla="*/ 77517 w 94819"/>
                      <a:gd name="connsiteY2" fmla="*/ 49391 h 360027"/>
                      <a:gd name="connsiteX3" fmla="*/ 94819 w 94819"/>
                      <a:gd name="connsiteY3" fmla="*/ 345494 h 360027"/>
                      <a:gd name="connsiteX4" fmla="*/ 37005 w 94819"/>
                      <a:gd name="connsiteY4" fmla="*/ 342118 h 360027"/>
                      <a:gd name="connsiteX5" fmla="*/ 11544 w 94819"/>
                      <a:gd name="connsiteY5" fmla="*/ 44467 h 360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819" h="360027">
                        <a:moveTo>
                          <a:pt x="11544" y="44467"/>
                        </a:moveTo>
                        <a:cubicBezTo>
                          <a:pt x="19844" y="20132"/>
                          <a:pt x="39115" y="-2093"/>
                          <a:pt x="51494" y="157"/>
                        </a:cubicBezTo>
                        <a:cubicBezTo>
                          <a:pt x="66264" y="2830"/>
                          <a:pt x="73860" y="33777"/>
                          <a:pt x="77517" y="49391"/>
                        </a:cubicBezTo>
                        <a:cubicBezTo>
                          <a:pt x="89333" y="99749"/>
                          <a:pt x="83284" y="119302"/>
                          <a:pt x="94819" y="345494"/>
                        </a:cubicBezTo>
                        <a:cubicBezTo>
                          <a:pt x="88348" y="361952"/>
                          <a:pt x="48962" y="368845"/>
                          <a:pt x="37005" y="342118"/>
                        </a:cubicBezTo>
                        <a:cubicBezTo>
                          <a:pt x="-5195" y="247590"/>
                          <a:pt x="-7727" y="101156"/>
                          <a:pt x="11544" y="44467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D6E5026F-2419-472C-BDCD-C04DB8476CC6}"/>
                      </a:ext>
                    </a:extLst>
                  </p:cNvPr>
                  <p:cNvSpPr/>
                  <p:nvPr/>
                </p:nvSpPr>
                <p:spPr>
                  <a:xfrm>
                    <a:off x="3303783" y="2429979"/>
                    <a:ext cx="124806" cy="136006"/>
                  </a:xfrm>
                  <a:custGeom>
                    <a:avLst/>
                    <a:gdLst>
                      <a:gd name="connsiteX0" fmla="*/ 124806 w 124806"/>
                      <a:gd name="connsiteY0" fmla="*/ 0 h 136006"/>
                      <a:gd name="connsiteX1" fmla="*/ 124666 w 124806"/>
                      <a:gd name="connsiteY1" fmla="*/ 48530 h 136006"/>
                      <a:gd name="connsiteX2" fmla="*/ 44204 w 124806"/>
                      <a:gd name="connsiteY2" fmla="*/ 132227 h 136006"/>
                      <a:gd name="connsiteX3" fmla="*/ 738 w 124806"/>
                      <a:gd name="connsiteY3" fmla="*/ 112674 h 136006"/>
                      <a:gd name="connsiteX4" fmla="*/ 124806 w 124806"/>
                      <a:gd name="connsiteY4" fmla="*/ 0 h 136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806" h="136006">
                        <a:moveTo>
                          <a:pt x="124806" y="0"/>
                        </a:moveTo>
                        <a:lnTo>
                          <a:pt x="124666" y="48530"/>
                        </a:lnTo>
                        <a:cubicBezTo>
                          <a:pt x="104691" y="84963"/>
                          <a:pt x="74729" y="112674"/>
                          <a:pt x="44204" y="132227"/>
                        </a:cubicBezTo>
                        <a:cubicBezTo>
                          <a:pt x="31122" y="140667"/>
                          <a:pt x="10022" y="135321"/>
                          <a:pt x="738" y="112674"/>
                        </a:cubicBezTo>
                        <a:cubicBezTo>
                          <a:pt x="-7420" y="92559"/>
                          <a:pt x="53207" y="27711"/>
                          <a:pt x="124806" y="0"/>
                        </a:cubicBezTo>
                        <a:close/>
                      </a:path>
                    </a:pathLst>
                  </a:custGeom>
                  <a:solidFill>
                    <a:srgbClr val="FC79A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4323D2EB-3C60-4059-97E7-C6BB9108E4C2}"/>
                      </a:ext>
                    </a:extLst>
                  </p:cNvPr>
                  <p:cNvSpPr/>
                  <p:nvPr/>
                </p:nvSpPr>
                <p:spPr>
                  <a:xfrm>
                    <a:off x="3324129" y="2428198"/>
                    <a:ext cx="106148" cy="139493"/>
                  </a:xfrm>
                  <a:custGeom>
                    <a:avLst/>
                    <a:gdLst>
                      <a:gd name="connsiteX0" fmla="*/ 10636 w 106148"/>
                      <a:gd name="connsiteY0" fmla="*/ 139493 h 139493"/>
                      <a:gd name="connsiteX1" fmla="*/ 1211 w 106148"/>
                      <a:gd name="connsiteY1" fmla="*/ 137946 h 139493"/>
                      <a:gd name="connsiteX2" fmla="*/ 86 w 106148"/>
                      <a:gd name="connsiteY2" fmla="*/ 135695 h 139493"/>
                      <a:gd name="connsiteX3" fmla="*/ 2336 w 106148"/>
                      <a:gd name="connsiteY3" fmla="*/ 134570 h 139493"/>
                      <a:gd name="connsiteX4" fmla="*/ 22874 w 106148"/>
                      <a:gd name="connsiteY4" fmla="*/ 132460 h 139493"/>
                      <a:gd name="connsiteX5" fmla="*/ 102491 w 106148"/>
                      <a:gd name="connsiteY5" fmla="*/ 49748 h 139493"/>
                      <a:gd name="connsiteX6" fmla="*/ 102632 w 106148"/>
                      <a:gd name="connsiteY6" fmla="*/ 4312 h 139493"/>
                      <a:gd name="connsiteX7" fmla="*/ 10776 w 106148"/>
                      <a:gd name="connsiteY7" fmla="*/ 65221 h 139493"/>
                      <a:gd name="connsiteX8" fmla="*/ 8244 w 106148"/>
                      <a:gd name="connsiteY8" fmla="*/ 65221 h 139493"/>
                      <a:gd name="connsiteX9" fmla="*/ 8244 w 106148"/>
                      <a:gd name="connsiteY9" fmla="*/ 62689 h 139493"/>
                      <a:gd name="connsiteX10" fmla="*/ 103757 w 106148"/>
                      <a:gd name="connsiteY10" fmla="*/ 92 h 139493"/>
                      <a:gd name="connsiteX11" fmla="*/ 105445 w 106148"/>
                      <a:gd name="connsiteY11" fmla="*/ 233 h 139493"/>
                      <a:gd name="connsiteX12" fmla="*/ 106148 w 106148"/>
                      <a:gd name="connsiteY12" fmla="*/ 1640 h 139493"/>
                      <a:gd name="connsiteX13" fmla="*/ 106008 w 106148"/>
                      <a:gd name="connsiteY13" fmla="*/ 50170 h 139493"/>
                      <a:gd name="connsiteX14" fmla="*/ 105726 w 106148"/>
                      <a:gd name="connsiteY14" fmla="*/ 51014 h 139493"/>
                      <a:gd name="connsiteX15" fmla="*/ 24702 w 106148"/>
                      <a:gd name="connsiteY15" fmla="*/ 135273 h 139493"/>
                      <a:gd name="connsiteX16" fmla="*/ 10636 w 106148"/>
                      <a:gd name="connsiteY16" fmla="*/ 139493 h 139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6148" h="139493">
                        <a:moveTo>
                          <a:pt x="10636" y="139493"/>
                        </a:moveTo>
                        <a:cubicBezTo>
                          <a:pt x="7541" y="139493"/>
                          <a:pt x="4306" y="138931"/>
                          <a:pt x="1211" y="137946"/>
                        </a:cubicBezTo>
                        <a:cubicBezTo>
                          <a:pt x="226" y="137664"/>
                          <a:pt x="-196" y="136680"/>
                          <a:pt x="86" y="135695"/>
                        </a:cubicBezTo>
                        <a:cubicBezTo>
                          <a:pt x="367" y="134851"/>
                          <a:pt x="1352" y="134289"/>
                          <a:pt x="2336" y="134570"/>
                        </a:cubicBezTo>
                        <a:cubicBezTo>
                          <a:pt x="9510" y="136961"/>
                          <a:pt x="16966" y="136258"/>
                          <a:pt x="22874" y="132460"/>
                        </a:cubicBezTo>
                        <a:cubicBezTo>
                          <a:pt x="46928" y="116986"/>
                          <a:pt x="80266" y="90119"/>
                          <a:pt x="102491" y="49748"/>
                        </a:cubicBezTo>
                        <a:lnTo>
                          <a:pt x="102632" y="4312"/>
                        </a:lnTo>
                        <a:cubicBezTo>
                          <a:pt x="70278" y="17254"/>
                          <a:pt x="36096" y="39901"/>
                          <a:pt x="10776" y="65221"/>
                        </a:cubicBezTo>
                        <a:cubicBezTo>
                          <a:pt x="10073" y="65925"/>
                          <a:pt x="8948" y="65925"/>
                          <a:pt x="8244" y="65221"/>
                        </a:cubicBezTo>
                        <a:cubicBezTo>
                          <a:pt x="7541" y="64518"/>
                          <a:pt x="7541" y="63392"/>
                          <a:pt x="8244" y="62689"/>
                        </a:cubicBezTo>
                        <a:cubicBezTo>
                          <a:pt x="34971" y="36103"/>
                          <a:pt x="69716" y="13315"/>
                          <a:pt x="103757" y="92"/>
                        </a:cubicBezTo>
                        <a:cubicBezTo>
                          <a:pt x="104320" y="-48"/>
                          <a:pt x="104882" y="-48"/>
                          <a:pt x="105445" y="233"/>
                        </a:cubicBezTo>
                        <a:cubicBezTo>
                          <a:pt x="105867" y="514"/>
                          <a:pt x="106148" y="1077"/>
                          <a:pt x="106148" y="1640"/>
                        </a:cubicBezTo>
                        <a:lnTo>
                          <a:pt x="106008" y="50170"/>
                        </a:lnTo>
                        <a:cubicBezTo>
                          <a:pt x="106008" y="50451"/>
                          <a:pt x="105867" y="50732"/>
                          <a:pt x="105726" y="51014"/>
                        </a:cubicBezTo>
                        <a:cubicBezTo>
                          <a:pt x="87862" y="83648"/>
                          <a:pt x="59869" y="112767"/>
                          <a:pt x="24702" y="135273"/>
                        </a:cubicBezTo>
                        <a:cubicBezTo>
                          <a:pt x="20623" y="138086"/>
                          <a:pt x="15700" y="139493"/>
                          <a:pt x="10636" y="139493"/>
                        </a:cubicBezTo>
                        <a:close/>
                      </a:path>
                    </a:pathLst>
                  </a:custGeom>
                  <a:solidFill>
                    <a:srgbClr val="EB5E8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EB2A8DE4-6636-4C80-81B0-FA0960004EA2}"/>
                      </a:ext>
                    </a:extLst>
                  </p:cNvPr>
                  <p:cNvSpPr/>
                  <p:nvPr/>
                </p:nvSpPr>
                <p:spPr>
                  <a:xfrm>
                    <a:off x="3420121" y="2318008"/>
                    <a:ext cx="221942" cy="212266"/>
                  </a:xfrm>
                  <a:custGeom>
                    <a:avLst/>
                    <a:gdLst>
                      <a:gd name="connsiteX0" fmla="*/ 142384 w 221942"/>
                      <a:gd name="connsiteY0" fmla="*/ 212266 h 212266"/>
                      <a:gd name="connsiteX1" fmla="*/ 12970 w 221942"/>
                      <a:gd name="connsiteY1" fmla="*/ 212266 h 212266"/>
                      <a:gd name="connsiteX2" fmla="*/ 451 w 221942"/>
                      <a:gd name="connsiteY2" fmla="*/ 199466 h 212266"/>
                      <a:gd name="connsiteX3" fmla="*/ 59109 w 221942"/>
                      <a:gd name="connsiteY3" fmla="*/ 12801 h 212266"/>
                      <a:gd name="connsiteX4" fmla="*/ 79646 w 221942"/>
                      <a:gd name="connsiteY4" fmla="*/ 0 h 212266"/>
                      <a:gd name="connsiteX5" fmla="*/ 209060 w 221942"/>
                      <a:gd name="connsiteY5" fmla="*/ 0 h 212266"/>
                      <a:gd name="connsiteX6" fmla="*/ 221438 w 221942"/>
                      <a:gd name="connsiteY6" fmla="*/ 12801 h 212266"/>
                      <a:gd name="connsiteX7" fmla="*/ 162780 w 221942"/>
                      <a:gd name="connsiteY7" fmla="*/ 199466 h 212266"/>
                      <a:gd name="connsiteX8" fmla="*/ 142384 w 221942"/>
                      <a:gd name="connsiteY8" fmla="*/ 212266 h 212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1942" h="212266">
                        <a:moveTo>
                          <a:pt x="142384" y="212266"/>
                        </a:moveTo>
                        <a:lnTo>
                          <a:pt x="12970" y="212266"/>
                        </a:lnTo>
                        <a:cubicBezTo>
                          <a:pt x="3827" y="212266"/>
                          <a:pt x="-1659" y="206499"/>
                          <a:pt x="451" y="199466"/>
                        </a:cubicBezTo>
                        <a:lnTo>
                          <a:pt x="59109" y="12801"/>
                        </a:lnTo>
                        <a:cubicBezTo>
                          <a:pt x="61360" y="5767"/>
                          <a:pt x="70503" y="0"/>
                          <a:pt x="79646" y="0"/>
                        </a:cubicBezTo>
                        <a:lnTo>
                          <a:pt x="209060" y="0"/>
                        </a:lnTo>
                        <a:cubicBezTo>
                          <a:pt x="218203" y="0"/>
                          <a:pt x="223689" y="5767"/>
                          <a:pt x="221438" y="12801"/>
                        </a:cubicBezTo>
                        <a:lnTo>
                          <a:pt x="162780" y="199466"/>
                        </a:lnTo>
                        <a:cubicBezTo>
                          <a:pt x="160529" y="206499"/>
                          <a:pt x="151386" y="212266"/>
                          <a:pt x="142384" y="212266"/>
                        </a:cubicBezTo>
                        <a:close/>
                      </a:path>
                    </a:pathLst>
                  </a:custGeom>
                  <a:solidFill>
                    <a:srgbClr val="D5E5FD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400418CC-9538-46D2-BB2B-51871D6CE6C2}"/>
                      </a:ext>
                    </a:extLst>
                  </p:cNvPr>
                  <p:cNvSpPr/>
                  <p:nvPr/>
                </p:nvSpPr>
                <p:spPr>
                  <a:xfrm>
                    <a:off x="3420076" y="2318008"/>
                    <a:ext cx="88693" cy="212266"/>
                  </a:xfrm>
                  <a:custGeom>
                    <a:avLst/>
                    <a:gdLst>
                      <a:gd name="connsiteX0" fmla="*/ 9499 w 88693"/>
                      <a:gd name="connsiteY0" fmla="*/ 199466 h 212266"/>
                      <a:gd name="connsiteX1" fmla="*/ 68157 w 88693"/>
                      <a:gd name="connsiteY1" fmla="*/ 12801 h 212266"/>
                      <a:gd name="connsiteX2" fmla="*/ 88694 w 88693"/>
                      <a:gd name="connsiteY2" fmla="*/ 0 h 212266"/>
                      <a:gd name="connsiteX3" fmla="*/ 79691 w 88693"/>
                      <a:gd name="connsiteY3" fmla="*/ 0 h 212266"/>
                      <a:gd name="connsiteX4" fmla="*/ 59154 w 88693"/>
                      <a:gd name="connsiteY4" fmla="*/ 12801 h 212266"/>
                      <a:gd name="connsiteX5" fmla="*/ 496 w 88693"/>
                      <a:gd name="connsiteY5" fmla="*/ 199466 h 212266"/>
                      <a:gd name="connsiteX6" fmla="*/ 13015 w 88693"/>
                      <a:gd name="connsiteY6" fmla="*/ 212266 h 212266"/>
                      <a:gd name="connsiteX7" fmla="*/ 22018 w 88693"/>
                      <a:gd name="connsiteY7" fmla="*/ 212266 h 212266"/>
                      <a:gd name="connsiteX8" fmla="*/ 9499 w 88693"/>
                      <a:gd name="connsiteY8" fmla="*/ 199466 h 212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693" h="212266">
                        <a:moveTo>
                          <a:pt x="9499" y="199466"/>
                        </a:moveTo>
                        <a:lnTo>
                          <a:pt x="68157" y="12801"/>
                        </a:lnTo>
                        <a:cubicBezTo>
                          <a:pt x="70407" y="5767"/>
                          <a:pt x="79551" y="0"/>
                          <a:pt x="88694" y="0"/>
                        </a:cubicBezTo>
                        <a:lnTo>
                          <a:pt x="79691" y="0"/>
                        </a:lnTo>
                        <a:cubicBezTo>
                          <a:pt x="70548" y="0"/>
                          <a:pt x="61405" y="5767"/>
                          <a:pt x="59154" y="12801"/>
                        </a:cubicBezTo>
                        <a:lnTo>
                          <a:pt x="496" y="199466"/>
                        </a:lnTo>
                        <a:cubicBezTo>
                          <a:pt x="-1755" y="206499"/>
                          <a:pt x="3872" y="212266"/>
                          <a:pt x="13015" y="212266"/>
                        </a:cubicBezTo>
                        <a:lnTo>
                          <a:pt x="22018" y="212266"/>
                        </a:lnTo>
                        <a:cubicBezTo>
                          <a:pt x="12874" y="212266"/>
                          <a:pt x="7248" y="206499"/>
                          <a:pt x="9499" y="199466"/>
                        </a:cubicBezTo>
                        <a:close/>
                      </a:path>
                    </a:pathLst>
                  </a:custGeom>
                  <a:solidFill>
                    <a:srgbClr val="BDD3F2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6DAAAD90-0B73-4663-97A4-44D2EE5FF783}"/>
                      </a:ext>
                    </a:extLst>
                  </p:cNvPr>
                  <p:cNvSpPr/>
                  <p:nvPr/>
                </p:nvSpPr>
                <p:spPr>
                  <a:xfrm>
                    <a:off x="3417721" y="2394628"/>
                    <a:ext cx="85966" cy="99158"/>
                  </a:xfrm>
                  <a:custGeom>
                    <a:avLst/>
                    <a:gdLst>
                      <a:gd name="connsiteX0" fmla="*/ 62352 w 85966"/>
                      <a:gd name="connsiteY0" fmla="*/ 87819 h 99158"/>
                      <a:gd name="connsiteX1" fmla="*/ 14947 w 85966"/>
                      <a:gd name="connsiteY1" fmla="*/ 91757 h 99158"/>
                      <a:gd name="connsiteX2" fmla="*/ 17339 w 85966"/>
                      <a:gd name="connsiteY2" fmla="*/ 21143 h 99158"/>
                      <a:gd name="connsiteX3" fmla="*/ 40971 w 85966"/>
                      <a:gd name="connsiteY3" fmla="*/ 4122 h 99158"/>
                      <a:gd name="connsiteX4" fmla="*/ 47160 w 85966"/>
                      <a:gd name="connsiteY4" fmla="*/ 20158 h 99158"/>
                      <a:gd name="connsiteX5" fmla="*/ 36751 w 85966"/>
                      <a:gd name="connsiteY5" fmla="*/ 39289 h 99158"/>
                      <a:gd name="connsiteX6" fmla="*/ 70933 w 85966"/>
                      <a:gd name="connsiteY6" fmla="*/ 44915 h 99158"/>
                      <a:gd name="connsiteX7" fmla="*/ 62352 w 85966"/>
                      <a:gd name="connsiteY7" fmla="*/ 87819 h 99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966" h="99158">
                        <a:moveTo>
                          <a:pt x="62352" y="87819"/>
                        </a:moveTo>
                        <a:cubicBezTo>
                          <a:pt x="47441" y="101041"/>
                          <a:pt x="24935" y="103151"/>
                          <a:pt x="14947" y="91757"/>
                        </a:cubicBezTo>
                        <a:cubicBezTo>
                          <a:pt x="-4605" y="69110"/>
                          <a:pt x="-6153" y="40133"/>
                          <a:pt x="17339" y="21143"/>
                        </a:cubicBezTo>
                        <a:cubicBezTo>
                          <a:pt x="24935" y="15094"/>
                          <a:pt x="33515" y="10030"/>
                          <a:pt x="40971" y="4122"/>
                        </a:cubicBezTo>
                        <a:cubicBezTo>
                          <a:pt x="56163" y="-7694"/>
                          <a:pt x="53912" y="8483"/>
                          <a:pt x="47160" y="20158"/>
                        </a:cubicBezTo>
                        <a:cubicBezTo>
                          <a:pt x="42377" y="28317"/>
                          <a:pt x="27185" y="32396"/>
                          <a:pt x="36751" y="39289"/>
                        </a:cubicBezTo>
                        <a:cubicBezTo>
                          <a:pt x="42940" y="43649"/>
                          <a:pt x="63899" y="46181"/>
                          <a:pt x="70933" y="44915"/>
                        </a:cubicBezTo>
                        <a:cubicBezTo>
                          <a:pt x="94846" y="40555"/>
                          <a:pt x="88938" y="64187"/>
                          <a:pt x="62352" y="87819"/>
                        </a:cubicBezTo>
                        <a:close/>
                      </a:path>
                    </a:pathLst>
                  </a:custGeom>
                  <a:solidFill>
                    <a:srgbClr val="F9B09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DD18C97D-1117-4877-8C03-A3ECAA04F5A3}"/>
                      </a:ext>
                    </a:extLst>
                  </p:cNvPr>
                  <p:cNvSpPr/>
                  <p:nvPr/>
                </p:nvSpPr>
                <p:spPr>
                  <a:xfrm>
                    <a:off x="3556041" y="2389613"/>
                    <a:ext cx="73995" cy="96069"/>
                  </a:xfrm>
                  <a:custGeom>
                    <a:avLst/>
                    <a:gdLst>
                      <a:gd name="connsiteX0" fmla="*/ 73984 w 73995"/>
                      <a:gd name="connsiteY0" fmla="*/ 34458 h 96069"/>
                      <a:gd name="connsiteX1" fmla="*/ 72999 w 73995"/>
                      <a:gd name="connsiteY1" fmla="*/ 9138 h 96069"/>
                      <a:gd name="connsiteX2" fmla="*/ 58651 w 73995"/>
                      <a:gd name="connsiteY2" fmla="*/ 11951 h 96069"/>
                      <a:gd name="connsiteX3" fmla="*/ 44162 w 73995"/>
                      <a:gd name="connsiteY3" fmla="*/ 39663 h 96069"/>
                      <a:gd name="connsiteX4" fmla="*/ 20249 w 73995"/>
                      <a:gd name="connsiteY4" fmla="*/ 41913 h 96069"/>
                      <a:gd name="connsiteX5" fmla="*/ 415 w 73995"/>
                      <a:gd name="connsiteY5" fmla="*/ 84817 h 96069"/>
                      <a:gd name="connsiteX6" fmla="*/ 19545 w 73995"/>
                      <a:gd name="connsiteY6" fmla="*/ 96070 h 96069"/>
                      <a:gd name="connsiteX7" fmla="*/ 73984 w 73995"/>
                      <a:gd name="connsiteY7" fmla="*/ 34458 h 96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995" h="96069">
                        <a:moveTo>
                          <a:pt x="73984" y="34458"/>
                        </a:moveTo>
                        <a:cubicBezTo>
                          <a:pt x="74124" y="26018"/>
                          <a:pt x="72999" y="17297"/>
                          <a:pt x="72999" y="9138"/>
                        </a:cubicBezTo>
                        <a:cubicBezTo>
                          <a:pt x="73140" y="-7461"/>
                          <a:pt x="63715" y="1683"/>
                          <a:pt x="58651" y="11951"/>
                        </a:cubicBezTo>
                        <a:cubicBezTo>
                          <a:pt x="55556" y="18141"/>
                          <a:pt x="49648" y="36849"/>
                          <a:pt x="44162" y="39663"/>
                        </a:cubicBezTo>
                        <a:cubicBezTo>
                          <a:pt x="39239" y="42335"/>
                          <a:pt x="31080" y="41913"/>
                          <a:pt x="20249" y="41913"/>
                        </a:cubicBezTo>
                        <a:cubicBezTo>
                          <a:pt x="-1133" y="41913"/>
                          <a:pt x="11246" y="59497"/>
                          <a:pt x="415" y="84817"/>
                        </a:cubicBezTo>
                        <a:cubicBezTo>
                          <a:pt x="-2539" y="91850"/>
                          <a:pt x="10965" y="95507"/>
                          <a:pt x="19545" y="96070"/>
                        </a:cubicBezTo>
                        <a:cubicBezTo>
                          <a:pt x="44162" y="96070"/>
                          <a:pt x="73421" y="59215"/>
                          <a:pt x="73984" y="34458"/>
                        </a:cubicBezTo>
                        <a:close/>
                      </a:path>
                    </a:pathLst>
                  </a:custGeom>
                  <a:solidFill>
                    <a:srgbClr val="F9B09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78626B52-BB0B-4DCC-A7B0-423EDAF4040F}"/>
                      </a:ext>
                    </a:extLst>
                  </p:cNvPr>
                  <p:cNvSpPr/>
                  <p:nvPr/>
                </p:nvSpPr>
                <p:spPr>
                  <a:xfrm>
                    <a:off x="3353176" y="2309849"/>
                    <a:ext cx="7318" cy="147981"/>
                  </a:xfrm>
                  <a:custGeom>
                    <a:avLst/>
                    <a:gdLst>
                      <a:gd name="connsiteX0" fmla="*/ 5501 w 7318"/>
                      <a:gd name="connsiteY0" fmla="*/ 147982 h 147981"/>
                      <a:gd name="connsiteX1" fmla="*/ 5501 w 7318"/>
                      <a:gd name="connsiteY1" fmla="*/ 147982 h 147981"/>
                      <a:gd name="connsiteX2" fmla="*/ 3673 w 7318"/>
                      <a:gd name="connsiteY2" fmla="*/ 146153 h 147981"/>
                      <a:gd name="connsiteX3" fmla="*/ 15 w 7318"/>
                      <a:gd name="connsiteY3" fmla="*/ 1829 h 147981"/>
                      <a:gd name="connsiteX4" fmla="*/ 1563 w 7318"/>
                      <a:gd name="connsiteY4" fmla="*/ 0 h 147981"/>
                      <a:gd name="connsiteX5" fmla="*/ 3392 w 7318"/>
                      <a:gd name="connsiteY5" fmla="*/ 1688 h 147981"/>
                      <a:gd name="connsiteX6" fmla="*/ 7049 w 7318"/>
                      <a:gd name="connsiteY6" fmla="*/ 146294 h 147981"/>
                      <a:gd name="connsiteX7" fmla="*/ 5501 w 7318"/>
                      <a:gd name="connsiteY7" fmla="*/ 147982 h 147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18" h="147981">
                        <a:moveTo>
                          <a:pt x="5501" y="147982"/>
                        </a:moveTo>
                        <a:cubicBezTo>
                          <a:pt x="5501" y="147982"/>
                          <a:pt x="5501" y="147982"/>
                          <a:pt x="5501" y="147982"/>
                        </a:cubicBezTo>
                        <a:cubicBezTo>
                          <a:pt x="4517" y="147982"/>
                          <a:pt x="3673" y="147138"/>
                          <a:pt x="3673" y="146153"/>
                        </a:cubicBezTo>
                        <a:cubicBezTo>
                          <a:pt x="4657" y="110846"/>
                          <a:pt x="2829" y="36714"/>
                          <a:pt x="15" y="1829"/>
                        </a:cubicBezTo>
                        <a:cubicBezTo>
                          <a:pt x="-125" y="844"/>
                          <a:pt x="719" y="0"/>
                          <a:pt x="1563" y="0"/>
                        </a:cubicBezTo>
                        <a:cubicBezTo>
                          <a:pt x="2548" y="0"/>
                          <a:pt x="3392" y="703"/>
                          <a:pt x="3392" y="1688"/>
                        </a:cubicBezTo>
                        <a:cubicBezTo>
                          <a:pt x="6205" y="36573"/>
                          <a:pt x="8034" y="110986"/>
                          <a:pt x="7049" y="146294"/>
                        </a:cubicBezTo>
                        <a:cubicBezTo>
                          <a:pt x="7190" y="147278"/>
                          <a:pt x="6486" y="147982"/>
                          <a:pt x="5501" y="147982"/>
                        </a:cubicBezTo>
                        <a:close/>
                      </a:path>
                    </a:pathLst>
                  </a:custGeom>
                  <a:solidFill>
                    <a:srgbClr val="EB5E8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02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324918" y="1946899"/>
                  <a:ext cx="218877" cy="262182"/>
                  <a:chOff x="3324918" y="1946899"/>
                  <a:chExt cx="218877" cy="262182"/>
                </a:xfrm>
                <a:solidFill>
                  <a:srgbClr val="000000"/>
                </a:solidFill>
              </p:grpSpPr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E0E5DF94-DA31-44F5-AE83-2AD0055598D3}"/>
                      </a:ext>
                    </a:extLst>
                  </p:cNvPr>
                  <p:cNvSpPr/>
                  <p:nvPr/>
                </p:nvSpPr>
                <p:spPr>
                  <a:xfrm>
                    <a:off x="3442234" y="2029359"/>
                    <a:ext cx="101561" cy="150794"/>
                  </a:xfrm>
                  <a:custGeom>
                    <a:avLst/>
                    <a:gdLst>
                      <a:gd name="connsiteX0" fmla="*/ 0 w 101561"/>
                      <a:gd name="connsiteY0" fmla="*/ 150795 h 150794"/>
                      <a:gd name="connsiteX1" fmla="*/ 101561 w 101561"/>
                      <a:gd name="connsiteY1" fmla="*/ 150795 h 150794"/>
                      <a:gd name="connsiteX2" fmla="*/ 78633 w 101561"/>
                      <a:gd name="connsiteY2" fmla="*/ 0 h 150794"/>
                      <a:gd name="connsiteX3" fmla="*/ 844 w 101561"/>
                      <a:gd name="connsiteY3" fmla="*/ 0 h 150794"/>
                      <a:gd name="connsiteX4" fmla="*/ 0 w 101561"/>
                      <a:gd name="connsiteY4" fmla="*/ 150795 h 150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1561" h="150794">
                        <a:moveTo>
                          <a:pt x="0" y="150795"/>
                        </a:moveTo>
                        <a:lnTo>
                          <a:pt x="101561" y="150795"/>
                        </a:lnTo>
                        <a:cubicBezTo>
                          <a:pt x="82149" y="105078"/>
                          <a:pt x="69349" y="10128"/>
                          <a:pt x="78633" y="0"/>
                        </a:cubicBezTo>
                        <a:lnTo>
                          <a:pt x="844" y="0"/>
                        </a:lnTo>
                        <a:lnTo>
                          <a:pt x="0" y="150795"/>
                        </a:lnTo>
                        <a:close/>
                      </a:path>
                    </a:pathLst>
                  </a:custGeom>
                  <a:solidFill>
                    <a:srgbClr val="AD8F4A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29917289-D260-4254-8389-074B5A070084}"/>
                      </a:ext>
                    </a:extLst>
                  </p:cNvPr>
                  <p:cNvSpPr/>
                  <p:nvPr/>
                </p:nvSpPr>
                <p:spPr>
                  <a:xfrm>
                    <a:off x="3395955" y="2092097"/>
                    <a:ext cx="63858" cy="116985"/>
                  </a:xfrm>
                  <a:custGeom>
                    <a:avLst/>
                    <a:gdLst>
                      <a:gd name="connsiteX0" fmla="*/ 52047 w 63858"/>
                      <a:gd name="connsiteY0" fmla="*/ 18146 h 116985"/>
                      <a:gd name="connsiteX1" fmla="*/ 0 w 63858"/>
                      <a:gd name="connsiteY1" fmla="*/ 0 h 116985"/>
                      <a:gd name="connsiteX2" fmla="*/ 11675 w 63858"/>
                      <a:gd name="connsiteY2" fmla="*/ 106766 h 116985"/>
                      <a:gd name="connsiteX3" fmla="*/ 63300 w 63858"/>
                      <a:gd name="connsiteY3" fmla="*/ 113377 h 116985"/>
                      <a:gd name="connsiteX4" fmla="*/ 52047 w 63858"/>
                      <a:gd name="connsiteY4" fmla="*/ 18146 h 116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858" h="116985">
                        <a:moveTo>
                          <a:pt x="52047" y="18146"/>
                        </a:moveTo>
                        <a:lnTo>
                          <a:pt x="0" y="0"/>
                        </a:lnTo>
                        <a:cubicBezTo>
                          <a:pt x="4501" y="20537"/>
                          <a:pt x="11675" y="106625"/>
                          <a:pt x="11675" y="106766"/>
                        </a:cubicBezTo>
                        <a:cubicBezTo>
                          <a:pt x="20115" y="118723"/>
                          <a:pt x="47686" y="119145"/>
                          <a:pt x="63300" y="113377"/>
                        </a:cubicBezTo>
                        <a:cubicBezTo>
                          <a:pt x="65129" y="88339"/>
                          <a:pt x="62737" y="42481"/>
                          <a:pt x="52047" y="18146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BC67B65E-9ADB-4C7C-9614-F9D5697C909B}"/>
                      </a:ext>
                    </a:extLst>
                  </p:cNvPr>
                  <p:cNvSpPr/>
                  <p:nvPr/>
                </p:nvSpPr>
                <p:spPr>
                  <a:xfrm>
                    <a:off x="3388383" y="1992030"/>
                    <a:ext cx="123200" cy="162388"/>
                  </a:xfrm>
                  <a:custGeom>
                    <a:avLst/>
                    <a:gdLst>
                      <a:gd name="connsiteX0" fmla="*/ 85642 w 123200"/>
                      <a:gd name="connsiteY0" fmla="*/ 756 h 162388"/>
                      <a:gd name="connsiteX1" fmla="*/ 117 w 123200"/>
                      <a:gd name="connsiteY1" fmla="*/ 66166 h 162388"/>
                      <a:gd name="connsiteX2" fmla="*/ 88596 w 123200"/>
                      <a:gd name="connsiteY2" fmla="*/ 162382 h 162388"/>
                      <a:gd name="connsiteX3" fmla="*/ 85642 w 123200"/>
                      <a:gd name="connsiteY3" fmla="*/ 756 h 16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200" h="162388">
                        <a:moveTo>
                          <a:pt x="85642" y="756"/>
                        </a:moveTo>
                        <a:cubicBezTo>
                          <a:pt x="44989" y="-4449"/>
                          <a:pt x="2930" y="17214"/>
                          <a:pt x="117" y="66166"/>
                        </a:cubicBezTo>
                        <a:cubicBezTo>
                          <a:pt x="-3541" y="129466"/>
                          <a:pt x="80015" y="162945"/>
                          <a:pt x="88596" y="162382"/>
                        </a:cubicBezTo>
                        <a:cubicBezTo>
                          <a:pt x="133469" y="159569"/>
                          <a:pt x="136985" y="7226"/>
                          <a:pt x="85642" y="756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5F3911AF-7950-43EA-81AF-73D15E7894BD}"/>
                      </a:ext>
                    </a:extLst>
                  </p:cNvPr>
                  <p:cNvSpPr/>
                  <p:nvPr/>
                </p:nvSpPr>
                <p:spPr>
                  <a:xfrm>
                    <a:off x="3413292" y="2117171"/>
                    <a:ext cx="46550" cy="32599"/>
                  </a:xfrm>
                  <a:custGeom>
                    <a:avLst/>
                    <a:gdLst>
                      <a:gd name="connsiteX0" fmla="*/ 44697 w 46550"/>
                      <a:gd name="connsiteY0" fmla="*/ 32599 h 32599"/>
                      <a:gd name="connsiteX1" fmla="*/ 43994 w 46550"/>
                      <a:gd name="connsiteY1" fmla="*/ 32459 h 32599"/>
                      <a:gd name="connsiteX2" fmla="*/ 527 w 46550"/>
                      <a:gd name="connsiteY2" fmla="*/ 3059 h 32599"/>
                      <a:gd name="connsiteX3" fmla="*/ 527 w 46550"/>
                      <a:gd name="connsiteY3" fmla="*/ 527 h 32599"/>
                      <a:gd name="connsiteX4" fmla="*/ 3059 w 46550"/>
                      <a:gd name="connsiteY4" fmla="*/ 527 h 32599"/>
                      <a:gd name="connsiteX5" fmla="*/ 45541 w 46550"/>
                      <a:gd name="connsiteY5" fmla="*/ 29224 h 32599"/>
                      <a:gd name="connsiteX6" fmla="*/ 46385 w 46550"/>
                      <a:gd name="connsiteY6" fmla="*/ 31615 h 32599"/>
                      <a:gd name="connsiteX7" fmla="*/ 44697 w 46550"/>
                      <a:gd name="connsiteY7" fmla="*/ 32599 h 3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550" h="32599">
                        <a:moveTo>
                          <a:pt x="44697" y="32599"/>
                        </a:moveTo>
                        <a:cubicBezTo>
                          <a:pt x="44416" y="32599"/>
                          <a:pt x="44134" y="32599"/>
                          <a:pt x="43994" y="32459"/>
                        </a:cubicBezTo>
                        <a:cubicBezTo>
                          <a:pt x="26832" y="24441"/>
                          <a:pt x="12625" y="14875"/>
                          <a:pt x="527" y="3059"/>
                        </a:cubicBezTo>
                        <a:cubicBezTo>
                          <a:pt x="-176" y="2356"/>
                          <a:pt x="-176" y="1231"/>
                          <a:pt x="527" y="527"/>
                        </a:cubicBezTo>
                        <a:cubicBezTo>
                          <a:pt x="1231" y="-176"/>
                          <a:pt x="2356" y="-176"/>
                          <a:pt x="3059" y="527"/>
                        </a:cubicBezTo>
                        <a:cubicBezTo>
                          <a:pt x="14875" y="11922"/>
                          <a:pt x="28802" y="21346"/>
                          <a:pt x="45541" y="29224"/>
                        </a:cubicBezTo>
                        <a:cubicBezTo>
                          <a:pt x="46385" y="29646"/>
                          <a:pt x="46807" y="30630"/>
                          <a:pt x="46385" y="31615"/>
                        </a:cubicBezTo>
                        <a:cubicBezTo>
                          <a:pt x="45963" y="32318"/>
                          <a:pt x="45400" y="32599"/>
                          <a:pt x="44697" y="32599"/>
                        </a:cubicBezTo>
                        <a:close/>
                      </a:path>
                    </a:pathLst>
                  </a:custGeom>
                  <a:solidFill>
                    <a:srgbClr val="DB8370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33462321-6DCE-4E80-9F34-C4B984CFCB22}"/>
                      </a:ext>
                    </a:extLst>
                  </p:cNvPr>
                  <p:cNvSpPr/>
                  <p:nvPr/>
                </p:nvSpPr>
                <p:spPr>
                  <a:xfrm>
                    <a:off x="3324918" y="1946899"/>
                    <a:ext cx="214488" cy="233254"/>
                  </a:xfrm>
                  <a:custGeom>
                    <a:avLst/>
                    <a:gdLst>
                      <a:gd name="connsiteX0" fmla="*/ 101843 w 214488"/>
                      <a:gd name="connsiteY0" fmla="*/ 102716 h 233254"/>
                      <a:gd name="connsiteX1" fmla="*/ 206077 w 214488"/>
                      <a:gd name="connsiteY1" fmla="*/ 90337 h 233254"/>
                      <a:gd name="connsiteX2" fmla="*/ 145027 w 214488"/>
                      <a:gd name="connsiteY2" fmla="*/ 4249 h 233254"/>
                      <a:gd name="connsiteX3" fmla="*/ 82009 w 214488"/>
                      <a:gd name="connsiteY3" fmla="*/ 26756 h 233254"/>
                      <a:gd name="connsiteX4" fmla="*/ 51062 w 214488"/>
                      <a:gd name="connsiteY4" fmla="*/ 32805 h 233254"/>
                      <a:gd name="connsiteX5" fmla="*/ 0 w 214488"/>
                      <a:gd name="connsiteY5" fmla="*/ 233255 h 233254"/>
                      <a:gd name="connsiteX6" fmla="*/ 111689 w 214488"/>
                      <a:gd name="connsiteY6" fmla="*/ 233255 h 233254"/>
                      <a:gd name="connsiteX7" fmla="*/ 101843 w 214488"/>
                      <a:gd name="connsiteY7" fmla="*/ 102716 h 233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4488" h="233254">
                        <a:moveTo>
                          <a:pt x="101843" y="102716"/>
                        </a:moveTo>
                        <a:cubicBezTo>
                          <a:pt x="110283" y="96245"/>
                          <a:pt x="198621" y="98777"/>
                          <a:pt x="206077" y="90337"/>
                        </a:cubicBezTo>
                        <a:cubicBezTo>
                          <a:pt x="241384" y="50951"/>
                          <a:pt x="154733" y="6922"/>
                          <a:pt x="145027" y="4249"/>
                        </a:cubicBezTo>
                        <a:cubicBezTo>
                          <a:pt x="91433" y="-10802"/>
                          <a:pt x="112955" y="18316"/>
                          <a:pt x="82009" y="26756"/>
                        </a:cubicBezTo>
                        <a:cubicBezTo>
                          <a:pt x="72162" y="29429"/>
                          <a:pt x="60909" y="28866"/>
                          <a:pt x="51062" y="32805"/>
                        </a:cubicBezTo>
                        <a:cubicBezTo>
                          <a:pt x="-29681" y="65439"/>
                          <a:pt x="44169" y="183881"/>
                          <a:pt x="0" y="233255"/>
                        </a:cubicBezTo>
                        <a:lnTo>
                          <a:pt x="111689" y="233255"/>
                        </a:lnTo>
                        <a:cubicBezTo>
                          <a:pt x="91855" y="186694"/>
                          <a:pt x="91855" y="110312"/>
                          <a:pt x="101843" y="102716"/>
                        </a:cubicBezTo>
                        <a:close/>
                      </a:path>
                    </a:pathLst>
                  </a:custGeom>
                  <a:solidFill>
                    <a:srgbClr val="AD8F4A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08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2134702" y="1879350"/>
                <a:ext cx="690567" cy="1339768"/>
                <a:chOff x="2134702" y="1879350"/>
                <a:chExt cx="690567" cy="1339768"/>
              </a:xfrm>
              <a:solidFill>
                <a:srgbClr val="000000"/>
              </a:solidFill>
            </p:grpSpPr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76D9F3B1-E2CF-49FA-B440-2779CF021C0E}"/>
                    </a:ext>
                  </a:extLst>
                </p:cNvPr>
                <p:cNvSpPr/>
                <p:nvPr/>
              </p:nvSpPr>
              <p:spPr>
                <a:xfrm>
                  <a:off x="2253857" y="2385813"/>
                  <a:ext cx="459722" cy="324514"/>
                </a:xfrm>
                <a:custGeom>
                  <a:avLst/>
                  <a:gdLst>
                    <a:gd name="connsiteX0" fmla="*/ 281076 w 459722"/>
                    <a:gd name="connsiteY0" fmla="*/ 216905 h 324514"/>
                    <a:gd name="connsiteX1" fmla="*/ 99194 w 459722"/>
                    <a:gd name="connsiteY1" fmla="*/ 324515 h 324514"/>
                    <a:gd name="connsiteX2" fmla="*/ 4666 w 459722"/>
                    <a:gd name="connsiteY2" fmla="*/ 190319 h 324514"/>
                    <a:gd name="connsiteX3" fmla="*/ 411193 w 459722"/>
                    <a:gd name="connsiteY3" fmla="*/ 2106 h 324514"/>
                    <a:gd name="connsiteX4" fmla="*/ 459723 w 459722"/>
                    <a:gd name="connsiteY4" fmla="*/ 21378 h 324514"/>
                    <a:gd name="connsiteX5" fmla="*/ 281076 w 459722"/>
                    <a:gd name="connsiteY5" fmla="*/ 216905 h 324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722" h="324514">
                      <a:moveTo>
                        <a:pt x="281076" y="216905"/>
                      </a:moveTo>
                      <a:lnTo>
                        <a:pt x="99194" y="324515"/>
                      </a:lnTo>
                      <a:cubicBezTo>
                        <a:pt x="41380" y="314387"/>
                        <a:pt x="-17138" y="279220"/>
                        <a:pt x="4666" y="190319"/>
                      </a:cubicBezTo>
                      <a:cubicBezTo>
                        <a:pt x="12543" y="185536"/>
                        <a:pt x="322291" y="21237"/>
                        <a:pt x="411193" y="2106"/>
                      </a:cubicBezTo>
                      <a:cubicBezTo>
                        <a:pt x="439326" y="-4364"/>
                        <a:pt x="453674" y="4638"/>
                        <a:pt x="459723" y="21378"/>
                      </a:cubicBezTo>
                      <a:lnTo>
                        <a:pt x="281076" y="216905"/>
                      </a:lnTo>
                      <a:close/>
                    </a:path>
                  </a:pathLst>
                </a:custGeom>
                <a:solidFill>
                  <a:srgbClr val="2B4FB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62747B5C-B722-4D7A-B2A4-F97CD772A400}"/>
                    </a:ext>
                  </a:extLst>
                </p:cNvPr>
                <p:cNvSpPr/>
                <p:nvPr/>
              </p:nvSpPr>
              <p:spPr>
                <a:xfrm>
                  <a:off x="2283467" y="1990676"/>
                  <a:ext cx="453885" cy="254737"/>
                </a:xfrm>
                <a:custGeom>
                  <a:avLst/>
                  <a:gdLst>
                    <a:gd name="connsiteX0" fmla="*/ 281147 w 453885"/>
                    <a:gd name="connsiteY0" fmla="*/ 177240 h 254737"/>
                    <a:gd name="connsiteX1" fmla="*/ 95 w 453885"/>
                    <a:gd name="connsiteY1" fmla="*/ 217049 h 254737"/>
                    <a:gd name="connsiteX2" fmla="*/ 318002 w 453885"/>
                    <a:gd name="connsiteY2" fmla="*/ 235758 h 254737"/>
                    <a:gd name="connsiteX3" fmla="*/ 453886 w 453885"/>
                    <a:gd name="connsiteY3" fmla="*/ 25039 h 254737"/>
                    <a:gd name="connsiteX4" fmla="*/ 428425 w 453885"/>
                    <a:gd name="connsiteY4" fmla="*/ 0 h 254737"/>
                    <a:gd name="connsiteX5" fmla="*/ 281147 w 453885"/>
                    <a:gd name="connsiteY5" fmla="*/ 177240 h 25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3885" h="254737">
                      <a:moveTo>
                        <a:pt x="281147" y="177240"/>
                      </a:moveTo>
                      <a:cubicBezTo>
                        <a:pt x="157360" y="165283"/>
                        <a:pt x="13177" y="140807"/>
                        <a:pt x="95" y="217049"/>
                      </a:cubicBezTo>
                      <a:cubicBezTo>
                        <a:pt x="-5813" y="251934"/>
                        <a:pt x="265815" y="271487"/>
                        <a:pt x="318002" y="235758"/>
                      </a:cubicBezTo>
                      <a:cubicBezTo>
                        <a:pt x="364703" y="203826"/>
                        <a:pt x="384959" y="161486"/>
                        <a:pt x="453886" y="25039"/>
                      </a:cubicBezTo>
                      <a:lnTo>
                        <a:pt x="428425" y="0"/>
                      </a:lnTo>
                      <a:cubicBezTo>
                        <a:pt x="354294" y="115909"/>
                        <a:pt x="302106" y="142355"/>
                        <a:pt x="281147" y="177240"/>
                      </a:cubicBezTo>
                      <a:close/>
                    </a:path>
                  </a:pathLst>
                </a:custGeom>
                <a:solidFill>
                  <a:srgbClr val="4AA65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054DE196-7C79-4DAF-86B4-0B804EE6B6BD}"/>
                    </a:ext>
                  </a:extLst>
                </p:cNvPr>
                <p:cNvSpPr/>
                <p:nvPr/>
              </p:nvSpPr>
              <p:spPr>
                <a:xfrm>
                  <a:off x="2146855" y="2133734"/>
                  <a:ext cx="274559" cy="529751"/>
                </a:xfrm>
                <a:custGeom>
                  <a:avLst/>
                  <a:gdLst>
                    <a:gd name="connsiteX0" fmla="*/ 22344 w 274559"/>
                    <a:gd name="connsiteY0" fmla="*/ 332818 h 529751"/>
                    <a:gd name="connsiteX1" fmla="*/ 44710 w 274559"/>
                    <a:gd name="connsiteY1" fmla="*/ 66817 h 529751"/>
                    <a:gd name="connsiteX2" fmla="*/ 186784 w 274559"/>
                    <a:gd name="connsiteY2" fmla="*/ 0 h 529751"/>
                    <a:gd name="connsiteX3" fmla="*/ 274560 w 274559"/>
                    <a:gd name="connsiteY3" fmla="*/ 206780 h 529751"/>
                    <a:gd name="connsiteX4" fmla="*/ 252053 w 274559"/>
                    <a:gd name="connsiteY4" fmla="*/ 527079 h 529751"/>
                    <a:gd name="connsiteX5" fmla="*/ 119 w 274559"/>
                    <a:gd name="connsiteY5" fmla="*/ 529751 h 529751"/>
                    <a:gd name="connsiteX6" fmla="*/ 22344 w 274559"/>
                    <a:gd name="connsiteY6" fmla="*/ 332818 h 529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4559" h="529751">
                      <a:moveTo>
                        <a:pt x="22344" y="332818"/>
                      </a:moveTo>
                      <a:cubicBezTo>
                        <a:pt x="17140" y="283584"/>
                        <a:pt x="-4382" y="183148"/>
                        <a:pt x="44710" y="66817"/>
                      </a:cubicBezTo>
                      <a:cubicBezTo>
                        <a:pt x="63560" y="22085"/>
                        <a:pt x="147397" y="0"/>
                        <a:pt x="186784" y="0"/>
                      </a:cubicBezTo>
                      <a:cubicBezTo>
                        <a:pt x="233344" y="21803"/>
                        <a:pt x="274560" y="36995"/>
                        <a:pt x="274560" y="206780"/>
                      </a:cubicBezTo>
                      <a:cubicBezTo>
                        <a:pt x="274560" y="271768"/>
                        <a:pt x="267948" y="487411"/>
                        <a:pt x="252053" y="527079"/>
                      </a:cubicBezTo>
                      <a:lnTo>
                        <a:pt x="119" y="529751"/>
                      </a:lnTo>
                      <a:cubicBezTo>
                        <a:pt x="-2132" y="439865"/>
                        <a:pt x="28393" y="389928"/>
                        <a:pt x="22344" y="332818"/>
                      </a:cubicBezTo>
                      <a:close/>
                    </a:path>
                  </a:pathLst>
                </a:custGeom>
                <a:solidFill>
                  <a:srgbClr val="4AA65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FFF1A7FB-875E-489B-A79E-999A411381D8}"/>
                    </a:ext>
                  </a:extLst>
                </p:cNvPr>
                <p:cNvSpPr/>
                <p:nvPr/>
              </p:nvSpPr>
              <p:spPr>
                <a:xfrm>
                  <a:off x="2134702" y="2571765"/>
                  <a:ext cx="488569" cy="163601"/>
                </a:xfrm>
                <a:custGeom>
                  <a:avLst/>
                  <a:gdLst>
                    <a:gd name="connsiteX0" fmla="*/ 442009 w 488569"/>
                    <a:gd name="connsiteY0" fmla="*/ 163601 h 163601"/>
                    <a:gd name="connsiteX1" fmla="*/ 25917 w 488569"/>
                    <a:gd name="connsiteY1" fmla="*/ 163601 h 163601"/>
                    <a:gd name="connsiteX2" fmla="*/ 22681 w 488569"/>
                    <a:gd name="connsiteY2" fmla="*/ 6 h 163601"/>
                    <a:gd name="connsiteX3" fmla="*/ 488570 w 488569"/>
                    <a:gd name="connsiteY3" fmla="*/ 36439 h 163601"/>
                    <a:gd name="connsiteX4" fmla="*/ 442009 w 488569"/>
                    <a:gd name="connsiteY4" fmla="*/ 163601 h 163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8569" h="163601">
                      <a:moveTo>
                        <a:pt x="442009" y="163601"/>
                      </a:moveTo>
                      <a:lnTo>
                        <a:pt x="25917" y="163601"/>
                      </a:lnTo>
                      <a:cubicBezTo>
                        <a:pt x="-19378" y="126325"/>
                        <a:pt x="4817" y="52897"/>
                        <a:pt x="22681" y="6"/>
                      </a:cubicBezTo>
                      <a:cubicBezTo>
                        <a:pt x="31965" y="-275"/>
                        <a:pt x="401778" y="9431"/>
                        <a:pt x="488570" y="36439"/>
                      </a:cubicBezTo>
                      <a:lnTo>
                        <a:pt x="442009" y="163601"/>
                      </a:lnTo>
                      <a:close/>
                    </a:path>
                  </a:pathLst>
                </a:custGeom>
                <a:solidFill>
                  <a:srgbClr val="2B4FB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86DFA4FF-297A-4D2C-A2C8-1B4D10AD268C}"/>
                    </a:ext>
                  </a:extLst>
                </p:cNvPr>
                <p:cNvSpPr/>
                <p:nvPr/>
              </p:nvSpPr>
              <p:spPr>
                <a:xfrm>
                  <a:off x="2354176" y="2577679"/>
                  <a:ext cx="270869" cy="32353"/>
                </a:xfrm>
                <a:custGeom>
                  <a:avLst/>
                  <a:gdLst>
                    <a:gd name="connsiteX0" fmla="*/ 269096 w 270869"/>
                    <a:gd name="connsiteY0" fmla="*/ 32353 h 32353"/>
                    <a:gd name="connsiteX1" fmla="*/ 268533 w 270869"/>
                    <a:gd name="connsiteY1" fmla="*/ 32213 h 32353"/>
                    <a:gd name="connsiteX2" fmla="*/ 1688 w 270869"/>
                    <a:gd name="connsiteY2" fmla="*/ 3517 h 32353"/>
                    <a:gd name="connsiteX3" fmla="*/ 0 w 270869"/>
                    <a:gd name="connsiteY3" fmla="*/ 1688 h 32353"/>
                    <a:gd name="connsiteX4" fmla="*/ 1829 w 270869"/>
                    <a:gd name="connsiteY4" fmla="*/ 0 h 32353"/>
                    <a:gd name="connsiteX5" fmla="*/ 1969 w 270869"/>
                    <a:gd name="connsiteY5" fmla="*/ 0 h 32353"/>
                    <a:gd name="connsiteX6" fmla="*/ 269658 w 270869"/>
                    <a:gd name="connsiteY6" fmla="*/ 28837 h 32353"/>
                    <a:gd name="connsiteX7" fmla="*/ 270784 w 270869"/>
                    <a:gd name="connsiteY7" fmla="*/ 31087 h 32353"/>
                    <a:gd name="connsiteX8" fmla="*/ 269096 w 270869"/>
                    <a:gd name="connsiteY8" fmla="*/ 32353 h 32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869" h="32353">
                      <a:moveTo>
                        <a:pt x="269096" y="32353"/>
                      </a:moveTo>
                      <a:cubicBezTo>
                        <a:pt x="268955" y="32353"/>
                        <a:pt x="268814" y="32353"/>
                        <a:pt x="268533" y="32213"/>
                      </a:cubicBezTo>
                      <a:cubicBezTo>
                        <a:pt x="222816" y="18005"/>
                        <a:pt x="98185" y="8721"/>
                        <a:pt x="1688" y="3517"/>
                      </a:cubicBezTo>
                      <a:cubicBezTo>
                        <a:pt x="703" y="3517"/>
                        <a:pt x="0" y="2672"/>
                        <a:pt x="0" y="1688"/>
                      </a:cubicBezTo>
                      <a:cubicBezTo>
                        <a:pt x="0" y="703"/>
                        <a:pt x="844" y="0"/>
                        <a:pt x="1829" y="0"/>
                      </a:cubicBezTo>
                      <a:cubicBezTo>
                        <a:pt x="1829" y="0"/>
                        <a:pt x="1829" y="0"/>
                        <a:pt x="1969" y="0"/>
                      </a:cubicBezTo>
                      <a:cubicBezTo>
                        <a:pt x="98748" y="5205"/>
                        <a:pt x="223660" y="14489"/>
                        <a:pt x="269658" y="28837"/>
                      </a:cubicBezTo>
                      <a:cubicBezTo>
                        <a:pt x="270643" y="29118"/>
                        <a:pt x="271065" y="30103"/>
                        <a:pt x="270784" y="31087"/>
                      </a:cubicBezTo>
                      <a:cubicBezTo>
                        <a:pt x="270643" y="31931"/>
                        <a:pt x="269940" y="32353"/>
                        <a:pt x="269096" y="32353"/>
                      </a:cubicBezTo>
                      <a:close/>
                    </a:path>
                  </a:pathLst>
                </a:custGeom>
                <a:solidFill>
                  <a:srgbClr val="1B2E4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708AC5FB-EEB5-4ACE-8E74-85E2E4D68267}"/>
                    </a:ext>
                  </a:extLst>
                </p:cNvPr>
                <p:cNvSpPr/>
                <p:nvPr/>
              </p:nvSpPr>
              <p:spPr>
                <a:xfrm>
                  <a:off x="2648592" y="3109962"/>
                  <a:ext cx="56970" cy="42622"/>
                </a:xfrm>
                <a:custGeom>
                  <a:avLst/>
                  <a:gdLst>
                    <a:gd name="connsiteX0" fmla="*/ 51765 w 56970"/>
                    <a:gd name="connsiteY0" fmla="*/ 0 h 42622"/>
                    <a:gd name="connsiteX1" fmla="*/ 56970 w 56970"/>
                    <a:gd name="connsiteY1" fmla="*/ 42622 h 42622"/>
                    <a:gd name="connsiteX2" fmla="*/ 6611 w 56970"/>
                    <a:gd name="connsiteY2" fmla="*/ 42622 h 42622"/>
                    <a:gd name="connsiteX3" fmla="*/ 0 w 56970"/>
                    <a:gd name="connsiteY3" fmla="*/ 0 h 4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70" h="42622">
                      <a:moveTo>
                        <a:pt x="51765" y="0"/>
                      </a:moveTo>
                      <a:lnTo>
                        <a:pt x="56970" y="42622"/>
                      </a:lnTo>
                      <a:lnTo>
                        <a:pt x="6611" y="426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9F7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43B35DA-013C-48EF-A1E6-CBB984F9E556}"/>
                    </a:ext>
                  </a:extLst>
                </p:cNvPr>
                <p:cNvSpPr/>
                <p:nvPr/>
              </p:nvSpPr>
              <p:spPr>
                <a:xfrm>
                  <a:off x="2628477" y="3138939"/>
                  <a:ext cx="196792" cy="80180"/>
                </a:xfrm>
                <a:custGeom>
                  <a:avLst/>
                  <a:gdLst>
                    <a:gd name="connsiteX0" fmla="*/ 156140 w 196792"/>
                    <a:gd name="connsiteY0" fmla="*/ 54579 h 80180"/>
                    <a:gd name="connsiteX1" fmla="*/ 78773 w 196792"/>
                    <a:gd name="connsiteY1" fmla="*/ 0 h 80180"/>
                    <a:gd name="connsiteX2" fmla="*/ 16458 w 196792"/>
                    <a:gd name="connsiteY2" fmla="*/ 0 h 80180"/>
                    <a:gd name="connsiteX3" fmla="*/ 0 w 196792"/>
                    <a:gd name="connsiteY3" fmla="*/ 80180 h 80180"/>
                    <a:gd name="connsiteX4" fmla="*/ 37136 w 196792"/>
                    <a:gd name="connsiteY4" fmla="*/ 80180 h 80180"/>
                    <a:gd name="connsiteX5" fmla="*/ 44873 w 196792"/>
                    <a:gd name="connsiteY5" fmla="*/ 60487 h 80180"/>
                    <a:gd name="connsiteX6" fmla="*/ 75116 w 196792"/>
                    <a:gd name="connsiteY6" fmla="*/ 80180 h 80180"/>
                    <a:gd name="connsiteX7" fmla="*/ 196793 w 196792"/>
                    <a:gd name="connsiteY7" fmla="*/ 80180 h 80180"/>
                    <a:gd name="connsiteX8" fmla="*/ 156140 w 196792"/>
                    <a:gd name="connsiteY8" fmla="*/ 54579 h 8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792" h="80180">
                      <a:moveTo>
                        <a:pt x="156140" y="54579"/>
                      </a:moveTo>
                      <a:cubicBezTo>
                        <a:pt x="139963" y="52469"/>
                        <a:pt x="85807" y="30384"/>
                        <a:pt x="78773" y="0"/>
                      </a:cubicBezTo>
                      <a:lnTo>
                        <a:pt x="16458" y="0"/>
                      </a:lnTo>
                      <a:cubicBezTo>
                        <a:pt x="10691" y="23773"/>
                        <a:pt x="0" y="51765"/>
                        <a:pt x="0" y="80180"/>
                      </a:cubicBezTo>
                      <a:lnTo>
                        <a:pt x="37136" y="80180"/>
                      </a:lnTo>
                      <a:lnTo>
                        <a:pt x="44873" y="60487"/>
                      </a:lnTo>
                      <a:lnTo>
                        <a:pt x="75116" y="80180"/>
                      </a:lnTo>
                      <a:lnTo>
                        <a:pt x="196793" y="80180"/>
                      </a:lnTo>
                      <a:cubicBezTo>
                        <a:pt x="196652" y="51906"/>
                        <a:pt x="166550" y="55985"/>
                        <a:pt x="156140" y="54579"/>
                      </a:cubicBezTo>
                      <a:close/>
                    </a:path>
                  </a:pathLst>
                </a:custGeom>
                <a:solidFill>
                  <a:srgbClr val="4AA65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45E18172-8C1D-4689-B8BE-914C8D8D509C}"/>
                    </a:ext>
                  </a:extLst>
                </p:cNvPr>
                <p:cNvSpPr/>
                <p:nvPr/>
              </p:nvSpPr>
              <p:spPr>
                <a:xfrm>
                  <a:off x="2543448" y="2608203"/>
                  <a:ext cx="163520" cy="515121"/>
                </a:xfrm>
                <a:custGeom>
                  <a:avLst/>
                  <a:gdLst>
                    <a:gd name="connsiteX0" fmla="*/ 79824 w 163520"/>
                    <a:gd name="connsiteY0" fmla="*/ 0 h 515121"/>
                    <a:gd name="connsiteX1" fmla="*/ 127791 w 163520"/>
                    <a:gd name="connsiteY1" fmla="*/ 127163 h 515121"/>
                    <a:gd name="connsiteX2" fmla="*/ 163520 w 163520"/>
                    <a:gd name="connsiteY2" fmla="*/ 515122 h 515121"/>
                    <a:gd name="connsiteX3" fmla="*/ 104862 w 163520"/>
                    <a:gd name="connsiteY3" fmla="*/ 515122 h 515121"/>
                    <a:gd name="connsiteX4" fmla="*/ 487 w 163520"/>
                    <a:gd name="connsiteY4" fmla="*/ 127163 h 515121"/>
                    <a:gd name="connsiteX5" fmla="*/ 79824 w 163520"/>
                    <a:gd name="connsiteY5" fmla="*/ 0 h 51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520" h="515121">
                      <a:moveTo>
                        <a:pt x="79824" y="0"/>
                      </a:moveTo>
                      <a:cubicBezTo>
                        <a:pt x="121602" y="19834"/>
                        <a:pt x="122586" y="81305"/>
                        <a:pt x="127791" y="127163"/>
                      </a:cubicBezTo>
                      <a:cubicBezTo>
                        <a:pt x="144530" y="238008"/>
                        <a:pt x="159160" y="433676"/>
                        <a:pt x="163520" y="515122"/>
                      </a:cubicBezTo>
                      <a:lnTo>
                        <a:pt x="104862" y="515122"/>
                      </a:lnTo>
                      <a:cubicBezTo>
                        <a:pt x="58583" y="395555"/>
                        <a:pt x="-6265" y="224223"/>
                        <a:pt x="487" y="127163"/>
                      </a:cubicBezTo>
                      <a:lnTo>
                        <a:pt x="79824" y="0"/>
                      </a:lnTo>
                      <a:close/>
                    </a:path>
                  </a:pathLst>
                </a:custGeom>
                <a:solidFill>
                  <a:srgbClr val="2B4FB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DA6023F7-203F-4003-A885-AE799AAEFBE1}"/>
                    </a:ext>
                  </a:extLst>
                </p:cNvPr>
                <p:cNvSpPr/>
                <p:nvPr/>
              </p:nvSpPr>
              <p:spPr>
                <a:xfrm>
                  <a:off x="2504127" y="2842132"/>
                  <a:ext cx="58658" cy="70896"/>
                </a:xfrm>
                <a:custGeom>
                  <a:avLst/>
                  <a:gdLst>
                    <a:gd name="connsiteX0" fmla="*/ 13504 w 58658"/>
                    <a:gd name="connsiteY0" fmla="*/ 0 h 70896"/>
                    <a:gd name="connsiteX1" fmla="*/ 0 w 58658"/>
                    <a:gd name="connsiteY1" fmla="*/ 35308 h 70896"/>
                    <a:gd name="connsiteX2" fmla="*/ 38121 w 58658"/>
                    <a:gd name="connsiteY2" fmla="*/ 70896 h 70896"/>
                    <a:gd name="connsiteX3" fmla="*/ 58658 w 58658"/>
                    <a:gd name="connsiteY3" fmla="*/ 17443 h 7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58" h="70896">
                      <a:moveTo>
                        <a:pt x="13504" y="0"/>
                      </a:moveTo>
                      <a:lnTo>
                        <a:pt x="0" y="35308"/>
                      </a:lnTo>
                      <a:lnTo>
                        <a:pt x="38121" y="70896"/>
                      </a:lnTo>
                      <a:lnTo>
                        <a:pt x="58658" y="17443"/>
                      </a:lnTo>
                      <a:close/>
                    </a:path>
                  </a:pathLst>
                </a:custGeom>
                <a:solidFill>
                  <a:srgbClr val="F59F7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B1B38C15-F636-426A-9287-19B9481E24E8}"/>
                    </a:ext>
                  </a:extLst>
                </p:cNvPr>
                <p:cNvSpPr/>
                <p:nvPr/>
              </p:nvSpPr>
              <p:spPr>
                <a:xfrm>
                  <a:off x="2439420" y="2863232"/>
                  <a:ext cx="139592" cy="188071"/>
                </a:xfrm>
                <a:custGeom>
                  <a:avLst/>
                  <a:gdLst>
                    <a:gd name="connsiteX0" fmla="*/ 123083 w 139592"/>
                    <a:gd name="connsiteY0" fmla="*/ 140667 h 188071"/>
                    <a:gd name="connsiteX1" fmla="*/ 112393 w 139592"/>
                    <a:gd name="connsiteY1" fmla="*/ 46561 h 188071"/>
                    <a:gd name="connsiteX2" fmla="*/ 70896 w 139592"/>
                    <a:gd name="connsiteY2" fmla="*/ 0 h 188071"/>
                    <a:gd name="connsiteX3" fmla="*/ 0 w 139592"/>
                    <a:gd name="connsiteY3" fmla="*/ 41075 h 188071"/>
                    <a:gd name="connsiteX4" fmla="*/ 24757 w 139592"/>
                    <a:gd name="connsiteY4" fmla="*/ 68786 h 188071"/>
                    <a:gd name="connsiteX5" fmla="*/ 44591 w 139592"/>
                    <a:gd name="connsiteY5" fmla="*/ 61472 h 188071"/>
                    <a:gd name="connsiteX6" fmla="*/ 50077 w 139592"/>
                    <a:gd name="connsiteY6" fmla="*/ 97201 h 188071"/>
                    <a:gd name="connsiteX7" fmla="*/ 130961 w 139592"/>
                    <a:gd name="connsiteY7" fmla="*/ 188072 h 188071"/>
                    <a:gd name="connsiteX8" fmla="*/ 123083 w 139592"/>
                    <a:gd name="connsiteY8" fmla="*/ 140667 h 188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2" h="188071">
                      <a:moveTo>
                        <a:pt x="123083" y="140667"/>
                      </a:moveTo>
                      <a:cubicBezTo>
                        <a:pt x="113940" y="127163"/>
                        <a:pt x="94387" y="72022"/>
                        <a:pt x="112393" y="46561"/>
                      </a:cubicBezTo>
                      <a:lnTo>
                        <a:pt x="70896" y="0"/>
                      </a:lnTo>
                      <a:cubicBezTo>
                        <a:pt x="49233" y="11535"/>
                        <a:pt x="21381" y="22085"/>
                        <a:pt x="0" y="41075"/>
                      </a:cubicBezTo>
                      <a:lnTo>
                        <a:pt x="24757" y="68786"/>
                      </a:lnTo>
                      <a:lnTo>
                        <a:pt x="44591" y="61472"/>
                      </a:lnTo>
                      <a:lnTo>
                        <a:pt x="50077" y="97201"/>
                      </a:lnTo>
                      <a:lnTo>
                        <a:pt x="130961" y="188072"/>
                      </a:lnTo>
                      <a:cubicBezTo>
                        <a:pt x="151920" y="169082"/>
                        <a:pt x="128851" y="149247"/>
                        <a:pt x="123083" y="140667"/>
                      </a:cubicBezTo>
                      <a:close/>
                    </a:path>
                  </a:pathLst>
                </a:custGeom>
                <a:solidFill>
                  <a:srgbClr val="4AA65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EA133922-A54E-447C-B426-DBA59D5F6918}"/>
                    </a:ext>
                  </a:extLst>
                </p:cNvPr>
                <p:cNvSpPr/>
                <p:nvPr/>
              </p:nvSpPr>
              <p:spPr>
                <a:xfrm>
                  <a:off x="2510457" y="2407331"/>
                  <a:ext cx="208241" cy="479673"/>
                </a:xfrm>
                <a:custGeom>
                  <a:avLst/>
                  <a:gdLst>
                    <a:gd name="connsiteX0" fmla="*/ 203123 w 208241"/>
                    <a:gd name="connsiteY0" fmla="*/ 0 h 479673"/>
                    <a:gd name="connsiteX1" fmla="*/ 199184 w 208241"/>
                    <a:gd name="connsiteY1" fmla="*/ 115206 h 479673"/>
                    <a:gd name="connsiteX2" fmla="*/ 49233 w 208241"/>
                    <a:gd name="connsiteY2" fmla="*/ 479674 h 479673"/>
                    <a:gd name="connsiteX3" fmla="*/ 0 w 208241"/>
                    <a:gd name="connsiteY3" fmla="*/ 447742 h 479673"/>
                    <a:gd name="connsiteX4" fmla="*/ 33901 w 208241"/>
                    <a:gd name="connsiteY4" fmla="*/ 153608 h 479673"/>
                    <a:gd name="connsiteX5" fmla="*/ 203123 w 208241"/>
                    <a:gd name="connsiteY5" fmla="*/ 0 h 479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241" h="479673">
                      <a:moveTo>
                        <a:pt x="203123" y="0"/>
                      </a:moveTo>
                      <a:cubicBezTo>
                        <a:pt x="211704" y="37980"/>
                        <a:pt x="208890" y="89745"/>
                        <a:pt x="199184" y="115206"/>
                      </a:cubicBezTo>
                      <a:cubicBezTo>
                        <a:pt x="157687" y="223801"/>
                        <a:pt x="78914" y="401744"/>
                        <a:pt x="49233" y="479674"/>
                      </a:cubicBezTo>
                      <a:lnTo>
                        <a:pt x="0" y="447742"/>
                      </a:lnTo>
                      <a:cubicBezTo>
                        <a:pt x="6611" y="358982"/>
                        <a:pt x="15755" y="245745"/>
                        <a:pt x="33901" y="153608"/>
                      </a:cubicBezTo>
                      <a:lnTo>
                        <a:pt x="203123" y="0"/>
                      </a:lnTo>
                      <a:close/>
                    </a:path>
                  </a:pathLst>
                </a:custGeom>
                <a:solidFill>
                  <a:srgbClr val="2B4FB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00235C1A-9A5E-4754-92C1-702B275D10BC}"/>
                    </a:ext>
                  </a:extLst>
                </p:cNvPr>
                <p:cNvSpPr/>
                <p:nvPr/>
              </p:nvSpPr>
              <p:spPr>
                <a:xfrm>
                  <a:off x="2561938" y="2647644"/>
                  <a:ext cx="97853" cy="230499"/>
                </a:xfrm>
                <a:custGeom>
                  <a:avLst/>
                  <a:gdLst>
                    <a:gd name="connsiteX0" fmla="*/ 1832 w 97853"/>
                    <a:gd name="connsiteY0" fmla="*/ 230499 h 230499"/>
                    <a:gd name="connsiteX1" fmla="*/ 1128 w 97853"/>
                    <a:gd name="connsiteY1" fmla="*/ 230358 h 230499"/>
                    <a:gd name="connsiteX2" fmla="*/ 143 w 97853"/>
                    <a:gd name="connsiteY2" fmla="*/ 228108 h 230499"/>
                    <a:gd name="connsiteX3" fmla="*/ 59927 w 97853"/>
                    <a:gd name="connsiteY3" fmla="*/ 83643 h 230499"/>
                    <a:gd name="connsiteX4" fmla="*/ 94531 w 97853"/>
                    <a:gd name="connsiteY4" fmla="*/ 1071 h 230499"/>
                    <a:gd name="connsiteX5" fmla="*/ 96782 w 97853"/>
                    <a:gd name="connsiteY5" fmla="*/ 87 h 230499"/>
                    <a:gd name="connsiteX6" fmla="*/ 97766 w 97853"/>
                    <a:gd name="connsiteY6" fmla="*/ 2338 h 230499"/>
                    <a:gd name="connsiteX7" fmla="*/ 63022 w 97853"/>
                    <a:gd name="connsiteY7" fmla="*/ 84909 h 230499"/>
                    <a:gd name="connsiteX8" fmla="*/ 3238 w 97853"/>
                    <a:gd name="connsiteY8" fmla="*/ 229374 h 230499"/>
                    <a:gd name="connsiteX9" fmla="*/ 1832 w 97853"/>
                    <a:gd name="connsiteY9" fmla="*/ 230499 h 230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853" h="230499">
                      <a:moveTo>
                        <a:pt x="1832" y="230499"/>
                      </a:moveTo>
                      <a:cubicBezTo>
                        <a:pt x="1550" y="230499"/>
                        <a:pt x="1410" y="230499"/>
                        <a:pt x="1128" y="230358"/>
                      </a:cubicBezTo>
                      <a:cubicBezTo>
                        <a:pt x="284" y="229936"/>
                        <a:pt x="-278" y="228952"/>
                        <a:pt x="143" y="228108"/>
                      </a:cubicBezTo>
                      <a:cubicBezTo>
                        <a:pt x="14210" y="192097"/>
                        <a:pt x="36436" y="139347"/>
                        <a:pt x="59927" y="83643"/>
                      </a:cubicBezTo>
                      <a:cubicBezTo>
                        <a:pt x="71321" y="56494"/>
                        <a:pt x="83137" y="28642"/>
                        <a:pt x="94531" y="1071"/>
                      </a:cubicBezTo>
                      <a:cubicBezTo>
                        <a:pt x="94953" y="227"/>
                        <a:pt x="95938" y="-195"/>
                        <a:pt x="96782" y="87"/>
                      </a:cubicBezTo>
                      <a:cubicBezTo>
                        <a:pt x="97626" y="509"/>
                        <a:pt x="98048" y="1493"/>
                        <a:pt x="97766" y="2338"/>
                      </a:cubicBezTo>
                      <a:cubicBezTo>
                        <a:pt x="86372" y="29768"/>
                        <a:pt x="74556" y="57760"/>
                        <a:pt x="63022" y="84909"/>
                      </a:cubicBezTo>
                      <a:cubicBezTo>
                        <a:pt x="39530" y="140613"/>
                        <a:pt x="17305" y="193363"/>
                        <a:pt x="3238" y="229374"/>
                      </a:cubicBezTo>
                      <a:cubicBezTo>
                        <a:pt x="3097" y="230077"/>
                        <a:pt x="2535" y="230499"/>
                        <a:pt x="1832" y="230499"/>
                      </a:cubicBezTo>
                      <a:close/>
                    </a:path>
                  </a:pathLst>
                </a:custGeom>
                <a:solidFill>
                  <a:srgbClr val="1B2E4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44B883C-CDB1-45F6-BBB4-01929E5CFDC9}"/>
                    </a:ext>
                  </a:extLst>
                </p:cNvPr>
                <p:cNvSpPr/>
                <p:nvPr/>
              </p:nvSpPr>
              <p:spPr>
                <a:xfrm>
                  <a:off x="2518739" y="2559089"/>
                  <a:ext cx="27469" cy="178105"/>
                </a:xfrm>
                <a:custGeom>
                  <a:avLst/>
                  <a:gdLst>
                    <a:gd name="connsiteX0" fmla="*/ 1706 w 27469"/>
                    <a:gd name="connsiteY0" fmla="*/ 178106 h 178105"/>
                    <a:gd name="connsiteX1" fmla="*/ 1565 w 27469"/>
                    <a:gd name="connsiteY1" fmla="*/ 178106 h 178105"/>
                    <a:gd name="connsiteX2" fmla="*/ 18 w 27469"/>
                    <a:gd name="connsiteY2" fmla="*/ 176136 h 178105"/>
                    <a:gd name="connsiteX3" fmla="*/ 23931 w 27469"/>
                    <a:gd name="connsiteY3" fmla="*/ 1428 h 178105"/>
                    <a:gd name="connsiteX4" fmla="*/ 26041 w 27469"/>
                    <a:gd name="connsiteY4" fmla="*/ 21 h 178105"/>
                    <a:gd name="connsiteX5" fmla="*/ 27448 w 27469"/>
                    <a:gd name="connsiteY5" fmla="*/ 2131 h 178105"/>
                    <a:gd name="connsiteX6" fmla="*/ 3535 w 27469"/>
                    <a:gd name="connsiteY6" fmla="*/ 176558 h 178105"/>
                    <a:gd name="connsiteX7" fmla="*/ 1706 w 27469"/>
                    <a:gd name="connsiteY7" fmla="*/ 178106 h 17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69" h="178105">
                      <a:moveTo>
                        <a:pt x="1706" y="178106"/>
                      </a:moveTo>
                      <a:cubicBezTo>
                        <a:pt x="1706" y="178106"/>
                        <a:pt x="1565" y="178106"/>
                        <a:pt x="1565" y="178106"/>
                      </a:cubicBezTo>
                      <a:cubicBezTo>
                        <a:pt x="581" y="177965"/>
                        <a:pt x="-123" y="177121"/>
                        <a:pt x="18" y="176136"/>
                      </a:cubicBezTo>
                      <a:cubicBezTo>
                        <a:pt x="6911" y="105662"/>
                        <a:pt x="14647" y="48551"/>
                        <a:pt x="23931" y="1428"/>
                      </a:cubicBezTo>
                      <a:cubicBezTo>
                        <a:pt x="24072" y="443"/>
                        <a:pt x="25057" y="-119"/>
                        <a:pt x="26041" y="21"/>
                      </a:cubicBezTo>
                      <a:cubicBezTo>
                        <a:pt x="27026" y="162"/>
                        <a:pt x="27589" y="1147"/>
                        <a:pt x="27448" y="2131"/>
                      </a:cubicBezTo>
                      <a:cubicBezTo>
                        <a:pt x="18164" y="49114"/>
                        <a:pt x="10427" y="106225"/>
                        <a:pt x="3535" y="176558"/>
                      </a:cubicBezTo>
                      <a:cubicBezTo>
                        <a:pt x="3394" y="177402"/>
                        <a:pt x="2550" y="178106"/>
                        <a:pt x="1706" y="178106"/>
                      </a:cubicBezTo>
                      <a:close/>
                    </a:path>
                  </a:pathLst>
                </a:custGeom>
                <a:solidFill>
                  <a:srgbClr val="1B2E4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22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2283829" y="1922375"/>
                  <a:ext cx="148122" cy="253699"/>
                  <a:chOff x="2283829" y="1922375"/>
                  <a:chExt cx="148122" cy="253699"/>
                </a:xfrm>
                <a:solidFill>
                  <a:srgbClr val="000000"/>
                </a:solidFill>
              </p:grpSpPr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B623F47C-716B-4DF6-9D16-27EA07EBF891}"/>
                      </a:ext>
                    </a:extLst>
                  </p:cNvPr>
                  <p:cNvSpPr/>
                  <p:nvPr/>
                </p:nvSpPr>
                <p:spPr>
                  <a:xfrm>
                    <a:off x="2301708" y="2039347"/>
                    <a:ext cx="89182" cy="136728"/>
                  </a:xfrm>
                  <a:custGeom>
                    <a:avLst/>
                    <a:gdLst>
                      <a:gd name="connsiteX0" fmla="*/ 37699 w 89182"/>
                      <a:gd name="connsiteY0" fmla="*/ 0 h 136728"/>
                      <a:gd name="connsiteX1" fmla="*/ 89183 w 89182"/>
                      <a:gd name="connsiteY1" fmla="*/ 24335 h 136728"/>
                      <a:gd name="connsiteX2" fmla="*/ 63019 w 89182"/>
                      <a:gd name="connsiteY2" fmla="*/ 136728 h 136728"/>
                      <a:gd name="connsiteX3" fmla="*/ 0 w 89182"/>
                      <a:gd name="connsiteY3" fmla="*/ 100436 h 136728"/>
                      <a:gd name="connsiteX4" fmla="*/ 37699 w 89182"/>
                      <a:gd name="connsiteY4" fmla="*/ 0 h 1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182" h="136728">
                        <a:moveTo>
                          <a:pt x="37699" y="0"/>
                        </a:moveTo>
                        <a:lnTo>
                          <a:pt x="89183" y="24335"/>
                        </a:lnTo>
                        <a:cubicBezTo>
                          <a:pt x="83697" y="57392"/>
                          <a:pt x="81727" y="101421"/>
                          <a:pt x="63019" y="136728"/>
                        </a:cubicBezTo>
                        <a:lnTo>
                          <a:pt x="0" y="100436"/>
                        </a:lnTo>
                        <a:cubicBezTo>
                          <a:pt x="17443" y="53594"/>
                          <a:pt x="25039" y="61190"/>
                          <a:pt x="37699" y="0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FF908670-8274-45D5-9703-60E23F608B6C}"/>
                      </a:ext>
                    </a:extLst>
                  </p:cNvPr>
                  <p:cNvSpPr/>
                  <p:nvPr/>
                </p:nvSpPr>
                <p:spPr>
                  <a:xfrm>
                    <a:off x="2309742" y="1956692"/>
                    <a:ext cx="119558" cy="152099"/>
                  </a:xfrm>
                  <a:custGeom>
                    <a:avLst/>
                    <a:gdLst>
                      <a:gd name="connsiteX0" fmla="*/ 117862 w 119558"/>
                      <a:gd name="connsiteY0" fmla="*/ 86031 h 152099"/>
                      <a:gd name="connsiteX1" fmla="*/ 88463 w 119558"/>
                      <a:gd name="connsiteY1" fmla="*/ 152003 h 152099"/>
                      <a:gd name="connsiteX2" fmla="*/ 36838 w 119558"/>
                      <a:gd name="connsiteY2" fmla="*/ 134420 h 152099"/>
                      <a:gd name="connsiteX3" fmla="*/ 124 w 119558"/>
                      <a:gd name="connsiteY3" fmla="*/ 62680 h 152099"/>
                      <a:gd name="connsiteX4" fmla="*/ 35150 w 119558"/>
                      <a:gd name="connsiteY4" fmla="*/ 9367 h 152099"/>
                      <a:gd name="connsiteX5" fmla="*/ 117862 w 119558"/>
                      <a:gd name="connsiteY5" fmla="*/ 86031 h 15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558" h="152099">
                        <a:moveTo>
                          <a:pt x="117862" y="86031"/>
                        </a:moveTo>
                        <a:cubicBezTo>
                          <a:pt x="115049" y="106287"/>
                          <a:pt x="117300" y="149612"/>
                          <a:pt x="88463" y="152003"/>
                        </a:cubicBezTo>
                        <a:cubicBezTo>
                          <a:pt x="72146" y="153270"/>
                          <a:pt x="50342" y="141735"/>
                          <a:pt x="36838" y="134420"/>
                        </a:cubicBezTo>
                        <a:cubicBezTo>
                          <a:pt x="11518" y="120775"/>
                          <a:pt x="-1423" y="92783"/>
                          <a:pt x="124" y="62680"/>
                        </a:cubicBezTo>
                        <a:cubicBezTo>
                          <a:pt x="1390" y="39329"/>
                          <a:pt x="13066" y="20480"/>
                          <a:pt x="35150" y="9367"/>
                        </a:cubicBezTo>
                        <a:cubicBezTo>
                          <a:pt x="77350" y="-12014"/>
                          <a:pt x="129678" y="-901"/>
                          <a:pt x="117862" y="86031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DBAD7AE4-0FD6-4B25-B122-566F3710662A}"/>
                      </a:ext>
                    </a:extLst>
                  </p:cNvPr>
                  <p:cNvSpPr/>
                  <p:nvPr/>
                </p:nvSpPr>
                <p:spPr>
                  <a:xfrm>
                    <a:off x="2283829" y="1922375"/>
                    <a:ext cx="133751" cy="177598"/>
                  </a:xfrm>
                  <a:custGeom>
                    <a:avLst/>
                    <a:gdLst>
                      <a:gd name="connsiteX0" fmla="*/ 17598 w 133751"/>
                      <a:gd name="connsiteY0" fmla="*/ 158327 h 177598"/>
                      <a:gd name="connsiteX1" fmla="*/ 3531 w 133751"/>
                      <a:gd name="connsiteY1" fmla="*/ 89260 h 177598"/>
                      <a:gd name="connsiteX2" fmla="*/ 19286 w 133751"/>
                      <a:gd name="connsiteY2" fmla="*/ 30321 h 177598"/>
                      <a:gd name="connsiteX3" fmla="*/ 53890 w 133751"/>
                      <a:gd name="connsiteY3" fmla="*/ 4438 h 177598"/>
                      <a:gd name="connsiteX4" fmla="*/ 133367 w 133751"/>
                      <a:gd name="connsiteY4" fmla="*/ 51702 h 177598"/>
                      <a:gd name="connsiteX5" fmla="*/ 71192 w 133751"/>
                      <a:gd name="connsiteY5" fmla="*/ 69145 h 177598"/>
                      <a:gd name="connsiteX6" fmla="*/ 72036 w 133751"/>
                      <a:gd name="connsiteY6" fmla="*/ 120629 h 177598"/>
                      <a:gd name="connsiteX7" fmla="*/ 50092 w 133751"/>
                      <a:gd name="connsiteY7" fmla="*/ 108813 h 177598"/>
                      <a:gd name="connsiteX8" fmla="*/ 47560 w 133751"/>
                      <a:gd name="connsiteY8" fmla="*/ 127521 h 177598"/>
                      <a:gd name="connsiteX9" fmla="*/ 55297 w 133751"/>
                      <a:gd name="connsiteY9" fmla="*/ 151857 h 177598"/>
                      <a:gd name="connsiteX10" fmla="*/ 35885 w 133751"/>
                      <a:gd name="connsiteY10" fmla="*/ 177599 h 177598"/>
                      <a:gd name="connsiteX11" fmla="*/ 17598 w 133751"/>
                      <a:gd name="connsiteY11" fmla="*/ 158327 h 17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3751" h="177598">
                        <a:moveTo>
                          <a:pt x="17598" y="158327"/>
                        </a:moveTo>
                        <a:cubicBezTo>
                          <a:pt x="18301" y="134695"/>
                          <a:pt x="8595" y="111485"/>
                          <a:pt x="3531" y="89260"/>
                        </a:cubicBezTo>
                        <a:cubicBezTo>
                          <a:pt x="-970" y="69567"/>
                          <a:pt x="-5472" y="40308"/>
                          <a:pt x="19286" y="30321"/>
                        </a:cubicBezTo>
                        <a:cubicBezTo>
                          <a:pt x="27585" y="16395"/>
                          <a:pt x="39682" y="8236"/>
                          <a:pt x="53890" y="4438"/>
                        </a:cubicBezTo>
                        <a:cubicBezTo>
                          <a:pt x="114939" y="-12020"/>
                          <a:pt x="137024" y="20333"/>
                          <a:pt x="133367" y="51702"/>
                        </a:cubicBezTo>
                        <a:cubicBezTo>
                          <a:pt x="114939" y="58876"/>
                          <a:pt x="83008" y="47623"/>
                          <a:pt x="71192" y="69145"/>
                        </a:cubicBezTo>
                        <a:cubicBezTo>
                          <a:pt x="61767" y="86165"/>
                          <a:pt x="72739" y="98685"/>
                          <a:pt x="72036" y="120629"/>
                        </a:cubicBezTo>
                        <a:cubicBezTo>
                          <a:pt x="67394" y="115002"/>
                          <a:pt x="56140" y="107687"/>
                          <a:pt x="50092" y="108813"/>
                        </a:cubicBezTo>
                        <a:cubicBezTo>
                          <a:pt x="37994" y="110923"/>
                          <a:pt x="40949" y="121895"/>
                          <a:pt x="47560" y="127521"/>
                        </a:cubicBezTo>
                        <a:cubicBezTo>
                          <a:pt x="56281" y="134836"/>
                          <a:pt x="56562" y="147074"/>
                          <a:pt x="55297" y="151857"/>
                        </a:cubicBezTo>
                        <a:cubicBezTo>
                          <a:pt x="53608" y="158890"/>
                          <a:pt x="45731" y="169159"/>
                          <a:pt x="35885" y="177599"/>
                        </a:cubicBezTo>
                        <a:cubicBezTo>
                          <a:pt x="27444" y="172253"/>
                          <a:pt x="17457" y="167330"/>
                          <a:pt x="17598" y="158327"/>
                        </a:cubicBezTo>
                        <a:close/>
                      </a:path>
                    </a:pathLst>
                  </a:custGeom>
                  <a:solidFill>
                    <a:srgbClr val="34495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70DC323F-7FED-450D-B08D-5E02ACA6B17C}"/>
                      </a:ext>
                    </a:extLst>
                  </p:cNvPr>
                  <p:cNvSpPr/>
                  <p:nvPr/>
                </p:nvSpPr>
                <p:spPr>
                  <a:xfrm>
                    <a:off x="2341657" y="2004462"/>
                    <a:ext cx="90293" cy="111014"/>
                  </a:xfrm>
                  <a:custGeom>
                    <a:avLst/>
                    <a:gdLst>
                      <a:gd name="connsiteX0" fmla="*/ 9706 w 90293"/>
                      <a:gd name="connsiteY0" fmla="*/ 0 h 111014"/>
                      <a:gd name="connsiteX1" fmla="*/ 27993 w 90293"/>
                      <a:gd name="connsiteY1" fmla="*/ 64144 h 111014"/>
                      <a:gd name="connsiteX2" fmla="*/ 84681 w 90293"/>
                      <a:gd name="connsiteY2" fmla="*/ 52047 h 111014"/>
                      <a:gd name="connsiteX3" fmla="*/ 86369 w 90293"/>
                      <a:gd name="connsiteY3" fmla="*/ 91996 h 111014"/>
                      <a:gd name="connsiteX4" fmla="*/ 65691 w 90293"/>
                      <a:gd name="connsiteY4" fmla="*/ 110564 h 111014"/>
                      <a:gd name="connsiteX5" fmla="*/ 39949 w 90293"/>
                      <a:gd name="connsiteY5" fmla="*/ 110283 h 111014"/>
                      <a:gd name="connsiteX6" fmla="*/ 11113 w 90293"/>
                      <a:gd name="connsiteY6" fmla="*/ 91293 h 111014"/>
                      <a:gd name="connsiteX7" fmla="*/ 0 w 90293"/>
                      <a:gd name="connsiteY7" fmla="*/ 28274 h 111014"/>
                      <a:gd name="connsiteX8" fmla="*/ 9706 w 90293"/>
                      <a:gd name="connsiteY8" fmla="*/ 0 h 111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0293" h="111014">
                        <a:moveTo>
                          <a:pt x="9706" y="0"/>
                        </a:moveTo>
                        <a:cubicBezTo>
                          <a:pt x="13645" y="23491"/>
                          <a:pt x="30947" y="40653"/>
                          <a:pt x="27993" y="64144"/>
                        </a:cubicBezTo>
                        <a:cubicBezTo>
                          <a:pt x="49796" y="53594"/>
                          <a:pt x="69771" y="47264"/>
                          <a:pt x="84681" y="52047"/>
                        </a:cubicBezTo>
                        <a:cubicBezTo>
                          <a:pt x="93543" y="55704"/>
                          <a:pt x="90167" y="73569"/>
                          <a:pt x="86369" y="91996"/>
                        </a:cubicBezTo>
                        <a:cubicBezTo>
                          <a:pt x="84259" y="102124"/>
                          <a:pt x="75960" y="109579"/>
                          <a:pt x="65691" y="110564"/>
                        </a:cubicBezTo>
                        <a:cubicBezTo>
                          <a:pt x="58658" y="111267"/>
                          <a:pt x="50077" y="111127"/>
                          <a:pt x="39949" y="110283"/>
                        </a:cubicBezTo>
                        <a:cubicBezTo>
                          <a:pt x="27430" y="108313"/>
                          <a:pt x="18005" y="101561"/>
                          <a:pt x="11113" y="91293"/>
                        </a:cubicBezTo>
                        <a:cubicBezTo>
                          <a:pt x="10550" y="64285"/>
                          <a:pt x="11957" y="36573"/>
                          <a:pt x="0" y="28274"/>
                        </a:cubicBezTo>
                        <a:lnTo>
                          <a:pt x="9706" y="0"/>
                        </a:lnTo>
                        <a:close/>
                      </a:path>
                    </a:pathLst>
                  </a:custGeom>
                  <a:solidFill>
                    <a:srgbClr val="34495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C3DDECA1-E32C-4AEF-9E97-6619B291648F}"/>
                    </a:ext>
                  </a:extLst>
                </p:cNvPr>
                <p:cNvSpPr/>
                <p:nvPr/>
              </p:nvSpPr>
              <p:spPr>
                <a:xfrm>
                  <a:off x="2399589" y="2196168"/>
                  <a:ext cx="15935" cy="47426"/>
                </a:xfrm>
                <a:custGeom>
                  <a:avLst/>
                  <a:gdLst>
                    <a:gd name="connsiteX0" fmla="*/ 14230 w 15935"/>
                    <a:gd name="connsiteY0" fmla="*/ 47427 h 47426"/>
                    <a:gd name="connsiteX1" fmla="*/ 12542 w 15935"/>
                    <a:gd name="connsiteY1" fmla="*/ 45880 h 47426"/>
                    <a:gd name="connsiteX2" fmla="*/ 163 w 15935"/>
                    <a:gd name="connsiteY2" fmla="*/ 2413 h 47426"/>
                    <a:gd name="connsiteX3" fmla="*/ 1148 w 15935"/>
                    <a:gd name="connsiteY3" fmla="*/ 163 h 47426"/>
                    <a:gd name="connsiteX4" fmla="*/ 3398 w 15935"/>
                    <a:gd name="connsiteY4" fmla="*/ 1147 h 47426"/>
                    <a:gd name="connsiteX5" fmla="*/ 15918 w 15935"/>
                    <a:gd name="connsiteY5" fmla="*/ 45458 h 47426"/>
                    <a:gd name="connsiteX6" fmla="*/ 14511 w 15935"/>
                    <a:gd name="connsiteY6" fmla="*/ 47427 h 47426"/>
                    <a:gd name="connsiteX7" fmla="*/ 14230 w 15935"/>
                    <a:gd name="connsiteY7" fmla="*/ 47427 h 4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35" h="47426">
                      <a:moveTo>
                        <a:pt x="14230" y="47427"/>
                      </a:moveTo>
                      <a:cubicBezTo>
                        <a:pt x="13386" y="47427"/>
                        <a:pt x="12682" y="46864"/>
                        <a:pt x="12542" y="45880"/>
                      </a:cubicBezTo>
                      <a:cubicBezTo>
                        <a:pt x="10291" y="31391"/>
                        <a:pt x="6071" y="16762"/>
                        <a:pt x="163" y="2413"/>
                      </a:cubicBezTo>
                      <a:cubicBezTo>
                        <a:pt x="-259" y="1569"/>
                        <a:pt x="163" y="444"/>
                        <a:pt x="1148" y="163"/>
                      </a:cubicBezTo>
                      <a:cubicBezTo>
                        <a:pt x="1992" y="-259"/>
                        <a:pt x="3117" y="163"/>
                        <a:pt x="3398" y="1147"/>
                      </a:cubicBezTo>
                      <a:cubicBezTo>
                        <a:pt x="9447" y="15777"/>
                        <a:pt x="13667" y="30828"/>
                        <a:pt x="15918" y="45458"/>
                      </a:cubicBezTo>
                      <a:cubicBezTo>
                        <a:pt x="16058" y="46442"/>
                        <a:pt x="15355" y="47286"/>
                        <a:pt x="14511" y="47427"/>
                      </a:cubicBezTo>
                      <a:cubicBezTo>
                        <a:pt x="14511" y="47427"/>
                        <a:pt x="14370" y="47427"/>
                        <a:pt x="14230" y="47427"/>
                      </a:cubicBezTo>
                      <a:close/>
                    </a:path>
                  </a:pathLst>
                </a:custGeom>
                <a:solidFill>
                  <a:srgbClr val="327C4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BC25D190-BC16-4AEB-B399-8B03D4D17DD5}"/>
                    </a:ext>
                  </a:extLst>
                </p:cNvPr>
                <p:cNvSpPr/>
                <p:nvPr/>
              </p:nvSpPr>
              <p:spPr>
                <a:xfrm>
                  <a:off x="2678742" y="1879350"/>
                  <a:ext cx="117460" cy="149681"/>
                </a:xfrm>
                <a:custGeom>
                  <a:avLst/>
                  <a:gdLst>
                    <a:gd name="connsiteX0" fmla="*/ 71412 w 117460"/>
                    <a:gd name="connsiteY0" fmla="*/ 132004 h 149681"/>
                    <a:gd name="connsiteX1" fmla="*/ 84634 w 117460"/>
                    <a:gd name="connsiteY1" fmla="*/ 99510 h 149681"/>
                    <a:gd name="connsiteX2" fmla="*/ 115581 w 117460"/>
                    <a:gd name="connsiteY2" fmla="*/ 43384 h 149681"/>
                    <a:gd name="connsiteX3" fmla="*/ 116847 w 117460"/>
                    <a:gd name="connsiteY3" fmla="*/ 37194 h 149681"/>
                    <a:gd name="connsiteX4" fmla="*/ 110095 w 117460"/>
                    <a:gd name="connsiteY4" fmla="*/ 38320 h 149681"/>
                    <a:gd name="connsiteX5" fmla="*/ 89839 w 117460"/>
                    <a:gd name="connsiteY5" fmla="*/ 59420 h 149681"/>
                    <a:gd name="connsiteX6" fmla="*/ 81399 w 117460"/>
                    <a:gd name="connsiteY6" fmla="*/ 65890 h 149681"/>
                    <a:gd name="connsiteX7" fmla="*/ 88714 w 117460"/>
                    <a:gd name="connsiteY7" fmla="*/ 50417 h 149681"/>
                    <a:gd name="connsiteX8" fmla="*/ 102218 w 117460"/>
                    <a:gd name="connsiteY8" fmla="*/ 27629 h 149681"/>
                    <a:gd name="connsiteX9" fmla="*/ 104187 w 117460"/>
                    <a:gd name="connsiteY9" fmla="*/ 22565 h 149681"/>
                    <a:gd name="connsiteX10" fmla="*/ 102499 w 117460"/>
                    <a:gd name="connsiteY10" fmla="*/ 18345 h 149681"/>
                    <a:gd name="connsiteX11" fmla="*/ 96169 w 117460"/>
                    <a:gd name="connsiteY11" fmla="*/ 9764 h 149681"/>
                    <a:gd name="connsiteX12" fmla="*/ 93778 w 117460"/>
                    <a:gd name="connsiteY12" fmla="*/ 8076 h 149681"/>
                    <a:gd name="connsiteX13" fmla="*/ 90261 w 117460"/>
                    <a:gd name="connsiteY13" fmla="*/ 9202 h 149681"/>
                    <a:gd name="connsiteX14" fmla="*/ 61002 w 117460"/>
                    <a:gd name="connsiteY14" fmla="*/ 45494 h 149681"/>
                    <a:gd name="connsiteX15" fmla="*/ 78023 w 117460"/>
                    <a:gd name="connsiteY15" fmla="*/ 10046 h 149681"/>
                    <a:gd name="connsiteX16" fmla="*/ 78586 w 117460"/>
                    <a:gd name="connsiteY16" fmla="*/ 1043 h 149681"/>
                    <a:gd name="connsiteX17" fmla="*/ 71974 w 117460"/>
                    <a:gd name="connsiteY17" fmla="*/ 1184 h 149681"/>
                    <a:gd name="connsiteX18" fmla="*/ 67192 w 117460"/>
                    <a:gd name="connsiteY18" fmla="*/ 6951 h 149681"/>
                    <a:gd name="connsiteX19" fmla="*/ 28086 w 117460"/>
                    <a:gd name="connsiteY19" fmla="*/ 89382 h 149681"/>
                    <a:gd name="connsiteX20" fmla="*/ 23726 w 117460"/>
                    <a:gd name="connsiteY20" fmla="*/ 81082 h 149681"/>
                    <a:gd name="connsiteX21" fmla="*/ 18802 w 117460"/>
                    <a:gd name="connsiteY21" fmla="*/ 62655 h 149681"/>
                    <a:gd name="connsiteX22" fmla="*/ 13316 w 117460"/>
                    <a:gd name="connsiteY22" fmla="*/ 52386 h 149681"/>
                    <a:gd name="connsiteX23" fmla="*/ 2907 w 117460"/>
                    <a:gd name="connsiteY23" fmla="*/ 55481 h 149681"/>
                    <a:gd name="connsiteX24" fmla="*/ 3892 w 117460"/>
                    <a:gd name="connsiteY24" fmla="*/ 61811 h 149681"/>
                    <a:gd name="connsiteX25" fmla="*/ 234 w 117460"/>
                    <a:gd name="connsiteY25" fmla="*/ 117656 h 149681"/>
                    <a:gd name="connsiteX26" fmla="*/ 71412 w 117460"/>
                    <a:gd name="connsiteY26" fmla="*/ 132004 h 14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7460" h="149681">
                      <a:moveTo>
                        <a:pt x="71412" y="132004"/>
                      </a:moveTo>
                      <a:cubicBezTo>
                        <a:pt x="77882" y="122017"/>
                        <a:pt x="80696" y="110482"/>
                        <a:pt x="84634" y="99510"/>
                      </a:cubicBezTo>
                      <a:cubicBezTo>
                        <a:pt x="91808" y="79535"/>
                        <a:pt x="103343" y="61108"/>
                        <a:pt x="115581" y="43384"/>
                      </a:cubicBezTo>
                      <a:cubicBezTo>
                        <a:pt x="116988" y="41414"/>
                        <a:pt x="118254" y="38742"/>
                        <a:pt x="116847" y="37194"/>
                      </a:cubicBezTo>
                      <a:cubicBezTo>
                        <a:pt x="115300" y="35366"/>
                        <a:pt x="112205" y="36772"/>
                        <a:pt x="110095" y="38320"/>
                      </a:cubicBezTo>
                      <a:cubicBezTo>
                        <a:pt x="102218" y="44087"/>
                        <a:pt x="95325" y="51261"/>
                        <a:pt x="89839" y="59420"/>
                      </a:cubicBezTo>
                      <a:cubicBezTo>
                        <a:pt x="87729" y="62514"/>
                        <a:pt x="84916" y="66172"/>
                        <a:pt x="81399" y="65890"/>
                      </a:cubicBezTo>
                      <a:cubicBezTo>
                        <a:pt x="82806" y="60404"/>
                        <a:pt x="85760" y="55481"/>
                        <a:pt x="88714" y="50417"/>
                      </a:cubicBezTo>
                      <a:cubicBezTo>
                        <a:pt x="93215" y="42821"/>
                        <a:pt x="97716" y="35225"/>
                        <a:pt x="102218" y="27629"/>
                      </a:cubicBezTo>
                      <a:cubicBezTo>
                        <a:pt x="103202" y="26082"/>
                        <a:pt x="104187" y="24253"/>
                        <a:pt x="104187" y="22565"/>
                      </a:cubicBezTo>
                      <a:cubicBezTo>
                        <a:pt x="104187" y="21018"/>
                        <a:pt x="103343" y="19611"/>
                        <a:pt x="102499" y="18345"/>
                      </a:cubicBezTo>
                      <a:cubicBezTo>
                        <a:pt x="100530" y="15391"/>
                        <a:pt x="98420" y="12437"/>
                        <a:pt x="96169" y="9764"/>
                      </a:cubicBezTo>
                      <a:cubicBezTo>
                        <a:pt x="95466" y="9061"/>
                        <a:pt x="94762" y="8217"/>
                        <a:pt x="93778" y="8076"/>
                      </a:cubicBezTo>
                      <a:cubicBezTo>
                        <a:pt x="92512" y="7795"/>
                        <a:pt x="91386" y="8498"/>
                        <a:pt x="90261" y="9202"/>
                      </a:cubicBezTo>
                      <a:cubicBezTo>
                        <a:pt x="77038" y="17642"/>
                        <a:pt x="68739" y="31849"/>
                        <a:pt x="61002" y="45494"/>
                      </a:cubicBezTo>
                      <a:cubicBezTo>
                        <a:pt x="66629" y="33678"/>
                        <a:pt x="72396" y="21862"/>
                        <a:pt x="78023" y="10046"/>
                      </a:cubicBezTo>
                      <a:cubicBezTo>
                        <a:pt x="79430" y="7092"/>
                        <a:pt x="80836" y="3153"/>
                        <a:pt x="78586" y="1043"/>
                      </a:cubicBezTo>
                      <a:cubicBezTo>
                        <a:pt x="77038" y="-504"/>
                        <a:pt x="73944" y="-223"/>
                        <a:pt x="71974" y="1184"/>
                      </a:cubicBezTo>
                      <a:cubicBezTo>
                        <a:pt x="69864" y="2590"/>
                        <a:pt x="68458" y="4841"/>
                        <a:pt x="67192" y="6951"/>
                      </a:cubicBezTo>
                      <a:cubicBezTo>
                        <a:pt x="51015" y="33115"/>
                        <a:pt x="37792" y="60826"/>
                        <a:pt x="28086" y="89382"/>
                      </a:cubicBezTo>
                      <a:cubicBezTo>
                        <a:pt x="25554" y="87553"/>
                        <a:pt x="24570" y="84177"/>
                        <a:pt x="23726" y="81082"/>
                      </a:cubicBezTo>
                      <a:cubicBezTo>
                        <a:pt x="22038" y="74893"/>
                        <a:pt x="20490" y="68844"/>
                        <a:pt x="18802" y="62655"/>
                      </a:cubicBezTo>
                      <a:cubicBezTo>
                        <a:pt x="17818" y="58716"/>
                        <a:pt x="16552" y="54637"/>
                        <a:pt x="13316" y="52386"/>
                      </a:cubicBezTo>
                      <a:cubicBezTo>
                        <a:pt x="10081" y="50136"/>
                        <a:pt x="4173" y="51402"/>
                        <a:pt x="2907" y="55481"/>
                      </a:cubicBezTo>
                      <a:cubicBezTo>
                        <a:pt x="2344" y="57732"/>
                        <a:pt x="3188" y="59842"/>
                        <a:pt x="3892" y="61811"/>
                      </a:cubicBezTo>
                      <a:cubicBezTo>
                        <a:pt x="9518" y="79113"/>
                        <a:pt x="-1735" y="99228"/>
                        <a:pt x="234" y="117656"/>
                      </a:cubicBezTo>
                      <a:cubicBezTo>
                        <a:pt x="3329" y="150150"/>
                        <a:pt x="51015" y="162950"/>
                        <a:pt x="71412" y="132004"/>
                      </a:cubicBezTo>
                      <a:close/>
                    </a:path>
                  </a:pathLst>
                </a:custGeom>
                <a:solidFill>
                  <a:srgbClr val="F59F7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2311E3D9-2FF4-4A5F-AEB7-6945AF125DB2}"/>
                    </a:ext>
                  </a:extLst>
                </p:cNvPr>
                <p:cNvSpPr/>
                <p:nvPr/>
              </p:nvSpPr>
              <p:spPr>
                <a:xfrm>
                  <a:off x="2600850" y="2437330"/>
                  <a:ext cx="126762" cy="65319"/>
                </a:xfrm>
                <a:custGeom>
                  <a:avLst/>
                  <a:gdLst>
                    <a:gd name="connsiteX0" fmla="*/ 61106 w 126762"/>
                    <a:gd name="connsiteY0" fmla="*/ 43430 h 65319"/>
                    <a:gd name="connsiteX1" fmla="*/ 84456 w 126762"/>
                    <a:gd name="connsiteY1" fmla="*/ 60591 h 65319"/>
                    <a:gd name="connsiteX2" fmla="*/ 64341 w 126762"/>
                    <a:gd name="connsiteY2" fmla="*/ 62138 h 65319"/>
                    <a:gd name="connsiteX3" fmla="*/ 37614 w 126762"/>
                    <a:gd name="connsiteY3" fmla="*/ 51307 h 65319"/>
                    <a:gd name="connsiteX4" fmla="*/ 4136 w 126762"/>
                    <a:gd name="connsiteY4" fmla="*/ 57074 h 65319"/>
                    <a:gd name="connsiteX5" fmla="*/ 5683 w 126762"/>
                    <a:gd name="connsiteY5" fmla="*/ 22470 h 65319"/>
                    <a:gd name="connsiteX6" fmla="*/ 52103 w 126762"/>
                    <a:gd name="connsiteY6" fmla="*/ 104 h 65319"/>
                    <a:gd name="connsiteX7" fmla="*/ 125109 w 126762"/>
                    <a:gd name="connsiteY7" fmla="*/ 46805 h 65319"/>
                    <a:gd name="connsiteX8" fmla="*/ 122436 w 126762"/>
                    <a:gd name="connsiteY8" fmla="*/ 56793 h 65319"/>
                    <a:gd name="connsiteX9" fmla="*/ 61106 w 126762"/>
                    <a:gd name="connsiteY9" fmla="*/ 43430 h 65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6762" h="65319">
                      <a:moveTo>
                        <a:pt x="61106" y="43430"/>
                      </a:moveTo>
                      <a:cubicBezTo>
                        <a:pt x="67014" y="49900"/>
                        <a:pt x="84456" y="56793"/>
                        <a:pt x="84456" y="60591"/>
                      </a:cubicBezTo>
                      <a:cubicBezTo>
                        <a:pt x="84456" y="69031"/>
                        <a:pt x="68420" y="63967"/>
                        <a:pt x="64341" y="62138"/>
                      </a:cubicBezTo>
                      <a:cubicBezTo>
                        <a:pt x="54916" y="58199"/>
                        <a:pt x="48727" y="48071"/>
                        <a:pt x="37614" y="51307"/>
                      </a:cubicBezTo>
                      <a:cubicBezTo>
                        <a:pt x="29878" y="53557"/>
                        <a:pt x="9481" y="67202"/>
                        <a:pt x="4136" y="57074"/>
                      </a:cubicBezTo>
                      <a:cubicBezTo>
                        <a:pt x="-1210" y="46946"/>
                        <a:pt x="-2054" y="31473"/>
                        <a:pt x="5683" y="22470"/>
                      </a:cubicBezTo>
                      <a:cubicBezTo>
                        <a:pt x="24532" y="15577"/>
                        <a:pt x="43804" y="1652"/>
                        <a:pt x="52103" y="104"/>
                      </a:cubicBezTo>
                      <a:cubicBezTo>
                        <a:pt x="62512" y="-1725"/>
                        <a:pt x="111324" y="20782"/>
                        <a:pt x="125109" y="46805"/>
                      </a:cubicBezTo>
                      <a:cubicBezTo>
                        <a:pt x="127641" y="51588"/>
                        <a:pt x="127641" y="53980"/>
                        <a:pt x="122436" y="56793"/>
                      </a:cubicBezTo>
                      <a:cubicBezTo>
                        <a:pt x="114700" y="60732"/>
                        <a:pt x="79252" y="40616"/>
                        <a:pt x="61106" y="43430"/>
                      </a:cubicBezTo>
                      <a:close/>
                    </a:path>
                  </a:pathLst>
                </a:custGeom>
                <a:solidFill>
                  <a:srgbClr val="F9B09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DD39A792-6647-4038-BA87-3D41D18513D2}"/>
                    </a:ext>
                  </a:extLst>
                </p:cNvPr>
                <p:cNvSpPr/>
                <p:nvPr/>
              </p:nvSpPr>
              <p:spPr>
                <a:xfrm>
                  <a:off x="2185213" y="2197380"/>
                  <a:ext cx="423007" cy="322364"/>
                </a:xfrm>
                <a:custGeom>
                  <a:avLst/>
                  <a:gdLst>
                    <a:gd name="connsiteX0" fmla="*/ 96379 w 423007"/>
                    <a:gd name="connsiteY0" fmla="*/ 9360 h 322364"/>
                    <a:gd name="connsiteX1" fmla="*/ 197519 w 423007"/>
                    <a:gd name="connsiteY1" fmla="*/ 230629 h 322364"/>
                    <a:gd name="connsiteX2" fmla="*/ 423007 w 423007"/>
                    <a:gd name="connsiteY2" fmla="*/ 260732 h 322364"/>
                    <a:gd name="connsiteX3" fmla="*/ 422726 w 423007"/>
                    <a:gd name="connsiteY3" fmla="*/ 299978 h 322364"/>
                    <a:gd name="connsiteX4" fmla="*/ 145191 w 423007"/>
                    <a:gd name="connsiteY4" fmla="*/ 307715 h 322364"/>
                    <a:gd name="connsiteX5" fmla="*/ 163 w 423007"/>
                    <a:gd name="connsiteY5" fmla="*/ 38197 h 322364"/>
                    <a:gd name="connsiteX6" fmla="*/ 96379 w 423007"/>
                    <a:gd name="connsiteY6" fmla="*/ 9360 h 32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007" h="322364">
                      <a:moveTo>
                        <a:pt x="96379" y="9360"/>
                      </a:moveTo>
                      <a:cubicBezTo>
                        <a:pt x="131546" y="32430"/>
                        <a:pt x="151521" y="104170"/>
                        <a:pt x="197519" y="230629"/>
                      </a:cubicBezTo>
                      <a:cubicBezTo>
                        <a:pt x="254348" y="240054"/>
                        <a:pt x="348735" y="257637"/>
                        <a:pt x="423007" y="260732"/>
                      </a:cubicBezTo>
                      <a:lnTo>
                        <a:pt x="422726" y="299978"/>
                      </a:lnTo>
                      <a:cubicBezTo>
                        <a:pt x="343812" y="326845"/>
                        <a:pt x="195409" y="329659"/>
                        <a:pt x="145191" y="307715"/>
                      </a:cubicBezTo>
                      <a:cubicBezTo>
                        <a:pt x="79781" y="227675"/>
                        <a:pt x="-4198" y="108953"/>
                        <a:pt x="163" y="38197"/>
                      </a:cubicBezTo>
                      <a:cubicBezTo>
                        <a:pt x="8744" y="12596"/>
                        <a:pt x="59665" y="-14834"/>
                        <a:pt x="96379" y="9360"/>
                      </a:cubicBezTo>
                      <a:close/>
                    </a:path>
                  </a:pathLst>
                </a:custGeom>
                <a:solidFill>
                  <a:srgbClr val="4AA65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0424C54D-93E3-41A4-99FB-8363A4956F3A}"/>
                    </a:ext>
                  </a:extLst>
                </p:cNvPr>
                <p:cNvSpPr/>
                <p:nvPr/>
              </p:nvSpPr>
              <p:spPr>
                <a:xfrm>
                  <a:off x="2202513" y="2312216"/>
                  <a:ext cx="213009" cy="208633"/>
                </a:xfrm>
                <a:custGeom>
                  <a:avLst/>
                  <a:gdLst>
                    <a:gd name="connsiteX0" fmla="*/ 211306 w 213009"/>
                    <a:gd name="connsiteY0" fmla="*/ 208634 h 208633"/>
                    <a:gd name="connsiteX1" fmla="*/ 211306 w 213009"/>
                    <a:gd name="connsiteY1" fmla="*/ 208634 h 208633"/>
                    <a:gd name="connsiteX2" fmla="*/ 127188 w 213009"/>
                    <a:gd name="connsiteY2" fmla="*/ 194426 h 208633"/>
                    <a:gd name="connsiteX3" fmla="*/ 126484 w 213009"/>
                    <a:gd name="connsiteY3" fmla="*/ 193864 h 208633"/>
                    <a:gd name="connsiteX4" fmla="*/ 166 w 213009"/>
                    <a:gd name="connsiteY4" fmla="*/ 2557 h 208633"/>
                    <a:gd name="connsiteX5" fmla="*/ 1010 w 213009"/>
                    <a:gd name="connsiteY5" fmla="*/ 166 h 208633"/>
                    <a:gd name="connsiteX6" fmla="*/ 3260 w 213009"/>
                    <a:gd name="connsiteY6" fmla="*/ 1010 h 208633"/>
                    <a:gd name="connsiteX7" fmla="*/ 128876 w 213009"/>
                    <a:gd name="connsiteY7" fmla="*/ 191191 h 208633"/>
                    <a:gd name="connsiteX8" fmla="*/ 211306 w 213009"/>
                    <a:gd name="connsiteY8" fmla="*/ 204976 h 208633"/>
                    <a:gd name="connsiteX9" fmla="*/ 212994 w 213009"/>
                    <a:gd name="connsiteY9" fmla="*/ 206805 h 208633"/>
                    <a:gd name="connsiteX10" fmla="*/ 211306 w 213009"/>
                    <a:gd name="connsiteY10" fmla="*/ 208634 h 208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3009" h="208633">
                      <a:moveTo>
                        <a:pt x="211306" y="208634"/>
                      </a:moveTo>
                      <a:cubicBezTo>
                        <a:pt x="211306" y="208634"/>
                        <a:pt x="211306" y="208634"/>
                        <a:pt x="211306" y="208634"/>
                      </a:cubicBezTo>
                      <a:cubicBezTo>
                        <a:pt x="174170" y="206946"/>
                        <a:pt x="144349" y="201882"/>
                        <a:pt x="127188" y="194426"/>
                      </a:cubicBezTo>
                      <a:cubicBezTo>
                        <a:pt x="126906" y="194286"/>
                        <a:pt x="126766" y="194145"/>
                        <a:pt x="126484" y="193864"/>
                      </a:cubicBezTo>
                      <a:cubicBezTo>
                        <a:pt x="84847" y="142802"/>
                        <a:pt x="29143" y="68248"/>
                        <a:pt x="166" y="2557"/>
                      </a:cubicBezTo>
                      <a:cubicBezTo>
                        <a:pt x="-256" y="1713"/>
                        <a:pt x="166" y="588"/>
                        <a:pt x="1010" y="166"/>
                      </a:cubicBezTo>
                      <a:cubicBezTo>
                        <a:pt x="1854" y="-256"/>
                        <a:pt x="2979" y="166"/>
                        <a:pt x="3260" y="1010"/>
                      </a:cubicBezTo>
                      <a:cubicBezTo>
                        <a:pt x="32097" y="66138"/>
                        <a:pt x="87379" y="140270"/>
                        <a:pt x="128876" y="191191"/>
                      </a:cubicBezTo>
                      <a:cubicBezTo>
                        <a:pt x="145756" y="198506"/>
                        <a:pt x="175014" y="203288"/>
                        <a:pt x="211306" y="204976"/>
                      </a:cubicBezTo>
                      <a:cubicBezTo>
                        <a:pt x="212291" y="204976"/>
                        <a:pt x="212994" y="205820"/>
                        <a:pt x="212994" y="206805"/>
                      </a:cubicBezTo>
                      <a:cubicBezTo>
                        <a:pt x="213135" y="207790"/>
                        <a:pt x="212291" y="208634"/>
                        <a:pt x="211306" y="208634"/>
                      </a:cubicBezTo>
                      <a:close/>
                    </a:path>
                  </a:pathLst>
                </a:custGeom>
                <a:solidFill>
                  <a:srgbClr val="327C4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C27692E8-12E3-4212-A50F-97FC8490AF6F}"/>
                    </a:ext>
                  </a:extLst>
                </p:cNvPr>
                <p:cNvSpPr/>
                <p:nvPr/>
              </p:nvSpPr>
              <p:spPr>
                <a:xfrm>
                  <a:off x="2309250" y="2240306"/>
                  <a:ext cx="111904" cy="195580"/>
                </a:xfrm>
                <a:custGeom>
                  <a:avLst/>
                  <a:gdLst>
                    <a:gd name="connsiteX0" fmla="*/ 110195 w 111904"/>
                    <a:gd name="connsiteY0" fmla="*/ 195580 h 195580"/>
                    <a:gd name="connsiteX1" fmla="*/ 109914 w 111904"/>
                    <a:gd name="connsiteY1" fmla="*/ 195580 h 195580"/>
                    <a:gd name="connsiteX2" fmla="*/ 100911 w 111904"/>
                    <a:gd name="connsiteY2" fmla="*/ 194033 h 195580"/>
                    <a:gd name="connsiteX3" fmla="*/ 73341 w 111904"/>
                    <a:gd name="connsiteY3" fmla="*/ 189391 h 195580"/>
                    <a:gd name="connsiteX4" fmla="*/ 71934 w 111904"/>
                    <a:gd name="connsiteY4" fmla="*/ 188265 h 195580"/>
                    <a:gd name="connsiteX5" fmla="*/ 50975 w 111904"/>
                    <a:gd name="connsiteY5" fmla="*/ 129607 h 195580"/>
                    <a:gd name="connsiteX6" fmla="*/ 194 w 111904"/>
                    <a:gd name="connsiteY6" fmla="*/ 2585 h 195580"/>
                    <a:gd name="connsiteX7" fmla="*/ 897 w 111904"/>
                    <a:gd name="connsiteY7" fmla="*/ 194 h 195580"/>
                    <a:gd name="connsiteX8" fmla="*/ 3289 w 111904"/>
                    <a:gd name="connsiteY8" fmla="*/ 897 h 195580"/>
                    <a:gd name="connsiteX9" fmla="*/ 54210 w 111904"/>
                    <a:gd name="connsiteY9" fmla="*/ 128482 h 195580"/>
                    <a:gd name="connsiteX10" fmla="*/ 74888 w 111904"/>
                    <a:gd name="connsiteY10" fmla="*/ 186155 h 195580"/>
                    <a:gd name="connsiteX11" fmla="*/ 101474 w 111904"/>
                    <a:gd name="connsiteY11" fmla="*/ 190657 h 195580"/>
                    <a:gd name="connsiteX12" fmla="*/ 110477 w 111904"/>
                    <a:gd name="connsiteY12" fmla="*/ 192204 h 195580"/>
                    <a:gd name="connsiteX13" fmla="*/ 111883 w 111904"/>
                    <a:gd name="connsiteY13" fmla="*/ 194173 h 195580"/>
                    <a:gd name="connsiteX14" fmla="*/ 110195 w 111904"/>
                    <a:gd name="connsiteY14" fmla="*/ 195580 h 195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904" h="195580">
                      <a:moveTo>
                        <a:pt x="110195" y="195580"/>
                      </a:moveTo>
                      <a:cubicBezTo>
                        <a:pt x="110055" y="195580"/>
                        <a:pt x="110055" y="195580"/>
                        <a:pt x="109914" y="195580"/>
                      </a:cubicBezTo>
                      <a:lnTo>
                        <a:pt x="100911" y="194033"/>
                      </a:lnTo>
                      <a:cubicBezTo>
                        <a:pt x="91065" y="192345"/>
                        <a:pt x="81781" y="190797"/>
                        <a:pt x="73341" y="189391"/>
                      </a:cubicBezTo>
                      <a:cubicBezTo>
                        <a:pt x="72778" y="189250"/>
                        <a:pt x="72215" y="188828"/>
                        <a:pt x="71934" y="188265"/>
                      </a:cubicBezTo>
                      <a:cubicBezTo>
                        <a:pt x="64338" y="167165"/>
                        <a:pt x="57305" y="147613"/>
                        <a:pt x="50975" y="129607"/>
                      </a:cubicBezTo>
                      <a:cubicBezTo>
                        <a:pt x="30578" y="72075"/>
                        <a:pt x="15808" y="30578"/>
                        <a:pt x="194" y="2585"/>
                      </a:cubicBezTo>
                      <a:cubicBezTo>
                        <a:pt x="-228" y="1741"/>
                        <a:pt x="53" y="616"/>
                        <a:pt x="897" y="194"/>
                      </a:cubicBezTo>
                      <a:cubicBezTo>
                        <a:pt x="1741" y="-228"/>
                        <a:pt x="2867" y="53"/>
                        <a:pt x="3289" y="897"/>
                      </a:cubicBezTo>
                      <a:cubicBezTo>
                        <a:pt x="19043" y="29171"/>
                        <a:pt x="33813" y="70808"/>
                        <a:pt x="54210" y="128482"/>
                      </a:cubicBezTo>
                      <a:cubicBezTo>
                        <a:pt x="60540" y="146206"/>
                        <a:pt x="67292" y="165477"/>
                        <a:pt x="74888" y="186155"/>
                      </a:cubicBezTo>
                      <a:cubicBezTo>
                        <a:pt x="83047" y="187562"/>
                        <a:pt x="91909" y="188969"/>
                        <a:pt x="101474" y="190657"/>
                      </a:cubicBezTo>
                      <a:lnTo>
                        <a:pt x="110477" y="192204"/>
                      </a:lnTo>
                      <a:cubicBezTo>
                        <a:pt x="111461" y="192345"/>
                        <a:pt x="112024" y="193329"/>
                        <a:pt x="111883" y="194173"/>
                      </a:cubicBezTo>
                      <a:cubicBezTo>
                        <a:pt x="111743" y="195017"/>
                        <a:pt x="111039" y="195580"/>
                        <a:pt x="110195" y="195580"/>
                      </a:cubicBezTo>
                      <a:close/>
                    </a:path>
                  </a:pathLst>
                </a:custGeom>
                <a:solidFill>
                  <a:srgbClr val="327C4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3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2485700" y="2504251"/>
                <a:ext cx="3463497" cy="713602"/>
                <a:chOff x="2485700" y="2504251"/>
                <a:chExt cx="3463497" cy="713602"/>
              </a:xfrm>
              <a:solidFill>
                <a:srgbClr val="000000"/>
              </a:solidFill>
            </p:grpSpPr>
            <p:grpSp>
              <p:nvGrpSpPr>
                <p:cNvPr id="234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2609627" y="2535760"/>
                  <a:ext cx="3215502" cy="682093"/>
                  <a:chOff x="2609627" y="2535760"/>
                  <a:chExt cx="3215502" cy="682093"/>
                </a:xfrm>
                <a:solidFill>
                  <a:srgbClr val="000000"/>
                </a:solidFill>
              </p:grpSpPr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B1B4E37B-FA36-4C8D-A4B7-F9F3FAFB7B3B}"/>
                      </a:ext>
                    </a:extLst>
                  </p:cNvPr>
                  <p:cNvSpPr/>
                  <p:nvPr/>
                </p:nvSpPr>
                <p:spPr>
                  <a:xfrm>
                    <a:off x="2609627" y="2535760"/>
                    <a:ext cx="137431" cy="682093"/>
                  </a:xfrm>
                  <a:custGeom>
                    <a:avLst/>
                    <a:gdLst>
                      <a:gd name="connsiteX0" fmla="*/ 21100 w 137431"/>
                      <a:gd name="connsiteY0" fmla="*/ 682093 h 682093"/>
                      <a:gd name="connsiteX1" fmla="*/ 0 w 137431"/>
                      <a:gd name="connsiteY1" fmla="*/ 682093 h 682093"/>
                      <a:gd name="connsiteX2" fmla="*/ 116331 w 137431"/>
                      <a:gd name="connsiteY2" fmla="*/ 0 h 682093"/>
                      <a:gd name="connsiteX3" fmla="*/ 137431 w 137431"/>
                      <a:gd name="connsiteY3" fmla="*/ 0 h 682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431" h="682093">
                        <a:moveTo>
                          <a:pt x="21100" y="682093"/>
                        </a:moveTo>
                        <a:lnTo>
                          <a:pt x="0" y="682093"/>
                        </a:lnTo>
                        <a:lnTo>
                          <a:pt x="116331" y="0"/>
                        </a:lnTo>
                        <a:lnTo>
                          <a:pt x="137431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A372A64C-F916-475E-A5E6-12691617213B}"/>
                      </a:ext>
                    </a:extLst>
                  </p:cNvPr>
                  <p:cNvSpPr/>
                  <p:nvPr/>
                </p:nvSpPr>
                <p:spPr>
                  <a:xfrm>
                    <a:off x="2721176" y="2535760"/>
                    <a:ext cx="25882" cy="42059"/>
                  </a:xfrm>
                  <a:custGeom>
                    <a:avLst/>
                    <a:gdLst>
                      <a:gd name="connsiteX0" fmla="*/ 18709 w 25882"/>
                      <a:gd name="connsiteY0" fmla="*/ 42059 h 42059"/>
                      <a:gd name="connsiteX1" fmla="*/ 0 w 25882"/>
                      <a:gd name="connsiteY1" fmla="*/ 27993 h 42059"/>
                      <a:gd name="connsiteX2" fmla="*/ 4783 w 25882"/>
                      <a:gd name="connsiteY2" fmla="*/ 0 h 42059"/>
                      <a:gd name="connsiteX3" fmla="*/ 25883 w 25882"/>
                      <a:gd name="connsiteY3" fmla="*/ 0 h 42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82" h="42059">
                        <a:moveTo>
                          <a:pt x="18709" y="42059"/>
                        </a:moveTo>
                        <a:lnTo>
                          <a:pt x="0" y="27993"/>
                        </a:lnTo>
                        <a:lnTo>
                          <a:pt x="4783" y="0"/>
                        </a:lnTo>
                        <a:lnTo>
                          <a:pt x="25883" y="0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8EC39779-F90D-4AE7-96DD-FDC813B90EB7}"/>
                      </a:ext>
                    </a:extLst>
                  </p:cNvPr>
                  <p:cNvSpPr/>
                  <p:nvPr/>
                </p:nvSpPr>
                <p:spPr>
                  <a:xfrm>
                    <a:off x="5687698" y="2535760"/>
                    <a:ext cx="137431" cy="682093"/>
                  </a:xfrm>
                  <a:custGeom>
                    <a:avLst/>
                    <a:gdLst>
                      <a:gd name="connsiteX0" fmla="*/ 116332 w 137431"/>
                      <a:gd name="connsiteY0" fmla="*/ 682093 h 682093"/>
                      <a:gd name="connsiteX1" fmla="*/ 137432 w 137431"/>
                      <a:gd name="connsiteY1" fmla="*/ 682093 h 682093"/>
                      <a:gd name="connsiteX2" fmla="*/ 21100 w 137431"/>
                      <a:gd name="connsiteY2" fmla="*/ 0 h 682093"/>
                      <a:gd name="connsiteX3" fmla="*/ 0 w 137431"/>
                      <a:gd name="connsiteY3" fmla="*/ 0 h 682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431" h="682093">
                        <a:moveTo>
                          <a:pt x="116332" y="682093"/>
                        </a:moveTo>
                        <a:lnTo>
                          <a:pt x="137432" y="682093"/>
                        </a:lnTo>
                        <a:lnTo>
                          <a:pt x="211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88EB8077-4153-4DE7-81E5-A491DCE1BE77}"/>
                      </a:ext>
                    </a:extLst>
                  </p:cNvPr>
                  <p:cNvSpPr/>
                  <p:nvPr/>
                </p:nvSpPr>
                <p:spPr>
                  <a:xfrm>
                    <a:off x="5687698" y="2535760"/>
                    <a:ext cx="25883" cy="42059"/>
                  </a:xfrm>
                  <a:custGeom>
                    <a:avLst/>
                    <a:gdLst>
                      <a:gd name="connsiteX0" fmla="*/ 7174 w 25883"/>
                      <a:gd name="connsiteY0" fmla="*/ 42059 h 42059"/>
                      <a:gd name="connsiteX1" fmla="*/ 25883 w 25883"/>
                      <a:gd name="connsiteY1" fmla="*/ 27993 h 42059"/>
                      <a:gd name="connsiteX2" fmla="*/ 21100 w 25883"/>
                      <a:gd name="connsiteY2" fmla="*/ 0 h 42059"/>
                      <a:gd name="connsiteX3" fmla="*/ 0 w 25883"/>
                      <a:gd name="connsiteY3" fmla="*/ 0 h 42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83" h="42059">
                        <a:moveTo>
                          <a:pt x="7174" y="42059"/>
                        </a:moveTo>
                        <a:lnTo>
                          <a:pt x="25883" y="27993"/>
                        </a:lnTo>
                        <a:lnTo>
                          <a:pt x="211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B41F5FDC-ADF4-4A74-80FA-A1061CF79EBD}"/>
                    </a:ext>
                  </a:extLst>
                </p:cNvPr>
                <p:cNvSpPr/>
                <p:nvPr/>
              </p:nvSpPr>
              <p:spPr>
                <a:xfrm>
                  <a:off x="2485700" y="2504251"/>
                  <a:ext cx="3463497" cy="31509"/>
                </a:xfrm>
                <a:custGeom>
                  <a:avLst/>
                  <a:gdLst>
                    <a:gd name="connsiteX0" fmla="*/ 3447743 w 3463497"/>
                    <a:gd name="connsiteY0" fmla="*/ 31509 h 31509"/>
                    <a:gd name="connsiteX1" fmla="*/ 15755 w 3463497"/>
                    <a:gd name="connsiteY1" fmla="*/ 31509 h 31509"/>
                    <a:gd name="connsiteX2" fmla="*/ 0 w 3463497"/>
                    <a:gd name="connsiteY2" fmla="*/ 15755 h 31509"/>
                    <a:gd name="connsiteX3" fmla="*/ 15755 w 3463497"/>
                    <a:gd name="connsiteY3" fmla="*/ 0 h 31509"/>
                    <a:gd name="connsiteX4" fmla="*/ 3447743 w 3463497"/>
                    <a:gd name="connsiteY4" fmla="*/ 0 h 31509"/>
                    <a:gd name="connsiteX5" fmla="*/ 3463498 w 3463497"/>
                    <a:gd name="connsiteY5" fmla="*/ 15755 h 31509"/>
                    <a:gd name="connsiteX6" fmla="*/ 3447743 w 3463497"/>
                    <a:gd name="connsiteY6" fmla="*/ 31509 h 3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3497" h="31509">
                      <a:moveTo>
                        <a:pt x="3447743" y="31509"/>
                      </a:moveTo>
                      <a:lnTo>
                        <a:pt x="15755" y="31509"/>
                      </a:lnTo>
                      <a:cubicBezTo>
                        <a:pt x="7033" y="31509"/>
                        <a:pt x="0" y="24476"/>
                        <a:pt x="0" y="15755"/>
                      </a:cubicBezTo>
                      <a:cubicBezTo>
                        <a:pt x="0" y="7033"/>
                        <a:pt x="7033" y="0"/>
                        <a:pt x="15755" y="0"/>
                      </a:cubicBezTo>
                      <a:lnTo>
                        <a:pt x="3447743" y="0"/>
                      </a:lnTo>
                      <a:cubicBezTo>
                        <a:pt x="3456465" y="0"/>
                        <a:pt x="3463498" y="7033"/>
                        <a:pt x="3463498" y="15755"/>
                      </a:cubicBezTo>
                      <a:cubicBezTo>
                        <a:pt x="3463498" y="24476"/>
                        <a:pt x="3456465" y="31509"/>
                        <a:pt x="3447743" y="31509"/>
                      </a:cubicBezTo>
                      <a:close/>
                    </a:path>
                  </a:pathLst>
                </a:custGeom>
                <a:solidFill>
                  <a:srgbClr val="CECEC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40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2624679" y="2294516"/>
                <a:ext cx="464989" cy="209734"/>
                <a:chOff x="2624679" y="2294516"/>
                <a:chExt cx="464989" cy="209734"/>
              </a:xfrm>
              <a:solidFill>
                <a:srgbClr val="000000"/>
              </a:solidFill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6836A0C4-BA1A-4998-BA06-CE8CE41BEBBE}"/>
                    </a:ext>
                  </a:extLst>
                </p:cNvPr>
                <p:cNvSpPr/>
                <p:nvPr/>
              </p:nvSpPr>
              <p:spPr>
                <a:xfrm>
                  <a:off x="2729248" y="2294516"/>
                  <a:ext cx="340867" cy="209734"/>
                </a:xfrm>
                <a:custGeom>
                  <a:avLst/>
                  <a:gdLst>
                    <a:gd name="connsiteX0" fmla="*/ 272276 w 340867"/>
                    <a:gd name="connsiteY0" fmla="*/ 209734 h 209734"/>
                    <a:gd name="connsiteX1" fmla="*/ 11058 w 340867"/>
                    <a:gd name="connsiteY1" fmla="*/ 209734 h 209734"/>
                    <a:gd name="connsiteX2" fmla="*/ 508 w 340867"/>
                    <a:gd name="connsiteY2" fmla="*/ 195246 h 209734"/>
                    <a:gd name="connsiteX3" fmla="*/ 50164 w 340867"/>
                    <a:gd name="connsiteY3" fmla="*/ 14489 h 209734"/>
                    <a:gd name="connsiteX4" fmla="*/ 68591 w 340867"/>
                    <a:gd name="connsiteY4" fmla="*/ 0 h 209734"/>
                    <a:gd name="connsiteX5" fmla="*/ 329809 w 340867"/>
                    <a:gd name="connsiteY5" fmla="*/ 0 h 209734"/>
                    <a:gd name="connsiteX6" fmla="*/ 340359 w 340867"/>
                    <a:gd name="connsiteY6" fmla="*/ 14489 h 209734"/>
                    <a:gd name="connsiteX7" fmla="*/ 290704 w 340867"/>
                    <a:gd name="connsiteY7" fmla="*/ 195246 h 209734"/>
                    <a:gd name="connsiteX8" fmla="*/ 272276 w 340867"/>
                    <a:gd name="connsiteY8" fmla="*/ 209734 h 20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867" h="209734">
                      <a:moveTo>
                        <a:pt x="272276" y="209734"/>
                      </a:moveTo>
                      <a:lnTo>
                        <a:pt x="11058" y="209734"/>
                      </a:lnTo>
                      <a:cubicBezTo>
                        <a:pt x="3040" y="209734"/>
                        <a:pt x="-1602" y="203263"/>
                        <a:pt x="508" y="195246"/>
                      </a:cubicBezTo>
                      <a:lnTo>
                        <a:pt x="50164" y="14489"/>
                      </a:lnTo>
                      <a:cubicBezTo>
                        <a:pt x="52414" y="6471"/>
                        <a:pt x="60573" y="0"/>
                        <a:pt x="68591" y="0"/>
                      </a:cubicBezTo>
                      <a:lnTo>
                        <a:pt x="329809" y="0"/>
                      </a:lnTo>
                      <a:cubicBezTo>
                        <a:pt x="337827" y="0"/>
                        <a:pt x="342469" y="6471"/>
                        <a:pt x="340359" y="14489"/>
                      </a:cubicBezTo>
                      <a:lnTo>
                        <a:pt x="290704" y="195246"/>
                      </a:lnTo>
                      <a:cubicBezTo>
                        <a:pt x="288594" y="203263"/>
                        <a:pt x="280295" y="209734"/>
                        <a:pt x="272276" y="209734"/>
                      </a:cubicBezTo>
                      <a:close/>
                    </a:path>
                  </a:pathLst>
                </a:custGeom>
                <a:solidFill>
                  <a:srgbClr val="A1AE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4135CAD0-BBA2-4BDB-8016-E53542AABB63}"/>
                    </a:ext>
                  </a:extLst>
                </p:cNvPr>
                <p:cNvSpPr/>
                <p:nvPr/>
              </p:nvSpPr>
              <p:spPr>
                <a:xfrm>
                  <a:off x="2624679" y="2483995"/>
                  <a:ext cx="336615" cy="20256"/>
                </a:xfrm>
                <a:custGeom>
                  <a:avLst/>
                  <a:gdLst>
                    <a:gd name="connsiteX0" fmla="*/ 326488 w 336615"/>
                    <a:gd name="connsiteY0" fmla="*/ 20256 h 20256"/>
                    <a:gd name="connsiteX1" fmla="*/ 10128 w 336615"/>
                    <a:gd name="connsiteY1" fmla="*/ 20256 h 20256"/>
                    <a:gd name="connsiteX2" fmla="*/ 0 w 336615"/>
                    <a:gd name="connsiteY2" fmla="*/ 10128 h 20256"/>
                    <a:gd name="connsiteX3" fmla="*/ 10128 w 336615"/>
                    <a:gd name="connsiteY3" fmla="*/ 0 h 20256"/>
                    <a:gd name="connsiteX4" fmla="*/ 326488 w 336615"/>
                    <a:gd name="connsiteY4" fmla="*/ 0 h 20256"/>
                    <a:gd name="connsiteX5" fmla="*/ 336616 w 336615"/>
                    <a:gd name="connsiteY5" fmla="*/ 10128 h 20256"/>
                    <a:gd name="connsiteX6" fmla="*/ 326488 w 336615"/>
                    <a:gd name="connsiteY6" fmla="*/ 20256 h 20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615" h="20256">
                      <a:moveTo>
                        <a:pt x="326488" y="20256"/>
                      </a:moveTo>
                      <a:lnTo>
                        <a:pt x="10128" y="20256"/>
                      </a:lnTo>
                      <a:cubicBezTo>
                        <a:pt x="4501" y="20256"/>
                        <a:pt x="0" y="15755"/>
                        <a:pt x="0" y="10128"/>
                      </a:cubicBezTo>
                      <a:cubicBezTo>
                        <a:pt x="0" y="4501"/>
                        <a:pt x="4501" y="0"/>
                        <a:pt x="10128" y="0"/>
                      </a:cubicBezTo>
                      <a:lnTo>
                        <a:pt x="326488" y="0"/>
                      </a:lnTo>
                      <a:cubicBezTo>
                        <a:pt x="332114" y="0"/>
                        <a:pt x="336616" y="4501"/>
                        <a:pt x="336616" y="10128"/>
                      </a:cubicBezTo>
                      <a:cubicBezTo>
                        <a:pt x="336616" y="15755"/>
                        <a:pt x="331974" y="20256"/>
                        <a:pt x="326488" y="20256"/>
                      </a:cubicBezTo>
                      <a:close/>
                    </a:path>
                  </a:pathLst>
                </a:custGeom>
                <a:solidFill>
                  <a:srgbClr val="A1AE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FFCA68D3-F316-4884-9F93-0577066934DD}"/>
                    </a:ext>
                  </a:extLst>
                </p:cNvPr>
                <p:cNvSpPr/>
                <p:nvPr/>
              </p:nvSpPr>
              <p:spPr>
                <a:xfrm>
                  <a:off x="2748801" y="2294516"/>
                  <a:ext cx="340867" cy="209734"/>
                </a:xfrm>
                <a:custGeom>
                  <a:avLst/>
                  <a:gdLst>
                    <a:gd name="connsiteX0" fmla="*/ 272276 w 340867"/>
                    <a:gd name="connsiteY0" fmla="*/ 209734 h 209734"/>
                    <a:gd name="connsiteX1" fmla="*/ 11058 w 340867"/>
                    <a:gd name="connsiteY1" fmla="*/ 209734 h 209734"/>
                    <a:gd name="connsiteX2" fmla="*/ 508 w 340867"/>
                    <a:gd name="connsiteY2" fmla="*/ 195246 h 209734"/>
                    <a:gd name="connsiteX3" fmla="*/ 50164 w 340867"/>
                    <a:gd name="connsiteY3" fmla="*/ 14489 h 209734"/>
                    <a:gd name="connsiteX4" fmla="*/ 68591 w 340867"/>
                    <a:gd name="connsiteY4" fmla="*/ 0 h 209734"/>
                    <a:gd name="connsiteX5" fmla="*/ 329809 w 340867"/>
                    <a:gd name="connsiteY5" fmla="*/ 0 h 209734"/>
                    <a:gd name="connsiteX6" fmla="*/ 340359 w 340867"/>
                    <a:gd name="connsiteY6" fmla="*/ 14489 h 209734"/>
                    <a:gd name="connsiteX7" fmla="*/ 290704 w 340867"/>
                    <a:gd name="connsiteY7" fmla="*/ 195246 h 209734"/>
                    <a:gd name="connsiteX8" fmla="*/ 272276 w 340867"/>
                    <a:gd name="connsiteY8" fmla="*/ 209734 h 20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867" h="209734">
                      <a:moveTo>
                        <a:pt x="272276" y="209734"/>
                      </a:moveTo>
                      <a:lnTo>
                        <a:pt x="11058" y="209734"/>
                      </a:lnTo>
                      <a:cubicBezTo>
                        <a:pt x="3040" y="209734"/>
                        <a:pt x="-1602" y="203263"/>
                        <a:pt x="508" y="195246"/>
                      </a:cubicBezTo>
                      <a:lnTo>
                        <a:pt x="50164" y="14489"/>
                      </a:lnTo>
                      <a:cubicBezTo>
                        <a:pt x="52414" y="6471"/>
                        <a:pt x="60573" y="0"/>
                        <a:pt x="68591" y="0"/>
                      </a:cubicBezTo>
                      <a:lnTo>
                        <a:pt x="329809" y="0"/>
                      </a:lnTo>
                      <a:cubicBezTo>
                        <a:pt x="337827" y="0"/>
                        <a:pt x="342469" y="6471"/>
                        <a:pt x="340359" y="14489"/>
                      </a:cubicBezTo>
                      <a:lnTo>
                        <a:pt x="290704" y="195246"/>
                      </a:lnTo>
                      <a:cubicBezTo>
                        <a:pt x="288453" y="203263"/>
                        <a:pt x="280154" y="209734"/>
                        <a:pt x="272276" y="209734"/>
                      </a:cubicBezTo>
                      <a:close/>
                    </a:path>
                  </a:pathLst>
                </a:custGeom>
                <a:solidFill>
                  <a:srgbClr val="BFD5F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E10F8574-FABD-4A76-AA41-E896A11EB436}"/>
                    </a:ext>
                  </a:extLst>
                </p:cNvPr>
                <p:cNvSpPr/>
                <p:nvPr/>
              </p:nvSpPr>
              <p:spPr>
                <a:xfrm>
                  <a:off x="2886185" y="2367663"/>
                  <a:ext cx="66100" cy="63411"/>
                </a:xfrm>
                <a:custGeom>
                  <a:avLst/>
                  <a:gdLst>
                    <a:gd name="connsiteX0" fmla="*/ 47679 w 66100"/>
                    <a:gd name="connsiteY0" fmla="*/ 5908 h 63411"/>
                    <a:gd name="connsiteX1" fmla="*/ 48664 w 66100"/>
                    <a:gd name="connsiteY1" fmla="*/ 9847 h 63411"/>
                    <a:gd name="connsiteX2" fmla="*/ 55134 w 66100"/>
                    <a:gd name="connsiteY2" fmla="*/ 15614 h 63411"/>
                    <a:gd name="connsiteX3" fmla="*/ 59354 w 66100"/>
                    <a:gd name="connsiteY3" fmla="*/ 16317 h 63411"/>
                    <a:gd name="connsiteX4" fmla="*/ 60761 w 66100"/>
                    <a:gd name="connsiteY4" fmla="*/ 34323 h 63411"/>
                    <a:gd name="connsiteX5" fmla="*/ 56822 w 66100"/>
                    <a:gd name="connsiteY5" fmla="*/ 37417 h 63411"/>
                    <a:gd name="connsiteX6" fmla="*/ 51477 w 66100"/>
                    <a:gd name="connsiteY6" fmla="*/ 46701 h 63411"/>
                    <a:gd name="connsiteX7" fmla="*/ 51196 w 66100"/>
                    <a:gd name="connsiteY7" fmla="*/ 51062 h 63411"/>
                    <a:gd name="connsiteX8" fmla="*/ 33190 w 66100"/>
                    <a:gd name="connsiteY8" fmla="*/ 62175 h 63411"/>
                    <a:gd name="connsiteX9" fmla="*/ 29814 w 66100"/>
                    <a:gd name="connsiteY9" fmla="*/ 60065 h 63411"/>
                    <a:gd name="connsiteX10" fmla="*/ 19968 w 66100"/>
                    <a:gd name="connsiteY10" fmla="*/ 60065 h 63411"/>
                    <a:gd name="connsiteX11" fmla="*/ 15607 w 66100"/>
                    <a:gd name="connsiteY11" fmla="*/ 62175 h 63411"/>
                    <a:gd name="connsiteX12" fmla="*/ 2947 w 66100"/>
                    <a:gd name="connsiteY12" fmla="*/ 51062 h 63411"/>
                    <a:gd name="connsiteX13" fmla="*/ 4776 w 66100"/>
                    <a:gd name="connsiteY13" fmla="*/ 46701 h 63411"/>
                    <a:gd name="connsiteX14" fmla="*/ 4072 w 66100"/>
                    <a:gd name="connsiteY14" fmla="*/ 37417 h 63411"/>
                    <a:gd name="connsiteX15" fmla="*/ 1681 w 66100"/>
                    <a:gd name="connsiteY15" fmla="*/ 34323 h 63411"/>
                    <a:gd name="connsiteX16" fmla="*/ 11950 w 66100"/>
                    <a:gd name="connsiteY16" fmla="*/ 16317 h 63411"/>
                    <a:gd name="connsiteX17" fmla="*/ 16451 w 66100"/>
                    <a:gd name="connsiteY17" fmla="*/ 15614 h 63411"/>
                    <a:gd name="connsiteX18" fmla="*/ 25876 w 66100"/>
                    <a:gd name="connsiteY18" fmla="*/ 9847 h 63411"/>
                    <a:gd name="connsiteX19" fmla="*/ 28830 w 66100"/>
                    <a:gd name="connsiteY19" fmla="*/ 5908 h 63411"/>
                    <a:gd name="connsiteX20" fmla="*/ 47679 w 66100"/>
                    <a:gd name="connsiteY20" fmla="*/ 5908 h 6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6100" h="63411">
                      <a:moveTo>
                        <a:pt x="47679" y="5908"/>
                      </a:moveTo>
                      <a:lnTo>
                        <a:pt x="48664" y="9847"/>
                      </a:lnTo>
                      <a:cubicBezTo>
                        <a:pt x="49367" y="12941"/>
                        <a:pt x="51899" y="15192"/>
                        <a:pt x="55134" y="15614"/>
                      </a:cubicBezTo>
                      <a:lnTo>
                        <a:pt x="59354" y="16317"/>
                      </a:lnTo>
                      <a:cubicBezTo>
                        <a:pt x="67654" y="17583"/>
                        <a:pt x="68498" y="28274"/>
                        <a:pt x="60761" y="34323"/>
                      </a:cubicBezTo>
                      <a:lnTo>
                        <a:pt x="56822" y="37417"/>
                      </a:lnTo>
                      <a:cubicBezTo>
                        <a:pt x="53728" y="39809"/>
                        <a:pt x="51758" y="43325"/>
                        <a:pt x="51477" y="46701"/>
                      </a:cubicBezTo>
                      <a:lnTo>
                        <a:pt x="51196" y="51062"/>
                      </a:lnTo>
                      <a:cubicBezTo>
                        <a:pt x="50492" y="59643"/>
                        <a:pt x="39942" y="66254"/>
                        <a:pt x="33190" y="62175"/>
                      </a:cubicBezTo>
                      <a:lnTo>
                        <a:pt x="29814" y="60065"/>
                      </a:lnTo>
                      <a:cubicBezTo>
                        <a:pt x="27142" y="58377"/>
                        <a:pt x="23484" y="58377"/>
                        <a:pt x="19968" y="60065"/>
                      </a:cubicBezTo>
                      <a:lnTo>
                        <a:pt x="15607" y="62175"/>
                      </a:lnTo>
                      <a:cubicBezTo>
                        <a:pt x="6886" y="66254"/>
                        <a:pt x="-570" y="59643"/>
                        <a:pt x="2947" y="51062"/>
                      </a:cubicBezTo>
                      <a:lnTo>
                        <a:pt x="4776" y="46701"/>
                      </a:lnTo>
                      <a:cubicBezTo>
                        <a:pt x="6182" y="43325"/>
                        <a:pt x="5901" y="39809"/>
                        <a:pt x="4072" y="37417"/>
                      </a:cubicBezTo>
                      <a:lnTo>
                        <a:pt x="1681" y="34323"/>
                      </a:lnTo>
                      <a:cubicBezTo>
                        <a:pt x="-3102" y="28274"/>
                        <a:pt x="2947" y="17583"/>
                        <a:pt x="11950" y="16317"/>
                      </a:cubicBezTo>
                      <a:lnTo>
                        <a:pt x="16451" y="15614"/>
                      </a:lnTo>
                      <a:cubicBezTo>
                        <a:pt x="19968" y="15051"/>
                        <a:pt x="23484" y="12941"/>
                        <a:pt x="25876" y="9847"/>
                      </a:cubicBezTo>
                      <a:lnTo>
                        <a:pt x="28830" y="5908"/>
                      </a:lnTo>
                      <a:cubicBezTo>
                        <a:pt x="34456" y="-1969"/>
                        <a:pt x="45710" y="-1969"/>
                        <a:pt x="47679" y="5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4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4704351" y="2294516"/>
                <a:ext cx="464990" cy="209734"/>
                <a:chOff x="4704351" y="2294516"/>
                <a:chExt cx="464990" cy="209734"/>
              </a:xfrm>
              <a:solidFill>
                <a:srgbClr val="000000"/>
              </a:solidFill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CE5A430-D322-4ADD-BD4D-26FA87C414D0}"/>
                    </a:ext>
                  </a:extLst>
                </p:cNvPr>
                <p:cNvSpPr/>
                <p:nvPr/>
              </p:nvSpPr>
              <p:spPr>
                <a:xfrm>
                  <a:off x="4704351" y="2294516"/>
                  <a:ext cx="340867" cy="209734"/>
                </a:xfrm>
                <a:custGeom>
                  <a:avLst/>
                  <a:gdLst>
                    <a:gd name="connsiteX0" fmla="*/ 68591 w 340867"/>
                    <a:gd name="connsiteY0" fmla="*/ 209734 h 209734"/>
                    <a:gd name="connsiteX1" fmla="*/ 329809 w 340867"/>
                    <a:gd name="connsiteY1" fmla="*/ 209734 h 209734"/>
                    <a:gd name="connsiteX2" fmla="*/ 340359 w 340867"/>
                    <a:gd name="connsiteY2" fmla="*/ 195246 h 209734"/>
                    <a:gd name="connsiteX3" fmla="*/ 290704 w 340867"/>
                    <a:gd name="connsiteY3" fmla="*/ 14489 h 209734"/>
                    <a:gd name="connsiteX4" fmla="*/ 272277 w 340867"/>
                    <a:gd name="connsiteY4" fmla="*/ 0 h 209734"/>
                    <a:gd name="connsiteX5" fmla="*/ 11058 w 340867"/>
                    <a:gd name="connsiteY5" fmla="*/ 0 h 209734"/>
                    <a:gd name="connsiteX6" fmla="*/ 508 w 340867"/>
                    <a:gd name="connsiteY6" fmla="*/ 14489 h 209734"/>
                    <a:gd name="connsiteX7" fmla="*/ 50164 w 340867"/>
                    <a:gd name="connsiteY7" fmla="*/ 195246 h 209734"/>
                    <a:gd name="connsiteX8" fmla="*/ 68591 w 340867"/>
                    <a:gd name="connsiteY8" fmla="*/ 209734 h 20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867" h="209734">
                      <a:moveTo>
                        <a:pt x="68591" y="209734"/>
                      </a:moveTo>
                      <a:lnTo>
                        <a:pt x="329809" y="209734"/>
                      </a:lnTo>
                      <a:cubicBezTo>
                        <a:pt x="337827" y="209734"/>
                        <a:pt x="342469" y="203263"/>
                        <a:pt x="340359" y="195246"/>
                      </a:cubicBezTo>
                      <a:lnTo>
                        <a:pt x="290704" y="14489"/>
                      </a:lnTo>
                      <a:cubicBezTo>
                        <a:pt x="288453" y="6471"/>
                        <a:pt x="280295" y="0"/>
                        <a:pt x="272277" y="0"/>
                      </a:cubicBezTo>
                      <a:lnTo>
                        <a:pt x="11058" y="0"/>
                      </a:lnTo>
                      <a:cubicBezTo>
                        <a:pt x="3040" y="0"/>
                        <a:pt x="-1602" y="6471"/>
                        <a:pt x="508" y="14489"/>
                      </a:cubicBezTo>
                      <a:lnTo>
                        <a:pt x="50164" y="195246"/>
                      </a:lnTo>
                      <a:cubicBezTo>
                        <a:pt x="52414" y="203263"/>
                        <a:pt x="60573" y="209734"/>
                        <a:pt x="68591" y="209734"/>
                      </a:cubicBezTo>
                      <a:close/>
                    </a:path>
                  </a:pathLst>
                </a:custGeom>
                <a:solidFill>
                  <a:srgbClr val="A1AE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99FCE071-3DC6-47F3-99A2-448E33DF17BF}"/>
                    </a:ext>
                  </a:extLst>
                </p:cNvPr>
                <p:cNvSpPr/>
                <p:nvPr/>
              </p:nvSpPr>
              <p:spPr>
                <a:xfrm>
                  <a:off x="4723763" y="2294516"/>
                  <a:ext cx="340867" cy="209734"/>
                </a:xfrm>
                <a:custGeom>
                  <a:avLst/>
                  <a:gdLst>
                    <a:gd name="connsiteX0" fmla="*/ 68591 w 340867"/>
                    <a:gd name="connsiteY0" fmla="*/ 209734 h 209734"/>
                    <a:gd name="connsiteX1" fmla="*/ 329809 w 340867"/>
                    <a:gd name="connsiteY1" fmla="*/ 209734 h 209734"/>
                    <a:gd name="connsiteX2" fmla="*/ 340359 w 340867"/>
                    <a:gd name="connsiteY2" fmla="*/ 195246 h 209734"/>
                    <a:gd name="connsiteX3" fmla="*/ 290704 w 340867"/>
                    <a:gd name="connsiteY3" fmla="*/ 14489 h 209734"/>
                    <a:gd name="connsiteX4" fmla="*/ 272277 w 340867"/>
                    <a:gd name="connsiteY4" fmla="*/ 0 h 209734"/>
                    <a:gd name="connsiteX5" fmla="*/ 11058 w 340867"/>
                    <a:gd name="connsiteY5" fmla="*/ 0 h 209734"/>
                    <a:gd name="connsiteX6" fmla="*/ 508 w 340867"/>
                    <a:gd name="connsiteY6" fmla="*/ 14489 h 209734"/>
                    <a:gd name="connsiteX7" fmla="*/ 50164 w 340867"/>
                    <a:gd name="connsiteY7" fmla="*/ 195246 h 209734"/>
                    <a:gd name="connsiteX8" fmla="*/ 68591 w 340867"/>
                    <a:gd name="connsiteY8" fmla="*/ 209734 h 20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867" h="209734">
                      <a:moveTo>
                        <a:pt x="68591" y="209734"/>
                      </a:moveTo>
                      <a:lnTo>
                        <a:pt x="329809" y="209734"/>
                      </a:lnTo>
                      <a:cubicBezTo>
                        <a:pt x="337827" y="209734"/>
                        <a:pt x="342469" y="203263"/>
                        <a:pt x="340359" y="195246"/>
                      </a:cubicBezTo>
                      <a:lnTo>
                        <a:pt x="290704" y="14489"/>
                      </a:lnTo>
                      <a:cubicBezTo>
                        <a:pt x="288453" y="6471"/>
                        <a:pt x="280295" y="0"/>
                        <a:pt x="272277" y="0"/>
                      </a:cubicBezTo>
                      <a:lnTo>
                        <a:pt x="11058" y="0"/>
                      </a:lnTo>
                      <a:cubicBezTo>
                        <a:pt x="3040" y="0"/>
                        <a:pt x="-1602" y="6471"/>
                        <a:pt x="508" y="14489"/>
                      </a:cubicBezTo>
                      <a:lnTo>
                        <a:pt x="50164" y="195246"/>
                      </a:lnTo>
                      <a:cubicBezTo>
                        <a:pt x="52414" y="203263"/>
                        <a:pt x="60714" y="209734"/>
                        <a:pt x="68591" y="209734"/>
                      </a:cubicBezTo>
                      <a:close/>
                    </a:path>
                  </a:pathLst>
                </a:custGeom>
                <a:solidFill>
                  <a:srgbClr val="BFD5F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41A0FC07-525A-46F8-83D2-7D7213664918}"/>
                    </a:ext>
                  </a:extLst>
                </p:cNvPr>
                <p:cNvSpPr/>
                <p:nvPr/>
              </p:nvSpPr>
              <p:spPr>
                <a:xfrm>
                  <a:off x="4738619" y="2308724"/>
                  <a:ext cx="311014" cy="181460"/>
                </a:xfrm>
                <a:custGeom>
                  <a:avLst/>
                  <a:gdLst>
                    <a:gd name="connsiteX0" fmla="*/ 53735 w 311014"/>
                    <a:gd name="connsiteY0" fmla="*/ 181460 h 181460"/>
                    <a:gd name="connsiteX1" fmla="*/ 48811 w 311014"/>
                    <a:gd name="connsiteY1" fmla="*/ 177381 h 181460"/>
                    <a:gd name="connsiteX2" fmla="*/ 0 w 311014"/>
                    <a:gd name="connsiteY2" fmla="*/ 0 h 181460"/>
                    <a:gd name="connsiteX3" fmla="*/ 257279 w 311014"/>
                    <a:gd name="connsiteY3" fmla="*/ 0 h 181460"/>
                    <a:gd name="connsiteX4" fmla="*/ 262203 w 311014"/>
                    <a:gd name="connsiteY4" fmla="*/ 4079 h 181460"/>
                    <a:gd name="connsiteX5" fmla="*/ 311014 w 311014"/>
                    <a:gd name="connsiteY5" fmla="*/ 181460 h 181460"/>
                    <a:gd name="connsiteX6" fmla="*/ 53735 w 311014"/>
                    <a:gd name="connsiteY6" fmla="*/ 181460 h 181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014" h="181460">
                      <a:moveTo>
                        <a:pt x="53735" y="181460"/>
                      </a:moveTo>
                      <a:cubicBezTo>
                        <a:pt x="52328" y="181460"/>
                        <a:pt x="49374" y="179491"/>
                        <a:pt x="48811" y="177381"/>
                      </a:cubicBezTo>
                      <a:lnTo>
                        <a:pt x="0" y="0"/>
                      </a:lnTo>
                      <a:lnTo>
                        <a:pt x="257279" y="0"/>
                      </a:lnTo>
                      <a:cubicBezTo>
                        <a:pt x="258686" y="0"/>
                        <a:pt x="261500" y="1969"/>
                        <a:pt x="262203" y="4079"/>
                      </a:cubicBezTo>
                      <a:lnTo>
                        <a:pt x="311014" y="181460"/>
                      </a:lnTo>
                      <a:lnTo>
                        <a:pt x="53735" y="181460"/>
                      </a:lnTo>
                      <a:close/>
                    </a:path>
                  </a:pathLst>
                </a:custGeom>
                <a:solidFill>
                  <a:srgbClr val="2B4FB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01975F2C-D621-4B30-8C97-68F8A415A988}"/>
                    </a:ext>
                  </a:extLst>
                </p:cNvPr>
                <p:cNvSpPr/>
                <p:nvPr/>
              </p:nvSpPr>
              <p:spPr>
                <a:xfrm>
                  <a:off x="4832725" y="2483995"/>
                  <a:ext cx="336615" cy="20256"/>
                </a:xfrm>
                <a:custGeom>
                  <a:avLst/>
                  <a:gdLst>
                    <a:gd name="connsiteX0" fmla="*/ 10128 w 336615"/>
                    <a:gd name="connsiteY0" fmla="*/ 20256 h 20256"/>
                    <a:gd name="connsiteX1" fmla="*/ 326488 w 336615"/>
                    <a:gd name="connsiteY1" fmla="*/ 20256 h 20256"/>
                    <a:gd name="connsiteX2" fmla="*/ 336616 w 336615"/>
                    <a:gd name="connsiteY2" fmla="*/ 10128 h 20256"/>
                    <a:gd name="connsiteX3" fmla="*/ 326488 w 336615"/>
                    <a:gd name="connsiteY3" fmla="*/ 0 h 20256"/>
                    <a:gd name="connsiteX4" fmla="*/ 10128 w 336615"/>
                    <a:gd name="connsiteY4" fmla="*/ 0 h 20256"/>
                    <a:gd name="connsiteX5" fmla="*/ 0 w 336615"/>
                    <a:gd name="connsiteY5" fmla="*/ 10128 h 20256"/>
                    <a:gd name="connsiteX6" fmla="*/ 10128 w 336615"/>
                    <a:gd name="connsiteY6" fmla="*/ 20256 h 20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615" h="20256">
                      <a:moveTo>
                        <a:pt x="10128" y="20256"/>
                      </a:moveTo>
                      <a:lnTo>
                        <a:pt x="326488" y="20256"/>
                      </a:lnTo>
                      <a:cubicBezTo>
                        <a:pt x="332114" y="20256"/>
                        <a:pt x="336616" y="15755"/>
                        <a:pt x="336616" y="10128"/>
                      </a:cubicBezTo>
                      <a:cubicBezTo>
                        <a:pt x="336616" y="4501"/>
                        <a:pt x="332114" y="0"/>
                        <a:pt x="326488" y="0"/>
                      </a:cubicBezTo>
                      <a:lnTo>
                        <a:pt x="10128" y="0"/>
                      </a:lnTo>
                      <a:cubicBezTo>
                        <a:pt x="4501" y="0"/>
                        <a:pt x="0" y="4501"/>
                        <a:pt x="0" y="10128"/>
                      </a:cubicBezTo>
                      <a:cubicBezTo>
                        <a:pt x="0" y="15755"/>
                        <a:pt x="4501" y="20256"/>
                        <a:pt x="10128" y="20256"/>
                      </a:cubicBezTo>
                      <a:close/>
                    </a:path>
                  </a:pathLst>
                </a:custGeom>
                <a:solidFill>
                  <a:srgbClr val="BFD5F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AB6522CC-9B62-4CC8-ABDF-D203E92179B1}"/>
                    </a:ext>
                  </a:extLst>
                </p:cNvPr>
                <p:cNvSpPr/>
                <p:nvPr/>
              </p:nvSpPr>
              <p:spPr>
                <a:xfrm>
                  <a:off x="4762392" y="2483995"/>
                  <a:ext cx="160641" cy="20256"/>
                </a:xfrm>
                <a:custGeom>
                  <a:avLst/>
                  <a:gdLst>
                    <a:gd name="connsiteX0" fmla="*/ 0 w 160641"/>
                    <a:gd name="connsiteY0" fmla="*/ 10128 h 20256"/>
                    <a:gd name="connsiteX1" fmla="*/ 10128 w 160641"/>
                    <a:gd name="connsiteY1" fmla="*/ 0 h 20256"/>
                    <a:gd name="connsiteX2" fmla="*/ 150513 w 160641"/>
                    <a:gd name="connsiteY2" fmla="*/ 0 h 20256"/>
                    <a:gd name="connsiteX3" fmla="*/ 160641 w 160641"/>
                    <a:gd name="connsiteY3" fmla="*/ 10128 h 20256"/>
                    <a:gd name="connsiteX4" fmla="*/ 150513 w 160641"/>
                    <a:gd name="connsiteY4" fmla="*/ 20256 h 20256"/>
                    <a:gd name="connsiteX5" fmla="*/ 10128 w 160641"/>
                    <a:gd name="connsiteY5" fmla="*/ 20256 h 20256"/>
                    <a:gd name="connsiteX6" fmla="*/ 0 w 160641"/>
                    <a:gd name="connsiteY6" fmla="*/ 10128 h 20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41" h="20256">
                      <a:moveTo>
                        <a:pt x="0" y="10128"/>
                      </a:moveTo>
                      <a:cubicBezTo>
                        <a:pt x="0" y="4501"/>
                        <a:pt x="4501" y="0"/>
                        <a:pt x="10128" y="0"/>
                      </a:cubicBezTo>
                      <a:lnTo>
                        <a:pt x="150513" y="0"/>
                      </a:lnTo>
                      <a:cubicBezTo>
                        <a:pt x="156140" y="0"/>
                        <a:pt x="160641" y="4501"/>
                        <a:pt x="160641" y="10128"/>
                      </a:cubicBezTo>
                      <a:cubicBezTo>
                        <a:pt x="160641" y="15755"/>
                        <a:pt x="156140" y="20256"/>
                        <a:pt x="150513" y="20256"/>
                      </a:cubicBezTo>
                      <a:lnTo>
                        <a:pt x="10128" y="20256"/>
                      </a:lnTo>
                      <a:cubicBezTo>
                        <a:pt x="4501" y="20256"/>
                        <a:pt x="0" y="15755"/>
                        <a:pt x="0" y="10128"/>
                      </a:cubicBezTo>
                      <a:close/>
                    </a:path>
                  </a:pathLst>
                </a:custGeom>
                <a:solidFill>
                  <a:srgbClr val="A1AEB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79F373AB-8058-422C-B7BE-B48242E2D4CD}"/>
                    </a:ext>
                  </a:extLst>
                </p:cNvPr>
                <p:cNvSpPr/>
                <p:nvPr/>
              </p:nvSpPr>
              <p:spPr>
                <a:xfrm>
                  <a:off x="4780698" y="2345156"/>
                  <a:ext cx="139221" cy="26445"/>
                </a:xfrm>
                <a:custGeom>
                  <a:avLst/>
                  <a:gdLst>
                    <a:gd name="connsiteX0" fmla="*/ 9968 w 139221"/>
                    <a:gd name="connsiteY0" fmla="*/ 0 h 26445"/>
                    <a:gd name="connsiteX1" fmla="*/ 544 w 139221"/>
                    <a:gd name="connsiteY1" fmla="*/ 13222 h 26445"/>
                    <a:gd name="connsiteX2" fmla="*/ 17564 w 139221"/>
                    <a:gd name="connsiteY2" fmla="*/ 26445 h 26445"/>
                    <a:gd name="connsiteX3" fmla="*/ 26989 w 139221"/>
                    <a:gd name="connsiteY3" fmla="*/ 13222 h 26445"/>
                    <a:gd name="connsiteX4" fmla="*/ 9968 w 139221"/>
                    <a:gd name="connsiteY4" fmla="*/ 0 h 26445"/>
                    <a:gd name="connsiteX5" fmla="*/ 65813 w 139221"/>
                    <a:gd name="connsiteY5" fmla="*/ 0 h 26445"/>
                    <a:gd name="connsiteX6" fmla="*/ 56388 w 139221"/>
                    <a:gd name="connsiteY6" fmla="*/ 13222 h 26445"/>
                    <a:gd name="connsiteX7" fmla="*/ 73409 w 139221"/>
                    <a:gd name="connsiteY7" fmla="*/ 26445 h 26445"/>
                    <a:gd name="connsiteX8" fmla="*/ 82834 w 139221"/>
                    <a:gd name="connsiteY8" fmla="*/ 13222 h 26445"/>
                    <a:gd name="connsiteX9" fmla="*/ 65813 w 139221"/>
                    <a:gd name="connsiteY9" fmla="*/ 0 h 26445"/>
                    <a:gd name="connsiteX10" fmla="*/ 121658 w 139221"/>
                    <a:gd name="connsiteY10" fmla="*/ 0 h 26445"/>
                    <a:gd name="connsiteX11" fmla="*/ 112233 w 139221"/>
                    <a:gd name="connsiteY11" fmla="*/ 13222 h 26445"/>
                    <a:gd name="connsiteX12" fmla="*/ 129254 w 139221"/>
                    <a:gd name="connsiteY12" fmla="*/ 26445 h 26445"/>
                    <a:gd name="connsiteX13" fmla="*/ 138678 w 139221"/>
                    <a:gd name="connsiteY13" fmla="*/ 13222 h 26445"/>
                    <a:gd name="connsiteX14" fmla="*/ 121658 w 139221"/>
                    <a:gd name="connsiteY14" fmla="*/ 0 h 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9221" h="26445">
                      <a:moveTo>
                        <a:pt x="9968" y="0"/>
                      </a:moveTo>
                      <a:cubicBezTo>
                        <a:pt x="2653" y="0"/>
                        <a:pt x="-1566" y="5908"/>
                        <a:pt x="544" y="13222"/>
                      </a:cubicBezTo>
                      <a:cubicBezTo>
                        <a:pt x="2653" y="20537"/>
                        <a:pt x="10250" y="26445"/>
                        <a:pt x="17564" y="26445"/>
                      </a:cubicBezTo>
                      <a:cubicBezTo>
                        <a:pt x="24879" y="26445"/>
                        <a:pt x="29099" y="20537"/>
                        <a:pt x="26989" y="13222"/>
                      </a:cubicBezTo>
                      <a:cubicBezTo>
                        <a:pt x="24879" y="5908"/>
                        <a:pt x="17283" y="0"/>
                        <a:pt x="9968" y="0"/>
                      </a:cubicBezTo>
                      <a:close/>
                      <a:moveTo>
                        <a:pt x="65813" y="0"/>
                      </a:moveTo>
                      <a:cubicBezTo>
                        <a:pt x="58498" y="0"/>
                        <a:pt x="54278" y="5908"/>
                        <a:pt x="56388" y="13222"/>
                      </a:cubicBezTo>
                      <a:cubicBezTo>
                        <a:pt x="58498" y="20537"/>
                        <a:pt x="66094" y="26445"/>
                        <a:pt x="73409" y="26445"/>
                      </a:cubicBezTo>
                      <a:cubicBezTo>
                        <a:pt x="80724" y="26445"/>
                        <a:pt x="84944" y="20537"/>
                        <a:pt x="82834" y="13222"/>
                      </a:cubicBezTo>
                      <a:cubicBezTo>
                        <a:pt x="80724" y="5908"/>
                        <a:pt x="73128" y="0"/>
                        <a:pt x="65813" y="0"/>
                      </a:cubicBezTo>
                      <a:close/>
                      <a:moveTo>
                        <a:pt x="121658" y="0"/>
                      </a:moveTo>
                      <a:cubicBezTo>
                        <a:pt x="114343" y="0"/>
                        <a:pt x="110123" y="5908"/>
                        <a:pt x="112233" y="13222"/>
                      </a:cubicBezTo>
                      <a:cubicBezTo>
                        <a:pt x="114343" y="20537"/>
                        <a:pt x="121939" y="26445"/>
                        <a:pt x="129254" y="26445"/>
                      </a:cubicBezTo>
                      <a:cubicBezTo>
                        <a:pt x="136568" y="26445"/>
                        <a:pt x="140788" y="20537"/>
                        <a:pt x="138678" y="13222"/>
                      </a:cubicBezTo>
                      <a:cubicBezTo>
                        <a:pt x="136568" y="5908"/>
                        <a:pt x="128972" y="0"/>
                        <a:pt x="1216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6F4812BF-699C-4E4E-9341-DB9929826CCD}"/>
                    </a:ext>
                  </a:extLst>
                </p:cNvPr>
                <p:cNvSpPr/>
                <p:nvPr/>
              </p:nvSpPr>
              <p:spPr>
                <a:xfrm>
                  <a:off x="4944643" y="2341640"/>
                  <a:ext cx="34568" cy="33478"/>
                </a:xfrm>
                <a:custGeom>
                  <a:avLst/>
                  <a:gdLst>
                    <a:gd name="connsiteX0" fmla="*/ 21012 w 34568"/>
                    <a:gd name="connsiteY0" fmla="*/ 33479 h 33478"/>
                    <a:gd name="connsiteX1" fmla="*/ 615 w 34568"/>
                    <a:gd name="connsiteY1" fmla="*/ 17724 h 33478"/>
                    <a:gd name="connsiteX2" fmla="*/ 2585 w 34568"/>
                    <a:gd name="connsiteY2" fmla="*/ 5064 h 33478"/>
                    <a:gd name="connsiteX3" fmla="*/ 13557 w 34568"/>
                    <a:gd name="connsiteY3" fmla="*/ 0 h 33478"/>
                    <a:gd name="connsiteX4" fmla="*/ 33953 w 34568"/>
                    <a:gd name="connsiteY4" fmla="*/ 15755 h 33478"/>
                    <a:gd name="connsiteX5" fmla="*/ 31984 w 34568"/>
                    <a:gd name="connsiteY5" fmla="*/ 28415 h 33478"/>
                    <a:gd name="connsiteX6" fmla="*/ 21012 w 34568"/>
                    <a:gd name="connsiteY6" fmla="*/ 33479 h 33478"/>
                    <a:gd name="connsiteX7" fmla="*/ 13416 w 34568"/>
                    <a:gd name="connsiteY7" fmla="*/ 7033 h 33478"/>
                    <a:gd name="connsiteX8" fmla="*/ 8070 w 34568"/>
                    <a:gd name="connsiteY8" fmla="*/ 9284 h 33478"/>
                    <a:gd name="connsiteX9" fmla="*/ 7226 w 34568"/>
                    <a:gd name="connsiteY9" fmla="*/ 15755 h 33478"/>
                    <a:gd name="connsiteX10" fmla="*/ 20871 w 34568"/>
                    <a:gd name="connsiteY10" fmla="*/ 26445 h 33478"/>
                    <a:gd name="connsiteX11" fmla="*/ 26217 w 34568"/>
                    <a:gd name="connsiteY11" fmla="*/ 24194 h 33478"/>
                    <a:gd name="connsiteX12" fmla="*/ 27061 w 34568"/>
                    <a:gd name="connsiteY12" fmla="*/ 17724 h 33478"/>
                    <a:gd name="connsiteX13" fmla="*/ 13416 w 34568"/>
                    <a:gd name="connsiteY13" fmla="*/ 7033 h 33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568" h="33478">
                      <a:moveTo>
                        <a:pt x="21012" y="33479"/>
                      </a:moveTo>
                      <a:cubicBezTo>
                        <a:pt x="12150" y="33479"/>
                        <a:pt x="3147" y="26586"/>
                        <a:pt x="615" y="17724"/>
                      </a:cubicBezTo>
                      <a:cubicBezTo>
                        <a:pt x="-651" y="13082"/>
                        <a:pt x="53" y="8440"/>
                        <a:pt x="2585" y="5064"/>
                      </a:cubicBezTo>
                      <a:cubicBezTo>
                        <a:pt x="5117" y="1829"/>
                        <a:pt x="8914" y="0"/>
                        <a:pt x="13557" y="0"/>
                      </a:cubicBezTo>
                      <a:cubicBezTo>
                        <a:pt x="22419" y="0"/>
                        <a:pt x="31421" y="6893"/>
                        <a:pt x="33953" y="15755"/>
                      </a:cubicBezTo>
                      <a:cubicBezTo>
                        <a:pt x="35219" y="20397"/>
                        <a:pt x="34516" y="25039"/>
                        <a:pt x="31984" y="28415"/>
                      </a:cubicBezTo>
                      <a:cubicBezTo>
                        <a:pt x="29452" y="31650"/>
                        <a:pt x="25513" y="33479"/>
                        <a:pt x="21012" y="33479"/>
                      </a:cubicBezTo>
                      <a:close/>
                      <a:moveTo>
                        <a:pt x="13416" y="7033"/>
                      </a:moveTo>
                      <a:cubicBezTo>
                        <a:pt x="11165" y="7033"/>
                        <a:pt x="9196" y="7877"/>
                        <a:pt x="8070" y="9284"/>
                      </a:cubicBezTo>
                      <a:cubicBezTo>
                        <a:pt x="6804" y="10972"/>
                        <a:pt x="6523" y="13222"/>
                        <a:pt x="7226" y="15755"/>
                      </a:cubicBezTo>
                      <a:cubicBezTo>
                        <a:pt x="8914" y="21522"/>
                        <a:pt x="15104" y="26445"/>
                        <a:pt x="20871" y="26445"/>
                      </a:cubicBezTo>
                      <a:cubicBezTo>
                        <a:pt x="23122" y="26445"/>
                        <a:pt x="25091" y="25601"/>
                        <a:pt x="26217" y="24194"/>
                      </a:cubicBezTo>
                      <a:cubicBezTo>
                        <a:pt x="27483" y="22507"/>
                        <a:pt x="27764" y="20256"/>
                        <a:pt x="27061" y="17724"/>
                      </a:cubicBezTo>
                      <a:cubicBezTo>
                        <a:pt x="25513" y="11816"/>
                        <a:pt x="19183" y="7033"/>
                        <a:pt x="13416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4E84F772-9EE7-4EE4-8183-EB6ECBD14D18}"/>
                    </a:ext>
                  </a:extLst>
                </p:cNvPr>
                <p:cNvSpPr/>
                <p:nvPr/>
              </p:nvSpPr>
              <p:spPr>
                <a:xfrm>
                  <a:off x="4799387" y="2416334"/>
                  <a:ext cx="206358" cy="7033"/>
                </a:xfrm>
                <a:custGeom>
                  <a:avLst/>
                  <a:gdLst>
                    <a:gd name="connsiteX0" fmla="*/ 202842 w 206358"/>
                    <a:gd name="connsiteY0" fmla="*/ 7033 h 7033"/>
                    <a:gd name="connsiteX1" fmla="*/ 3517 w 206358"/>
                    <a:gd name="connsiteY1" fmla="*/ 7033 h 7033"/>
                    <a:gd name="connsiteX2" fmla="*/ 0 w 206358"/>
                    <a:gd name="connsiteY2" fmla="*/ 3517 h 7033"/>
                    <a:gd name="connsiteX3" fmla="*/ 3517 w 206358"/>
                    <a:gd name="connsiteY3" fmla="*/ 0 h 7033"/>
                    <a:gd name="connsiteX4" fmla="*/ 202842 w 206358"/>
                    <a:gd name="connsiteY4" fmla="*/ 0 h 7033"/>
                    <a:gd name="connsiteX5" fmla="*/ 206358 w 206358"/>
                    <a:gd name="connsiteY5" fmla="*/ 3517 h 7033"/>
                    <a:gd name="connsiteX6" fmla="*/ 202842 w 206358"/>
                    <a:gd name="connsiteY6" fmla="*/ 7033 h 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358" h="7033">
                      <a:moveTo>
                        <a:pt x="202842" y="7033"/>
                      </a:moveTo>
                      <a:lnTo>
                        <a:pt x="3517" y="7033"/>
                      </a:lnTo>
                      <a:cubicBezTo>
                        <a:pt x="1547" y="7033"/>
                        <a:pt x="0" y="5486"/>
                        <a:pt x="0" y="3517"/>
                      </a:cubicBezTo>
                      <a:cubicBezTo>
                        <a:pt x="0" y="1547"/>
                        <a:pt x="1547" y="0"/>
                        <a:pt x="3517" y="0"/>
                      </a:cubicBezTo>
                      <a:lnTo>
                        <a:pt x="202842" y="0"/>
                      </a:lnTo>
                      <a:cubicBezTo>
                        <a:pt x="204811" y="0"/>
                        <a:pt x="206358" y="1547"/>
                        <a:pt x="206358" y="3517"/>
                      </a:cubicBezTo>
                      <a:cubicBezTo>
                        <a:pt x="206358" y="5345"/>
                        <a:pt x="204811" y="7033"/>
                        <a:pt x="202842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5442F48-4653-46C0-95B1-CB25DCA2E6AA}"/>
                    </a:ext>
                  </a:extLst>
                </p:cNvPr>
                <p:cNvSpPr/>
                <p:nvPr/>
              </p:nvSpPr>
              <p:spPr>
                <a:xfrm>
                  <a:off x="4807124" y="2443201"/>
                  <a:ext cx="98748" cy="7033"/>
                </a:xfrm>
                <a:custGeom>
                  <a:avLst/>
                  <a:gdLst>
                    <a:gd name="connsiteX0" fmla="*/ 95231 w 98748"/>
                    <a:gd name="connsiteY0" fmla="*/ 7033 h 7033"/>
                    <a:gd name="connsiteX1" fmla="*/ 3517 w 98748"/>
                    <a:gd name="connsiteY1" fmla="*/ 7033 h 7033"/>
                    <a:gd name="connsiteX2" fmla="*/ 0 w 98748"/>
                    <a:gd name="connsiteY2" fmla="*/ 3517 h 7033"/>
                    <a:gd name="connsiteX3" fmla="*/ 3517 w 98748"/>
                    <a:gd name="connsiteY3" fmla="*/ 0 h 7033"/>
                    <a:gd name="connsiteX4" fmla="*/ 95231 w 98748"/>
                    <a:gd name="connsiteY4" fmla="*/ 0 h 7033"/>
                    <a:gd name="connsiteX5" fmla="*/ 98748 w 98748"/>
                    <a:gd name="connsiteY5" fmla="*/ 3517 h 7033"/>
                    <a:gd name="connsiteX6" fmla="*/ 95231 w 98748"/>
                    <a:gd name="connsiteY6" fmla="*/ 7033 h 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748" h="7033">
                      <a:moveTo>
                        <a:pt x="95231" y="7033"/>
                      </a:moveTo>
                      <a:lnTo>
                        <a:pt x="3517" y="7033"/>
                      </a:lnTo>
                      <a:cubicBezTo>
                        <a:pt x="1547" y="7033"/>
                        <a:pt x="0" y="5486"/>
                        <a:pt x="0" y="3517"/>
                      </a:cubicBezTo>
                      <a:cubicBezTo>
                        <a:pt x="0" y="1547"/>
                        <a:pt x="1547" y="0"/>
                        <a:pt x="3517" y="0"/>
                      </a:cubicBezTo>
                      <a:lnTo>
                        <a:pt x="95231" y="0"/>
                      </a:lnTo>
                      <a:cubicBezTo>
                        <a:pt x="97201" y="0"/>
                        <a:pt x="98748" y="1547"/>
                        <a:pt x="98748" y="3517"/>
                      </a:cubicBezTo>
                      <a:cubicBezTo>
                        <a:pt x="98748" y="5486"/>
                        <a:pt x="97060" y="7033"/>
                        <a:pt x="95231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4721739" y="1864144"/>
                <a:ext cx="842722" cy="1357243"/>
                <a:chOff x="4721739" y="1864144"/>
                <a:chExt cx="842722" cy="1357243"/>
              </a:xfrm>
              <a:solidFill>
                <a:srgbClr val="000000"/>
              </a:solidFill>
            </p:grpSpPr>
            <p:grpSp>
              <p:nvGrpSpPr>
                <p:cNvPr id="256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4721739" y="1864144"/>
                  <a:ext cx="820371" cy="1355116"/>
                  <a:chOff x="4721739" y="1864144"/>
                  <a:chExt cx="820371" cy="1355116"/>
                </a:xfrm>
                <a:solidFill>
                  <a:srgbClr val="000000"/>
                </a:solidFill>
              </p:grpSpPr>
              <p:grpSp>
                <p:nvGrpSpPr>
                  <p:cNvPr id="257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721739" y="2558641"/>
                    <a:ext cx="702763" cy="660618"/>
                    <a:chOff x="4721739" y="2558641"/>
                    <a:chExt cx="702763" cy="660618"/>
                  </a:xfrm>
                  <a:solidFill>
                    <a:srgbClr val="000000"/>
                  </a:solidFill>
                </p:grpSpPr>
                <p:sp>
                  <p:nvSpPr>
                    <p:cNvPr id="258" name="Freeform: Shape 257">
                      <a:extLst>
                        <a:ext uri="{FF2B5EF4-FFF2-40B4-BE49-F238E27FC236}">
                          <a16:creationId xmlns:a16="http://schemas.microsoft.com/office/drawing/2014/main" id="{7B495C31-0913-4D15-BA2B-725CB5BE3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4124" y="3077327"/>
                      <a:ext cx="54578" cy="80461"/>
                    </a:xfrm>
                    <a:custGeom>
                      <a:avLst/>
                      <a:gdLst>
                        <a:gd name="connsiteX0" fmla="*/ 54579 w 54578"/>
                        <a:gd name="connsiteY0" fmla="*/ 0 h 80461"/>
                        <a:gd name="connsiteX1" fmla="*/ 48671 w 54578"/>
                        <a:gd name="connsiteY1" fmla="*/ 80461 h 80461"/>
                        <a:gd name="connsiteX2" fmla="*/ 1969 w 54578"/>
                        <a:gd name="connsiteY2" fmla="*/ 80461 h 80461"/>
                        <a:gd name="connsiteX3" fmla="*/ 0 w 54578"/>
                        <a:gd name="connsiteY3" fmla="*/ 0 h 804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578" h="80461">
                          <a:moveTo>
                            <a:pt x="54579" y="0"/>
                          </a:moveTo>
                          <a:lnTo>
                            <a:pt x="48671" y="80461"/>
                          </a:lnTo>
                          <a:lnTo>
                            <a:pt x="1969" y="8046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59F7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9" name="Freeform: Shape 258">
                      <a:extLst>
                        <a:ext uri="{FF2B5EF4-FFF2-40B4-BE49-F238E27FC236}">
                          <a16:creationId xmlns:a16="http://schemas.microsoft.com/office/drawing/2014/main" id="{5A00B464-229F-45E7-BC3E-17C5A6813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324" y="3077327"/>
                      <a:ext cx="69208" cy="67520"/>
                    </a:xfrm>
                    <a:custGeom>
                      <a:avLst/>
                      <a:gdLst>
                        <a:gd name="connsiteX0" fmla="*/ 13082 w 69208"/>
                        <a:gd name="connsiteY0" fmla="*/ 0 h 67520"/>
                        <a:gd name="connsiteX1" fmla="*/ 0 w 69208"/>
                        <a:gd name="connsiteY1" fmla="*/ 67520 h 67520"/>
                        <a:gd name="connsiteX2" fmla="*/ 56830 w 69208"/>
                        <a:gd name="connsiteY2" fmla="*/ 67520 h 67520"/>
                        <a:gd name="connsiteX3" fmla="*/ 69208 w 69208"/>
                        <a:gd name="connsiteY3" fmla="*/ 7174 h 67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9208" h="67520">
                          <a:moveTo>
                            <a:pt x="13082" y="0"/>
                          </a:moveTo>
                          <a:lnTo>
                            <a:pt x="0" y="67520"/>
                          </a:lnTo>
                          <a:lnTo>
                            <a:pt x="56830" y="67520"/>
                          </a:lnTo>
                          <a:lnTo>
                            <a:pt x="69208" y="7174"/>
                          </a:lnTo>
                          <a:close/>
                        </a:path>
                      </a:pathLst>
                    </a:custGeom>
                    <a:solidFill>
                      <a:srgbClr val="F59F7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1E905646-822C-4426-B713-A06F24D7A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1739" y="3138939"/>
                      <a:ext cx="196792" cy="80180"/>
                    </a:xfrm>
                    <a:custGeom>
                      <a:avLst/>
                      <a:gdLst>
                        <a:gd name="connsiteX0" fmla="*/ 40653 w 196792"/>
                        <a:gd name="connsiteY0" fmla="*/ 54579 h 80180"/>
                        <a:gd name="connsiteX1" fmla="*/ 118019 w 196792"/>
                        <a:gd name="connsiteY1" fmla="*/ 0 h 80180"/>
                        <a:gd name="connsiteX2" fmla="*/ 190885 w 196792"/>
                        <a:gd name="connsiteY2" fmla="*/ 0 h 80180"/>
                        <a:gd name="connsiteX3" fmla="*/ 196793 w 196792"/>
                        <a:gd name="connsiteY3" fmla="*/ 80180 h 80180"/>
                        <a:gd name="connsiteX4" fmla="*/ 159657 w 196792"/>
                        <a:gd name="connsiteY4" fmla="*/ 80180 h 80180"/>
                        <a:gd name="connsiteX5" fmla="*/ 151920 w 196792"/>
                        <a:gd name="connsiteY5" fmla="*/ 60487 h 80180"/>
                        <a:gd name="connsiteX6" fmla="*/ 121677 w 196792"/>
                        <a:gd name="connsiteY6" fmla="*/ 80180 h 80180"/>
                        <a:gd name="connsiteX7" fmla="*/ 0 w 196792"/>
                        <a:gd name="connsiteY7" fmla="*/ 80180 h 80180"/>
                        <a:gd name="connsiteX8" fmla="*/ 40653 w 196792"/>
                        <a:gd name="connsiteY8" fmla="*/ 54579 h 80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6792" h="80180">
                          <a:moveTo>
                            <a:pt x="40653" y="54579"/>
                          </a:moveTo>
                          <a:cubicBezTo>
                            <a:pt x="56829" y="52469"/>
                            <a:pt x="110986" y="30384"/>
                            <a:pt x="118019" y="0"/>
                          </a:cubicBezTo>
                          <a:lnTo>
                            <a:pt x="190885" y="0"/>
                          </a:lnTo>
                          <a:cubicBezTo>
                            <a:pt x="196652" y="23773"/>
                            <a:pt x="196793" y="51765"/>
                            <a:pt x="196793" y="80180"/>
                          </a:cubicBezTo>
                          <a:lnTo>
                            <a:pt x="159657" y="80180"/>
                          </a:lnTo>
                          <a:lnTo>
                            <a:pt x="151920" y="60487"/>
                          </a:lnTo>
                          <a:lnTo>
                            <a:pt x="121677" y="80180"/>
                          </a:lnTo>
                          <a:lnTo>
                            <a:pt x="0" y="80180"/>
                          </a:lnTo>
                          <a:cubicBezTo>
                            <a:pt x="141" y="51906"/>
                            <a:pt x="30243" y="55985"/>
                            <a:pt x="40653" y="54579"/>
                          </a:cubicBezTo>
                          <a:close/>
                        </a:path>
                      </a:pathLst>
                    </a:custGeom>
                    <a:solidFill>
                      <a:srgbClr val="50CFDA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1" name="Freeform: Shape 260">
                      <a:extLst>
                        <a:ext uri="{FF2B5EF4-FFF2-40B4-BE49-F238E27FC236}">
                          <a16:creationId xmlns:a16="http://schemas.microsoft.com/office/drawing/2014/main" id="{2470DF25-5E9C-49EF-9652-FA9EADA39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6229" y="2558641"/>
                      <a:ext cx="578273" cy="553571"/>
                    </a:xfrm>
                    <a:custGeom>
                      <a:avLst/>
                      <a:gdLst>
                        <a:gd name="connsiteX0" fmla="*/ 76945 w 578273"/>
                        <a:gd name="connsiteY0" fmla="*/ 77133 h 553571"/>
                        <a:gd name="connsiteX1" fmla="*/ 342524 w 578273"/>
                        <a:gd name="connsiteY1" fmla="*/ 3142 h 553571"/>
                        <a:gd name="connsiteX2" fmla="*/ 571670 w 578273"/>
                        <a:gd name="connsiteY2" fmla="*/ 3142 h 553571"/>
                        <a:gd name="connsiteX3" fmla="*/ 536081 w 578273"/>
                        <a:gd name="connsiteY3" fmla="*/ 178976 h 553571"/>
                        <a:gd name="connsiteX4" fmla="*/ 212548 w 578273"/>
                        <a:gd name="connsiteY4" fmla="*/ 178976 h 553571"/>
                        <a:gd name="connsiteX5" fmla="*/ 158250 w 578273"/>
                        <a:gd name="connsiteY5" fmla="*/ 231866 h 553571"/>
                        <a:gd name="connsiteX6" fmla="*/ 94950 w 578273"/>
                        <a:gd name="connsiteY6" fmla="*/ 553571 h 553571"/>
                        <a:gd name="connsiteX7" fmla="*/ 0 w 578273"/>
                        <a:gd name="connsiteY7" fmla="*/ 553571 h 553571"/>
                        <a:gd name="connsiteX8" fmla="*/ 54438 w 578273"/>
                        <a:gd name="connsiteY8" fmla="*/ 105829 h 553571"/>
                        <a:gd name="connsiteX9" fmla="*/ 76945 w 578273"/>
                        <a:gd name="connsiteY9" fmla="*/ 77133 h 553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8273" h="553571">
                          <a:moveTo>
                            <a:pt x="76945" y="77133"/>
                          </a:moveTo>
                          <a:cubicBezTo>
                            <a:pt x="146997" y="33807"/>
                            <a:pt x="266704" y="-12612"/>
                            <a:pt x="342524" y="3142"/>
                          </a:cubicBezTo>
                          <a:lnTo>
                            <a:pt x="571670" y="3142"/>
                          </a:lnTo>
                          <a:cubicBezTo>
                            <a:pt x="586581" y="62222"/>
                            <a:pt x="576874" y="178976"/>
                            <a:pt x="536081" y="178976"/>
                          </a:cubicBezTo>
                          <a:lnTo>
                            <a:pt x="212548" y="178976"/>
                          </a:lnTo>
                          <a:cubicBezTo>
                            <a:pt x="183007" y="178976"/>
                            <a:pt x="159657" y="202467"/>
                            <a:pt x="158250" y="231866"/>
                          </a:cubicBezTo>
                          <a:cubicBezTo>
                            <a:pt x="153890" y="322315"/>
                            <a:pt x="129695" y="432598"/>
                            <a:pt x="94950" y="553571"/>
                          </a:cubicBezTo>
                          <a:lnTo>
                            <a:pt x="0" y="553571"/>
                          </a:lnTo>
                          <a:cubicBezTo>
                            <a:pt x="31509" y="381536"/>
                            <a:pt x="22788" y="203733"/>
                            <a:pt x="54438" y="105829"/>
                          </a:cubicBezTo>
                          <a:cubicBezTo>
                            <a:pt x="58236" y="94013"/>
                            <a:pt x="66254" y="83744"/>
                            <a:pt x="76945" y="77133"/>
                          </a:cubicBezTo>
                          <a:close/>
                        </a:path>
                      </a:pathLst>
                    </a:custGeom>
                    <a:solidFill>
                      <a:srgbClr val="8B7AE5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2" name="Freeform: Shape 261">
                      <a:extLst>
                        <a:ext uri="{FF2B5EF4-FFF2-40B4-BE49-F238E27FC236}">
                          <a16:creationId xmlns:a16="http://schemas.microsoft.com/office/drawing/2014/main" id="{CF39FAC2-4EE5-40F0-923E-FE6480F189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372" y="2682194"/>
                      <a:ext cx="147010" cy="428893"/>
                    </a:xfrm>
                    <a:custGeom>
                      <a:avLst/>
                      <a:gdLst>
                        <a:gd name="connsiteX0" fmla="*/ 122208 w 147010"/>
                        <a:gd name="connsiteY0" fmla="*/ 18146 h 428893"/>
                        <a:gd name="connsiteX1" fmla="*/ 141619 w 147010"/>
                        <a:gd name="connsiteY1" fmla="*/ 428893 h 428893"/>
                        <a:gd name="connsiteX2" fmla="*/ 46669 w 147010"/>
                        <a:gd name="connsiteY2" fmla="*/ 428893 h 428893"/>
                        <a:gd name="connsiteX3" fmla="*/ 4892 w 147010"/>
                        <a:gd name="connsiteY3" fmla="*/ 0 h 428893"/>
                        <a:gd name="connsiteX4" fmla="*/ 122208 w 147010"/>
                        <a:gd name="connsiteY4" fmla="*/ 18146 h 428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7010" h="428893">
                          <a:moveTo>
                            <a:pt x="122208" y="18146"/>
                          </a:moveTo>
                          <a:cubicBezTo>
                            <a:pt x="142323" y="113377"/>
                            <a:pt x="154702" y="294697"/>
                            <a:pt x="141619" y="428893"/>
                          </a:cubicBezTo>
                          <a:lnTo>
                            <a:pt x="46669" y="428893"/>
                          </a:lnTo>
                          <a:cubicBezTo>
                            <a:pt x="40902" y="287101"/>
                            <a:pt x="-16912" y="64285"/>
                            <a:pt x="4892" y="0"/>
                          </a:cubicBezTo>
                          <a:lnTo>
                            <a:pt x="122208" y="18146"/>
                          </a:lnTo>
                          <a:close/>
                        </a:path>
                      </a:pathLst>
                    </a:custGeom>
                    <a:solidFill>
                      <a:srgbClr val="8B7AE5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3" name="Freeform: Shape 262">
                      <a:extLst>
                        <a:ext uri="{FF2B5EF4-FFF2-40B4-BE49-F238E27FC236}">
                          <a16:creationId xmlns:a16="http://schemas.microsoft.com/office/drawing/2014/main" id="{E6A63845-D8BD-4624-A7B8-9DFBFEEC15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8176" y="3140346"/>
                      <a:ext cx="152060" cy="78914"/>
                    </a:xfrm>
                    <a:custGeom>
                      <a:avLst/>
                      <a:gdLst>
                        <a:gd name="connsiteX0" fmla="*/ 29399 w 152060"/>
                        <a:gd name="connsiteY0" fmla="*/ 51625 h 78914"/>
                        <a:gd name="connsiteX1" fmla="*/ 78633 w 152060"/>
                        <a:gd name="connsiteY1" fmla="*/ 0 h 78914"/>
                        <a:gd name="connsiteX2" fmla="*/ 139964 w 152060"/>
                        <a:gd name="connsiteY2" fmla="*/ 0 h 78914"/>
                        <a:gd name="connsiteX3" fmla="*/ 152061 w 152060"/>
                        <a:gd name="connsiteY3" fmla="*/ 78914 h 78914"/>
                        <a:gd name="connsiteX4" fmla="*/ 115488 w 152060"/>
                        <a:gd name="connsiteY4" fmla="*/ 78914 h 78914"/>
                        <a:gd name="connsiteX5" fmla="*/ 107892 w 152060"/>
                        <a:gd name="connsiteY5" fmla="*/ 59643 h 78914"/>
                        <a:gd name="connsiteX6" fmla="*/ 91574 w 152060"/>
                        <a:gd name="connsiteY6" fmla="*/ 78914 h 78914"/>
                        <a:gd name="connsiteX7" fmla="*/ 0 w 152060"/>
                        <a:gd name="connsiteY7" fmla="*/ 78914 h 78914"/>
                        <a:gd name="connsiteX8" fmla="*/ 29399 w 152060"/>
                        <a:gd name="connsiteY8" fmla="*/ 51625 h 78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2060" h="78914">
                          <a:moveTo>
                            <a:pt x="29399" y="51625"/>
                          </a:moveTo>
                          <a:cubicBezTo>
                            <a:pt x="45436" y="49515"/>
                            <a:pt x="71599" y="29821"/>
                            <a:pt x="78633" y="0"/>
                          </a:cubicBezTo>
                          <a:lnTo>
                            <a:pt x="139964" y="0"/>
                          </a:lnTo>
                          <a:cubicBezTo>
                            <a:pt x="145590" y="23351"/>
                            <a:pt x="152061" y="50921"/>
                            <a:pt x="152061" y="78914"/>
                          </a:cubicBezTo>
                          <a:lnTo>
                            <a:pt x="115488" y="78914"/>
                          </a:lnTo>
                          <a:lnTo>
                            <a:pt x="107892" y="59643"/>
                          </a:lnTo>
                          <a:lnTo>
                            <a:pt x="91574" y="78914"/>
                          </a:lnTo>
                          <a:lnTo>
                            <a:pt x="0" y="78914"/>
                          </a:lnTo>
                          <a:cubicBezTo>
                            <a:pt x="0" y="51062"/>
                            <a:pt x="19131" y="52891"/>
                            <a:pt x="29399" y="51625"/>
                          </a:cubicBezTo>
                          <a:close/>
                        </a:path>
                      </a:pathLst>
                    </a:custGeom>
                    <a:solidFill>
                      <a:srgbClr val="50CFDA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4" name="Freeform: Shape 263">
                      <a:extLst>
                        <a:ext uri="{FF2B5EF4-FFF2-40B4-BE49-F238E27FC236}">
                          <a16:creationId xmlns:a16="http://schemas.microsoft.com/office/drawing/2014/main" id="{6A506D6A-7846-4D65-BF9C-B17C4F606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4534" y="2735788"/>
                      <a:ext cx="92861" cy="39246"/>
                    </a:xfrm>
                    <a:custGeom>
                      <a:avLst/>
                      <a:gdLst>
                        <a:gd name="connsiteX0" fmla="*/ 19856 w 92861"/>
                        <a:gd name="connsiteY0" fmla="*/ 39246 h 39246"/>
                        <a:gd name="connsiteX1" fmla="*/ 18308 w 92861"/>
                        <a:gd name="connsiteY1" fmla="*/ 38261 h 39246"/>
                        <a:gd name="connsiteX2" fmla="*/ 19152 w 92861"/>
                        <a:gd name="connsiteY2" fmla="*/ 35870 h 39246"/>
                        <a:gd name="connsiteX3" fmla="*/ 54319 w 92861"/>
                        <a:gd name="connsiteY3" fmla="*/ 19975 h 39246"/>
                        <a:gd name="connsiteX4" fmla="*/ 1287 w 92861"/>
                        <a:gd name="connsiteY4" fmla="*/ 3517 h 39246"/>
                        <a:gd name="connsiteX5" fmla="*/ 22 w 92861"/>
                        <a:gd name="connsiteY5" fmla="*/ 1547 h 39246"/>
                        <a:gd name="connsiteX6" fmla="*/ 1709 w 92861"/>
                        <a:gd name="connsiteY6" fmla="*/ 0 h 39246"/>
                        <a:gd name="connsiteX7" fmla="*/ 91033 w 92861"/>
                        <a:gd name="connsiteY7" fmla="*/ 0 h 39246"/>
                        <a:gd name="connsiteX8" fmla="*/ 92862 w 92861"/>
                        <a:gd name="connsiteY8" fmla="*/ 1829 h 39246"/>
                        <a:gd name="connsiteX9" fmla="*/ 91033 w 92861"/>
                        <a:gd name="connsiteY9" fmla="*/ 3657 h 39246"/>
                        <a:gd name="connsiteX10" fmla="*/ 13244 w 92861"/>
                        <a:gd name="connsiteY10" fmla="*/ 3657 h 39246"/>
                        <a:gd name="connsiteX11" fmla="*/ 59664 w 92861"/>
                        <a:gd name="connsiteY11" fmla="*/ 18005 h 39246"/>
                        <a:gd name="connsiteX12" fmla="*/ 60930 w 92861"/>
                        <a:gd name="connsiteY12" fmla="*/ 19553 h 39246"/>
                        <a:gd name="connsiteX13" fmla="*/ 59946 w 92861"/>
                        <a:gd name="connsiteY13" fmla="*/ 21241 h 39246"/>
                        <a:gd name="connsiteX14" fmla="*/ 20559 w 92861"/>
                        <a:gd name="connsiteY14" fmla="*/ 39105 h 39246"/>
                        <a:gd name="connsiteX15" fmla="*/ 19856 w 92861"/>
                        <a:gd name="connsiteY15" fmla="*/ 39246 h 39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2861" h="39246">
                          <a:moveTo>
                            <a:pt x="19856" y="39246"/>
                          </a:moveTo>
                          <a:cubicBezTo>
                            <a:pt x="19152" y="39246"/>
                            <a:pt x="18590" y="38824"/>
                            <a:pt x="18308" y="38261"/>
                          </a:cubicBezTo>
                          <a:cubicBezTo>
                            <a:pt x="17886" y="37417"/>
                            <a:pt x="18308" y="36292"/>
                            <a:pt x="19152" y="35870"/>
                          </a:cubicBezTo>
                          <a:lnTo>
                            <a:pt x="54319" y="19975"/>
                          </a:lnTo>
                          <a:lnTo>
                            <a:pt x="1287" y="3517"/>
                          </a:lnTo>
                          <a:cubicBezTo>
                            <a:pt x="444" y="3235"/>
                            <a:pt x="-119" y="2391"/>
                            <a:pt x="22" y="1547"/>
                          </a:cubicBezTo>
                          <a:cubicBezTo>
                            <a:pt x="162" y="703"/>
                            <a:pt x="865" y="0"/>
                            <a:pt x="1709" y="0"/>
                          </a:cubicBezTo>
                          <a:lnTo>
                            <a:pt x="91033" y="0"/>
                          </a:lnTo>
                          <a:cubicBezTo>
                            <a:pt x="92018" y="0"/>
                            <a:pt x="92862" y="844"/>
                            <a:pt x="92862" y="1829"/>
                          </a:cubicBezTo>
                          <a:cubicBezTo>
                            <a:pt x="92862" y="2813"/>
                            <a:pt x="92018" y="3657"/>
                            <a:pt x="91033" y="3657"/>
                          </a:cubicBezTo>
                          <a:lnTo>
                            <a:pt x="13244" y="3657"/>
                          </a:lnTo>
                          <a:lnTo>
                            <a:pt x="59664" y="18005"/>
                          </a:lnTo>
                          <a:cubicBezTo>
                            <a:pt x="60368" y="18287"/>
                            <a:pt x="60790" y="18849"/>
                            <a:pt x="60930" y="19553"/>
                          </a:cubicBezTo>
                          <a:cubicBezTo>
                            <a:pt x="60930" y="20256"/>
                            <a:pt x="60508" y="20959"/>
                            <a:pt x="59946" y="21241"/>
                          </a:cubicBezTo>
                          <a:lnTo>
                            <a:pt x="20559" y="39105"/>
                          </a:lnTo>
                          <a:cubicBezTo>
                            <a:pt x="20278" y="39105"/>
                            <a:pt x="20137" y="39246"/>
                            <a:pt x="19856" y="39246"/>
                          </a:cubicBezTo>
                          <a:close/>
                        </a:path>
                      </a:pathLst>
                    </a:custGeom>
                    <a:solidFill>
                      <a:srgbClr val="6F5BC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5" name="Freeform: Shape 264">
                      <a:extLst>
                        <a:ext uri="{FF2B5EF4-FFF2-40B4-BE49-F238E27FC236}">
                          <a16:creationId xmlns:a16="http://schemas.microsoft.com/office/drawing/2014/main" id="{B81BB331-B9B7-47FF-B24F-ADD396F5D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2371" y="2735647"/>
                      <a:ext cx="131945" cy="3657"/>
                    </a:xfrm>
                    <a:custGeom>
                      <a:avLst/>
                      <a:gdLst>
                        <a:gd name="connsiteX0" fmla="*/ 130117 w 131945"/>
                        <a:gd name="connsiteY0" fmla="*/ 3657 h 3657"/>
                        <a:gd name="connsiteX1" fmla="*/ 1829 w 131945"/>
                        <a:gd name="connsiteY1" fmla="*/ 3657 h 3657"/>
                        <a:gd name="connsiteX2" fmla="*/ 0 w 131945"/>
                        <a:gd name="connsiteY2" fmla="*/ 1829 h 3657"/>
                        <a:gd name="connsiteX3" fmla="*/ 1829 w 131945"/>
                        <a:gd name="connsiteY3" fmla="*/ 0 h 3657"/>
                        <a:gd name="connsiteX4" fmla="*/ 130117 w 131945"/>
                        <a:gd name="connsiteY4" fmla="*/ 0 h 3657"/>
                        <a:gd name="connsiteX5" fmla="*/ 131946 w 131945"/>
                        <a:gd name="connsiteY5" fmla="*/ 1829 h 3657"/>
                        <a:gd name="connsiteX6" fmla="*/ 130117 w 131945"/>
                        <a:gd name="connsiteY6" fmla="*/ 3657 h 36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1945" h="3657">
                          <a:moveTo>
                            <a:pt x="130117" y="3657"/>
                          </a:moveTo>
                          <a:lnTo>
                            <a:pt x="1829" y="3657"/>
                          </a:lnTo>
                          <a:cubicBezTo>
                            <a:pt x="844" y="3657"/>
                            <a:pt x="0" y="2813"/>
                            <a:pt x="0" y="1829"/>
                          </a:cubicBezTo>
                          <a:cubicBezTo>
                            <a:pt x="0" y="844"/>
                            <a:pt x="844" y="0"/>
                            <a:pt x="1829" y="0"/>
                          </a:cubicBezTo>
                          <a:lnTo>
                            <a:pt x="130117" y="0"/>
                          </a:lnTo>
                          <a:cubicBezTo>
                            <a:pt x="131102" y="0"/>
                            <a:pt x="131946" y="844"/>
                            <a:pt x="131946" y="1829"/>
                          </a:cubicBezTo>
                          <a:cubicBezTo>
                            <a:pt x="131946" y="2954"/>
                            <a:pt x="131102" y="3657"/>
                            <a:pt x="130117" y="3657"/>
                          </a:cubicBezTo>
                          <a:close/>
                        </a:path>
                      </a:pathLst>
                    </a:custGeom>
                    <a:solidFill>
                      <a:srgbClr val="6F5BC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66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5120952" y="1864144"/>
                    <a:ext cx="191869" cy="247365"/>
                    <a:chOff x="5120952" y="1864144"/>
                    <a:chExt cx="191869" cy="247365"/>
                  </a:xfrm>
                  <a:solidFill>
                    <a:srgbClr val="000000"/>
                  </a:solidFill>
                </p:grpSpPr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7443A00B-091F-44AA-B946-E4164F71AA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9963" y="1884855"/>
                      <a:ext cx="136193" cy="180459"/>
                    </a:xfrm>
                    <a:custGeom>
                      <a:avLst/>
                      <a:gdLst>
                        <a:gd name="connsiteX0" fmla="*/ 119827 w 136193"/>
                        <a:gd name="connsiteY0" fmla="*/ 23109 h 180459"/>
                        <a:gd name="connsiteX1" fmla="*/ 78190 w 136193"/>
                        <a:gd name="connsiteY1" fmla="*/ 172075 h 180459"/>
                        <a:gd name="connsiteX2" fmla="*/ 20235 w 136193"/>
                        <a:gd name="connsiteY2" fmla="*/ 155898 h 180459"/>
                        <a:gd name="connsiteX3" fmla="*/ 1948 w 136193"/>
                        <a:gd name="connsiteY3" fmla="*/ 38441 h 180459"/>
                        <a:gd name="connsiteX4" fmla="*/ 119827 w 136193"/>
                        <a:gd name="connsiteY4" fmla="*/ 23109 h 180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93" h="180459">
                          <a:moveTo>
                            <a:pt x="119827" y="23109"/>
                          </a:moveTo>
                          <a:cubicBezTo>
                            <a:pt x="161042" y="75015"/>
                            <a:pt x="115888" y="150131"/>
                            <a:pt x="78190" y="172075"/>
                          </a:cubicBezTo>
                          <a:cubicBezTo>
                            <a:pt x="49634" y="188673"/>
                            <a:pt x="32051" y="179249"/>
                            <a:pt x="20235" y="155898"/>
                          </a:cubicBezTo>
                          <a:cubicBezTo>
                            <a:pt x="3495" y="122701"/>
                            <a:pt x="-3819" y="78109"/>
                            <a:pt x="1948" y="38441"/>
                          </a:cubicBezTo>
                          <a:cubicBezTo>
                            <a:pt x="8700" y="-7557"/>
                            <a:pt x="92256" y="-11777"/>
                            <a:pt x="119827" y="23109"/>
                          </a:cubicBezTo>
                          <a:close/>
                        </a:path>
                      </a:pathLst>
                    </a:custGeom>
                    <a:solidFill>
                      <a:srgbClr val="F59F7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A5DE3AAD-DFF7-42BE-A2FC-EE61096257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0593" y="1994615"/>
                      <a:ext cx="102228" cy="116894"/>
                    </a:xfrm>
                    <a:custGeom>
                      <a:avLst/>
                      <a:gdLst>
                        <a:gd name="connsiteX0" fmla="*/ 3902 w 102228"/>
                        <a:gd name="connsiteY0" fmla="*/ 0 h 116894"/>
                        <a:gd name="connsiteX1" fmla="*/ 68046 w 102228"/>
                        <a:gd name="connsiteY1" fmla="*/ 0 h 116894"/>
                        <a:gd name="connsiteX2" fmla="*/ 102228 w 102228"/>
                        <a:gd name="connsiteY2" fmla="*/ 116894 h 116894"/>
                        <a:gd name="connsiteX3" fmla="*/ 18672 w 102228"/>
                        <a:gd name="connsiteY3" fmla="*/ 116894 h 116894"/>
                        <a:gd name="connsiteX4" fmla="*/ 3902 w 102228"/>
                        <a:gd name="connsiteY4" fmla="*/ 0 h 116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228" h="116894">
                          <a:moveTo>
                            <a:pt x="3902" y="0"/>
                          </a:moveTo>
                          <a:lnTo>
                            <a:pt x="68046" y="0"/>
                          </a:lnTo>
                          <a:cubicBezTo>
                            <a:pt x="67343" y="26305"/>
                            <a:pt x="87599" y="75257"/>
                            <a:pt x="102228" y="116894"/>
                          </a:cubicBezTo>
                          <a:lnTo>
                            <a:pt x="18672" y="116894"/>
                          </a:lnTo>
                          <a:cubicBezTo>
                            <a:pt x="3902" y="80039"/>
                            <a:pt x="-5804" y="44310"/>
                            <a:pt x="3902" y="0"/>
                          </a:cubicBezTo>
                          <a:close/>
                        </a:path>
                      </a:pathLst>
                    </a:custGeom>
                    <a:solidFill>
                      <a:srgbClr val="F59F7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CAADD25D-F698-4E12-A70A-9DAEA87380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0952" y="1864144"/>
                      <a:ext cx="180538" cy="195401"/>
                    </a:xfrm>
                    <a:custGeom>
                      <a:avLst/>
                      <a:gdLst>
                        <a:gd name="connsiteX0" fmla="*/ 9987 w 180538"/>
                        <a:gd name="connsiteY0" fmla="*/ 14984 h 195401"/>
                        <a:gd name="connsiteX1" fmla="*/ 37839 w 180538"/>
                        <a:gd name="connsiteY1" fmla="*/ 14140 h 195401"/>
                        <a:gd name="connsiteX2" fmla="*/ 65832 w 180538"/>
                        <a:gd name="connsiteY2" fmla="*/ 2886 h 195401"/>
                        <a:gd name="connsiteX3" fmla="*/ 93543 w 180538"/>
                        <a:gd name="connsiteY3" fmla="*/ 636 h 195401"/>
                        <a:gd name="connsiteX4" fmla="*/ 140245 w 180538"/>
                        <a:gd name="connsiteY4" fmla="*/ 17797 h 195401"/>
                        <a:gd name="connsiteX5" fmla="*/ 142355 w 180538"/>
                        <a:gd name="connsiteY5" fmla="*/ 32426 h 195401"/>
                        <a:gd name="connsiteX6" fmla="*/ 177803 w 180538"/>
                        <a:gd name="connsiteY6" fmla="*/ 59012 h 195401"/>
                        <a:gd name="connsiteX7" fmla="*/ 169363 w 180538"/>
                        <a:gd name="connsiteY7" fmla="*/ 124563 h 195401"/>
                        <a:gd name="connsiteX8" fmla="*/ 164018 w 180538"/>
                        <a:gd name="connsiteY8" fmla="*/ 149321 h 195401"/>
                        <a:gd name="connsiteX9" fmla="*/ 171332 w 180538"/>
                        <a:gd name="connsiteY9" fmla="*/ 169999 h 195401"/>
                        <a:gd name="connsiteX10" fmla="*/ 146153 w 180538"/>
                        <a:gd name="connsiteY10" fmla="*/ 182518 h 195401"/>
                        <a:gd name="connsiteX11" fmla="*/ 98889 w 180538"/>
                        <a:gd name="connsiteY11" fmla="*/ 192646 h 195401"/>
                        <a:gd name="connsiteX12" fmla="*/ 75538 w 180538"/>
                        <a:gd name="connsiteY12" fmla="*/ 150165 h 195401"/>
                        <a:gd name="connsiteX13" fmla="*/ 74694 w 180538"/>
                        <a:gd name="connsiteY13" fmla="*/ 108808 h 195401"/>
                        <a:gd name="connsiteX14" fmla="*/ 67239 w 180538"/>
                        <a:gd name="connsiteY14" fmla="*/ 108527 h 195401"/>
                        <a:gd name="connsiteX15" fmla="*/ 63300 w 180538"/>
                        <a:gd name="connsiteY15" fmla="*/ 128924 h 195401"/>
                        <a:gd name="connsiteX16" fmla="*/ 52187 w 180538"/>
                        <a:gd name="connsiteY16" fmla="*/ 81097 h 195401"/>
                        <a:gd name="connsiteX17" fmla="*/ 50499 w 180538"/>
                        <a:gd name="connsiteY17" fmla="*/ 59575 h 195401"/>
                        <a:gd name="connsiteX18" fmla="*/ 16177 w 180538"/>
                        <a:gd name="connsiteY18" fmla="*/ 63654 h 195401"/>
                        <a:gd name="connsiteX19" fmla="*/ 0 w 180538"/>
                        <a:gd name="connsiteY19" fmla="*/ 12733 h 195401"/>
                        <a:gd name="connsiteX20" fmla="*/ 9987 w 180538"/>
                        <a:gd name="connsiteY20" fmla="*/ 14984 h 19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80538" h="195401">
                          <a:moveTo>
                            <a:pt x="9987" y="14984"/>
                          </a:moveTo>
                          <a:cubicBezTo>
                            <a:pt x="19412" y="16109"/>
                            <a:pt x="28696" y="16390"/>
                            <a:pt x="37839" y="14140"/>
                          </a:cubicBezTo>
                          <a:cubicBezTo>
                            <a:pt x="47967" y="11748"/>
                            <a:pt x="56126" y="6122"/>
                            <a:pt x="65832" y="2886"/>
                          </a:cubicBezTo>
                          <a:cubicBezTo>
                            <a:pt x="74834" y="-68"/>
                            <a:pt x="84118" y="-630"/>
                            <a:pt x="93543" y="636"/>
                          </a:cubicBezTo>
                          <a:cubicBezTo>
                            <a:pt x="108313" y="2605"/>
                            <a:pt x="130820" y="4012"/>
                            <a:pt x="140245" y="17797"/>
                          </a:cubicBezTo>
                          <a:cubicBezTo>
                            <a:pt x="142355" y="20892"/>
                            <a:pt x="144465" y="33552"/>
                            <a:pt x="142355" y="32426"/>
                          </a:cubicBezTo>
                          <a:cubicBezTo>
                            <a:pt x="160360" y="28488"/>
                            <a:pt x="172739" y="43117"/>
                            <a:pt x="177803" y="59012"/>
                          </a:cubicBezTo>
                          <a:cubicBezTo>
                            <a:pt x="184836" y="81097"/>
                            <a:pt x="176959" y="103744"/>
                            <a:pt x="169363" y="124563"/>
                          </a:cubicBezTo>
                          <a:cubicBezTo>
                            <a:pt x="166409" y="132722"/>
                            <a:pt x="163596" y="140458"/>
                            <a:pt x="164018" y="149321"/>
                          </a:cubicBezTo>
                          <a:cubicBezTo>
                            <a:pt x="164440" y="157198"/>
                            <a:pt x="168659" y="162965"/>
                            <a:pt x="171332" y="169999"/>
                          </a:cubicBezTo>
                          <a:cubicBezTo>
                            <a:pt x="177662" y="187019"/>
                            <a:pt x="156984" y="182659"/>
                            <a:pt x="146153" y="182518"/>
                          </a:cubicBezTo>
                          <a:cubicBezTo>
                            <a:pt x="132649" y="182237"/>
                            <a:pt x="111549" y="202633"/>
                            <a:pt x="98889" y="192646"/>
                          </a:cubicBezTo>
                          <a:cubicBezTo>
                            <a:pt x="89464" y="185190"/>
                            <a:pt x="80039" y="160574"/>
                            <a:pt x="75538" y="150165"/>
                          </a:cubicBezTo>
                          <a:cubicBezTo>
                            <a:pt x="69349" y="135816"/>
                            <a:pt x="81446" y="146788"/>
                            <a:pt x="74694" y="108808"/>
                          </a:cubicBezTo>
                          <a:cubicBezTo>
                            <a:pt x="73428" y="101494"/>
                            <a:pt x="66817" y="96992"/>
                            <a:pt x="67239" y="108527"/>
                          </a:cubicBezTo>
                          <a:cubicBezTo>
                            <a:pt x="67661" y="118233"/>
                            <a:pt x="66676" y="134410"/>
                            <a:pt x="63300" y="128924"/>
                          </a:cubicBezTo>
                          <a:cubicBezTo>
                            <a:pt x="54719" y="114576"/>
                            <a:pt x="50499" y="96852"/>
                            <a:pt x="52187" y="81097"/>
                          </a:cubicBezTo>
                          <a:cubicBezTo>
                            <a:pt x="52890" y="74626"/>
                            <a:pt x="56267" y="64217"/>
                            <a:pt x="50499" y="59575"/>
                          </a:cubicBezTo>
                          <a:cubicBezTo>
                            <a:pt x="46279" y="56058"/>
                            <a:pt x="21240" y="65624"/>
                            <a:pt x="16177" y="63654"/>
                          </a:cubicBezTo>
                          <a:cubicBezTo>
                            <a:pt x="-2532" y="56340"/>
                            <a:pt x="2954" y="33411"/>
                            <a:pt x="0" y="12733"/>
                          </a:cubicBezTo>
                          <a:cubicBezTo>
                            <a:pt x="3095" y="12874"/>
                            <a:pt x="6471" y="14562"/>
                            <a:pt x="9987" y="14984"/>
                          </a:cubicBezTo>
                          <a:close/>
                        </a:path>
                      </a:pathLst>
                    </a:custGeom>
                    <a:solidFill>
                      <a:srgbClr val="633225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70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915149" y="2077590"/>
                    <a:ext cx="626962" cy="494743"/>
                    <a:chOff x="4915149" y="2077590"/>
                    <a:chExt cx="626962" cy="494743"/>
                  </a:xfrm>
                  <a:solidFill>
                    <a:srgbClr val="000000"/>
                  </a:solidFill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BFCBF337-E4EC-4C06-91F2-F2B686ED8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0239" y="2116998"/>
                      <a:ext cx="261872" cy="444799"/>
                    </a:xfrm>
                    <a:custGeom>
                      <a:avLst/>
                      <a:gdLst>
                        <a:gd name="connsiteX0" fmla="*/ 32160 w 261872"/>
                        <a:gd name="connsiteY0" fmla="*/ 404133 h 444799"/>
                        <a:gd name="connsiteX1" fmla="*/ 187878 w 261872"/>
                        <a:gd name="connsiteY1" fmla="*/ 288505 h 444799"/>
                        <a:gd name="connsiteX2" fmla="*/ 90678 w 261872"/>
                        <a:gd name="connsiteY2" fmla="*/ 71034 h 444799"/>
                        <a:gd name="connsiteX3" fmla="*/ 147788 w 261872"/>
                        <a:gd name="connsiteY3" fmla="*/ 3514 h 444799"/>
                        <a:gd name="connsiteX4" fmla="*/ 261869 w 261872"/>
                        <a:gd name="connsiteY4" fmla="*/ 313121 h 444799"/>
                        <a:gd name="connsiteX5" fmla="*/ 58887 w 261872"/>
                        <a:gd name="connsiteY5" fmla="*/ 441972 h 444799"/>
                        <a:gd name="connsiteX6" fmla="*/ 229 w 261872"/>
                        <a:gd name="connsiteY6" fmla="*/ 431563 h 444799"/>
                        <a:gd name="connsiteX7" fmla="*/ 32160 w 261872"/>
                        <a:gd name="connsiteY7" fmla="*/ 404133 h 444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1872" h="444799">
                          <a:moveTo>
                            <a:pt x="32160" y="404133"/>
                          </a:moveTo>
                          <a:cubicBezTo>
                            <a:pt x="94194" y="367981"/>
                            <a:pt x="148070" y="320577"/>
                            <a:pt x="187878" y="288505"/>
                          </a:cubicBezTo>
                          <a:cubicBezTo>
                            <a:pt x="97992" y="147838"/>
                            <a:pt x="92647" y="115344"/>
                            <a:pt x="90678" y="71034"/>
                          </a:cubicBezTo>
                          <a:cubicBezTo>
                            <a:pt x="89412" y="42900"/>
                            <a:pt x="97148" y="-14773"/>
                            <a:pt x="147788" y="3514"/>
                          </a:cubicBezTo>
                          <a:cubicBezTo>
                            <a:pt x="242035" y="85663"/>
                            <a:pt x="262151" y="233926"/>
                            <a:pt x="261869" y="313121"/>
                          </a:cubicBezTo>
                          <a:cubicBezTo>
                            <a:pt x="261588" y="379938"/>
                            <a:pt x="127814" y="429312"/>
                            <a:pt x="58887" y="441972"/>
                          </a:cubicBezTo>
                          <a:cubicBezTo>
                            <a:pt x="47493" y="444082"/>
                            <a:pt x="4308" y="450693"/>
                            <a:pt x="229" y="431563"/>
                          </a:cubicBezTo>
                          <a:cubicBezTo>
                            <a:pt x="-2725" y="418762"/>
                            <a:pt x="23720" y="409056"/>
                            <a:pt x="32160" y="404133"/>
                          </a:cubicBezTo>
                          <a:close/>
                        </a:path>
                      </a:pathLst>
                    </a:custGeom>
                    <a:solidFill>
                      <a:srgbClr val="1DD0CC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C83E0A79-3711-43F4-BDB5-FF57059ED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7510" y="2077590"/>
                      <a:ext cx="314507" cy="494743"/>
                    </a:xfrm>
                    <a:custGeom>
                      <a:avLst/>
                      <a:gdLst>
                        <a:gd name="connsiteX0" fmla="*/ 12572 w 314507"/>
                        <a:gd name="connsiteY0" fmla="*/ 133933 h 494743"/>
                        <a:gd name="connsiteX1" fmla="*/ 8633 w 314507"/>
                        <a:gd name="connsiteY1" fmla="*/ 54175 h 494743"/>
                        <a:gd name="connsiteX2" fmla="*/ 147049 w 314507"/>
                        <a:gd name="connsiteY2" fmla="*/ 18 h 494743"/>
                        <a:gd name="connsiteX3" fmla="*/ 313318 w 314507"/>
                        <a:gd name="connsiteY3" fmla="*/ 70492 h 494743"/>
                        <a:gd name="connsiteX4" fmla="*/ 306284 w 314507"/>
                        <a:gd name="connsiteY4" fmla="*/ 165864 h 494743"/>
                        <a:gd name="connsiteX5" fmla="*/ 282511 w 314507"/>
                        <a:gd name="connsiteY5" fmla="*/ 494743 h 494743"/>
                        <a:gd name="connsiteX6" fmla="*/ 27342 w 314507"/>
                        <a:gd name="connsiteY6" fmla="*/ 494743 h 494743"/>
                        <a:gd name="connsiteX7" fmla="*/ 53 w 314507"/>
                        <a:gd name="connsiteY7" fmla="*/ 486163 h 494743"/>
                        <a:gd name="connsiteX8" fmla="*/ 12572 w 314507"/>
                        <a:gd name="connsiteY8" fmla="*/ 133933 h 494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14507" h="494743">
                          <a:moveTo>
                            <a:pt x="12572" y="133933"/>
                          </a:moveTo>
                          <a:cubicBezTo>
                            <a:pt x="8070" y="110863"/>
                            <a:pt x="-3464" y="74431"/>
                            <a:pt x="8633" y="54175"/>
                          </a:cubicBezTo>
                          <a:cubicBezTo>
                            <a:pt x="25654" y="25479"/>
                            <a:pt x="82483" y="862"/>
                            <a:pt x="147049" y="18"/>
                          </a:cubicBezTo>
                          <a:cubicBezTo>
                            <a:pt x="232012" y="-967"/>
                            <a:pt x="310082" y="38420"/>
                            <a:pt x="313318" y="70492"/>
                          </a:cubicBezTo>
                          <a:cubicBezTo>
                            <a:pt x="316131" y="97922"/>
                            <a:pt x="314021" y="139700"/>
                            <a:pt x="306284" y="165864"/>
                          </a:cubicBezTo>
                          <a:cubicBezTo>
                            <a:pt x="251283" y="350841"/>
                            <a:pt x="314162" y="494743"/>
                            <a:pt x="282511" y="494743"/>
                          </a:cubicBezTo>
                          <a:lnTo>
                            <a:pt x="27342" y="494743"/>
                          </a:lnTo>
                          <a:cubicBezTo>
                            <a:pt x="12009" y="494743"/>
                            <a:pt x="-932" y="491227"/>
                            <a:pt x="53" y="486163"/>
                          </a:cubicBezTo>
                          <a:cubicBezTo>
                            <a:pt x="18620" y="304280"/>
                            <a:pt x="34235" y="243231"/>
                            <a:pt x="12572" y="133933"/>
                          </a:cubicBezTo>
                          <a:close/>
                        </a:path>
                      </a:pathLst>
                    </a:custGeom>
                    <a:solidFill>
                      <a:srgbClr val="50CFDA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3" name="Freeform: Shape 272">
                      <a:extLst>
                        <a:ext uri="{FF2B5EF4-FFF2-40B4-BE49-F238E27FC236}">
                          <a16:creationId xmlns:a16="http://schemas.microsoft.com/office/drawing/2014/main" id="{CB34033E-3B9F-4E10-B7C5-D325B0DB3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9600" y="2448546"/>
                      <a:ext cx="11112" cy="89323"/>
                    </a:xfrm>
                    <a:custGeom>
                      <a:avLst/>
                      <a:gdLst>
                        <a:gd name="connsiteX0" fmla="*/ 9143 w 11112"/>
                        <a:gd name="connsiteY0" fmla="*/ 89324 h 89323"/>
                        <a:gd name="connsiteX1" fmla="*/ 7455 w 11112"/>
                        <a:gd name="connsiteY1" fmla="*/ 87635 h 89323"/>
                        <a:gd name="connsiteX2" fmla="*/ 5064 w 11112"/>
                        <a:gd name="connsiteY2" fmla="*/ 62597 h 89323"/>
                        <a:gd name="connsiteX3" fmla="*/ 0 w 11112"/>
                        <a:gd name="connsiteY3" fmla="*/ 1829 h 89323"/>
                        <a:gd name="connsiteX4" fmla="*/ 1688 w 11112"/>
                        <a:gd name="connsiteY4" fmla="*/ 0 h 89323"/>
                        <a:gd name="connsiteX5" fmla="*/ 1829 w 11112"/>
                        <a:gd name="connsiteY5" fmla="*/ 0 h 89323"/>
                        <a:gd name="connsiteX6" fmla="*/ 3657 w 11112"/>
                        <a:gd name="connsiteY6" fmla="*/ 1688 h 89323"/>
                        <a:gd name="connsiteX7" fmla="*/ 8721 w 11112"/>
                        <a:gd name="connsiteY7" fmla="*/ 62316 h 89323"/>
                        <a:gd name="connsiteX8" fmla="*/ 11113 w 11112"/>
                        <a:gd name="connsiteY8" fmla="*/ 87495 h 89323"/>
                        <a:gd name="connsiteX9" fmla="*/ 9143 w 11112"/>
                        <a:gd name="connsiteY9" fmla="*/ 89324 h 89323"/>
                        <a:gd name="connsiteX10" fmla="*/ 9143 w 11112"/>
                        <a:gd name="connsiteY10" fmla="*/ 89324 h 89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112" h="89323">
                          <a:moveTo>
                            <a:pt x="9143" y="89324"/>
                          </a:moveTo>
                          <a:cubicBezTo>
                            <a:pt x="8158" y="89324"/>
                            <a:pt x="7455" y="88620"/>
                            <a:pt x="7455" y="87635"/>
                          </a:cubicBezTo>
                          <a:cubicBezTo>
                            <a:pt x="6893" y="80321"/>
                            <a:pt x="6049" y="72021"/>
                            <a:pt x="5064" y="62597"/>
                          </a:cubicBezTo>
                          <a:cubicBezTo>
                            <a:pt x="3235" y="44873"/>
                            <a:pt x="1266" y="24898"/>
                            <a:pt x="0" y="1829"/>
                          </a:cubicBezTo>
                          <a:cubicBezTo>
                            <a:pt x="0" y="844"/>
                            <a:pt x="703" y="0"/>
                            <a:pt x="1688" y="0"/>
                          </a:cubicBezTo>
                          <a:cubicBezTo>
                            <a:pt x="1688" y="0"/>
                            <a:pt x="1688" y="0"/>
                            <a:pt x="1829" y="0"/>
                          </a:cubicBezTo>
                          <a:cubicBezTo>
                            <a:pt x="2814" y="0"/>
                            <a:pt x="3517" y="703"/>
                            <a:pt x="3657" y="1688"/>
                          </a:cubicBezTo>
                          <a:cubicBezTo>
                            <a:pt x="4923" y="24757"/>
                            <a:pt x="6893" y="44732"/>
                            <a:pt x="8721" y="62316"/>
                          </a:cubicBezTo>
                          <a:cubicBezTo>
                            <a:pt x="9706" y="71881"/>
                            <a:pt x="10550" y="80039"/>
                            <a:pt x="11113" y="87495"/>
                          </a:cubicBezTo>
                          <a:cubicBezTo>
                            <a:pt x="10972" y="88339"/>
                            <a:pt x="10269" y="89183"/>
                            <a:pt x="9143" y="89324"/>
                          </a:cubicBezTo>
                          <a:cubicBezTo>
                            <a:pt x="9284" y="89324"/>
                            <a:pt x="9284" y="89324"/>
                            <a:pt x="9143" y="89324"/>
                          </a:cubicBezTo>
                          <a:close/>
                        </a:path>
                      </a:pathLst>
                    </a:custGeom>
                    <a:solidFill>
                      <a:srgbClr val="17A6A3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4" name="Freeform: Shape 273">
                      <a:extLst>
                        <a:ext uri="{FF2B5EF4-FFF2-40B4-BE49-F238E27FC236}">
                          <a16:creationId xmlns:a16="http://schemas.microsoft.com/office/drawing/2014/main" id="{47F8EA08-0391-4743-B57C-C7230D91D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5023" y="2199689"/>
                      <a:ext cx="27651" cy="122960"/>
                    </a:xfrm>
                    <a:custGeom>
                      <a:avLst/>
                      <a:gdLst>
                        <a:gd name="connsiteX0" fmla="*/ 1751 w 27651"/>
                        <a:gd name="connsiteY0" fmla="*/ 122961 h 122960"/>
                        <a:gd name="connsiteX1" fmla="*/ 1469 w 27651"/>
                        <a:gd name="connsiteY1" fmla="*/ 122961 h 122960"/>
                        <a:gd name="connsiteX2" fmla="*/ 63 w 27651"/>
                        <a:gd name="connsiteY2" fmla="*/ 120991 h 122960"/>
                        <a:gd name="connsiteX3" fmla="*/ 17224 w 27651"/>
                        <a:gd name="connsiteY3" fmla="*/ 43203 h 122960"/>
                        <a:gd name="connsiteX4" fmla="*/ 24257 w 27651"/>
                        <a:gd name="connsiteY4" fmla="*/ 1565 h 122960"/>
                        <a:gd name="connsiteX5" fmla="*/ 26086 w 27651"/>
                        <a:gd name="connsiteY5" fmla="*/ 18 h 122960"/>
                        <a:gd name="connsiteX6" fmla="*/ 27633 w 27651"/>
                        <a:gd name="connsiteY6" fmla="*/ 1987 h 122960"/>
                        <a:gd name="connsiteX7" fmla="*/ 20459 w 27651"/>
                        <a:gd name="connsiteY7" fmla="*/ 44187 h 122960"/>
                        <a:gd name="connsiteX8" fmla="*/ 3438 w 27651"/>
                        <a:gd name="connsiteY8" fmla="*/ 121554 h 122960"/>
                        <a:gd name="connsiteX9" fmla="*/ 1751 w 27651"/>
                        <a:gd name="connsiteY9" fmla="*/ 122961 h 1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651" h="122960">
                          <a:moveTo>
                            <a:pt x="1751" y="122961"/>
                          </a:moveTo>
                          <a:cubicBezTo>
                            <a:pt x="1610" y="122961"/>
                            <a:pt x="1610" y="122961"/>
                            <a:pt x="1469" y="122961"/>
                          </a:cubicBezTo>
                          <a:cubicBezTo>
                            <a:pt x="485" y="122820"/>
                            <a:pt x="-219" y="121976"/>
                            <a:pt x="63" y="120991"/>
                          </a:cubicBezTo>
                          <a:cubicBezTo>
                            <a:pt x="4142" y="94265"/>
                            <a:pt x="10472" y="65991"/>
                            <a:pt x="17224" y="43203"/>
                          </a:cubicBezTo>
                          <a:cubicBezTo>
                            <a:pt x="20459" y="32231"/>
                            <a:pt x="22851" y="17883"/>
                            <a:pt x="24257" y="1565"/>
                          </a:cubicBezTo>
                          <a:cubicBezTo>
                            <a:pt x="24398" y="581"/>
                            <a:pt x="25242" y="-123"/>
                            <a:pt x="26086" y="18"/>
                          </a:cubicBezTo>
                          <a:cubicBezTo>
                            <a:pt x="27070" y="159"/>
                            <a:pt x="27774" y="1003"/>
                            <a:pt x="27633" y="1987"/>
                          </a:cubicBezTo>
                          <a:cubicBezTo>
                            <a:pt x="26226" y="18445"/>
                            <a:pt x="23835" y="33075"/>
                            <a:pt x="20459" y="44187"/>
                          </a:cubicBezTo>
                          <a:cubicBezTo>
                            <a:pt x="13707" y="66835"/>
                            <a:pt x="7518" y="95109"/>
                            <a:pt x="3438" y="121554"/>
                          </a:cubicBezTo>
                          <a:cubicBezTo>
                            <a:pt x="3298" y="122398"/>
                            <a:pt x="2595" y="122961"/>
                            <a:pt x="1751" y="122961"/>
                          </a:cubicBezTo>
                          <a:close/>
                        </a:path>
                      </a:pathLst>
                    </a:custGeom>
                    <a:solidFill>
                      <a:srgbClr val="17A6A3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5" name="Freeform: Shape 274">
                      <a:extLst>
                        <a:ext uri="{FF2B5EF4-FFF2-40B4-BE49-F238E27FC236}">
                          <a16:creationId xmlns:a16="http://schemas.microsoft.com/office/drawing/2014/main" id="{E0B889B2-64C3-4153-8C49-AE82C11C9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149" y="2154581"/>
                      <a:ext cx="74599" cy="141810"/>
                    </a:xfrm>
                    <a:custGeom>
                      <a:avLst/>
                      <a:gdLst>
                        <a:gd name="connsiteX0" fmla="*/ 17450 w 74599"/>
                        <a:gd name="connsiteY0" fmla="*/ 100267 h 141810"/>
                        <a:gd name="connsiteX1" fmla="*/ 18857 w 74599"/>
                        <a:gd name="connsiteY1" fmla="*/ 110114 h 141810"/>
                        <a:gd name="connsiteX2" fmla="*/ 10979 w 74599"/>
                        <a:gd name="connsiteY2" fmla="*/ 109692 h 141810"/>
                        <a:gd name="connsiteX3" fmla="*/ 5774 w 74599"/>
                        <a:gd name="connsiteY3" fmla="*/ 103221 h 141810"/>
                        <a:gd name="connsiteX4" fmla="*/ 2117 w 74599"/>
                        <a:gd name="connsiteY4" fmla="*/ 77901 h 141810"/>
                        <a:gd name="connsiteX5" fmla="*/ 24483 w 74599"/>
                        <a:gd name="connsiteY5" fmla="*/ 67773 h 141810"/>
                        <a:gd name="connsiteX6" fmla="*/ 45442 w 74599"/>
                        <a:gd name="connsiteY6" fmla="*/ 55816 h 141810"/>
                        <a:gd name="connsiteX7" fmla="*/ 45442 w 74599"/>
                        <a:gd name="connsiteY7" fmla="*/ 42594 h 141810"/>
                        <a:gd name="connsiteX8" fmla="*/ 41785 w 74599"/>
                        <a:gd name="connsiteY8" fmla="*/ 22760 h 141810"/>
                        <a:gd name="connsiteX9" fmla="*/ 44458 w 74599"/>
                        <a:gd name="connsiteY9" fmla="*/ 1378 h 141810"/>
                        <a:gd name="connsiteX10" fmla="*/ 47412 w 74599"/>
                        <a:gd name="connsiteY10" fmla="*/ 112 h 141810"/>
                        <a:gd name="connsiteX11" fmla="*/ 49241 w 74599"/>
                        <a:gd name="connsiteY11" fmla="*/ 2644 h 141810"/>
                        <a:gd name="connsiteX12" fmla="*/ 72591 w 74599"/>
                        <a:gd name="connsiteY12" fmla="*/ 93937 h 141810"/>
                        <a:gd name="connsiteX13" fmla="*/ 74561 w 74599"/>
                        <a:gd name="connsiteY13" fmla="*/ 128400 h 141810"/>
                        <a:gd name="connsiteX14" fmla="*/ 72451 w 74599"/>
                        <a:gd name="connsiteY14" fmla="*/ 137262 h 141810"/>
                        <a:gd name="connsiteX15" fmla="*/ 66120 w 74599"/>
                        <a:gd name="connsiteY15" fmla="*/ 140076 h 141810"/>
                        <a:gd name="connsiteX16" fmla="*/ 35033 w 74599"/>
                        <a:gd name="connsiteY16" fmla="*/ 132339 h 141810"/>
                        <a:gd name="connsiteX17" fmla="*/ 29125 w 74599"/>
                        <a:gd name="connsiteY17" fmla="*/ 112364 h 141810"/>
                        <a:gd name="connsiteX18" fmla="*/ 24483 w 74599"/>
                        <a:gd name="connsiteY18" fmla="*/ 104346 h 141810"/>
                        <a:gd name="connsiteX19" fmla="*/ 17450 w 74599"/>
                        <a:gd name="connsiteY19" fmla="*/ 100267 h 141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74599" h="141810">
                          <a:moveTo>
                            <a:pt x="17450" y="100267"/>
                          </a:moveTo>
                          <a:cubicBezTo>
                            <a:pt x="18294" y="103502"/>
                            <a:pt x="18716" y="106738"/>
                            <a:pt x="18857" y="110114"/>
                          </a:cubicBezTo>
                          <a:cubicBezTo>
                            <a:pt x="16606" y="111802"/>
                            <a:pt x="13230" y="111239"/>
                            <a:pt x="10979" y="109692"/>
                          </a:cubicBezTo>
                          <a:cubicBezTo>
                            <a:pt x="8729" y="108144"/>
                            <a:pt x="7181" y="105612"/>
                            <a:pt x="5774" y="103221"/>
                          </a:cubicBezTo>
                          <a:cubicBezTo>
                            <a:pt x="1273" y="95484"/>
                            <a:pt x="-2525" y="85638"/>
                            <a:pt x="2117" y="77901"/>
                          </a:cubicBezTo>
                          <a:cubicBezTo>
                            <a:pt x="6478" y="70586"/>
                            <a:pt x="16043" y="69039"/>
                            <a:pt x="24483" y="67773"/>
                          </a:cubicBezTo>
                          <a:cubicBezTo>
                            <a:pt x="32923" y="66507"/>
                            <a:pt x="42489" y="63834"/>
                            <a:pt x="45442" y="55816"/>
                          </a:cubicBezTo>
                          <a:cubicBezTo>
                            <a:pt x="46990" y="51596"/>
                            <a:pt x="46146" y="46954"/>
                            <a:pt x="45442" y="42594"/>
                          </a:cubicBezTo>
                          <a:cubicBezTo>
                            <a:pt x="44176" y="35982"/>
                            <a:pt x="43051" y="29371"/>
                            <a:pt x="41785" y="22760"/>
                          </a:cubicBezTo>
                          <a:cubicBezTo>
                            <a:pt x="40379" y="15445"/>
                            <a:pt x="39394" y="6864"/>
                            <a:pt x="44458" y="1378"/>
                          </a:cubicBezTo>
                          <a:cubicBezTo>
                            <a:pt x="45161" y="534"/>
                            <a:pt x="46287" y="-310"/>
                            <a:pt x="47412" y="112"/>
                          </a:cubicBezTo>
                          <a:cubicBezTo>
                            <a:pt x="48397" y="394"/>
                            <a:pt x="48959" y="1660"/>
                            <a:pt x="49241" y="2644"/>
                          </a:cubicBezTo>
                          <a:cubicBezTo>
                            <a:pt x="59087" y="32466"/>
                            <a:pt x="69075" y="62709"/>
                            <a:pt x="72591" y="93937"/>
                          </a:cubicBezTo>
                          <a:cubicBezTo>
                            <a:pt x="73857" y="105331"/>
                            <a:pt x="74279" y="116866"/>
                            <a:pt x="74561" y="128400"/>
                          </a:cubicBezTo>
                          <a:cubicBezTo>
                            <a:pt x="74701" y="131495"/>
                            <a:pt x="74561" y="135012"/>
                            <a:pt x="72451" y="137262"/>
                          </a:cubicBezTo>
                          <a:cubicBezTo>
                            <a:pt x="70903" y="138950"/>
                            <a:pt x="68371" y="139654"/>
                            <a:pt x="66120" y="140076"/>
                          </a:cubicBezTo>
                          <a:cubicBezTo>
                            <a:pt x="54586" y="142326"/>
                            <a:pt x="40660" y="144436"/>
                            <a:pt x="35033" y="132339"/>
                          </a:cubicBezTo>
                          <a:cubicBezTo>
                            <a:pt x="32079" y="126009"/>
                            <a:pt x="31657" y="118835"/>
                            <a:pt x="29125" y="112364"/>
                          </a:cubicBezTo>
                          <a:cubicBezTo>
                            <a:pt x="28000" y="109551"/>
                            <a:pt x="26593" y="106597"/>
                            <a:pt x="24483" y="104346"/>
                          </a:cubicBezTo>
                          <a:cubicBezTo>
                            <a:pt x="23639" y="103784"/>
                            <a:pt x="17591" y="100548"/>
                            <a:pt x="17450" y="100267"/>
                          </a:cubicBezTo>
                          <a:close/>
                        </a:path>
                      </a:pathLst>
                    </a:custGeom>
                    <a:solidFill>
                      <a:srgbClr val="F59F7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6" name="Freeform: Shape 275">
                      <a:extLst>
                        <a:ext uri="{FF2B5EF4-FFF2-40B4-BE49-F238E27FC236}">
                          <a16:creationId xmlns:a16="http://schemas.microsoft.com/office/drawing/2014/main" id="{0E7447FE-6075-4D54-8548-0B0F5BF2E6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8916" y="2116916"/>
                      <a:ext cx="255600" cy="349881"/>
                    </a:xfrm>
                    <a:custGeom>
                      <a:avLst/>
                      <a:gdLst>
                        <a:gd name="connsiteX0" fmla="*/ 44451 w 255600"/>
                        <a:gd name="connsiteY0" fmla="*/ 157485 h 349881"/>
                        <a:gd name="connsiteX1" fmla="*/ 101561 w 255600"/>
                        <a:gd name="connsiteY1" fmla="*/ 250747 h 349881"/>
                        <a:gd name="connsiteX2" fmla="*/ 160923 w 255600"/>
                        <a:gd name="connsiteY2" fmla="*/ 39184 h 349881"/>
                        <a:gd name="connsiteX3" fmla="*/ 247433 w 255600"/>
                        <a:gd name="connsiteY3" fmla="*/ 20475 h 349881"/>
                        <a:gd name="connsiteX4" fmla="*/ 166690 w 255600"/>
                        <a:gd name="connsiteY4" fmla="*/ 323471 h 349881"/>
                        <a:gd name="connsiteX5" fmla="*/ 100014 w 255600"/>
                        <a:gd name="connsiteY5" fmla="*/ 347385 h 349881"/>
                        <a:gd name="connsiteX6" fmla="*/ 0 w 255600"/>
                        <a:gd name="connsiteY6" fmla="*/ 179710 h 349881"/>
                        <a:gd name="connsiteX7" fmla="*/ 44451 w 255600"/>
                        <a:gd name="connsiteY7" fmla="*/ 157485 h 3498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5600" h="349881">
                          <a:moveTo>
                            <a:pt x="44451" y="157485"/>
                          </a:moveTo>
                          <a:cubicBezTo>
                            <a:pt x="44451" y="157485"/>
                            <a:pt x="76101" y="205593"/>
                            <a:pt x="101561" y="250747"/>
                          </a:cubicBezTo>
                          <a:cubicBezTo>
                            <a:pt x="116894" y="109517"/>
                            <a:pt x="137291" y="73084"/>
                            <a:pt x="160923" y="39184"/>
                          </a:cubicBezTo>
                          <a:cubicBezTo>
                            <a:pt x="177099" y="16115"/>
                            <a:pt x="218315" y="-24960"/>
                            <a:pt x="247433" y="20475"/>
                          </a:cubicBezTo>
                          <a:cubicBezTo>
                            <a:pt x="279646" y="74491"/>
                            <a:pt x="209031" y="233867"/>
                            <a:pt x="166690" y="323471"/>
                          </a:cubicBezTo>
                          <a:cubicBezTo>
                            <a:pt x="158109" y="341618"/>
                            <a:pt x="127725" y="355825"/>
                            <a:pt x="100014" y="347385"/>
                          </a:cubicBezTo>
                          <a:cubicBezTo>
                            <a:pt x="70615" y="338523"/>
                            <a:pt x="8862" y="238227"/>
                            <a:pt x="0" y="179710"/>
                          </a:cubicBezTo>
                          <a:lnTo>
                            <a:pt x="44451" y="157485"/>
                          </a:lnTo>
                          <a:close/>
                        </a:path>
                      </a:pathLst>
                    </a:custGeom>
                    <a:solidFill>
                      <a:srgbClr val="50CFDA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7" name="Freeform: Shape 276">
                      <a:extLst>
                        <a:ext uri="{FF2B5EF4-FFF2-40B4-BE49-F238E27FC236}">
                          <a16:creationId xmlns:a16="http://schemas.microsoft.com/office/drawing/2014/main" id="{7E71C0F6-3EDE-44FE-9662-A99C81F0C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2" y="2244975"/>
                      <a:ext cx="46798" cy="117764"/>
                    </a:xfrm>
                    <a:custGeom>
                      <a:avLst/>
                      <a:gdLst>
                        <a:gd name="connsiteX0" fmla="*/ 1853 w 46798"/>
                        <a:gd name="connsiteY0" fmla="*/ 117765 h 117764"/>
                        <a:gd name="connsiteX1" fmla="*/ 1010 w 46798"/>
                        <a:gd name="connsiteY1" fmla="*/ 117624 h 117764"/>
                        <a:gd name="connsiteX2" fmla="*/ 166 w 46798"/>
                        <a:gd name="connsiteY2" fmla="*/ 115232 h 117764"/>
                        <a:gd name="connsiteX3" fmla="*/ 43350 w 46798"/>
                        <a:gd name="connsiteY3" fmla="*/ 1292 h 117764"/>
                        <a:gd name="connsiteX4" fmla="*/ 45460 w 46798"/>
                        <a:gd name="connsiteY4" fmla="*/ 26 h 117764"/>
                        <a:gd name="connsiteX5" fmla="*/ 46726 w 46798"/>
                        <a:gd name="connsiteY5" fmla="*/ 2136 h 117764"/>
                        <a:gd name="connsiteX6" fmla="*/ 3260 w 46798"/>
                        <a:gd name="connsiteY6" fmla="*/ 116639 h 117764"/>
                        <a:gd name="connsiteX7" fmla="*/ 1853 w 46798"/>
                        <a:gd name="connsiteY7" fmla="*/ 117765 h 117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798" h="117764">
                          <a:moveTo>
                            <a:pt x="1853" y="117765"/>
                          </a:moveTo>
                          <a:cubicBezTo>
                            <a:pt x="1572" y="117765"/>
                            <a:pt x="1291" y="117765"/>
                            <a:pt x="1010" y="117624"/>
                          </a:cubicBezTo>
                          <a:cubicBezTo>
                            <a:pt x="166" y="117202"/>
                            <a:pt x="-256" y="116076"/>
                            <a:pt x="166" y="115232"/>
                          </a:cubicBezTo>
                          <a:cubicBezTo>
                            <a:pt x="18452" y="78096"/>
                            <a:pt x="32941" y="39835"/>
                            <a:pt x="43350" y="1292"/>
                          </a:cubicBezTo>
                          <a:cubicBezTo>
                            <a:pt x="43632" y="308"/>
                            <a:pt x="44616" y="-114"/>
                            <a:pt x="45460" y="26"/>
                          </a:cubicBezTo>
                          <a:cubicBezTo>
                            <a:pt x="46445" y="308"/>
                            <a:pt x="47008" y="1292"/>
                            <a:pt x="46726" y="2136"/>
                          </a:cubicBezTo>
                          <a:cubicBezTo>
                            <a:pt x="36176" y="40820"/>
                            <a:pt x="21547" y="79362"/>
                            <a:pt x="3260" y="116639"/>
                          </a:cubicBezTo>
                          <a:cubicBezTo>
                            <a:pt x="3119" y="117483"/>
                            <a:pt x="2557" y="117765"/>
                            <a:pt x="1853" y="117765"/>
                          </a:cubicBezTo>
                          <a:close/>
                        </a:path>
                      </a:pathLst>
                    </a:custGeom>
                    <a:solidFill>
                      <a:srgbClr val="17A6A3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ED853A49-EBA3-4006-A848-24A2E24330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3511" y="2366029"/>
                      <a:ext cx="18676" cy="54384"/>
                    </a:xfrm>
                    <a:custGeom>
                      <a:avLst/>
                      <a:gdLst>
                        <a:gd name="connsiteX0" fmla="*/ 8527 w 18676"/>
                        <a:gd name="connsiteY0" fmla="*/ 54384 h 54384"/>
                        <a:gd name="connsiteX1" fmla="*/ 8246 w 18676"/>
                        <a:gd name="connsiteY1" fmla="*/ 54384 h 54384"/>
                        <a:gd name="connsiteX2" fmla="*/ 6839 w 18676"/>
                        <a:gd name="connsiteY2" fmla="*/ 52415 h 54384"/>
                        <a:gd name="connsiteX3" fmla="*/ 12747 w 18676"/>
                        <a:gd name="connsiteY3" fmla="*/ 15982 h 54384"/>
                        <a:gd name="connsiteX4" fmla="*/ 3322 w 18676"/>
                        <a:gd name="connsiteY4" fmla="*/ 38489 h 54384"/>
                        <a:gd name="connsiteX5" fmla="*/ 1071 w 18676"/>
                        <a:gd name="connsiteY5" fmla="*/ 39474 h 54384"/>
                        <a:gd name="connsiteX6" fmla="*/ 87 w 18676"/>
                        <a:gd name="connsiteY6" fmla="*/ 37223 h 54384"/>
                        <a:gd name="connsiteX7" fmla="*/ 15279 w 18676"/>
                        <a:gd name="connsiteY7" fmla="*/ 1072 h 54384"/>
                        <a:gd name="connsiteX8" fmla="*/ 17389 w 18676"/>
                        <a:gd name="connsiteY8" fmla="*/ 87 h 54384"/>
                        <a:gd name="connsiteX9" fmla="*/ 18655 w 18676"/>
                        <a:gd name="connsiteY9" fmla="*/ 2056 h 54384"/>
                        <a:gd name="connsiteX10" fmla="*/ 10356 w 18676"/>
                        <a:gd name="connsiteY10" fmla="*/ 53118 h 54384"/>
                        <a:gd name="connsiteX11" fmla="*/ 8527 w 18676"/>
                        <a:gd name="connsiteY11" fmla="*/ 54384 h 54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676" h="54384">
                          <a:moveTo>
                            <a:pt x="8527" y="54384"/>
                          </a:moveTo>
                          <a:cubicBezTo>
                            <a:pt x="8386" y="54384"/>
                            <a:pt x="8386" y="54384"/>
                            <a:pt x="8246" y="54384"/>
                          </a:cubicBezTo>
                          <a:cubicBezTo>
                            <a:pt x="7261" y="54244"/>
                            <a:pt x="6698" y="53259"/>
                            <a:pt x="6839" y="52415"/>
                          </a:cubicBezTo>
                          <a:lnTo>
                            <a:pt x="12747" y="15982"/>
                          </a:lnTo>
                          <a:lnTo>
                            <a:pt x="3322" y="38489"/>
                          </a:lnTo>
                          <a:cubicBezTo>
                            <a:pt x="2900" y="39333"/>
                            <a:pt x="1915" y="39755"/>
                            <a:pt x="1071" y="39474"/>
                          </a:cubicBezTo>
                          <a:cubicBezTo>
                            <a:pt x="228" y="39052"/>
                            <a:pt x="-194" y="38067"/>
                            <a:pt x="87" y="37223"/>
                          </a:cubicBezTo>
                          <a:lnTo>
                            <a:pt x="15279" y="1072"/>
                          </a:lnTo>
                          <a:cubicBezTo>
                            <a:pt x="15560" y="228"/>
                            <a:pt x="16545" y="-195"/>
                            <a:pt x="17389" y="87"/>
                          </a:cubicBezTo>
                          <a:cubicBezTo>
                            <a:pt x="18233" y="368"/>
                            <a:pt x="18796" y="1212"/>
                            <a:pt x="18655" y="2056"/>
                          </a:cubicBezTo>
                          <a:lnTo>
                            <a:pt x="10356" y="53118"/>
                          </a:lnTo>
                          <a:cubicBezTo>
                            <a:pt x="10215" y="53681"/>
                            <a:pt x="9371" y="54384"/>
                            <a:pt x="8527" y="54384"/>
                          </a:cubicBezTo>
                          <a:close/>
                        </a:path>
                      </a:pathLst>
                    </a:custGeom>
                    <a:solidFill>
                      <a:srgbClr val="17A6A3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279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4934693" y="2224886"/>
                  <a:ext cx="629768" cy="996501"/>
                  <a:chOff x="4934693" y="2224886"/>
                  <a:chExt cx="629768" cy="996501"/>
                </a:xfrm>
                <a:solidFill>
                  <a:srgbClr val="000000"/>
                </a:solidFill>
              </p:grpSpPr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477774ED-8D9B-4331-9E75-7DD403432282}"/>
                      </a:ext>
                    </a:extLst>
                  </p:cNvPr>
                  <p:cNvSpPr/>
                  <p:nvPr/>
                </p:nvSpPr>
                <p:spPr>
                  <a:xfrm>
                    <a:off x="5161745" y="2224886"/>
                    <a:ext cx="402716" cy="526937"/>
                  </a:xfrm>
                  <a:custGeom>
                    <a:avLst/>
                    <a:gdLst>
                      <a:gd name="connsiteX0" fmla="*/ 189759 w 402716"/>
                      <a:gd name="connsiteY0" fmla="*/ 0 h 526937"/>
                      <a:gd name="connsiteX1" fmla="*/ 310170 w 402716"/>
                      <a:gd name="connsiteY1" fmla="*/ 0 h 526937"/>
                      <a:gd name="connsiteX2" fmla="*/ 402026 w 402716"/>
                      <a:gd name="connsiteY2" fmla="*/ 131523 h 526937"/>
                      <a:gd name="connsiteX3" fmla="*/ 319736 w 402716"/>
                      <a:gd name="connsiteY3" fmla="*/ 526938 h 526937"/>
                      <a:gd name="connsiteX4" fmla="*/ 0 w 402716"/>
                      <a:gd name="connsiteY4" fmla="*/ 526938 h 526937"/>
                      <a:gd name="connsiteX5" fmla="*/ 74835 w 402716"/>
                      <a:gd name="connsiteY5" fmla="*/ 131523 h 526937"/>
                      <a:gd name="connsiteX6" fmla="*/ 189759 w 402716"/>
                      <a:gd name="connsiteY6" fmla="*/ 0 h 52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16" h="526937">
                        <a:moveTo>
                          <a:pt x="189759" y="0"/>
                        </a:moveTo>
                        <a:lnTo>
                          <a:pt x="310170" y="0"/>
                        </a:lnTo>
                        <a:cubicBezTo>
                          <a:pt x="379097" y="0"/>
                          <a:pt x="407653" y="53594"/>
                          <a:pt x="402026" y="131523"/>
                        </a:cubicBezTo>
                        <a:lnTo>
                          <a:pt x="319736" y="526938"/>
                        </a:lnTo>
                        <a:lnTo>
                          <a:pt x="0" y="526938"/>
                        </a:lnTo>
                        <a:lnTo>
                          <a:pt x="74835" y="131523"/>
                        </a:lnTo>
                        <a:cubicBezTo>
                          <a:pt x="88620" y="59924"/>
                          <a:pt x="120833" y="0"/>
                          <a:pt x="189759" y="0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65203A47-990F-48ED-A7C0-A13856CC8B3F}"/>
                      </a:ext>
                    </a:extLst>
                  </p:cNvPr>
                  <p:cNvSpPr/>
                  <p:nvPr/>
                </p:nvSpPr>
                <p:spPr>
                  <a:xfrm>
                    <a:off x="5161745" y="2224886"/>
                    <a:ext cx="207905" cy="526937"/>
                  </a:xfrm>
                  <a:custGeom>
                    <a:avLst/>
                    <a:gdLst>
                      <a:gd name="connsiteX0" fmla="*/ 207906 w 207905"/>
                      <a:gd name="connsiteY0" fmla="*/ 0 h 526937"/>
                      <a:gd name="connsiteX1" fmla="*/ 189759 w 207905"/>
                      <a:gd name="connsiteY1" fmla="*/ 0 h 526937"/>
                      <a:gd name="connsiteX2" fmla="*/ 74835 w 207905"/>
                      <a:gd name="connsiteY2" fmla="*/ 131523 h 526937"/>
                      <a:gd name="connsiteX3" fmla="*/ 0 w 207905"/>
                      <a:gd name="connsiteY3" fmla="*/ 526938 h 526937"/>
                      <a:gd name="connsiteX4" fmla="*/ 28133 w 207905"/>
                      <a:gd name="connsiteY4" fmla="*/ 526938 h 526937"/>
                      <a:gd name="connsiteX5" fmla="*/ 95513 w 207905"/>
                      <a:gd name="connsiteY5" fmla="*/ 131523 h 526937"/>
                      <a:gd name="connsiteX6" fmla="*/ 207906 w 207905"/>
                      <a:gd name="connsiteY6" fmla="*/ 0 h 52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7905" h="526937">
                        <a:moveTo>
                          <a:pt x="207906" y="0"/>
                        </a:moveTo>
                        <a:lnTo>
                          <a:pt x="189759" y="0"/>
                        </a:lnTo>
                        <a:cubicBezTo>
                          <a:pt x="120833" y="0"/>
                          <a:pt x="88761" y="60065"/>
                          <a:pt x="74835" y="131523"/>
                        </a:cubicBezTo>
                        <a:lnTo>
                          <a:pt x="0" y="526938"/>
                        </a:lnTo>
                        <a:lnTo>
                          <a:pt x="28133" y="526938"/>
                        </a:lnTo>
                        <a:lnTo>
                          <a:pt x="95513" y="131523"/>
                        </a:lnTo>
                        <a:cubicBezTo>
                          <a:pt x="108032" y="59924"/>
                          <a:pt x="138979" y="0"/>
                          <a:pt x="207906" y="0"/>
                        </a:cubicBezTo>
                        <a:close/>
                      </a:path>
                    </a:pathLst>
                  </a:custGeom>
                  <a:solidFill>
                    <a:srgbClr val="AEB5BD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82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934693" y="2756733"/>
                    <a:ext cx="582953" cy="464654"/>
                    <a:chOff x="4934693" y="2756733"/>
                    <a:chExt cx="582953" cy="464654"/>
                  </a:xfrm>
                  <a:solidFill>
                    <a:srgbClr val="CECECE"/>
                  </a:solidFill>
                </p:grpSpPr>
                <p:sp>
                  <p:nvSpPr>
                    <p:cNvPr id="283" name="Freeform: Shape 282">
                      <a:extLst>
                        <a:ext uri="{FF2B5EF4-FFF2-40B4-BE49-F238E27FC236}">
                          <a16:creationId xmlns:a16="http://schemas.microsoft.com/office/drawing/2014/main" id="{F59F429D-5E2A-47D5-82C2-65E8CAAB3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7073" y="2756777"/>
                      <a:ext cx="83260" cy="464610"/>
                    </a:xfrm>
                    <a:custGeom>
                      <a:avLst/>
                      <a:gdLst>
                        <a:gd name="connsiteX0" fmla="*/ 82868 w 83260"/>
                        <a:gd name="connsiteY0" fmla="*/ 12349 h 464610"/>
                        <a:gd name="connsiteX1" fmla="*/ 4376 w 83260"/>
                        <a:gd name="connsiteY1" fmla="*/ 462764 h 464610"/>
                        <a:gd name="connsiteX2" fmla="*/ 1844 w 83260"/>
                        <a:gd name="connsiteY2" fmla="*/ 464592 h 464610"/>
                        <a:gd name="connsiteX3" fmla="*/ 15 w 83260"/>
                        <a:gd name="connsiteY3" fmla="*/ 462060 h 464610"/>
                        <a:gd name="connsiteX4" fmla="*/ 62190 w 83260"/>
                        <a:gd name="connsiteY4" fmla="*/ 9113 h 464610"/>
                        <a:gd name="connsiteX5" fmla="*/ 74147 w 83260"/>
                        <a:gd name="connsiteY5" fmla="*/ 111 h 464610"/>
                        <a:gd name="connsiteX6" fmla="*/ 83149 w 83260"/>
                        <a:gd name="connsiteY6" fmla="*/ 12067 h 464610"/>
                        <a:gd name="connsiteX7" fmla="*/ 82868 w 83260"/>
                        <a:gd name="connsiteY7" fmla="*/ 12349 h 464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3260" h="464610">
                          <a:moveTo>
                            <a:pt x="82868" y="12349"/>
                          </a:moveTo>
                          <a:lnTo>
                            <a:pt x="4376" y="462764"/>
                          </a:lnTo>
                          <a:cubicBezTo>
                            <a:pt x="4095" y="464030"/>
                            <a:pt x="2969" y="464733"/>
                            <a:pt x="1844" y="464592"/>
                          </a:cubicBezTo>
                          <a:cubicBezTo>
                            <a:pt x="719" y="464452"/>
                            <a:pt x="-125" y="463327"/>
                            <a:pt x="15" y="462060"/>
                          </a:cubicBezTo>
                          <a:lnTo>
                            <a:pt x="62190" y="9113"/>
                          </a:lnTo>
                          <a:cubicBezTo>
                            <a:pt x="63034" y="3346"/>
                            <a:pt x="68239" y="-733"/>
                            <a:pt x="74147" y="111"/>
                          </a:cubicBezTo>
                          <a:cubicBezTo>
                            <a:pt x="79914" y="955"/>
                            <a:pt x="83993" y="6159"/>
                            <a:pt x="83149" y="12067"/>
                          </a:cubicBezTo>
                          <a:cubicBezTo>
                            <a:pt x="82868" y="12067"/>
                            <a:pt x="82868" y="12208"/>
                            <a:pt x="82868" y="12349"/>
                          </a:cubicBez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4" name="Freeform: Shape 283">
                      <a:extLst>
                        <a:ext uri="{FF2B5EF4-FFF2-40B4-BE49-F238E27FC236}">
                          <a16:creationId xmlns:a16="http://schemas.microsoft.com/office/drawing/2014/main" id="{90B90081-21D1-4DA6-99EC-41C3EBDBC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4693" y="2756777"/>
                      <a:ext cx="83259" cy="464610"/>
                    </a:xfrm>
                    <a:custGeom>
                      <a:avLst/>
                      <a:gdLst>
                        <a:gd name="connsiteX0" fmla="*/ 82868 w 83259"/>
                        <a:gd name="connsiteY0" fmla="*/ 12349 h 464610"/>
                        <a:gd name="connsiteX1" fmla="*/ 4376 w 83259"/>
                        <a:gd name="connsiteY1" fmla="*/ 462764 h 464610"/>
                        <a:gd name="connsiteX2" fmla="*/ 1844 w 83259"/>
                        <a:gd name="connsiteY2" fmla="*/ 464592 h 464610"/>
                        <a:gd name="connsiteX3" fmla="*/ 15 w 83259"/>
                        <a:gd name="connsiteY3" fmla="*/ 462060 h 464610"/>
                        <a:gd name="connsiteX4" fmla="*/ 62190 w 83259"/>
                        <a:gd name="connsiteY4" fmla="*/ 9113 h 464610"/>
                        <a:gd name="connsiteX5" fmla="*/ 74147 w 83259"/>
                        <a:gd name="connsiteY5" fmla="*/ 111 h 464610"/>
                        <a:gd name="connsiteX6" fmla="*/ 83149 w 83259"/>
                        <a:gd name="connsiteY6" fmla="*/ 12067 h 464610"/>
                        <a:gd name="connsiteX7" fmla="*/ 82868 w 83259"/>
                        <a:gd name="connsiteY7" fmla="*/ 12349 h 464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3259" h="464610">
                          <a:moveTo>
                            <a:pt x="82868" y="12349"/>
                          </a:moveTo>
                          <a:lnTo>
                            <a:pt x="4376" y="462764"/>
                          </a:lnTo>
                          <a:cubicBezTo>
                            <a:pt x="4095" y="464030"/>
                            <a:pt x="2969" y="464733"/>
                            <a:pt x="1844" y="464592"/>
                          </a:cubicBezTo>
                          <a:cubicBezTo>
                            <a:pt x="719" y="464452"/>
                            <a:pt x="-125" y="463327"/>
                            <a:pt x="15" y="462060"/>
                          </a:cubicBezTo>
                          <a:lnTo>
                            <a:pt x="62190" y="9113"/>
                          </a:lnTo>
                          <a:cubicBezTo>
                            <a:pt x="63034" y="3346"/>
                            <a:pt x="68239" y="-733"/>
                            <a:pt x="74147" y="111"/>
                          </a:cubicBezTo>
                          <a:cubicBezTo>
                            <a:pt x="79914" y="955"/>
                            <a:pt x="83993" y="6159"/>
                            <a:pt x="83149" y="12067"/>
                          </a:cubicBezTo>
                          <a:cubicBezTo>
                            <a:pt x="82868" y="12067"/>
                            <a:pt x="82868" y="12208"/>
                            <a:pt x="82868" y="12349"/>
                          </a:cubicBez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5" name="Freeform: Shape 284">
                      <a:extLst>
                        <a:ext uri="{FF2B5EF4-FFF2-40B4-BE49-F238E27FC236}">
                          <a16:creationId xmlns:a16="http://schemas.microsoft.com/office/drawing/2014/main" id="{D0D135AF-BA63-4EAA-A5F9-A94F14E4A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2103" y="2756733"/>
                      <a:ext cx="83164" cy="464652"/>
                    </a:xfrm>
                    <a:custGeom>
                      <a:avLst/>
                      <a:gdLst>
                        <a:gd name="connsiteX0" fmla="*/ 20974 w 83164"/>
                        <a:gd name="connsiteY0" fmla="*/ 9158 h 464652"/>
                        <a:gd name="connsiteX1" fmla="*/ 83149 w 83164"/>
                        <a:gd name="connsiteY1" fmla="*/ 462105 h 464652"/>
                        <a:gd name="connsiteX2" fmla="*/ 81179 w 83164"/>
                        <a:gd name="connsiteY2" fmla="*/ 464637 h 464652"/>
                        <a:gd name="connsiteX3" fmla="*/ 78647 w 83164"/>
                        <a:gd name="connsiteY3" fmla="*/ 462808 h 464652"/>
                        <a:gd name="connsiteX4" fmla="*/ 155 w 83164"/>
                        <a:gd name="connsiteY4" fmla="*/ 12393 h 464652"/>
                        <a:gd name="connsiteX5" fmla="*/ 8736 w 83164"/>
                        <a:gd name="connsiteY5" fmla="*/ 155 h 464652"/>
                        <a:gd name="connsiteX6" fmla="*/ 20974 w 83164"/>
                        <a:gd name="connsiteY6" fmla="*/ 8736 h 464652"/>
                        <a:gd name="connsiteX7" fmla="*/ 20974 w 83164"/>
                        <a:gd name="connsiteY7" fmla="*/ 9158 h 4646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3164" h="464652">
                          <a:moveTo>
                            <a:pt x="20974" y="9158"/>
                          </a:moveTo>
                          <a:lnTo>
                            <a:pt x="83149" y="462105"/>
                          </a:lnTo>
                          <a:cubicBezTo>
                            <a:pt x="83289" y="463371"/>
                            <a:pt x="82445" y="464496"/>
                            <a:pt x="81179" y="464637"/>
                          </a:cubicBezTo>
                          <a:cubicBezTo>
                            <a:pt x="80054" y="464778"/>
                            <a:pt x="78929" y="463934"/>
                            <a:pt x="78647" y="462808"/>
                          </a:cubicBezTo>
                          <a:lnTo>
                            <a:pt x="155" y="12393"/>
                          </a:lnTo>
                          <a:cubicBezTo>
                            <a:pt x="-829" y="6626"/>
                            <a:pt x="2969" y="1140"/>
                            <a:pt x="8736" y="155"/>
                          </a:cubicBezTo>
                          <a:cubicBezTo>
                            <a:pt x="14503" y="-829"/>
                            <a:pt x="19989" y="2969"/>
                            <a:pt x="20974" y="8736"/>
                          </a:cubicBezTo>
                          <a:cubicBezTo>
                            <a:pt x="20974" y="8877"/>
                            <a:pt x="20974" y="9017"/>
                            <a:pt x="20974" y="9158"/>
                          </a:cubicBez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653BD2EF-9A25-452B-ACD8-0C334D2942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4483" y="2756733"/>
                      <a:ext cx="83163" cy="464652"/>
                    </a:xfrm>
                    <a:custGeom>
                      <a:avLst/>
                      <a:gdLst>
                        <a:gd name="connsiteX0" fmla="*/ 20974 w 83163"/>
                        <a:gd name="connsiteY0" fmla="*/ 9158 h 464652"/>
                        <a:gd name="connsiteX1" fmla="*/ 83149 w 83163"/>
                        <a:gd name="connsiteY1" fmla="*/ 462105 h 464652"/>
                        <a:gd name="connsiteX2" fmla="*/ 81179 w 83163"/>
                        <a:gd name="connsiteY2" fmla="*/ 464637 h 464652"/>
                        <a:gd name="connsiteX3" fmla="*/ 78648 w 83163"/>
                        <a:gd name="connsiteY3" fmla="*/ 462808 h 464652"/>
                        <a:gd name="connsiteX4" fmla="*/ 155 w 83163"/>
                        <a:gd name="connsiteY4" fmla="*/ 12393 h 464652"/>
                        <a:gd name="connsiteX5" fmla="*/ 8736 w 83163"/>
                        <a:gd name="connsiteY5" fmla="*/ 155 h 464652"/>
                        <a:gd name="connsiteX6" fmla="*/ 20974 w 83163"/>
                        <a:gd name="connsiteY6" fmla="*/ 8736 h 464652"/>
                        <a:gd name="connsiteX7" fmla="*/ 20974 w 83163"/>
                        <a:gd name="connsiteY7" fmla="*/ 9158 h 4646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3163" h="464652">
                          <a:moveTo>
                            <a:pt x="20974" y="9158"/>
                          </a:moveTo>
                          <a:lnTo>
                            <a:pt x="83149" y="462105"/>
                          </a:lnTo>
                          <a:cubicBezTo>
                            <a:pt x="83289" y="463371"/>
                            <a:pt x="82445" y="464496"/>
                            <a:pt x="81179" y="464637"/>
                          </a:cubicBezTo>
                          <a:cubicBezTo>
                            <a:pt x="80054" y="464778"/>
                            <a:pt x="78929" y="463934"/>
                            <a:pt x="78648" y="462808"/>
                          </a:cubicBezTo>
                          <a:lnTo>
                            <a:pt x="155" y="12393"/>
                          </a:lnTo>
                          <a:cubicBezTo>
                            <a:pt x="-829" y="6626"/>
                            <a:pt x="2969" y="1140"/>
                            <a:pt x="8736" y="155"/>
                          </a:cubicBezTo>
                          <a:cubicBezTo>
                            <a:pt x="14503" y="-829"/>
                            <a:pt x="19989" y="2969"/>
                            <a:pt x="20974" y="8736"/>
                          </a:cubicBezTo>
                          <a:cubicBezTo>
                            <a:pt x="20974" y="8877"/>
                            <a:pt x="20974" y="9017"/>
                            <a:pt x="20974" y="9158"/>
                          </a:cubicBez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87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970719" y="2736069"/>
                    <a:ext cx="510761" cy="31509"/>
                    <a:chOff x="4970719" y="2736069"/>
                    <a:chExt cx="510761" cy="31509"/>
                  </a:xfrm>
                  <a:solidFill>
                    <a:srgbClr val="000000"/>
                  </a:solidFill>
                </p:grpSpPr>
                <p:sp>
                  <p:nvSpPr>
                    <p:cNvPr id="288" name="Freeform: Shape 287">
                      <a:extLst>
                        <a:ext uri="{FF2B5EF4-FFF2-40B4-BE49-F238E27FC236}">
                          <a16:creationId xmlns:a16="http://schemas.microsoft.com/office/drawing/2014/main" id="{94A95BBD-4C25-482C-B8BE-33C85943E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9608" y="2736069"/>
                      <a:ext cx="411872" cy="31509"/>
                    </a:xfrm>
                    <a:custGeom>
                      <a:avLst/>
                      <a:gdLst>
                        <a:gd name="connsiteX0" fmla="*/ 396118 w 411872"/>
                        <a:gd name="connsiteY0" fmla="*/ 31509 h 31509"/>
                        <a:gd name="connsiteX1" fmla="*/ 15755 w 411872"/>
                        <a:gd name="connsiteY1" fmla="*/ 31509 h 31509"/>
                        <a:gd name="connsiteX2" fmla="*/ 0 w 411872"/>
                        <a:gd name="connsiteY2" fmla="*/ 15755 h 31509"/>
                        <a:gd name="connsiteX3" fmla="*/ 15755 w 411872"/>
                        <a:gd name="connsiteY3" fmla="*/ 0 h 31509"/>
                        <a:gd name="connsiteX4" fmla="*/ 396118 w 411872"/>
                        <a:gd name="connsiteY4" fmla="*/ 0 h 31509"/>
                        <a:gd name="connsiteX5" fmla="*/ 411873 w 411872"/>
                        <a:gd name="connsiteY5" fmla="*/ 15755 h 31509"/>
                        <a:gd name="connsiteX6" fmla="*/ 396118 w 411872"/>
                        <a:gd name="connsiteY6" fmla="*/ 31509 h 31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1872" h="31509">
                          <a:moveTo>
                            <a:pt x="396118" y="31509"/>
                          </a:moveTo>
                          <a:lnTo>
                            <a:pt x="15755" y="31509"/>
                          </a:lnTo>
                          <a:cubicBezTo>
                            <a:pt x="7033" y="31509"/>
                            <a:pt x="0" y="24476"/>
                            <a:pt x="0" y="15755"/>
                          </a:cubicBezTo>
                          <a:cubicBezTo>
                            <a:pt x="0" y="7033"/>
                            <a:pt x="7033" y="0"/>
                            <a:pt x="15755" y="0"/>
                          </a:cubicBezTo>
                          <a:lnTo>
                            <a:pt x="396118" y="0"/>
                          </a:lnTo>
                          <a:cubicBezTo>
                            <a:pt x="404839" y="0"/>
                            <a:pt x="411873" y="7033"/>
                            <a:pt x="411873" y="15755"/>
                          </a:cubicBezTo>
                          <a:cubicBezTo>
                            <a:pt x="411873" y="24335"/>
                            <a:pt x="404839" y="31509"/>
                            <a:pt x="396118" y="31509"/>
                          </a:cubicBez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9" name="Freeform: Shape 288">
                      <a:extLst>
                        <a:ext uri="{FF2B5EF4-FFF2-40B4-BE49-F238E27FC236}">
                          <a16:creationId xmlns:a16="http://schemas.microsoft.com/office/drawing/2014/main" id="{1481DD9C-FC64-498B-9013-4F7581D6C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719" y="2736069"/>
                      <a:ext cx="200872" cy="31509"/>
                    </a:xfrm>
                    <a:custGeom>
                      <a:avLst/>
                      <a:gdLst>
                        <a:gd name="connsiteX0" fmla="*/ 185118 w 200872"/>
                        <a:gd name="connsiteY0" fmla="*/ 31509 h 31509"/>
                        <a:gd name="connsiteX1" fmla="*/ 15755 w 200872"/>
                        <a:gd name="connsiteY1" fmla="*/ 31509 h 31509"/>
                        <a:gd name="connsiteX2" fmla="*/ 0 w 200872"/>
                        <a:gd name="connsiteY2" fmla="*/ 15755 h 31509"/>
                        <a:gd name="connsiteX3" fmla="*/ 15755 w 200872"/>
                        <a:gd name="connsiteY3" fmla="*/ 0 h 31509"/>
                        <a:gd name="connsiteX4" fmla="*/ 185118 w 200872"/>
                        <a:gd name="connsiteY4" fmla="*/ 0 h 31509"/>
                        <a:gd name="connsiteX5" fmla="*/ 200872 w 200872"/>
                        <a:gd name="connsiteY5" fmla="*/ 15755 h 31509"/>
                        <a:gd name="connsiteX6" fmla="*/ 185118 w 200872"/>
                        <a:gd name="connsiteY6" fmla="*/ 31509 h 31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0872" h="31509">
                          <a:moveTo>
                            <a:pt x="185118" y="31509"/>
                          </a:moveTo>
                          <a:lnTo>
                            <a:pt x="15755" y="31509"/>
                          </a:lnTo>
                          <a:cubicBezTo>
                            <a:pt x="7033" y="31509"/>
                            <a:pt x="0" y="24476"/>
                            <a:pt x="0" y="15755"/>
                          </a:cubicBezTo>
                          <a:cubicBezTo>
                            <a:pt x="0" y="7033"/>
                            <a:pt x="7033" y="0"/>
                            <a:pt x="15755" y="0"/>
                          </a:cubicBezTo>
                          <a:lnTo>
                            <a:pt x="185118" y="0"/>
                          </a:lnTo>
                          <a:cubicBezTo>
                            <a:pt x="193839" y="0"/>
                            <a:pt x="200872" y="7033"/>
                            <a:pt x="200872" y="15755"/>
                          </a:cubicBezTo>
                          <a:cubicBezTo>
                            <a:pt x="200872" y="24335"/>
                            <a:pt x="193839" y="31509"/>
                            <a:pt x="185118" y="31509"/>
                          </a:cubicBezTo>
                          <a:close/>
                        </a:path>
                      </a:pathLst>
                    </a:custGeom>
                    <a:solidFill>
                      <a:srgbClr val="AEB5BD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90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5536763" y="1920901"/>
                <a:ext cx="855481" cy="1296951"/>
                <a:chOff x="5536763" y="1920901"/>
                <a:chExt cx="855481" cy="1296951"/>
              </a:xfrm>
              <a:solidFill>
                <a:srgbClr val="000000"/>
              </a:solidFill>
            </p:grpSpPr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2E427AE4-5292-4DA9-81B8-B8DE9DED109A}"/>
                    </a:ext>
                  </a:extLst>
                </p:cNvPr>
                <p:cNvSpPr/>
                <p:nvPr/>
              </p:nvSpPr>
              <p:spPr>
                <a:xfrm>
                  <a:off x="5649999" y="2385809"/>
                  <a:ext cx="250809" cy="117175"/>
                </a:xfrm>
                <a:custGeom>
                  <a:avLst/>
                  <a:gdLst>
                    <a:gd name="connsiteX0" fmla="*/ 24054 w 250809"/>
                    <a:gd name="connsiteY0" fmla="*/ 0 h 117175"/>
                    <a:gd name="connsiteX1" fmla="*/ 226755 w 250809"/>
                    <a:gd name="connsiteY1" fmla="*/ 0 h 117175"/>
                    <a:gd name="connsiteX2" fmla="*/ 250809 w 250809"/>
                    <a:gd name="connsiteY2" fmla="*/ 24054 h 117175"/>
                    <a:gd name="connsiteX3" fmla="*/ 250809 w 250809"/>
                    <a:gd name="connsiteY3" fmla="*/ 93121 h 117175"/>
                    <a:gd name="connsiteX4" fmla="*/ 226755 w 250809"/>
                    <a:gd name="connsiteY4" fmla="*/ 117175 h 117175"/>
                    <a:gd name="connsiteX5" fmla="*/ 24054 w 250809"/>
                    <a:gd name="connsiteY5" fmla="*/ 117175 h 117175"/>
                    <a:gd name="connsiteX6" fmla="*/ 0 w 250809"/>
                    <a:gd name="connsiteY6" fmla="*/ 93121 h 117175"/>
                    <a:gd name="connsiteX7" fmla="*/ 0 w 250809"/>
                    <a:gd name="connsiteY7" fmla="*/ 24054 h 117175"/>
                    <a:gd name="connsiteX8" fmla="*/ 24054 w 250809"/>
                    <a:gd name="connsiteY8" fmla="*/ 0 h 11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0809" h="117175">
                      <a:moveTo>
                        <a:pt x="24054" y="0"/>
                      </a:moveTo>
                      <a:lnTo>
                        <a:pt x="226755" y="0"/>
                      </a:lnTo>
                      <a:cubicBezTo>
                        <a:pt x="239978" y="0"/>
                        <a:pt x="250809" y="10691"/>
                        <a:pt x="250809" y="24054"/>
                      </a:cubicBezTo>
                      <a:lnTo>
                        <a:pt x="250809" y="93121"/>
                      </a:lnTo>
                      <a:cubicBezTo>
                        <a:pt x="250809" y="106344"/>
                        <a:pt x="240118" y="117175"/>
                        <a:pt x="226755" y="117175"/>
                      </a:cubicBezTo>
                      <a:lnTo>
                        <a:pt x="24054" y="117175"/>
                      </a:lnTo>
                      <a:cubicBezTo>
                        <a:pt x="10832" y="117175"/>
                        <a:pt x="0" y="106485"/>
                        <a:pt x="0" y="93121"/>
                      </a:cubicBezTo>
                      <a:lnTo>
                        <a:pt x="0" y="24054"/>
                      </a:lnTo>
                      <a:cubicBezTo>
                        <a:pt x="141" y="10691"/>
                        <a:pt x="10832" y="0"/>
                        <a:pt x="24054" y="0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AA24DFD5-E3AA-4CAF-8784-FAE445C0F200}"/>
                    </a:ext>
                  </a:extLst>
                </p:cNvPr>
                <p:cNvSpPr/>
                <p:nvPr/>
              </p:nvSpPr>
              <p:spPr>
                <a:xfrm>
                  <a:off x="6050547" y="2152372"/>
                  <a:ext cx="256928" cy="337920"/>
                </a:xfrm>
                <a:custGeom>
                  <a:avLst/>
                  <a:gdLst>
                    <a:gd name="connsiteX0" fmla="*/ 256929 w 256928"/>
                    <a:gd name="connsiteY0" fmla="*/ 19342 h 337920"/>
                    <a:gd name="connsiteX1" fmla="*/ 162963 w 256928"/>
                    <a:gd name="connsiteY1" fmla="*/ 13997 h 337920"/>
                    <a:gd name="connsiteX2" fmla="*/ 2181 w 256928"/>
                    <a:gd name="connsiteY2" fmla="*/ 290970 h 337920"/>
                    <a:gd name="connsiteX3" fmla="*/ 52259 w 256928"/>
                    <a:gd name="connsiteY3" fmla="*/ 331763 h 337920"/>
                    <a:gd name="connsiteX4" fmla="*/ 256929 w 256928"/>
                    <a:gd name="connsiteY4" fmla="*/ 19342 h 33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928" h="337920">
                      <a:moveTo>
                        <a:pt x="256929" y="19342"/>
                      </a:moveTo>
                      <a:cubicBezTo>
                        <a:pt x="235829" y="-8510"/>
                        <a:pt x="187158" y="-2602"/>
                        <a:pt x="162963" y="13997"/>
                      </a:cubicBezTo>
                      <a:cubicBezTo>
                        <a:pt x="120904" y="42974"/>
                        <a:pt x="96287" y="85034"/>
                        <a:pt x="2181" y="290970"/>
                      </a:cubicBezTo>
                      <a:cubicBezTo>
                        <a:pt x="-9916" y="317556"/>
                        <a:pt x="31299" y="352160"/>
                        <a:pt x="52259" y="331763"/>
                      </a:cubicBezTo>
                      <a:cubicBezTo>
                        <a:pt x="126109" y="259601"/>
                        <a:pt x="221200" y="129062"/>
                        <a:pt x="256929" y="19342"/>
                      </a:cubicBezTo>
                      <a:close/>
                    </a:path>
                  </a:pathLst>
                </a:custGeom>
                <a:solidFill>
                  <a:srgbClr val="8AA7B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2E461AA8-F453-49F4-A818-51ED020EF42F}"/>
                    </a:ext>
                  </a:extLst>
                </p:cNvPr>
                <p:cNvSpPr/>
                <p:nvPr/>
              </p:nvSpPr>
              <p:spPr>
                <a:xfrm>
                  <a:off x="5863391" y="2367522"/>
                  <a:ext cx="253631" cy="122393"/>
                </a:xfrm>
                <a:custGeom>
                  <a:avLst/>
                  <a:gdLst>
                    <a:gd name="connsiteX0" fmla="*/ 250528 w 253631"/>
                    <a:gd name="connsiteY0" fmla="*/ 63300 h 122393"/>
                    <a:gd name="connsiteX1" fmla="*/ 0 w 253631"/>
                    <a:gd name="connsiteY1" fmla="*/ 0 h 122393"/>
                    <a:gd name="connsiteX2" fmla="*/ 7315 w 253631"/>
                    <a:gd name="connsiteY2" fmla="*/ 39246 h 122393"/>
                    <a:gd name="connsiteX3" fmla="*/ 230553 w 253631"/>
                    <a:gd name="connsiteY3" fmla="*/ 121817 h 122393"/>
                    <a:gd name="connsiteX4" fmla="*/ 250528 w 253631"/>
                    <a:gd name="connsiteY4" fmla="*/ 63300 h 12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631" h="122393">
                      <a:moveTo>
                        <a:pt x="250528" y="63300"/>
                      </a:moveTo>
                      <a:cubicBezTo>
                        <a:pt x="238290" y="37136"/>
                        <a:pt x="120411" y="40371"/>
                        <a:pt x="0" y="0"/>
                      </a:cubicBezTo>
                      <a:lnTo>
                        <a:pt x="7315" y="39246"/>
                      </a:lnTo>
                      <a:cubicBezTo>
                        <a:pt x="69067" y="72162"/>
                        <a:pt x="181601" y="128710"/>
                        <a:pt x="230553" y="121817"/>
                      </a:cubicBezTo>
                      <a:cubicBezTo>
                        <a:pt x="245885" y="119707"/>
                        <a:pt x="260093" y="83837"/>
                        <a:pt x="250528" y="63300"/>
                      </a:cubicBezTo>
                      <a:close/>
                    </a:path>
                  </a:pathLst>
                </a:custGeom>
                <a:solidFill>
                  <a:srgbClr val="8AA7B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26F9DE0F-4B7D-47B6-998C-56FEFEDB1FB7}"/>
                    </a:ext>
                  </a:extLst>
                </p:cNvPr>
                <p:cNvSpPr/>
                <p:nvPr/>
              </p:nvSpPr>
              <p:spPr>
                <a:xfrm>
                  <a:off x="6110734" y="2132609"/>
                  <a:ext cx="281510" cy="529610"/>
                </a:xfrm>
                <a:custGeom>
                  <a:avLst/>
                  <a:gdLst>
                    <a:gd name="connsiteX0" fmla="*/ 227548 w 281510"/>
                    <a:gd name="connsiteY0" fmla="*/ 331833 h 529610"/>
                    <a:gd name="connsiteX1" fmla="*/ 260324 w 281510"/>
                    <a:gd name="connsiteY1" fmla="*/ 65410 h 529610"/>
                    <a:gd name="connsiteX2" fmla="*/ 162420 w 281510"/>
                    <a:gd name="connsiteY2" fmla="*/ 0 h 529610"/>
                    <a:gd name="connsiteX3" fmla="*/ 48058 w 281510"/>
                    <a:gd name="connsiteY3" fmla="*/ 206217 h 529610"/>
                    <a:gd name="connsiteX4" fmla="*/ 43134 w 281510"/>
                    <a:gd name="connsiteY4" fmla="*/ 293712 h 529610"/>
                    <a:gd name="connsiteX5" fmla="*/ 371 w 281510"/>
                    <a:gd name="connsiteY5" fmla="*/ 526938 h 529610"/>
                    <a:gd name="connsiteX6" fmla="*/ 191116 w 281510"/>
                    <a:gd name="connsiteY6" fmla="*/ 529610 h 529610"/>
                    <a:gd name="connsiteX7" fmla="*/ 227548 w 281510"/>
                    <a:gd name="connsiteY7" fmla="*/ 331833 h 52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510" h="529610">
                      <a:moveTo>
                        <a:pt x="227548" y="331833"/>
                      </a:moveTo>
                      <a:cubicBezTo>
                        <a:pt x="247523" y="282740"/>
                        <a:pt x="315606" y="198621"/>
                        <a:pt x="260324" y="65410"/>
                      </a:cubicBezTo>
                      <a:cubicBezTo>
                        <a:pt x="244006" y="26023"/>
                        <a:pt x="201806" y="0"/>
                        <a:pt x="162420" y="0"/>
                      </a:cubicBezTo>
                      <a:cubicBezTo>
                        <a:pt x="109107" y="21803"/>
                        <a:pt x="61280" y="40793"/>
                        <a:pt x="48058" y="206217"/>
                      </a:cubicBezTo>
                      <a:cubicBezTo>
                        <a:pt x="45666" y="235335"/>
                        <a:pt x="47917" y="265016"/>
                        <a:pt x="43134" y="293712"/>
                      </a:cubicBezTo>
                      <a:cubicBezTo>
                        <a:pt x="24707" y="403010"/>
                        <a:pt x="-3567" y="487410"/>
                        <a:pt x="371" y="526938"/>
                      </a:cubicBezTo>
                      <a:lnTo>
                        <a:pt x="191116" y="529610"/>
                      </a:lnTo>
                      <a:cubicBezTo>
                        <a:pt x="220093" y="439865"/>
                        <a:pt x="204479" y="388662"/>
                        <a:pt x="227548" y="331833"/>
                      </a:cubicBezTo>
                      <a:close/>
                    </a:path>
                  </a:pathLst>
                </a:custGeom>
                <a:solidFill>
                  <a:srgbClr val="8AA7B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57CFAB1D-88A1-4869-9902-F5E0B458586D}"/>
                    </a:ext>
                  </a:extLst>
                </p:cNvPr>
                <p:cNvSpPr/>
                <p:nvPr/>
              </p:nvSpPr>
              <p:spPr>
                <a:xfrm>
                  <a:off x="6152018" y="2238459"/>
                  <a:ext cx="24429" cy="189550"/>
                </a:xfrm>
                <a:custGeom>
                  <a:avLst/>
                  <a:gdLst>
                    <a:gd name="connsiteX0" fmla="*/ 1709 w 24429"/>
                    <a:gd name="connsiteY0" fmla="*/ 189551 h 189550"/>
                    <a:gd name="connsiteX1" fmla="*/ 1428 w 24429"/>
                    <a:gd name="connsiteY1" fmla="*/ 189551 h 189550"/>
                    <a:gd name="connsiteX2" fmla="*/ 21 w 24429"/>
                    <a:gd name="connsiteY2" fmla="*/ 187581 h 189550"/>
                    <a:gd name="connsiteX3" fmla="*/ 3538 w 24429"/>
                    <a:gd name="connsiteY3" fmla="*/ 134831 h 189550"/>
                    <a:gd name="connsiteX4" fmla="*/ 4945 w 24429"/>
                    <a:gd name="connsiteY4" fmla="*/ 100227 h 189550"/>
                    <a:gd name="connsiteX5" fmla="*/ 20981 w 24429"/>
                    <a:gd name="connsiteY5" fmla="*/ 1338 h 189550"/>
                    <a:gd name="connsiteX6" fmla="*/ 23091 w 24429"/>
                    <a:gd name="connsiteY6" fmla="*/ 72 h 189550"/>
                    <a:gd name="connsiteX7" fmla="*/ 24357 w 24429"/>
                    <a:gd name="connsiteY7" fmla="*/ 2182 h 189550"/>
                    <a:gd name="connsiteX8" fmla="*/ 8462 w 24429"/>
                    <a:gd name="connsiteY8" fmla="*/ 100509 h 189550"/>
                    <a:gd name="connsiteX9" fmla="*/ 7055 w 24429"/>
                    <a:gd name="connsiteY9" fmla="*/ 134831 h 189550"/>
                    <a:gd name="connsiteX10" fmla="*/ 3397 w 24429"/>
                    <a:gd name="connsiteY10" fmla="*/ 188144 h 189550"/>
                    <a:gd name="connsiteX11" fmla="*/ 1709 w 24429"/>
                    <a:gd name="connsiteY11" fmla="*/ 189551 h 18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429" h="189550">
                      <a:moveTo>
                        <a:pt x="1709" y="189551"/>
                      </a:moveTo>
                      <a:cubicBezTo>
                        <a:pt x="1569" y="189551"/>
                        <a:pt x="1569" y="189551"/>
                        <a:pt x="1428" y="189551"/>
                      </a:cubicBezTo>
                      <a:cubicBezTo>
                        <a:pt x="443" y="189410"/>
                        <a:pt x="-119" y="188425"/>
                        <a:pt x="21" y="187581"/>
                      </a:cubicBezTo>
                      <a:cubicBezTo>
                        <a:pt x="2975" y="170279"/>
                        <a:pt x="3257" y="152274"/>
                        <a:pt x="3538" y="134831"/>
                      </a:cubicBezTo>
                      <a:cubicBezTo>
                        <a:pt x="3819" y="123437"/>
                        <a:pt x="3960" y="111762"/>
                        <a:pt x="4945" y="100227"/>
                      </a:cubicBezTo>
                      <a:cubicBezTo>
                        <a:pt x="8040" y="62388"/>
                        <a:pt x="13385" y="29050"/>
                        <a:pt x="20981" y="1338"/>
                      </a:cubicBezTo>
                      <a:cubicBezTo>
                        <a:pt x="21262" y="354"/>
                        <a:pt x="22247" y="-209"/>
                        <a:pt x="23091" y="72"/>
                      </a:cubicBezTo>
                      <a:cubicBezTo>
                        <a:pt x="24075" y="354"/>
                        <a:pt x="24638" y="1338"/>
                        <a:pt x="24357" y="2182"/>
                      </a:cubicBezTo>
                      <a:cubicBezTo>
                        <a:pt x="16761" y="29753"/>
                        <a:pt x="11415" y="62810"/>
                        <a:pt x="8462" y="100509"/>
                      </a:cubicBezTo>
                      <a:cubicBezTo>
                        <a:pt x="7618" y="111903"/>
                        <a:pt x="7336" y="123578"/>
                        <a:pt x="7055" y="134831"/>
                      </a:cubicBezTo>
                      <a:cubicBezTo>
                        <a:pt x="6774" y="152415"/>
                        <a:pt x="6352" y="170561"/>
                        <a:pt x="3397" y="188144"/>
                      </a:cubicBezTo>
                      <a:cubicBezTo>
                        <a:pt x="3257" y="188988"/>
                        <a:pt x="2553" y="189551"/>
                        <a:pt x="1709" y="189551"/>
                      </a:cubicBezTo>
                      <a:close/>
                    </a:path>
                  </a:pathLst>
                </a:custGeom>
                <a:solidFill>
                  <a:srgbClr val="688899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024FE34D-F3FB-438D-9087-28E6FF75C338}"/>
                    </a:ext>
                  </a:extLst>
                </p:cNvPr>
                <p:cNvSpPr/>
                <p:nvPr/>
              </p:nvSpPr>
              <p:spPr>
                <a:xfrm>
                  <a:off x="5990553" y="2180810"/>
                  <a:ext cx="363342" cy="324631"/>
                </a:xfrm>
                <a:custGeom>
                  <a:avLst/>
                  <a:gdLst>
                    <a:gd name="connsiteX0" fmla="*/ 299761 w 363342"/>
                    <a:gd name="connsiteY0" fmla="*/ 3423 h 324631"/>
                    <a:gd name="connsiteX1" fmla="*/ 167112 w 363342"/>
                    <a:gd name="connsiteY1" fmla="*/ 225817 h 324631"/>
                    <a:gd name="connsiteX2" fmla="*/ 40794 w 363342"/>
                    <a:gd name="connsiteY2" fmla="*/ 74741 h 324631"/>
                    <a:gd name="connsiteX3" fmla="*/ 0 w 363342"/>
                    <a:gd name="connsiteY3" fmla="*/ 89652 h 324631"/>
                    <a:gd name="connsiteX4" fmla="*/ 141370 w 363342"/>
                    <a:gd name="connsiteY4" fmla="*/ 315422 h 324631"/>
                    <a:gd name="connsiteX5" fmla="*/ 179069 w 363342"/>
                    <a:gd name="connsiteY5" fmla="*/ 317532 h 324631"/>
                    <a:gd name="connsiteX6" fmla="*/ 363343 w 363342"/>
                    <a:gd name="connsiteY6" fmla="*/ 85432 h 324631"/>
                    <a:gd name="connsiteX7" fmla="*/ 299761 w 363342"/>
                    <a:gd name="connsiteY7" fmla="*/ 3423 h 324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342" h="324631">
                      <a:moveTo>
                        <a:pt x="299761" y="3423"/>
                      </a:moveTo>
                      <a:cubicBezTo>
                        <a:pt x="261500" y="28180"/>
                        <a:pt x="242369" y="72490"/>
                        <a:pt x="167112" y="225817"/>
                      </a:cubicBezTo>
                      <a:cubicBezTo>
                        <a:pt x="136869" y="187837"/>
                        <a:pt x="82853" y="138745"/>
                        <a:pt x="40794" y="74741"/>
                      </a:cubicBezTo>
                      <a:lnTo>
                        <a:pt x="0" y="89652"/>
                      </a:lnTo>
                      <a:cubicBezTo>
                        <a:pt x="18990" y="159704"/>
                        <a:pt x="81446" y="283069"/>
                        <a:pt x="141370" y="315422"/>
                      </a:cubicBezTo>
                      <a:cubicBezTo>
                        <a:pt x="150373" y="325410"/>
                        <a:pt x="166550" y="328926"/>
                        <a:pt x="179069" y="317532"/>
                      </a:cubicBezTo>
                      <a:cubicBezTo>
                        <a:pt x="255311" y="247761"/>
                        <a:pt x="363343" y="166737"/>
                        <a:pt x="363343" y="85432"/>
                      </a:cubicBezTo>
                      <a:cubicBezTo>
                        <a:pt x="363202" y="29868"/>
                        <a:pt x="324378" y="-12613"/>
                        <a:pt x="299761" y="3423"/>
                      </a:cubicBezTo>
                      <a:close/>
                    </a:path>
                  </a:pathLst>
                </a:custGeom>
                <a:solidFill>
                  <a:srgbClr val="8AA7B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15A2887A-57D7-435F-A6E8-95432D0940F1}"/>
                    </a:ext>
                  </a:extLst>
                </p:cNvPr>
                <p:cNvSpPr/>
                <p:nvPr/>
              </p:nvSpPr>
              <p:spPr>
                <a:xfrm>
                  <a:off x="6051451" y="2264273"/>
                  <a:ext cx="304132" cy="242790"/>
                </a:xfrm>
                <a:custGeom>
                  <a:avLst/>
                  <a:gdLst>
                    <a:gd name="connsiteX0" fmla="*/ 100447 w 304132"/>
                    <a:gd name="connsiteY0" fmla="*/ 242791 h 242790"/>
                    <a:gd name="connsiteX1" fmla="*/ 86662 w 304132"/>
                    <a:gd name="connsiteY1" fmla="*/ 238993 h 242790"/>
                    <a:gd name="connsiteX2" fmla="*/ 79347 w 304132"/>
                    <a:gd name="connsiteY2" fmla="*/ 233225 h 242790"/>
                    <a:gd name="connsiteX3" fmla="*/ 293 w 304132"/>
                    <a:gd name="connsiteY3" fmla="*/ 146153 h 242790"/>
                    <a:gd name="connsiteX4" fmla="*/ 855 w 304132"/>
                    <a:gd name="connsiteY4" fmla="*/ 143761 h 242790"/>
                    <a:gd name="connsiteX5" fmla="*/ 3247 w 304132"/>
                    <a:gd name="connsiteY5" fmla="*/ 144324 h 242790"/>
                    <a:gd name="connsiteX6" fmla="*/ 81317 w 304132"/>
                    <a:gd name="connsiteY6" fmla="*/ 230271 h 242790"/>
                    <a:gd name="connsiteX7" fmla="*/ 81739 w 304132"/>
                    <a:gd name="connsiteY7" fmla="*/ 230693 h 242790"/>
                    <a:gd name="connsiteX8" fmla="*/ 88350 w 304132"/>
                    <a:gd name="connsiteY8" fmla="*/ 236039 h 242790"/>
                    <a:gd name="connsiteX9" fmla="*/ 116765 w 304132"/>
                    <a:gd name="connsiteY9" fmla="*/ 232663 h 242790"/>
                    <a:gd name="connsiteX10" fmla="*/ 152494 w 304132"/>
                    <a:gd name="connsiteY10" fmla="*/ 200731 h 242790"/>
                    <a:gd name="connsiteX11" fmla="*/ 300475 w 304132"/>
                    <a:gd name="connsiteY11" fmla="*/ 1829 h 242790"/>
                    <a:gd name="connsiteX12" fmla="*/ 302304 w 304132"/>
                    <a:gd name="connsiteY12" fmla="*/ 0 h 242790"/>
                    <a:gd name="connsiteX13" fmla="*/ 304133 w 304132"/>
                    <a:gd name="connsiteY13" fmla="*/ 1829 h 242790"/>
                    <a:gd name="connsiteX14" fmla="*/ 155026 w 304132"/>
                    <a:gd name="connsiteY14" fmla="*/ 203404 h 242790"/>
                    <a:gd name="connsiteX15" fmla="*/ 119297 w 304132"/>
                    <a:gd name="connsiteY15" fmla="*/ 235195 h 242790"/>
                    <a:gd name="connsiteX16" fmla="*/ 100447 w 304132"/>
                    <a:gd name="connsiteY16" fmla="*/ 242791 h 242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04132" h="242790">
                      <a:moveTo>
                        <a:pt x="100447" y="242791"/>
                      </a:moveTo>
                      <a:cubicBezTo>
                        <a:pt x="95805" y="242791"/>
                        <a:pt x="91023" y="241525"/>
                        <a:pt x="86662" y="238993"/>
                      </a:cubicBezTo>
                      <a:cubicBezTo>
                        <a:pt x="83849" y="237445"/>
                        <a:pt x="81458" y="235476"/>
                        <a:pt x="79347" y="233225"/>
                      </a:cubicBezTo>
                      <a:cubicBezTo>
                        <a:pt x="47979" y="216205"/>
                        <a:pt x="19001" y="176537"/>
                        <a:pt x="293" y="146153"/>
                      </a:cubicBezTo>
                      <a:cubicBezTo>
                        <a:pt x="-270" y="145309"/>
                        <a:pt x="11" y="144183"/>
                        <a:pt x="855" y="143761"/>
                      </a:cubicBezTo>
                      <a:cubicBezTo>
                        <a:pt x="1699" y="143199"/>
                        <a:pt x="2824" y="143480"/>
                        <a:pt x="3247" y="144324"/>
                      </a:cubicBezTo>
                      <a:cubicBezTo>
                        <a:pt x="21815" y="174286"/>
                        <a:pt x="50511" y="213673"/>
                        <a:pt x="81317" y="230271"/>
                      </a:cubicBezTo>
                      <a:cubicBezTo>
                        <a:pt x="81458" y="230412"/>
                        <a:pt x="81598" y="230553"/>
                        <a:pt x="81739" y="230693"/>
                      </a:cubicBezTo>
                      <a:cubicBezTo>
                        <a:pt x="83708" y="232803"/>
                        <a:pt x="85959" y="234632"/>
                        <a:pt x="88350" y="236039"/>
                      </a:cubicBezTo>
                      <a:cubicBezTo>
                        <a:pt x="95805" y="240259"/>
                        <a:pt x="107199" y="241525"/>
                        <a:pt x="116765" y="232663"/>
                      </a:cubicBezTo>
                      <a:cubicBezTo>
                        <a:pt x="128159" y="222253"/>
                        <a:pt x="139975" y="211844"/>
                        <a:pt x="152494" y="200731"/>
                      </a:cubicBezTo>
                      <a:cubicBezTo>
                        <a:pt x="221843" y="139541"/>
                        <a:pt x="300475" y="70193"/>
                        <a:pt x="300475" y="1829"/>
                      </a:cubicBezTo>
                      <a:cubicBezTo>
                        <a:pt x="300475" y="844"/>
                        <a:pt x="301319" y="0"/>
                        <a:pt x="302304" y="0"/>
                      </a:cubicBezTo>
                      <a:cubicBezTo>
                        <a:pt x="303289" y="0"/>
                        <a:pt x="304133" y="844"/>
                        <a:pt x="304133" y="1829"/>
                      </a:cubicBezTo>
                      <a:cubicBezTo>
                        <a:pt x="304133" y="71740"/>
                        <a:pt x="224937" y="141651"/>
                        <a:pt x="155026" y="203404"/>
                      </a:cubicBezTo>
                      <a:cubicBezTo>
                        <a:pt x="142507" y="214517"/>
                        <a:pt x="130691" y="224926"/>
                        <a:pt x="119297" y="235195"/>
                      </a:cubicBezTo>
                      <a:cubicBezTo>
                        <a:pt x="113811" y="240259"/>
                        <a:pt x="107199" y="242791"/>
                        <a:pt x="100447" y="242791"/>
                      </a:cubicBezTo>
                      <a:close/>
                    </a:path>
                  </a:pathLst>
                </a:custGeom>
                <a:solidFill>
                  <a:srgbClr val="688899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E89DCEE8-DD4B-4199-935F-C25924C808AE}"/>
                    </a:ext>
                  </a:extLst>
                </p:cNvPr>
                <p:cNvSpPr/>
                <p:nvPr/>
              </p:nvSpPr>
              <p:spPr>
                <a:xfrm>
                  <a:off x="6098264" y="2238238"/>
                  <a:ext cx="145079" cy="170077"/>
                </a:xfrm>
                <a:custGeom>
                  <a:avLst/>
                  <a:gdLst>
                    <a:gd name="connsiteX0" fmla="*/ 59402 w 145079"/>
                    <a:gd name="connsiteY0" fmla="*/ 170078 h 170077"/>
                    <a:gd name="connsiteX1" fmla="*/ 57995 w 145079"/>
                    <a:gd name="connsiteY1" fmla="*/ 169374 h 170077"/>
                    <a:gd name="connsiteX2" fmla="*/ 19452 w 145079"/>
                    <a:gd name="connsiteY2" fmla="*/ 125768 h 170077"/>
                    <a:gd name="connsiteX3" fmla="*/ 462 w 145079"/>
                    <a:gd name="connsiteY3" fmla="*/ 105090 h 170077"/>
                    <a:gd name="connsiteX4" fmla="*/ 603 w 145079"/>
                    <a:gd name="connsiteY4" fmla="*/ 102557 h 170077"/>
                    <a:gd name="connsiteX5" fmla="*/ 3135 w 145079"/>
                    <a:gd name="connsiteY5" fmla="*/ 102698 h 170077"/>
                    <a:gd name="connsiteX6" fmla="*/ 21984 w 145079"/>
                    <a:gd name="connsiteY6" fmla="*/ 123376 h 170077"/>
                    <a:gd name="connsiteX7" fmla="*/ 58839 w 145079"/>
                    <a:gd name="connsiteY7" fmla="*/ 165014 h 170077"/>
                    <a:gd name="connsiteX8" fmla="*/ 76282 w 145079"/>
                    <a:gd name="connsiteY8" fmla="*/ 129284 h 170077"/>
                    <a:gd name="connsiteX9" fmla="*/ 141833 w 145079"/>
                    <a:gd name="connsiteY9" fmla="*/ 855 h 170077"/>
                    <a:gd name="connsiteX10" fmla="*/ 144224 w 145079"/>
                    <a:gd name="connsiteY10" fmla="*/ 293 h 170077"/>
                    <a:gd name="connsiteX11" fmla="*/ 144786 w 145079"/>
                    <a:gd name="connsiteY11" fmla="*/ 2684 h 170077"/>
                    <a:gd name="connsiteX12" fmla="*/ 79377 w 145079"/>
                    <a:gd name="connsiteY12" fmla="*/ 130832 h 170077"/>
                    <a:gd name="connsiteX13" fmla="*/ 60668 w 145079"/>
                    <a:gd name="connsiteY13" fmla="*/ 169093 h 170077"/>
                    <a:gd name="connsiteX14" fmla="*/ 59261 w 145079"/>
                    <a:gd name="connsiteY14" fmla="*/ 170078 h 170077"/>
                    <a:gd name="connsiteX15" fmla="*/ 59402 w 145079"/>
                    <a:gd name="connsiteY15" fmla="*/ 170078 h 170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5079" h="170077">
                      <a:moveTo>
                        <a:pt x="59402" y="170078"/>
                      </a:moveTo>
                      <a:cubicBezTo>
                        <a:pt x="58839" y="170078"/>
                        <a:pt x="58417" y="169796"/>
                        <a:pt x="57995" y="169374"/>
                      </a:cubicBezTo>
                      <a:cubicBezTo>
                        <a:pt x="47586" y="156292"/>
                        <a:pt x="33941" y="141382"/>
                        <a:pt x="19452" y="125768"/>
                      </a:cubicBezTo>
                      <a:cubicBezTo>
                        <a:pt x="13404" y="119156"/>
                        <a:pt x="6933" y="112263"/>
                        <a:pt x="462" y="105090"/>
                      </a:cubicBezTo>
                      <a:cubicBezTo>
                        <a:pt x="-241" y="104386"/>
                        <a:pt x="-100" y="103261"/>
                        <a:pt x="603" y="102557"/>
                      </a:cubicBezTo>
                      <a:cubicBezTo>
                        <a:pt x="1306" y="101854"/>
                        <a:pt x="2432" y="101995"/>
                        <a:pt x="3135" y="102698"/>
                      </a:cubicBezTo>
                      <a:cubicBezTo>
                        <a:pt x="9606" y="109872"/>
                        <a:pt x="15936" y="116765"/>
                        <a:pt x="21984" y="123376"/>
                      </a:cubicBezTo>
                      <a:cubicBezTo>
                        <a:pt x="35629" y="138287"/>
                        <a:pt x="48570" y="152354"/>
                        <a:pt x="58839" y="165014"/>
                      </a:cubicBezTo>
                      <a:cubicBezTo>
                        <a:pt x="65028" y="152354"/>
                        <a:pt x="70796" y="140397"/>
                        <a:pt x="76282" y="129284"/>
                      </a:cubicBezTo>
                      <a:cubicBezTo>
                        <a:pt x="105822" y="68797"/>
                        <a:pt x="125374" y="28707"/>
                        <a:pt x="141833" y="855"/>
                      </a:cubicBezTo>
                      <a:cubicBezTo>
                        <a:pt x="142255" y="11"/>
                        <a:pt x="143380" y="-270"/>
                        <a:pt x="144224" y="293"/>
                      </a:cubicBezTo>
                      <a:cubicBezTo>
                        <a:pt x="145068" y="855"/>
                        <a:pt x="145349" y="1840"/>
                        <a:pt x="144786" y="2684"/>
                      </a:cubicBezTo>
                      <a:cubicBezTo>
                        <a:pt x="128469" y="30395"/>
                        <a:pt x="108917" y="70345"/>
                        <a:pt x="79377" y="130832"/>
                      </a:cubicBezTo>
                      <a:cubicBezTo>
                        <a:pt x="73609" y="142788"/>
                        <a:pt x="67279" y="155448"/>
                        <a:pt x="60668" y="169093"/>
                      </a:cubicBezTo>
                      <a:cubicBezTo>
                        <a:pt x="60386" y="169656"/>
                        <a:pt x="59824" y="170078"/>
                        <a:pt x="59261" y="170078"/>
                      </a:cubicBezTo>
                      <a:cubicBezTo>
                        <a:pt x="59542" y="170078"/>
                        <a:pt x="59542" y="170078"/>
                        <a:pt x="59402" y="170078"/>
                      </a:cubicBezTo>
                      <a:close/>
                    </a:path>
                  </a:pathLst>
                </a:custGeom>
                <a:solidFill>
                  <a:srgbClr val="688899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0E8B6716-58C2-429E-901B-E67D52DDE994}"/>
                    </a:ext>
                  </a:extLst>
                </p:cNvPr>
                <p:cNvSpPr/>
                <p:nvPr/>
              </p:nvSpPr>
              <p:spPr>
                <a:xfrm>
                  <a:off x="5958955" y="2097723"/>
                  <a:ext cx="126075" cy="144042"/>
                </a:xfrm>
                <a:custGeom>
                  <a:avLst/>
                  <a:gdLst>
                    <a:gd name="connsiteX0" fmla="*/ 118390 w 126075"/>
                    <a:gd name="connsiteY0" fmla="*/ 144043 h 144042"/>
                    <a:gd name="connsiteX1" fmla="*/ 53824 w 126075"/>
                    <a:gd name="connsiteY1" fmla="*/ 144043 h 144042"/>
                    <a:gd name="connsiteX2" fmla="*/ 39898 w 126075"/>
                    <a:gd name="connsiteY2" fmla="*/ 133493 h 144042"/>
                    <a:gd name="connsiteX3" fmla="*/ 511 w 126075"/>
                    <a:gd name="connsiteY3" fmla="*/ 10550 h 144042"/>
                    <a:gd name="connsiteX4" fmla="*/ 7685 w 126075"/>
                    <a:gd name="connsiteY4" fmla="*/ 0 h 144042"/>
                    <a:gd name="connsiteX5" fmla="*/ 72251 w 126075"/>
                    <a:gd name="connsiteY5" fmla="*/ 0 h 144042"/>
                    <a:gd name="connsiteX6" fmla="*/ 86177 w 126075"/>
                    <a:gd name="connsiteY6" fmla="*/ 10550 h 144042"/>
                    <a:gd name="connsiteX7" fmla="*/ 125564 w 126075"/>
                    <a:gd name="connsiteY7" fmla="*/ 133493 h 144042"/>
                    <a:gd name="connsiteX8" fmla="*/ 118390 w 126075"/>
                    <a:gd name="connsiteY8" fmla="*/ 144043 h 144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6075" h="144042">
                      <a:moveTo>
                        <a:pt x="118390" y="144043"/>
                      </a:moveTo>
                      <a:lnTo>
                        <a:pt x="53824" y="144043"/>
                      </a:lnTo>
                      <a:cubicBezTo>
                        <a:pt x="47916" y="144043"/>
                        <a:pt x="41727" y="139260"/>
                        <a:pt x="39898" y="133493"/>
                      </a:cubicBezTo>
                      <a:lnTo>
                        <a:pt x="511" y="10550"/>
                      </a:lnTo>
                      <a:cubicBezTo>
                        <a:pt x="-1317" y="4642"/>
                        <a:pt x="1918" y="0"/>
                        <a:pt x="7685" y="0"/>
                      </a:cubicBezTo>
                      <a:lnTo>
                        <a:pt x="72251" y="0"/>
                      </a:lnTo>
                      <a:cubicBezTo>
                        <a:pt x="78160" y="0"/>
                        <a:pt x="84349" y="4783"/>
                        <a:pt x="86177" y="10550"/>
                      </a:cubicBezTo>
                      <a:lnTo>
                        <a:pt x="125564" y="133493"/>
                      </a:lnTo>
                      <a:cubicBezTo>
                        <a:pt x="127393" y="139401"/>
                        <a:pt x="124158" y="144043"/>
                        <a:pt x="118390" y="144043"/>
                      </a:cubicBezTo>
                      <a:close/>
                    </a:path>
                  </a:pathLst>
                </a:custGeom>
                <a:solidFill>
                  <a:srgbClr val="BFD5F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995675E1-7CF8-460E-B26D-0826AA99DD24}"/>
                    </a:ext>
                  </a:extLst>
                </p:cNvPr>
                <p:cNvSpPr/>
                <p:nvPr/>
              </p:nvSpPr>
              <p:spPr>
                <a:xfrm>
                  <a:off x="5957043" y="2155201"/>
                  <a:ext cx="74318" cy="119170"/>
                </a:xfrm>
                <a:custGeom>
                  <a:avLst/>
                  <a:gdLst>
                    <a:gd name="connsiteX0" fmla="*/ 1298 w 74318"/>
                    <a:gd name="connsiteY0" fmla="*/ 35503 h 119170"/>
                    <a:gd name="connsiteX1" fmla="*/ 26055 w 74318"/>
                    <a:gd name="connsiteY1" fmla="*/ 1181 h 119170"/>
                    <a:gd name="connsiteX2" fmla="*/ 32667 w 74318"/>
                    <a:gd name="connsiteY2" fmla="*/ 11731 h 119170"/>
                    <a:gd name="connsiteX3" fmla="*/ 32104 w 74318"/>
                    <a:gd name="connsiteY3" fmla="*/ 25797 h 119170"/>
                    <a:gd name="connsiteX4" fmla="*/ 61644 w 74318"/>
                    <a:gd name="connsiteY4" fmla="*/ 47179 h 119170"/>
                    <a:gd name="connsiteX5" fmla="*/ 73882 w 74318"/>
                    <a:gd name="connsiteY5" fmla="*/ 62089 h 119170"/>
                    <a:gd name="connsiteX6" fmla="*/ 74304 w 74318"/>
                    <a:gd name="connsiteY6" fmla="*/ 100492 h 119170"/>
                    <a:gd name="connsiteX7" fmla="*/ 34355 w 74318"/>
                    <a:gd name="connsiteY7" fmla="*/ 118638 h 119170"/>
                    <a:gd name="connsiteX8" fmla="*/ 1298 w 74318"/>
                    <a:gd name="connsiteY8" fmla="*/ 35503 h 119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318" h="119170">
                      <a:moveTo>
                        <a:pt x="1298" y="35503"/>
                      </a:moveTo>
                      <a:cubicBezTo>
                        <a:pt x="2705" y="21578"/>
                        <a:pt x="13958" y="7792"/>
                        <a:pt x="26055" y="1181"/>
                      </a:cubicBezTo>
                      <a:cubicBezTo>
                        <a:pt x="34214" y="-3321"/>
                        <a:pt x="34214" y="6104"/>
                        <a:pt x="32667" y="11731"/>
                      </a:cubicBezTo>
                      <a:cubicBezTo>
                        <a:pt x="31120" y="16936"/>
                        <a:pt x="28728" y="20593"/>
                        <a:pt x="32104" y="25797"/>
                      </a:cubicBezTo>
                      <a:cubicBezTo>
                        <a:pt x="38716" y="36207"/>
                        <a:pt x="51938" y="40567"/>
                        <a:pt x="61644" y="47179"/>
                      </a:cubicBezTo>
                      <a:cubicBezTo>
                        <a:pt x="68115" y="51539"/>
                        <a:pt x="73038" y="53650"/>
                        <a:pt x="73882" y="62089"/>
                      </a:cubicBezTo>
                      <a:cubicBezTo>
                        <a:pt x="74023" y="63778"/>
                        <a:pt x="70506" y="79392"/>
                        <a:pt x="74304" y="100492"/>
                      </a:cubicBezTo>
                      <a:cubicBezTo>
                        <a:pt x="75148" y="104852"/>
                        <a:pt x="38012" y="122436"/>
                        <a:pt x="34355" y="118638"/>
                      </a:cubicBezTo>
                      <a:cubicBezTo>
                        <a:pt x="16349" y="99647"/>
                        <a:pt x="-5595" y="100069"/>
                        <a:pt x="1298" y="35503"/>
                      </a:cubicBezTo>
                      <a:close/>
                    </a:path>
                  </a:pathLst>
                </a:custGeom>
                <a:solidFill>
                  <a:srgbClr val="F59F7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01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6136166" y="1920901"/>
                  <a:ext cx="170465" cy="253907"/>
                  <a:chOff x="6136166" y="1920901"/>
                  <a:chExt cx="170465" cy="253907"/>
                </a:xfrm>
                <a:solidFill>
                  <a:srgbClr val="000000"/>
                </a:solidFill>
              </p:grpSpPr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2DC78899-75B5-45AF-B0F6-50FA52F78E56}"/>
                      </a:ext>
                    </a:extLst>
                  </p:cNvPr>
                  <p:cNvSpPr/>
                  <p:nvPr/>
                </p:nvSpPr>
                <p:spPr>
                  <a:xfrm>
                    <a:off x="6225467" y="2038081"/>
                    <a:ext cx="81164" cy="136728"/>
                  </a:xfrm>
                  <a:custGeom>
                    <a:avLst/>
                    <a:gdLst>
                      <a:gd name="connsiteX0" fmla="*/ 54016 w 81164"/>
                      <a:gd name="connsiteY0" fmla="*/ 0 h 136728"/>
                      <a:gd name="connsiteX1" fmla="*/ 0 w 81164"/>
                      <a:gd name="connsiteY1" fmla="*/ 24335 h 136728"/>
                      <a:gd name="connsiteX2" fmla="*/ 14207 w 81164"/>
                      <a:gd name="connsiteY2" fmla="*/ 136728 h 136728"/>
                      <a:gd name="connsiteX3" fmla="*/ 81165 w 81164"/>
                      <a:gd name="connsiteY3" fmla="*/ 100436 h 136728"/>
                      <a:gd name="connsiteX4" fmla="*/ 54016 w 81164"/>
                      <a:gd name="connsiteY4" fmla="*/ 0 h 1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164" h="136728">
                        <a:moveTo>
                          <a:pt x="54016" y="0"/>
                        </a:moveTo>
                        <a:lnTo>
                          <a:pt x="0" y="24335"/>
                        </a:lnTo>
                        <a:cubicBezTo>
                          <a:pt x="1970" y="57392"/>
                          <a:pt x="-703" y="101421"/>
                          <a:pt x="14207" y="136728"/>
                        </a:cubicBezTo>
                        <a:lnTo>
                          <a:pt x="81165" y="100436"/>
                        </a:lnTo>
                        <a:cubicBezTo>
                          <a:pt x="68645" y="53453"/>
                          <a:pt x="60346" y="61190"/>
                          <a:pt x="54016" y="0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67756417-817D-4670-8AEB-2803B6756E7B}"/>
                      </a:ext>
                    </a:extLst>
                  </p:cNvPr>
                  <p:cNvSpPr/>
                  <p:nvPr/>
                </p:nvSpPr>
                <p:spPr>
                  <a:xfrm>
                    <a:off x="6162598" y="1957830"/>
                    <a:ext cx="121095" cy="159813"/>
                  </a:xfrm>
                  <a:custGeom>
                    <a:avLst/>
                    <a:gdLst>
                      <a:gd name="connsiteX0" fmla="*/ 16027 w 121095"/>
                      <a:gd name="connsiteY0" fmla="*/ 108666 h 159813"/>
                      <a:gd name="connsiteX1" fmla="*/ 64979 w 121095"/>
                      <a:gd name="connsiteY1" fmla="*/ 158180 h 159813"/>
                      <a:gd name="connsiteX2" fmla="*/ 105350 w 121095"/>
                      <a:gd name="connsiteY2" fmla="*/ 119075 h 159813"/>
                      <a:gd name="connsiteX3" fmla="*/ 113790 w 121095"/>
                      <a:gd name="connsiteY3" fmla="*/ 35238 h 159813"/>
                      <a:gd name="connsiteX4" fmla="*/ 63994 w 121095"/>
                      <a:gd name="connsiteY4" fmla="*/ 71 h 159813"/>
                      <a:gd name="connsiteX5" fmla="*/ 16027 w 121095"/>
                      <a:gd name="connsiteY5" fmla="*/ 108666 h 159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5" h="159813">
                        <a:moveTo>
                          <a:pt x="16027" y="108666"/>
                        </a:moveTo>
                        <a:cubicBezTo>
                          <a:pt x="25451" y="126530"/>
                          <a:pt x="38252" y="168590"/>
                          <a:pt x="64979" y="158180"/>
                        </a:cubicBezTo>
                        <a:cubicBezTo>
                          <a:pt x="80030" y="152272"/>
                          <a:pt x="95785" y="131735"/>
                          <a:pt x="105350" y="119075"/>
                        </a:cubicBezTo>
                        <a:cubicBezTo>
                          <a:pt x="123496" y="95021"/>
                          <a:pt x="125466" y="62949"/>
                          <a:pt x="113790" y="35238"/>
                        </a:cubicBezTo>
                        <a:cubicBezTo>
                          <a:pt x="104647" y="13716"/>
                          <a:pt x="87767" y="1056"/>
                          <a:pt x="63994" y="71"/>
                        </a:cubicBezTo>
                        <a:cubicBezTo>
                          <a:pt x="18981" y="-1758"/>
                          <a:pt x="-24345" y="31721"/>
                          <a:pt x="16027" y="108666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1290752B-5625-4DB9-911D-C754E15068CB}"/>
                      </a:ext>
                    </a:extLst>
                  </p:cNvPr>
                  <p:cNvSpPr/>
                  <p:nvPr/>
                </p:nvSpPr>
                <p:spPr>
                  <a:xfrm>
                    <a:off x="6136166" y="1920901"/>
                    <a:ext cx="169316" cy="162333"/>
                  </a:xfrm>
                  <a:custGeom>
                    <a:avLst/>
                    <a:gdLst>
                      <a:gd name="connsiteX0" fmla="*/ 168919 w 169316"/>
                      <a:gd name="connsiteY0" fmla="*/ 126463 h 162333"/>
                      <a:gd name="connsiteX1" fmla="*/ 157947 w 169316"/>
                      <a:gd name="connsiteY1" fmla="*/ 54864 h 162333"/>
                      <a:gd name="connsiteX2" fmla="*/ 123624 w 169316"/>
                      <a:gd name="connsiteY2" fmla="*/ 6053 h 162333"/>
                      <a:gd name="connsiteX3" fmla="*/ 100554 w 169316"/>
                      <a:gd name="connsiteY3" fmla="*/ 4 h 162333"/>
                      <a:gd name="connsiteX4" fmla="*/ 77063 w 169316"/>
                      <a:gd name="connsiteY4" fmla="*/ 5209 h 162333"/>
                      <a:gd name="connsiteX5" fmla="*/ 44850 w 169316"/>
                      <a:gd name="connsiteY5" fmla="*/ 14071 h 162333"/>
                      <a:gd name="connsiteX6" fmla="*/ 19531 w 169316"/>
                      <a:gd name="connsiteY6" fmla="*/ 34186 h 162333"/>
                      <a:gd name="connsiteX7" fmla="*/ 9825 w 169316"/>
                      <a:gd name="connsiteY7" fmla="*/ 45299 h 162333"/>
                      <a:gd name="connsiteX8" fmla="*/ 24594 w 169316"/>
                      <a:gd name="connsiteY8" fmla="*/ 76527 h 162333"/>
                      <a:gd name="connsiteX9" fmla="*/ 90004 w 169316"/>
                      <a:gd name="connsiteY9" fmla="*/ 65414 h 162333"/>
                      <a:gd name="connsiteX10" fmla="*/ 104071 w 169316"/>
                      <a:gd name="connsiteY10" fmla="*/ 112678 h 162333"/>
                      <a:gd name="connsiteX11" fmla="*/ 106885 w 169316"/>
                      <a:gd name="connsiteY11" fmla="*/ 114507 h 162333"/>
                      <a:gd name="connsiteX12" fmla="*/ 122639 w 169316"/>
                      <a:gd name="connsiteY12" fmla="*/ 93688 h 162333"/>
                      <a:gd name="connsiteX13" fmla="*/ 131220 w 169316"/>
                      <a:gd name="connsiteY13" fmla="*/ 110287 h 162333"/>
                      <a:gd name="connsiteX14" fmla="*/ 123905 w 169316"/>
                      <a:gd name="connsiteY14" fmla="*/ 121821 h 162333"/>
                      <a:gd name="connsiteX15" fmla="*/ 150913 w 169316"/>
                      <a:gd name="connsiteY15" fmla="*/ 162333 h 162333"/>
                      <a:gd name="connsiteX16" fmla="*/ 168919 w 169316"/>
                      <a:gd name="connsiteY16" fmla="*/ 126463 h 162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9316" h="162333">
                        <a:moveTo>
                          <a:pt x="168919" y="126463"/>
                        </a:moveTo>
                        <a:cubicBezTo>
                          <a:pt x="160197" y="104519"/>
                          <a:pt x="160901" y="78215"/>
                          <a:pt x="157947" y="54864"/>
                        </a:cubicBezTo>
                        <a:cubicBezTo>
                          <a:pt x="155274" y="34186"/>
                          <a:pt x="149366" y="4505"/>
                          <a:pt x="123624" y="6053"/>
                        </a:cubicBezTo>
                        <a:cubicBezTo>
                          <a:pt x="114340" y="6615"/>
                          <a:pt x="109838" y="285"/>
                          <a:pt x="100554" y="4"/>
                        </a:cubicBezTo>
                        <a:cubicBezTo>
                          <a:pt x="92677" y="-137"/>
                          <a:pt x="84519" y="3521"/>
                          <a:pt x="77063" y="5209"/>
                        </a:cubicBezTo>
                        <a:cubicBezTo>
                          <a:pt x="65951" y="7881"/>
                          <a:pt x="55541" y="10132"/>
                          <a:pt x="44850" y="14071"/>
                        </a:cubicBezTo>
                        <a:cubicBezTo>
                          <a:pt x="32613" y="18713"/>
                          <a:pt x="26001" y="23214"/>
                          <a:pt x="19531" y="34186"/>
                        </a:cubicBezTo>
                        <a:cubicBezTo>
                          <a:pt x="17983" y="36718"/>
                          <a:pt x="12356" y="48112"/>
                          <a:pt x="9825" y="45299"/>
                        </a:cubicBezTo>
                        <a:cubicBezTo>
                          <a:pt x="-13104" y="48815"/>
                          <a:pt x="9262" y="77511"/>
                          <a:pt x="24594" y="76527"/>
                        </a:cubicBezTo>
                        <a:cubicBezTo>
                          <a:pt x="43725" y="75261"/>
                          <a:pt x="71999" y="50222"/>
                          <a:pt x="90004" y="65414"/>
                        </a:cubicBezTo>
                        <a:cubicBezTo>
                          <a:pt x="104353" y="77371"/>
                          <a:pt x="92818" y="100862"/>
                          <a:pt x="104071" y="112678"/>
                        </a:cubicBezTo>
                        <a:cubicBezTo>
                          <a:pt x="104915" y="113663"/>
                          <a:pt x="105900" y="114225"/>
                          <a:pt x="106885" y="114507"/>
                        </a:cubicBezTo>
                        <a:cubicBezTo>
                          <a:pt x="109135" y="107192"/>
                          <a:pt x="116872" y="95376"/>
                          <a:pt x="122639" y="93688"/>
                        </a:cubicBezTo>
                        <a:cubicBezTo>
                          <a:pt x="134174" y="90453"/>
                          <a:pt x="134596" y="101565"/>
                          <a:pt x="131220" y="110287"/>
                        </a:cubicBezTo>
                        <a:cubicBezTo>
                          <a:pt x="129532" y="114647"/>
                          <a:pt x="127141" y="118867"/>
                          <a:pt x="123905" y="121821"/>
                        </a:cubicBezTo>
                        <a:cubicBezTo>
                          <a:pt x="127281" y="126463"/>
                          <a:pt x="145427" y="149392"/>
                          <a:pt x="150913" y="162333"/>
                        </a:cubicBezTo>
                        <a:cubicBezTo>
                          <a:pt x="154711" y="161067"/>
                          <a:pt x="172154" y="134903"/>
                          <a:pt x="168919" y="126463"/>
                        </a:cubicBezTo>
                        <a:close/>
                      </a:path>
                    </a:pathLst>
                  </a:custGeom>
                  <a:solidFill>
                    <a:srgbClr val="633225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A9C09A4D-7BF6-4813-B867-11763320E1C0}"/>
                      </a:ext>
                    </a:extLst>
                  </p:cNvPr>
                  <p:cNvSpPr/>
                  <p:nvPr/>
                </p:nvSpPr>
                <p:spPr>
                  <a:xfrm>
                    <a:off x="6222300" y="2072210"/>
                    <a:ext cx="49640" cy="47317"/>
                  </a:xfrm>
                  <a:custGeom>
                    <a:avLst/>
                    <a:gdLst>
                      <a:gd name="connsiteX0" fmla="*/ 1760 w 49640"/>
                      <a:gd name="connsiteY0" fmla="*/ 47177 h 47317"/>
                      <a:gd name="connsiteX1" fmla="*/ 72 w 49640"/>
                      <a:gd name="connsiteY1" fmla="*/ 45911 h 47317"/>
                      <a:gd name="connsiteX2" fmla="*/ 1338 w 49640"/>
                      <a:gd name="connsiteY2" fmla="*/ 43801 h 47317"/>
                      <a:gd name="connsiteX3" fmla="*/ 46352 w 49640"/>
                      <a:gd name="connsiteY3" fmla="*/ 897 h 47317"/>
                      <a:gd name="connsiteX4" fmla="*/ 48743 w 49640"/>
                      <a:gd name="connsiteY4" fmla="*/ 194 h 47317"/>
                      <a:gd name="connsiteX5" fmla="*/ 49447 w 49640"/>
                      <a:gd name="connsiteY5" fmla="*/ 2585 h 47317"/>
                      <a:gd name="connsiteX6" fmla="*/ 2182 w 49640"/>
                      <a:gd name="connsiteY6" fmla="*/ 47317 h 47317"/>
                      <a:gd name="connsiteX7" fmla="*/ 1760 w 49640"/>
                      <a:gd name="connsiteY7" fmla="*/ 47177 h 47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640" h="47317">
                        <a:moveTo>
                          <a:pt x="1760" y="47177"/>
                        </a:moveTo>
                        <a:cubicBezTo>
                          <a:pt x="916" y="47177"/>
                          <a:pt x="213" y="46614"/>
                          <a:pt x="72" y="45911"/>
                        </a:cubicBezTo>
                        <a:cubicBezTo>
                          <a:pt x="-209" y="44926"/>
                          <a:pt x="354" y="44082"/>
                          <a:pt x="1338" y="43801"/>
                        </a:cubicBezTo>
                        <a:cubicBezTo>
                          <a:pt x="18500" y="39581"/>
                          <a:pt x="33270" y="25514"/>
                          <a:pt x="46352" y="897"/>
                        </a:cubicBezTo>
                        <a:cubicBezTo>
                          <a:pt x="46774" y="53"/>
                          <a:pt x="47899" y="-228"/>
                          <a:pt x="48743" y="194"/>
                        </a:cubicBezTo>
                        <a:cubicBezTo>
                          <a:pt x="49587" y="616"/>
                          <a:pt x="49869" y="1741"/>
                          <a:pt x="49447" y="2585"/>
                        </a:cubicBezTo>
                        <a:cubicBezTo>
                          <a:pt x="35802" y="28187"/>
                          <a:pt x="20328" y="42816"/>
                          <a:pt x="2182" y="47317"/>
                        </a:cubicBezTo>
                        <a:cubicBezTo>
                          <a:pt x="2042" y="47177"/>
                          <a:pt x="1901" y="47177"/>
                          <a:pt x="1760" y="47177"/>
                        </a:cubicBezTo>
                        <a:close/>
                      </a:path>
                    </a:pathLst>
                  </a:custGeom>
                  <a:solidFill>
                    <a:srgbClr val="DB8370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2B31A59B-224D-4EB5-ACAA-2143D8B7DE76}"/>
                    </a:ext>
                  </a:extLst>
                </p:cNvPr>
                <p:cNvSpPr/>
                <p:nvPr/>
              </p:nvSpPr>
              <p:spPr>
                <a:xfrm>
                  <a:off x="5765346" y="2358424"/>
                  <a:ext cx="117808" cy="48883"/>
                </a:xfrm>
                <a:custGeom>
                  <a:avLst/>
                  <a:gdLst>
                    <a:gd name="connsiteX0" fmla="*/ 58799 w 117808"/>
                    <a:gd name="connsiteY0" fmla="*/ 31043 h 48883"/>
                    <a:gd name="connsiteX1" fmla="*/ 57955 w 117808"/>
                    <a:gd name="connsiteY1" fmla="*/ 44124 h 48883"/>
                    <a:gd name="connsiteX2" fmla="*/ 86791 w 117808"/>
                    <a:gd name="connsiteY2" fmla="*/ 44124 h 48883"/>
                    <a:gd name="connsiteX3" fmla="*/ 105359 w 117808"/>
                    <a:gd name="connsiteY3" fmla="*/ 48485 h 48883"/>
                    <a:gd name="connsiteX4" fmla="*/ 110424 w 117808"/>
                    <a:gd name="connsiteY4" fmla="*/ 19508 h 48883"/>
                    <a:gd name="connsiteX5" fmla="*/ 45576 w 117808"/>
                    <a:gd name="connsiteY5" fmla="*/ 1924 h 48883"/>
                    <a:gd name="connsiteX6" fmla="*/ 13926 w 117808"/>
                    <a:gd name="connsiteY6" fmla="*/ 21899 h 48883"/>
                    <a:gd name="connsiteX7" fmla="*/ 0 w 117808"/>
                    <a:gd name="connsiteY7" fmla="*/ 39483 h 48883"/>
                    <a:gd name="connsiteX8" fmla="*/ 18146 w 117808"/>
                    <a:gd name="connsiteY8" fmla="*/ 35263 h 48883"/>
                    <a:gd name="connsiteX9" fmla="*/ 41918 w 117808"/>
                    <a:gd name="connsiteY9" fmla="*/ 28229 h 48883"/>
                    <a:gd name="connsiteX10" fmla="*/ 58799 w 117808"/>
                    <a:gd name="connsiteY10" fmla="*/ 31043 h 48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7808" h="48883">
                      <a:moveTo>
                        <a:pt x="58799" y="31043"/>
                      </a:moveTo>
                      <a:cubicBezTo>
                        <a:pt x="47827" y="34841"/>
                        <a:pt x="48671" y="41874"/>
                        <a:pt x="57955" y="44124"/>
                      </a:cubicBezTo>
                      <a:cubicBezTo>
                        <a:pt x="67520" y="46375"/>
                        <a:pt x="77226" y="43984"/>
                        <a:pt x="86791" y="44124"/>
                      </a:cubicBezTo>
                      <a:cubicBezTo>
                        <a:pt x="93965" y="44265"/>
                        <a:pt x="98607" y="47219"/>
                        <a:pt x="105359" y="48485"/>
                      </a:cubicBezTo>
                      <a:cubicBezTo>
                        <a:pt x="123505" y="52143"/>
                        <a:pt x="118723" y="29636"/>
                        <a:pt x="110424" y="19508"/>
                      </a:cubicBezTo>
                      <a:cubicBezTo>
                        <a:pt x="96357" y="2346"/>
                        <a:pt x="66254" y="-3421"/>
                        <a:pt x="45576" y="1924"/>
                      </a:cubicBezTo>
                      <a:cubicBezTo>
                        <a:pt x="32916" y="5160"/>
                        <a:pt x="22366" y="12615"/>
                        <a:pt x="13926" y="21899"/>
                      </a:cubicBezTo>
                      <a:cubicBezTo>
                        <a:pt x="9284" y="26963"/>
                        <a:pt x="562" y="32309"/>
                        <a:pt x="0" y="39483"/>
                      </a:cubicBezTo>
                      <a:cubicBezTo>
                        <a:pt x="7596" y="43702"/>
                        <a:pt x="11816" y="39201"/>
                        <a:pt x="18146" y="35263"/>
                      </a:cubicBezTo>
                      <a:cubicBezTo>
                        <a:pt x="26164" y="30199"/>
                        <a:pt x="32353" y="27385"/>
                        <a:pt x="41918" y="28229"/>
                      </a:cubicBezTo>
                      <a:cubicBezTo>
                        <a:pt x="49937" y="28933"/>
                        <a:pt x="52609" y="29495"/>
                        <a:pt x="58799" y="31043"/>
                      </a:cubicBezTo>
                      <a:close/>
                    </a:path>
                  </a:pathLst>
                </a:custGeom>
                <a:solidFill>
                  <a:srgbClr val="F59F71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07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5536763" y="2570505"/>
                  <a:ext cx="794188" cy="647348"/>
                  <a:chOff x="5536763" y="2570505"/>
                  <a:chExt cx="794188" cy="647348"/>
                </a:xfrm>
                <a:solidFill>
                  <a:srgbClr val="000000"/>
                </a:solidFill>
              </p:grpSpPr>
              <p:grpSp>
                <p:nvGrpSpPr>
                  <p:cNvPr id="308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5536763" y="2571898"/>
                    <a:ext cx="777908" cy="645954"/>
                    <a:chOff x="5536763" y="2571898"/>
                    <a:chExt cx="777908" cy="645954"/>
                  </a:xfrm>
                  <a:solidFill>
                    <a:srgbClr val="000000"/>
                  </a:solidFill>
                </p:grpSpPr>
                <p:sp>
                  <p:nvSpPr>
                    <p:cNvPr id="309" name="Freeform: Shape 308">
                      <a:extLst>
                        <a:ext uri="{FF2B5EF4-FFF2-40B4-BE49-F238E27FC236}">
                          <a16:creationId xmlns:a16="http://schemas.microsoft.com/office/drawing/2014/main" id="{6F0F0195-3EA9-4049-9489-B064BB964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8580" y="3108696"/>
                      <a:ext cx="63722" cy="42622"/>
                    </a:xfrm>
                    <a:custGeom>
                      <a:avLst/>
                      <a:gdLst>
                        <a:gd name="connsiteX0" fmla="*/ 11956 w 63722"/>
                        <a:gd name="connsiteY0" fmla="*/ 0 h 42622"/>
                        <a:gd name="connsiteX1" fmla="*/ 0 w 63722"/>
                        <a:gd name="connsiteY1" fmla="*/ 42622 h 42622"/>
                        <a:gd name="connsiteX2" fmla="*/ 50359 w 63722"/>
                        <a:gd name="connsiteY2" fmla="*/ 42622 h 42622"/>
                        <a:gd name="connsiteX3" fmla="*/ 63722 w 63722"/>
                        <a:gd name="connsiteY3" fmla="*/ 0 h 42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722" h="42622">
                          <a:moveTo>
                            <a:pt x="11956" y="0"/>
                          </a:moveTo>
                          <a:lnTo>
                            <a:pt x="0" y="42622"/>
                          </a:lnTo>
                          <a:lnTo>
                            <a:pt x="50359" y="42622"/>
                          </a:lnTo>
                          <a:lnTo>
                            <a:pt x="63722" y="0"/>
                          </a:lnTo>
                          <a:close/>
                        </a:path>
                      </a:pathLst>
                    </a:custGeom>
                    <a:solidFill>
                      <a:srgbClr val="F59F7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10" name="Freeform: Shape 309">
                      <a:extLst>
                        <a:ext uri="{FF2B5EF4-FFF2-40B4-BE49-F238E27FC236}">
                          <a16:creationId xmlns:a16="http://schemas.microsoft.com/office/drawing/2014/main" id="{460FC764-68C8-4238-AA68-D59E349C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6763" y="3137673"/>
                      <a:ext cx="196792" cy="80180"/>
                    </a:xfrm>
                    <a:custGeom>
                      <a:avLst/>
                      <a:gdLst>
                        <a:gd name="connsiteX0" fmla="*/ 40652 w 196792"/>
                        <a:gd name="connsiteY0" fmla="*/ 54579 h 80180"/>
                        <a:gd name="connsiteX1" fmla="*/ 118019 w 196792"/>
                        <a:gd name="connsiteY1" fmla="*/ 0 h 80180"/>
                        <a:gd name="connsiteX2" fmla="*/ 180335 w 196792"/>
                        <a:gd name="connsiteY2" fmla="*/ 0 h 80180"/>
                        <a:gd name="connsiteX3" fmla="*/ 196793 w 196792"/>
                        <a:gd name="connsiteY3" fmla="*/ 80180 h 80180"/>
                        <a:gd name="connsiteX4" fmla="*/ 159657 w 196792"/>
                        <a:gd name="connsiteY4" fmla="*/ 80180 h 80180"/>
                        <a:gd name="connsiteX5" fmla="*/ 151920 w 196792"/>
                        <a:gd name="connsiteY5" fmla="*/ 60487 h 80180"/>
                        <a:gd name="connsiteX6" fmla="*/ 121677 w 196792"/>
                        <a:gd name="connsiteY6" fmla="*/ 80180 h 80180"/>
                        <a:gd name="connsiteX7" fmla="*/ 0 w 196792"/>
                        <a:gd name="connsiteY7" fmla="*/ 80180 h 80180"/>
                        <a:gd name="connsiteX8" fmla="*/ 40652 w 196792"/>
                        <a:gd name="connsiteY8" fmla="*/ 54579 h 80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6792" h="80180">
                          <a:moveTo>
                            <a:pt x="40652" y="54579"/>
                          </a:moveTo>
                          <a:cubicBezTo>
                            <a:pt x="56829" y="52469"/>
                            <a:pt x="110986" y="30384"/>
                            <a:pt x="118019" y="0"/>
                          </a:cubicBezTo>
                          <a:lnTo>
                            <a:pt x="180335" y="0"/>
                          </a:lnTo>
                          <a:cubicBezTo>
                            <a:pt x="186102" y="23773"/>
                            <a:pt x="196793" y="51765"/>
                            <a:pt x="196793" y="80180"/>
                          </a:cubicBezTo>
                          <a:lnTo>
                            <a:pt x="159657" y="80180"/>
                          </a:lnTo>
                          <a:lnTo>
                            <a:pt x="151920" y="60487"/>
                          </a:lnTo>
                          <a:lnTo>
                            <a:pt x="121677" y="80180"/>
                          </a:lnTo>
                          <a:lnTo>
                            <a:pt x="0" y="80180"/>
                          </a:lnTo>
                          <a:cubicBezTo>
                            <a:pt x="140" y="51906"/>
                            <a:pt x="30243" y="55985"/>
                            <a:pt x="40652" y="54579"/>
                          </a:cubicBezTo>
                          <a:close/>
                        </a:path>
                      </a:pathLst>
                    </a:custGeom>
                    <a:solidFill>
                      <a:srgbClr val="8AA7B7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11" name="Freeform: Shape 310">
                      <a:extLst>
                        <a:ext uri="{FF2B5EF4-FFF2-40B4-BE49-F238E27FC236}">
                          <a16:creationId xmlns:a16="http://schemas.microsoft.com/office/drawing/2014/main" id="{4CED369D-F6F4-47E5-81E9-7248A46AE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1675" y="2571898"/>
                      <a:ext cx="652996" cy="550301"/>
                    </a:xfrm>
                    <a:custGeom>
                      <a:avLst/>
                      <a:gdLst>
                        <a:gd name="connsiteX0" fmla="*/ 98185 w 652996"/>
                        <a:gd name="connsiteY0" fmla="*/ 163609 h 550301"/>
                        <a:gd name="connsiteX1" fmla="*/ 166127 w 652996"/>
                        <a:gd name="connsiteY1" fmla="*/ 36446 h 550301"/>
                        <a:gd name="connsiteX2" fmla="*/ 627092 w 652996"/>
                        <a:gd name="connsiteY2" fmla="*/ 13 h 550301"/>
                        <a:gd name="connsiteX3" fmla="*/ 628921 w 652996"/>
                        <a:gd name="connsiteY3" fmla="*/ 163609 h 550301"/>
                        <a:gd name="connsiteX4" fmla="*/ 225207 w 652996"/>
                        <a:gd name="connsiteY4" fmla="*/ 163609 h 550301"/>
                        <a:gd name="connsiteX5" fmla="*/ 58658 w 652996"/>
                        <a:gd name="connsiteY5" fmla="*/ 550302 h 550301"/>
                        <a:gd name="connsiteX6" fmla="*/ 0 w 652996"/>
                        <a:gd name="connsiteY6" fmla="*/ 550302 h 550301"/>
                        <a:gd name="connsiteX7" fmla="*/ 98185 w 652996"/>
                        <a:gd name="connsiteY7" fmla="*/ 163609 h 5503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52996" h="550301">
                          <a:moveTo>
                            <a:pt x="98185" y="163609"/>
                          </a:moveTo>
                          <a:cubicBezTo>
                            <a:pt x="110423" y="117751"/>
                            <a:pt x="121255" y="56280"/>
                            <a:pt x="166127" y="36446"/>
                          </a:cubicBezTo>
                          <a:cubicBezTo>
                            <a:pt x="252919" y="9297"/>
                            <a:pt x="617808" y="-409"/>
                            <a:pt x="627092" y="13"/>
                          </a:cubicBezTo>
                          <a:cubicBezTo>
                            <a:pt x="644957" y="53045"/>
                            <a:pt x="674216" y="126472"/>
                            <a:pt x="628921" y="163609"/>
                          </a:cubicBezTo>
                          <a:lnTo>
                            <a:pt x="225207" y="163609"/>
                          </a:lnTo>
                          <a:cubicBezTo>
                            <a:pt x="216345" y="260669"/>
                            <a:pt x="124068" y="430735"/>
                            <a:pt x="58658" y="550302"/>
                          </a:cubicBezTo>
                          <a:lnTo>
                            <a:pt x="0" y="550302"/>
                          </a:lnTo>
                          <a:cubicBezTo>
                            <a:pt x="17443" y="468715"/>
                            <a:pt x="63300" y="274454"/>
                            <a:pt x="98185" y="163609"/>
                          </a:cubicBezTo>
                          <a:close/>
                        </a:path>
                      </a:pathLst>
                    </a:custGeom>
                    <a:solidFill>
                      <a:srgbClr val="2B4FB1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A3648174-D1A8-4A9E-B454-27332D3BC8B4}"/>
                      </a:ext>
                    </a:extLst>
                  </p:cNvPr>
                  <p:cNvSpPr/>
                  <p:nvPr/>
                </p:nvSpPr>
                <p:spPr>
                  <a:xfrm>
                    <a:off x="5933162" y="3093926"/>
                    <a:ext cx="59502" cy="66394"/>
                  </a:xfrm>
                  <a:custGeom>
                    <a:avLst/>
                    <a:gdLst>
                      <a:gd name="connsiteX0" fmla="*/ 8018 w 59502"/>
                      <a:gd name="connsiteY0" fmla="*/ 0 h 66394"/>
                      <a:gd name="connsiteX1" fmla="*/ 0 w 59502"/>
                      <a:gd name="connsiteY1" fmla="*/ 64425 h 66394"/>
                      <a:gd name="connsiteX2" fmla="*/ 47264 w 59502"/>
                      <a:gd name="connsiteY2" fmla="*/ 66395 h 66394"/>
                      <a:gd name="connsiteX3" fmla="*/ 59502 w 59502"/>
                      <a:gd name="connsiteY3" fmla="*/ 4079 h 66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502" h="66394">
                        <a:moveTo>
                          <a:pt x="8018" y="0"/>
                        </a:moveTo>
                        <a:lnTo>
                          <a:pt x="0" y="64425"/>
                        </a:lnTo>
                        <a:lnTo>
                          <a:pt x="47264" y="66395"/>
                        </a:lnTo>
                        <a:lnTo>
                          <a:pt x="59502" y="4079"/>
                        </a:lnTo>
                        <a:close/>
                      </a:path>
                    </a:pathLst>
                  </a:custGeom>
                  <a:solidFill>
                    <a:srgbClr val="F59F7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A1BD1AAB-14A9-4524-82FA-B135F3D8FF28}"/>
                      </a:ext>
                    </a:extLst>
                  </p:cNvPr>
                  <p:cNvSpPr/>
                  <p:nvPr/>
                </p:nvSpPr>
                <p:spPr>
                  <a:xfrm>
                    <a:off x="6111949" y="2572333"/>
                    <a:ext cx="208890" cy="96919"/>
                  </a:xfrm>
                  <a:custGeom>
                    <a:avLst/>
                    <a:gdLst>
                      <a:gd name="connsiteX0" fmla="*/ 11254 w 208890"/>
                      <a:gd name="connsiteY0" fmla="*/ 0 h 96919"/>
                      <a:gd name="connsiteX1" fmla="*/ 0 w 208890"/>
                      <a:gd name="connsiteY1" fmla="*/ 96919 h 96919"/>
                      <a:gd name="connsiteX2" fmla="*/ 173724 w 208890"/>
                      <a:gd name="connsiteY2" fmla="*/ 58517 h 96919"/>
                      <a:gd name="connsiteX3" fmla="*/ 208890 w 208890"/>
                      <a:gd name="connsiteY3" fmla="*/ 0 h 96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8890" h="96919">
                        <a:moveTo>
                          <a:pt x="11254" y="0"/>
                        </a:moveTo>
                        <a:lnTo>
                          <a:pt x="0" y="96919"/>
                        </a:lnTo>
                        <a:lnTo>
                          <a:pt x="173724" y="58517"/>
                        </a:lnTo>
                        <a:lnTo>
                          <a:pt x="208890" y="0"/>
                        </a:lnTo>
                        <a:close/>
                      </a:path>
                    </a:pathLst>
                  </a:custGeom>
                  <a:solidFill>
                    <a:srgbClr val="2B4FB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64B5167F-227C-4A8C-BA99-52411A1C047E}"/>
                      </a:ext>
                    </a:extLst>
                  </p:cNvPr>
                  <p:cNvSpPr/>
                  <p:nvPr/>
                </p:nvSpPr>
                <p:spPr>
                  <a:xfrm>
                    <a:off x="5933162" y="2572327"/>
                    <a:ext cx="397789" cy="550294"/>
                  </a:xfrm>
                  <a:custGeom>
                    <a:avLst/>
                    <a:gdLst>
                      <a:gd name="connsiteX0" fmla="*/ 387678 w 397789"/>
                      <a:gd name="connsiteY0" fmla="*/ 6 h 550294"/>
                      <a:gd name="connsiteX1" fmla="*/ 67239 w 397789"/>
                      <a:gd name="connsiteY1" fmla="*/ 36439 h 550294"/>
                      <a:gd name="connsiteX2" fmla="*/ 23351 w 397789"/>
                      <a:gd name="connsiteY2" fmla="*/ 163601 h 550294"/>
                      <a:gd name="connsiteX3" fmla="*/ 0 w 397789"/>
                      <a:gd name="connsiteY3" fmla="*/ 550294 h 550294"/>
                      <a:gd name="connsiteX4" fmla="*/ 58658 w 397789"/>
                      <a:gd name="connsiteY4" fmla="*/ 550294 h 550294"/>
                      <a:gd name="connsiteX5" fmla="*/ 150654 w 397789"/>
                      <a:gd name="connsiteY5" fmla="*/ 163601 h 550294"/>
                      <a:gd name="connsiteX6" fmla="*/ 357012 w 397789"/>
                      <a:gd name="connsiteY6" fmla="*/ 163601 h 550294"/>
                      <a:gd name="connsiteX7" fmla="*/ 387678 w 397789"/>
                      <a:gd name="connsiteY7" fmla="*/ 6 h 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7789" h="550294">
                        <a:moveTo>
                          <a:pt x="387678" y="6"/>
                        </a:moveTo>
                        <a:cubicBezTo>
                          <a:pt x="378394" y="-275"/>
                          <a:pt x="154030" y="9431"/>
                          <a:pt x="67239" y="36439"/>
                        </a:cubicBezTo>
                        <a:cubicBezTo>
                          <a:pt x="26164" y="56273"/>
                          <a:pt x="27149" y="117744"/>
                          <a:pt x="23351" y="163601"/>
                        </a:cubicBezTo>
                        <a:cubicBezTo>
                          <a:pt x="10128" y="274447"/>
                          <a:pt x="1829" y="468708"/>
                          <a:pt x="0" y="550294"/>
                        </a:cubicBezTo>
                        <a:lnTo>
                          <a:pt x="58658" y="550294"/>
                        </a:lnTo>
                        <a:cubicBezTo>
                          <a:pt x="101139" y="430728"/>
                          <a:pt x="160501" y="260802"/>
                          <a:pt x="150654" y="163601"/>
                        </a:cubicBezTo>
                        <a:lnTo>
                          <a:pt x="357012" y="163601"/>
                        </a:lnTo>
                        <a:cubicBezTo>
                          <a:pt x="402307" y="126465"/>
                          <a:pt x="405542" y="53037"/>
                          <a:pt x="387678" y="6"/>
                        </a:cubicBezTo>
                        <a:close/>
                      </a:path>
                    </a:pathLst>
                  </a:custGeom>
                  <a:solidFill>
                    <a:srgbClr val="2B4FB1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882AC8D8-6392-410F-80CA-8502674A40D3}"/>
                      </a:ext>
                    </a:extLst>
                  </p:cNvPr>
                  <p:cNvSpPr/>
                  <p:nvPr/>
                </p:nvSpPr>
                <p:spPr>
                  <a:xfrm>
                    <a:off x="5934568" y="2570505"/>
                    <a:ext cx="388099" cy="457870"/>
                  </a:xfrm>
                  <a:custGeom>
                    <a:avLst/>
                    <a:gdLst>
                      <a:gd name="connsiteX0" fmla="*/ 1829 w 388099"/>
                      <a:gd name="connsiteY0" fmla="*/ 457870 h 457870"/>
                      <a:gd name="connsiteX1" fmla="*/ 1829 w 388099"/>
                      <a:gd name="connsiteY1" fmla="*/ 457870 h 457870"/>
                      <a:gd name="connsiteX2" fmla="*/ 0 w 388099"/>
                      <a:gd name="connsiteY2" fmla="*/ 456042 h 457870"/>
                      <a:gd name="connsiteX3" fmla="*/ 20115 w 388099"/>
                      <a:gd name="connsiteY3" fmla="*/ 165283 h 457870"/>
                      <a:gd name="connsiteX4" fmla="*/ 21381 w 388099"/>
                      <a:gd name="connsiteY4" fmla="*/ 148825 h 457870"/>
                      <a:gd name="connsiteX5" fmla="*/ 65129 w 388099"/>
                      <a:gd name="connsiteY5" fmla="*/ 36714 h 457870"/>
                      <a:gd name="connsiteX6" fmla="*/ 385849 w 388099"/>
                      <a:gd name="connsiteY6" fmla="*/ 0 h 457870"/>
                      <a:gd name="connsiteX7" fmla="*/ 386412 w 388099"/>
                      <a:gd name="connsiteY7" fmla="*/ 0 h 457870"/>
                      <a:gd name="connsiteX8" fmla="*/ 388100 w 388099"/>
                      <a:gd name="connsiteY8" fmla="*/ 1829 h 457870"/>
                      <a:gd name="connsiteX9" fmla="*/ 386271 w 388099"/>
                      <a:gd name="connsiteY9" fmla="*/ 3517 h 457870"/>
                      <a:gd name="connsiteX10" fmla="*/ 385708 w 388099"/>
                      <a:gd name="connsiteY10" fmla="*/ 3517 h 457870"/>
                      <a:gd name="connsiteX11" fmla="*/ 66395 w 388099"/>
                      <a:gd name="connsiteY11" fmla="*/ 39949 h 457870"/>
                      <a:gd name="connsiteX12" fmla="*/ 24898 w 388099"/>
                      <a:gd name="connsiteY12" fmla="*/ 148966 h 457870"/>
                      <a:gd name="connsiteX13" fmla="*/ 23632 w 388099"/>
                      <a:gd name="connsiteY13" fmla="*/ 165565 h 457870"/>
                      <a:gd name="connsiteX14" fmla="*/ 3517 w 388099"/>
                      <a:gd name="connsiteY14" fmla="*/ 456183 h 457870"/>
                      <a:gd name="connsiteX15" fmla="*/ 1829 w 388099"/>
                      <a:gd name="connsiteY15" fmla="*/ 457870 h 457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88099" h="457870">
                        <a:moveTo>
                          <a:pt x="1829" y="457870"/>
                        </a:moveTo>
                        <a:cubicBezTo>
                          <a:pt x="1688" y="457870"/>
                          <a:pt x="1688" y="457870"/>
                          <a:pt x="1829" y="457870"/>
                        </a:cubicBezTo>
                        <a:cubicBezTo>
                          <a:pt x="844" y="457870"/>
                          <a:pt x="0" y="457026"/>
                          <a:pt x="0" y="456042"/>
                        </a:cubicBezTo>
                        <a:cubicBezTo>
                          <a:pt x="2391" y="399916"/>
                          <a:pt x="9002" y="259108"/>
                          <a:pt x="20115" y="165283"/>
                        </a:cubicBezTo>
                        <a:cubicBezTo>
                          <a:pt x="20537" y="160079"/>
                          <a:pt x="20959" y="154452"/>
                          <a:pt x="21381" y="148825"/>
                        </a:cubicBezTo>
                        <a:cubicBezTo>
                          <a:pt x="24335" y="104656"/>
                          <a:pt x="27852" y="54719"/>
                          <a:pt x="65129" y="36714"/>
                        </a:cubicBezTo>
                        <a:cubicBezTo>
                          <a:pt x="150935" y="9847"/>
                          <a:pt x="370516" y="0"/>
                          <a:pt x="385849" y="0"/>
                        </a:cubicBezTo>
                        <a:cubicBezTo>
                          <a:pt x="386130" y="0"/>
                          <a:pt x="386271" y="0"/>
                          <a:pt x="386412" y="0"/>
                        </a:cubicBezTo>
                        <a:cubicBezTo>
                          <a:pt x="387396" y="0"/>
                          <a:pt x="388100" y="844"/>
                          <a:pt x="388100" y="1829"/>
                        </a:cubicBezTo>
                        <a:cubicBezTo>
                          <a:pt x="388100" y="2813"/>
                          <a:pt x="387256" y="3517"/>
                          <a:pt x="386271" y="3517"/>
                        </a:cubicBezTo>
                        <a:cubicBezTo>
                          <a:pt x="385990" y="3517"/>
                          <a:pt x="385849" y="3517"/>
                          <a:pt x="385708" y="3517"/>
                        </a:cubicBezTo>
                        <a:cubicBezTo>
                          <a:pt x="370516" y="3517"/>
                          <a:pt x="151780" y="13363"/>
                          <a:pt x="66395" y="39949"/>
                        </a:cubicBezTo>
                        <a:cubicBezTo>
                          <a:pt x="31228" y="56970"/>
                          <a:pt x="27852" y="105781"/>
                          <a:pt x="24898" y="148966"/>
                        </a:cubicBezTo>
                        <a:cubicBezTo>
                          <a:pt x="24476" y="154593"/>
                          <a:pt x="24195" y="160219"/>
                          <a:pt x="23632" y="165565"/>
                        </a:cubicBezTo>
                        <a:cubicBezTo>
                          <a:pt x="12519" y="259390"/>
                          <a:pt x="5908" y="400056"/>
                          <a:pt x="3517" y="456183"/>
                        </a:cubicBezTo>
                        <a:cubicBezTo>
                          <a:pt x="3517" y="457167"/>
                          <a:pt x="2673" y="457870"/>
                          <a:pt x="1829" y="457870"/>
                        </a:cubicBezTo>
                        <a:close/>
                      </a:path>
                    </a:pathLst>
                  </a:custGeom>
                  <a:solidFill>
                    <a:srgbClr val="213D8A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CBC3FF33-82B8-4BDE-AA64-1798D06D586E}"/>
                      </a:ext>
                    </a:extLst>
                  </p:cNvPr>
                  <p:cNvSpPr/>
                  <p:nvPr/>
                </p:nvSpPr>
                <p:spPr>
                  <a:xfrm>
                    <a:off x="5849887" y="3138939"/>
                    <a:ext cx="152061" cy="78914"/>
                  </a:xfrm>
                  <a:custGeom>
                    <a:avLst/>
                    <a:gdLst>
                      <a:gd name="connsiteX0" fmla="*/ 29400 w 152061"/>
                      <a:gd name="connsiteY0" fmla="*/ 51625 h 78914"/>
                      <a:gd name="connsiteX1" fmla="*/ 78633 w 152061"/>
                      <a:gd name="connsiteY1" fmla="*/ 0 h 78914"/>
                      <a:gd name="connsiteX2" fmla="*/ 139964 w 152061"/>
                      <a:gd name="connsiteY2" fmla="*/ 0 h 78914"/>
                      <a:gd name="connsiteX3" fmla="*/ 152061 w 152061"/>
                      <a:gd name="connsiteY3" fmla="*/ 78914 h 78914"/>
                      <a:gd name="connsiteX4" fmla="*/ 115488 w 152061"/>
                      <a:gd name="connsiteY4" fmla="*/ 78914 h 78914"/>
                      <a:gd name="connsiteX5" fmla="*/ 107892 w 152061"/>
                      <a:gd name="connsiteY5" fmla="*/ 59643 h 78914"/>
                      <a:gd name="connsiteX6" fmla="*/ 91574 w 152061"/>
                      <a:gd name="connsiteY6" fmla="*/ 78914 h 78914"/>
                      <a:gd name="connsiteX7" fmla="*/ 0 w 152061"/>
                      <a:gd name="connsiteY7" fmla="*/ 78914 h 78914"/>
                      <a:gd name="connsiteX8" fmla="*/ 29400 w 152061"/>
                      <a:gd name="connsiteY8" fmla="*/ 51625 h 7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061" h="78914">
                        <a:moveTo>
                          <a:pt x="29400" y="51625"/>
                        </a:moveTo>
                        <a:cubicBezTo>
                          <a:pt x="45436" y="49515"/>
                          <a:pt x="71600" y="29821"/>
                          <a:pt x="78633" y="0"/>
                        </a:cubicBezTo>
                        <a:lnTo>
                          <a:pt x="139964" y="0"/>
                        </a:lnTo>
                        <a:cubicBezTo>
                          <a:pt x="145590" y="23351"/>
                          <a:pt x="152061" y="50921"/>
                          <a:pt x="152061" y="78914"/>
                        </a:cubicBezTo>
                        <a:lnTo>
                          <a:pt x="115488" y="78914"/>
                        </a:lnTo>
                        <a:lnTo>
                          <a:pt x="107892" y="59643"/>
                        </a:lnTo>
                        <a:lnTo>
                          <a:pt x="91574" y="78914"/>
                        </a:lnTo>
                        <a:lnTo>
                          <a:pt x="0" y="78914"/>
                        </a:lnTo>
                        <a:cubicBezTo>
                          <a:pt x="0" y="51062"/>
                          <a:pt x="19131" y="53031"/>
                          <a:pt x="29400" y="51625"/>
                        </a:cubicBezTo>
                        <a:close/>
                      </a:path>
                    </a:pathLst>
                  </a:custGeom>
                  <a:solidFill>
                    <a:srgbClr val="8AA7B7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17" name="Graphic 2">
              <a:extLst>
                <a:ext uri="{FF2B5EF4-FFF2-40B4-BE49-F238E27FC236}">
                  <a16:creationId xmlns:a16="http://schemas.microsoft.com/office/drawing/2014/main" id="{907A51F6-9DA7-40F3-BC10-C1DCDC12ED37}"/>
                </a:ext>
              </a:extLst>
            </p:cNvPr>
            <p:cNvGrpSpPr/>
            <p:nvPr/>
          </p:nvGrpSpPr>
          <p:grpSpPr>
            <a:xfrm>
              <a:off x="1343908" y="195487"/>
              <a:ext cx="6708258" cy="2058376"/>
              <a:chOff x="1343908" y="195487"/>
              <a:chExt cx="6708258" cy="2058376"/>
            </a:xfrm>
            <a:solidFill>
              <a:srgbClr val="000000"/>
            </a:solidFill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72C4539-3F9E-4B42-B01D-63818726C700}"/>
                  </a:ext>
                </a:extLst>
              </p:cNvPr>
              <p:cNvSpPr/>
              <p:nvPr/>
            </p:nvSpPr>
            <p:spPr>
              <a:xfrm>
                <a:off x="4441109" y="749151"/>
                <a:ext cx="408777" cy="1504712"/>
              </a:xfrm>
              <a:custGeom>
                <a:avLst/>
                <a:gdLst>
                  <a:gd name="connsiteX0" fmla="*/ 394711 w 408777"/>
                  <a:gd name="connsiteY0" fmla="*/ 1497679 h 1504712"/>
                  <a:gd name="connsiteX1" fmla="*/ 401745 w 408777"/>
                  <a:gd name="connsiteY1" fmla="*/ 1490646 h 1504712"/>
                  <a:gd name="connsiteX2" fmla="*/ 401745 w 408777"/>
                  <a:gd name="connsiteY2" fmla="*/ 1490646 h 1504712"/>
                  <a:gd name="connsiteX3" fmla="*/ 408778 w 408777"/>
                  <a:gd name="connsiteY3" fmla="*/ 1497679 h 1504712"/>
                  <a:gd name="connsiteX4" fmla="*/ 408778 w 408777"/>
                  <a:gd name="connsiteY4" fmla="*/ 1497679 h 1504712"/>
                  <a:gd name="connsiteX5" fmla="*/ 401745 w 408777"/>
                  <a:gd name="connsiteY5" fmla="*/ 1504713 h 1504712"/>
                  <a:gd name="connsiteX6" fmla="*/ 401745 w 408777"/>
                  <a:gd name="connsiteY6" fmla="*/ 1504713 h 1504712"/>
                  <a:gd name="connsiteX7" fmla="*/ 394711 w 408777"/>
                  <a:gd name="connsiteY7" fmla="*/ 1497679 h 1504712"/>
                  <a:gd name="connsiteX8" fmla="*/ 394711 w 408777"/>
                  <a:gd name="connsiteY8" fmla="*/ 1469546 h 1504712"/>
                  <a:gd name="connsiteX9" fmla="*/ 401745 w 408777"/>
                  <a:gd name="connsiteY9" fmla="*/ 1462513 h 1504712"/>
                  <a:gd name="connsiteX10" fmla="*/ 401745 w 408777"/>
                  <a:gd name="connsiteY10" fmla="*/ 1462513 h 1504712"/>
                  <a:gd name="connsiteX11" fmla="*/ 408778 w 408777"/>
                  <a:gd name="connsiteY11" fmla="*/ 1469546 h 1504712"/>
                  <a:gd name="connsiteX12" fmla="*/ 408778 w 408777"/>
                  <a:gd name="connsiteY12" fmla="*/ 1469546 h 1504712"/>
                  <a:gd name="connsiteX13" fmla="*/ 401745 w 408777"/>
                  <a:gd name="connsiteY13" fmla="*/ 1476579 h 1504712"/>
                  <a:gd name="connsiteX14" fmla="*/ 401745 w 408777"/>
                  <a:gd name="connsiteY14" fmla="*/ 1476579 h 1504712"/>
                  <a:gd name="connsiteX15" fmla="*/ 394711 w 408777"/>
                  <a:gd name="connsiteY15" fmla="*/ 1469546 h 1504712"/>
                  <a:gd name="connsiteX16" fmla="*/ 394711 w 408777"/>
                  <a:gd name="connsiteY16" fmla="*/ 1441413 h 1504712"/>
                  <a:gd name="connsiteX17" fmla="*/ 401745 w 408777"/>
                  <a:gd name="connsiteY17" fmla="*/ 1434379 h 1504712"/>
                  <a:gd name="connsiteX18" fmla="*/ 401745 w 408777"/>
                  <a:gd name="connsiteY18" fmla="*/ 1434379 h 1504712"/>
                  <a:gd name="connsiteX19" fmla="*/ 408778 w 408777"/>
                  <a:gd name="connsiteY19" fmla="*/ 1441413 h 1504712"/>
                  <a:gd name="connsiteX20" fmla="*/ 408778 w 408777"/>
                  <a:gd name="connsiteY20" fmla="*/ 1441413 h 1504712"/>
                  <a:gd name="connsiteX21" fmla="*/ 401745 w 408777"/>
                  <a:gd name="connsiteY21" fmla="*/ 1448446 h 1504712"/>
                  <a:gd name="connsiteX22" fmla="*/ 401745 w 408777"/>
                  <a:gd name="connsiteY22" fmla="*/ 1448446 h 1504712"/>
                  <a:gd name="connsiteX23" fmla="*/ 394711 w 408777"/>
                  <a:gd name="connsiteY23" fmla="*/ 1441413 h 1504712"/>
                  <a:gd name="connsiteX24" fmla="*/ 394711 w 408777"/>
                  <a:gd name="connsiteY24" fmla="*/ 1413279 h 1504712"/>
                  <a:gd name="connsiteX25" fmla="*/ 401745 w 408777"/>
                  <a:gd name="connsiteY25" fmla="*/ 1406246 h 1504712"/>
                  <a:gd name="connsiteX26" fmla="*/ 401745 w 408777"/>
                  <a:gd name="connsiteY26" fmla="*/ 1406246 h 1504712"/>
                  <a:gd name="connsiteX27" fmla="*/ 408778 w 408777"/>
                  <a:gd name="connsiteY27" fmla="*/ 1413279 h 1504712"/>
                  <a:gd name="connsiteX28" fmla="*/ 408778 w 408777"/>
                  <a:gd name="connsiteY28" fmla="*/ 1413279 h 1504712"/>
                  <a:gd name="connsiteX29" fmla="*/ 401745 w 408777"/>
                  <a:gd name="connsiteY29" fmla="*/ 1420313 h 1504712"/>
                  <a:gd name="connsiteX30" fmla="*/ 401745 w 408777"/>
                  <a:gd name="connsiteY30" fmla="*/ 1420313 h 1504712"/>
                  <a:gd name="connsiteX31" fmla="*/ 394711 w 408777"/>
                  <a:gd name="connsiteY31" fmla="*/ 1413279 h 1504712"/>
                  <a:gd name="connsiteX32" fmla="*/ 394711 w 408777"/>
                  <a:gd name="connsiteY32" fmla="*/ 1385146 h 1504712"/>
                  <a:gd name="connsiteX33" fmla="*/ 401745 w 408777"/>
                  <a:gd name="connsiteY33" fmla="*/ 1378113 h 1504712"/>
                  <a:gd name="connsiteX34" fmla="*/ 401745 w 408777"/>
                  <a:gd name="connsiteY34" fmla="*/ 1378113 h 1504712"/>
                  <a:gd name="connsiteX35" fmla="*/ 408778 w 408777"/>
                  <a:gd name="connsiteY35" fmla="*/ 1385146 h 1504712"/>
                  <a:gd name="connsiteX36" fmla="*/ 408778 w 408777"/>
                  <a:gd name="connsiteY36" fmla="*/ 1385146 h 1504712"/>
                  <a:gd name="connsiteX37" fmla="*/ 401745 w 408777"/>
                  <a:gd name="connsiteY37" fmla="*/ 1392179 h 1504712"/>
                  <a:gd name="connsiteX38" fmla="*/ 401745 w 408777"/>
                  <a:gd name="connsiteY38" fmla="*/ 1392179 h 1504712"/>
                  <a:gd name="connsiteX39" fmla="*/ 394711 w 408777"/>
                  <a:gd name="connsiteY39" fmla="*/ 1385146 h 1504712"/>
                  <a:gd name="connsiteX40" fmla="*/ 394711 w 408777"/>
                  <a:gd name="connsiteY40" fmla="*/ 1357013 h 1504712"/>
                  <a:gd name="connsiteX41" fmla="*/ 401745 w 408777"/>
                  <a:gd name="connsiteY41" fmla="*/ 1349979 h 1504712"/>
                  <a:gd name="connsiteX42" fmla="*/ 401745 w 408777"/>
                  <a:gd name="connsiteY42" fmla="*/ 1349979 h 1504712"/>
                  <a:gd name="connsiteX43" fmla="*/ 408778 w 408777"/>
                  <a:gd name="connsiteY43" fmla="*/ 1357013 h 1504712"/>
                  <a:gd name="connsiteX44" fmla="*/ 408778 w 408777"/>
                  <a:gd name="connsiteY44" fmla="*/ 1357013 h 1504712"/>
                  <a:gd name="connsiteX45" fmla="*/ 401745 w 408777"/>
                  <a:gd name="connsiteY45" fmla="*/ 1364046 h 1504712"/>
                  <a:gd name="connsiteX46" fmla="*/ 401745 w 408777"/>
                  <a:gd name="connsiteY46" fmla="*/ 1364046 h 1504712"/>
                  <a:gd name="connsiteX47" fmla="*/ 394711 w 408777"/>
                  <a:gd name="connsiteY47" fmla="*/ 1357013 h 1504712"/>
                  <a:gd name="connsiteX48" fmla="*/ 394711 w 408777"/>
                  <a:gd name="connsiteY48" fmla="*/ 1328879 h 1504712"/>
                  <a:gd name="connsiteX49" fmla="*/ 401745 w 408777"/>
                  <a:gd name="connsiteY49" fmla="*/ 1321846 h 1504712"/>
                  <a:gd name="connsiteX50" fmla="*/ 401745 w 408777"/>
                  <a:gd name="connsiteY50" fmla="*/ 1321846 h 1504712"/>
                  <a:gd name="connsiteX51" fmla="*/ 408778 w 408777"/>
                  <a:gd name="connsiteY51" fmla="*/ 1328879 h 1504712"/>
                  <a:gd name="connsiteX52" fmla="*/ 408778 w 408777"/>
                  <a:gd name="connsiteY52" fmla="*/ 1328879 h 1504712"/>
                  <a:gd name="connsiteX53" fmla="*/ 401745 w 408777"/>
                  <a:gd name="connsiteY53" fmla="*/ 1335913 h 1504712"/>
                  <a:gd name="connsiteX54" fmla="*/ 401745 w 408777"/>
                  <a:gd name="connsiteY54" fmla="*/ 1335913 h 1504712"/>
                  <a:gd name="connsiteX55" fmla="*/ 394711 w 408777"/>
                  <a:gd name="connsiteY55" fmla="*/ 1328879 h 1504712"/>
                  <a:gd name="connsiteX56" fmla="*/ 394711 w 408777"/>
                  <a:gd name="connsiteY56" fmla="*/ 1300746 h 1504712"/>
                  <a:gd name="connsiteX57" fmla="*/ 401745 w 408777"/>
                  <a:gd name="connsiteY57" fmla="*/ 1293713 h 1504712"/>
                  <a:gd name="connsiteX58" fmla="*/ 401745 w 408777"/>
                  <a:gd name="connsiteY58" fmla="*/ 1293713 h 1504712"/>
                  <a:gd name="connsiteX59" fmla="*/ 408778 w 408777"/>
                  <a:gd name="connsiteY59" fmla="*/ 1300746 h 1504712"/>
                  <a:gd name="connsiteX60" fmla="*/ 408778 w 408777"/>
                  <a:gd name="connsiteY60" fmla="*/ 1300746 h 1504712"/>
                  <a:gd name="connsiteX61" fmla="*/ 401745 w 408777"/>
                  <a:gd name="connsiteY61" fmla="*/ 1307779 h 1504712"/>
                  <a:gd name="connsiteX62" fmla="*/ 401745 w 408777"/>
                  <a:gd name="connsiteY62" fmla="*/ 1307779 h 1504712"/>
                  <a:gd name="connsiteX63" fmla="*/ 394711 w 408777"/>
                  <a:gd name="connsiteY63" fmla="*/ 1300746 h 1504712"/>
                  <a:gd name="connsiteX64" fmla="*/ 394711 w 408777"/>
                  <a:gd name="connsiteY64" fmla="*/ 1272613 h 1504712"/>
                  <a:gd name="connsiteX65" fmla="*/ 401745 w 408777"/>
                  <a:gd name="connsiteY65" fmla="*/ 1265579 h 1504712"/>
                  <a:gd name="connsiteX66" fmla="*/ 401745 w 408777"/>
                  <a:gd name="connsiteY66" fmla="*/ 1265579 h 1504712"/>
                  <a:gd name="connsiteX67" fmla="*/ 408778 w 408777"/>
                  <a:gd name="connsiteY67" fmla="*/ 1272613 h 1504712"/>
                  <a:gd name="connsiteX68" fmla="*/ 408778 w 408777"/>
                  <a:gd name="connsiteY68" fmla="*/ 1272613 h 1504712"/>
                  <a:gd name="connsiteX69" fmla="*/ 401745 w 408777"/>
                  <a:gd name="connsiteY69" fmla="*/ 1279646 h 1504712"/>
                  <a:gd name="connsiteX70" fmla="*/ 401745 w 408777"/>
                  <a:gd name="connsiteY70" fmla="*/ 1279646 h 1504712"/>
                  <a:gd name="connsiteX71" fmla="*/ 394711 w 408777"/>
                  <a:gd name="connsiteY71" fmla="*/ 1272613 h 1504712"/>
                  <a:gd name="connsiteX72" fmla="*/ 394711 w 408777"/>
                  <a:gd name="connsiteY72" fmla="*/ 1244479 h 1504712"/>
                  <a:gd name="connsiteX73" fmla="*/ 401745 w 408777"/>
                  <a:gd name="connsiteY73" fmla="*/ 1237446 h 1504712"/>
                  <a:gd name="connsiteX74" fmla="*/ 401745 w 408777"/>
                  <a:gd name="connsiteY74" fmla="*/ 1237446 h 1504712"/>
                  <a:gd name="connsiteX75" fmla="*/ 408778 w 408777"/>
                  <a:gd name="connsiteY75" fmla="*/ 1244479 h 1504712"/>
                  <a:gd name="connsiteX76" fmla="*/ 408778 w 408777"/>
                  <a:gd name="connsiteY76" fmla="*/ 1244479 h 1504712"/>
                  <a:gd name="connsiteX77" fmla="*/ 401745 w 408777"/>
                  <a:gd name="connsiteY77" fmla="*/ 1251513 h 1504712"/>
                  <a:gd name="connsiteX78" fmla="*/ 401745 w 408777"/>
                  <a:gd name="connsiteY78" fmla="*/ 1251513 h 1504712"/>
                  <a:gd name="connsiteX79" fmla="*/ 394711 w 408777"/>
                  <a:gd name="connsiteY79" fmla="*/ 1244479 h 1504712"/>
                  <a:gd name="connsiteX80" fmla="*/ 393304 w 408777"/>
                  <a:gd name="connsiteY80" fmla="*/ 1217190 h 1504712"/>
                  <a:gd name="connsiteX81" fmla="*/ 393304 w 408777"/>
                  <a:gd name="connsiteY81" fmla="*/ 1217190 h 1504712"/>
                  <a:gd name="connsiteX82" fmla="*/ 393304 w 408777"/>
                  <a:gd name="connsiteY82" fmla="*/ 1217190 h 1504712"/>
                  <a:gd name="connsiteX83" fmla="*/ 399353 w 408777"/>
                  <a:gd name="connsiteY83" fmla="*/ 1209453 h 1504712"/>
                  <a:gd name="connsiteX84" fmla="*/ 399353 w 408777"/>
                  <a:gd name="connsiteY84" fmla="*/ 1209453 h 1504712"/>
                  <a:gd name="connsiteX85" fmla="*/ 407231 w 408777"/>
                  <a:gd name="connsiteY85" fmla="*/ 1215502 h 1504712"/>
                  <a:gd name="connsiteX86" fmla="*/ 407231 w 408777"/>
                  <a:gd name="connsiteY86" fmla="*/ 1215502 h 1504712"/>
                  <a:gd name="connsiteX87" fmla="*/ 401041 w 408777"/>
                  <a:gd name="connsiteY87" fmla="*/ 1223379 h 1504712"/>
                  <a:gd name="connsiteX88" fmla="*/ 401041 w 408777"/>
                  <a:gd name="connsiteY88" fmla="*/ 1223379 h 1504712"/>
                  <a:gd name="connsiteX89" fmla="*/ 400197 w 408777"/>
                  <a:gd name="connsiteY89" fmla="*/ 1223379 h 1504712"/>
                  <a:gd name="connsiteX90" fmla="*/ 400197 w 408777"/>
                  <a:gd name="connsiteY90" fmla="*/ 1223379 h 1504712"/>
                  <a:gd name="connsiteX91" fmla="*/ 393304 w 408777"/>
                  <a:gd name="connsiteY91" fmla="*/ 1217190 h 1504712"/>
                  <a:gd name="connsiteX92" fmla="*/ 388100 w 408777"/>
                  <a:gd name="connsiteY92" fmla="*/ 1190604 h 1504712"/>
                  <a:gd name="connsiteX93" fmla="*/ 388100 w 408777"/>
                  <a:gd name="connsiteY93" fmla="*/ 1190604 h 1504712"/>
                  <a:gd name="connsiteX94" fmla="*/ 388100 w 408777"/>
                  <a:gd name="connsiteY94" fmla="*/ 1190604 h 1504712"/>
                  <a:gd name="connsiteX95" fmla="*/ 393023 w 408777"/>
                  <a:gd name="connsiteY95" fmla="*/ 1182023 h 1504712"/>
                  <a:gd name="connsiteX96" fmla="*/ 393023 w 408777"/>
                  <a:gd name="connsiteY96" fmla="*/ 1182023 h 1504712"/>
                  <a:gd name="connsiteX97" fmla="*/ 401604 w 408777"/>
                  <a:gd name="connsiteY97" fmla="*/ 1186946 h 1504712"/>
                  <a:gd name="connsiteX98" fmla="*/ 401604 w 408777"/>
                  <a:gd name="connsiteY98" fmla="*/ 1186946 h 1504712"/>
                  <a:gd name="connsiteX99" fmla="*/ 396681 w 408777"/>
                  <a:gd name="connsiteY99" fmla="*/ 1195527 h 1504712"/>
                  <a:gd name="connsiteX100" fmla="*/ 396681 w 408777"/>
                  <a:gd name="connsiteY100" fmla="*/ 1195527 h 1504712"/>
                  <a:gd name="connsiteX101" fmla="*/ 394852 w 408777"/>
                  <a:gd name="connsiteY101" fmla="*/ 1195808 h 1504712"/>
                  <a:gd name="connsiteX102" fmla="*/ 394852 w 408777"/>
                  <a:gd name="connsiteY102" fmla="*/ 1195808 h 1504712"/>
                  <a:gd name="connsiteX103" fmla="*/ 388100 w 408777"/>
                  <a:gd name="connsiteY103" fmla="*/ 1190604 h 1504712"/>
                  <a:gd name="connsiteX104" fmla="*/ 379097 w 408777"/>
                  <a:gd name="connsiteY104" fmla="*/ 1165002 h 1504712"/>
                  <a:gd name="connsiteX105" fmla="*/ 382895 w 408777"/>
                  <a:gd name="connsiteY105" fmla="*/ 1155718 h 1504712"/>
                  <a:gd name="connsiteX106" fmla="*/ 382895 w 408777"/>
                  <a:gd name="connsiteY106" fmla="*/ 1155718 h 1504712"/>
                  <a:gd name="connsiteX107" fmla="*/ 392039 w 408777"/>
                  <a:gd name="connsiteY107" fmla="*/ 1159516 h 1504712"/>
                  <a:gd name="connsiteX108" fmla="*/ 392039 w 408777"/>
                  <a:gd name="connsiteY108" fmla="*/ 1159516 h 1504712"/>
                  <a:gd name="connsiteX109" fmla="*/ 388381 w 408777"/>
                  <a:gd name="connsiteY109" fmla="*/ 1168660 h 1504712"/>
                  <a:gd name="connsiteX110" fmla="*/ 388381 w 408777"/>
                  <a:gd name="connsiteY110" fmla="*/ 1168660 h 1504712"/>
                  <a:gd name="connsiteX111" fmla="*/ 385568 w 408777"/>
                  <a:gd name="connsiteY111" fmla="*/ 1169222 h 1504712"/>
                  <a:gd name="connsiteX112" fmla="*/ 385568 w 408777"/>
                  <a:gd name="connsiteY112" fmla="*/ 1169222 h 1504712"/>
                  <a:gd name="connsiteX113" fmla="*/ 379097 w 408777"/>
                  <a:gd name="connsiteY113" fmla="*/ 1165002 h 1504712"/>
                  <a:gd name="connsiteX114" fmla="*/ 366718 w 408777"/>
                  <a:gd name="connsiteY114" fmla="*/ 1140948 h 1504712"/>
                  <a:gd name="connsiteX115" fmla="*/ 368969 w 408777"/>
                  <a:gd name="connsiteY115" fmla="*/ 1131242 h 1504712"/>
                  <a:gd name="connsiteX116" fmla="*/ 368969 w 408777"/>
                  <a:gd name="connsiteY116" fmla="*/ 1131242 h 1504712"/>
                  <a:gd name="connsiteX117" fmla="*/ 378675 w 408777"/>
                  <a:gd name="connsiteY117" fmla="*/ 1133634 h 1504712"/>
                  <a:gd name="connsiteX118" fmla="*/ 378675 w 408777"/>
                  <a:gd name="connsiteY118" fmla="*/ 1133634 h 1504712"/>
                  <a:gd name="connsiteX119" fmla="*/ 376284 w 408777"/>
                  <a:gd name="connsiteY119" fmla="*/ 1143340 h 1504712"/>
                  <a:gd name="connsiteX120" fmla="*/ 376284 w 408777"/>
                  <a:gd name="connsiteY120" fmla="*/ 1143340 h 1504712"/>
                  <a:gd name="connsiteX121" fmla="*/ 372626 w 408777"/>
                  <a:gd name="connsiteY121" fmla="*/ 1144324 h 1504712"/>
                  <a:gd name="connsiteX122" fmla="*/ 372626 w 408777"/>
                  <a:gd name="connsiteY122" fmla="*/ 1144324 h 1504712"/>
                  <a:gd name="connsiteX123" fmla="*/ 366718 w 408777"/>
                  <a:gd name="connsiteY123" fmla="*/ 1140948 h 1504712"/>
                  <a:gd name="connsiteX124" fmla="*/ 350823 w 408777"/>
                  <a:gd name="connsiteY124" fmla="*/ 1119004 h 1504712"/>
                  <a:gd name="connsiteX125" fmla="*/ 351808 w 408777"/>
                  <a:gd name="connsiteY125" fmla="*/ 1109017 h 1504712"/>
                  <a:gd name="connsiteX126" fmla="*/ 351808 w 408777"/>
                  <a:gd name="connsiteY126" fmla="*/ 1109017 h 1504712"/>
                  <a:gd name="connsiteX127" fmla="*/ 361654 w 408777"/>
                  <a:gd name="connsiteY127" fmla="*/ 1110002 h 1504712"/>
                  <a:gd name="connsiteX128" fmla="*/ 361654 w 408777"/>
                  <a:gd name="connsiteY128" fmla="*/ 1110002 h 1504712"/>
                  <a:gd name="connsiteX129" fmla="*/ 360810 w 408777"/>
                  <a:gd name="connsiteY129" fmla="*/ 1119848 h 1504712"/>
                  <a:gd name="connsiteX130" fmla="*/ 360810 w 408777"/>
                  <a:gd name="connsiteY130" fmla="*/ 1119848 h 1504712"/>
                  <a:gd name="connsiteX131" fmla="*/ 356309 w 408777"/>
                  <a:gd name="connsiteY131" fmla="*/ 1121536 h 1504712"/>
                  <a:gd name="connsiteX132" fmla="*/ 356309 w 408777"/>
                  <a:gd name="connsiteY132" fmla="*/ 1121536 h 1504712"/>
                  <a:gd name="connsiteX133" fmla="*/ 350823 w 408777"/>
                  <a:gd name="connsiteY133" fmla="*/ 1119004 h 1504712"/>
                  <a:gd name="connsiteX134" fmla="*/ 332114 w 408777"/>
                  <a:gd name="connsiteY134" fmla="*/ 1099311 h 1504712"/>
                  <a:gd name="connsiteX135" fmla="*/ 331692 w 408777"/>
                  <a:gd name="connsiteY135" fmla="*/ 1089464 h 1504712"/>
                  <a:gd name="connsiteX136" fmla="*/ 331692 w 408777"/>
                  <a:gd name="connsiteY136" fmla="*/ 1089464 h 1504712"/>
                  <a:gd name="connsiteX137" fmla="*/ 341539 w 408777"/>
                  <a:gd name="connsiteY137" fmla="*/ 1088902 h 1504712"/>
                  <a:gd name="connsiteX138" fmla="*/ 341539 w 408777"/>
                  <a:gd name="connsiteY138" fmla="*/ 1088902 h 1504712"/>
                  <a:gd name="connsiteX139" fmla="*/ 342102 w 408777"/>
                  <a:gd name="connsiteY139" fmla="*/ 1098889 h 1504712"/>
                  <a:gd name="connsiteX140" fmla="*/ 342102 w 408777"/>
                  <a:gd name="connsiteY140" fmla="*/ 1098889 h 1504712"/>
                  <a:gd name="connsiteX141" fmla="*/ 336897 w 408777"/>
                  <a:gd name="connsiteY141" fmla="*/ 1101140 h 1504712"/>
                  <a:gd name="connsiteX142" fmla="*/ 336897 w 408777"/>
                  <a:gd name="connsiteY142" fmla="*/ 1101140 h 1504712"/>
                  <a:gd name="connsiteX143" fmla="*/ 332114 w 408777"/>
                  <a:gd name="connsiteY143" fmla="*/ 1099311 h 1504712"/>
                  <a:gd name="connsiteX144" fmla="*/ 310733 w 408777"/>
                  <a:gd name="connsiteY144" fmla="*/ 1082572 h 1504712"/>
                  <a:gd name="connsiteX145" fmla="*/ 308904 w 408777"/>
                  <a:gd name="connsiteY145" fmla="*/ 1072866 h 1504712"/>
                  <a:gd name="connsiteX146" fmla="*/ 308904 w 408777"/>
                  <a:gd name="connsiteY146" fmla="*/ 1072866 h 1504712"/>
                  <a:gd name="connsiteX147" fmla="*/ 318610 w 408777"/>
                  <a:gd name="connsiteY147" fmla="*/ 1070896 h 1504712"/>
                  <a:gd name="connsiteX148" fmla="*/ 318610 w 408777"/>
                  <a:gd name="connsiteY148" fmla="*/ 1070896 h 1504712"/>
                  <a:gd name="connsiteX149" fmla="*/ 320580 w 408777"/>
                  <a:gd name="connsiteY149" fmla="*/ 1080743 h 1504712"/>
                  <a:gd name="connsiteX150" fmla="*/ 320580 w 408777"/>
                  <a:gd name="connsiteY150" fmla="*/ 1080743 h 1504712"/>
                  <a:gd name="connsiteX151" fmla="*/ 314672 w 408777"/>
                  <a:gd name="connsiteY151" fmla="*/ 1083838 h 1504712"/>
                  <a:gd name="connsiteX152" fmla="*/ 314672 w 408777"/>
                  <a:gd name="connsiteY152" fmla="*/ 1083838 h 1504712"/>
                  <a:gd name="connsiteX153" fmla="*/ 310733 w 408777"/>
                  <a:gd name="connsiteY153" fmla="*/ 1082572 h 1504712"/>
                  <a:gd name="connsiteX154" fmla="*/ 287382 w 408777"/>
                  <a:gd name="connsiteY154" fmla="*/ 1069068 h 1504712"/>
                  <a:gd name="connsiteX155" fmla="*/ 284147 w 408777"/>
                  <a:gd name="connsiteY155" fmla="*/ 1059643 h 1504712"/>
                  <a:gd name="connsiteX156" fmla="*/ 284147 w 408777"/>
                  <a:gd name="connsiteY156" fmla="*/ 1059643 h 1504712"/>
                  <a:gd name="connsiteX157" fmla="*/ 293572 w 408777"/>
                  <a:gd name="connsiteY157" fmla="*/ 1056408 h 1504712"/>
                  <a:gd name="connsiteX158" fmla="*/ 293572 w 408777"/>
                  <a:gd name="connsiteY158" fmla="*/ 1056408 h 1504712"/>
                  <a:gd name="connsiteX159" fmla="*/ 296807 w 408777"/>
                  <a:gd name="connsiteY159" fmla="*/ 1065832 h 1504712"/>
                  <a:gd name="connsiteX160" fmla="*/ 296807 w 408777"/>
                  <a:gd name="connsiteY160" fmla="*/ 1065832 h 1504712"/>
                  <a:gd name="connsiteX161" fmla="*/ 290477 w 408777"/>
                  <a:gd name="connsiteY161" fmla="*/ 1069771 h 1504712"/>
                  <a:gd name="connsiteX162" fmla="*/ 290477 w 408777"/>
                  <a:gd name="connsiteY162" fmla="*/ 1069771 h 1504712"/>
                  <a:gd name="connsiteX163" fmla="*/ 287382 w 408777"/>
                  <a:gd name="connsiteY163" fmla="*/ 1069068 h 1504712"/>
                  <a:gd name="connsiteX164" fmla="*/ 262203 w 408777"/>
                  <a:gd name="connsiteY164" fmla="*/ 1058940 h 1504712"/>
                  <a:gd name="connsiteX165" fmla="*/ 257702 w 408777"/>
                  <a:gd name="connsiteY165" fmla="*/ 1050218 h 1504712"/>
                  <a:gd name="connsiteX166" fmla="*/ 257702 w 408777"/>
                  <a:gd name="connsiteY166" fmla="*/ 1050218 h 1504712"/>
                  <a:gd name="connsiteX167" fmla="*/ 266423 w 408777"/>
                  <a:gd name="connsiteY167" fmla="*/ 1045576 h 1504712"/>
                  <a:gd name="connsiteX168" fmla="*/ 266423 w 408777"/>
                  <a:gd name="connsiteY168" fmla="*/ 1045576 h 1504712"/>
                  <a:gd name="connsiteX169" fmla="*/ 271065 w 408777"/>
                  <a:gd name="connsiteY169" fmla="*/ 1054438 h 1504712"/>
                  <a:gd name="connsiteX170" fmla="*/ 271065 w 408777"/>
                  <a:gd name="connsiteY170" fmla="*/ 1054438 h 1504712"/>
                  <a:gd name="connsiteX171" fmla="*/ 264313 w 408777"/>
                  <a:gd name="connsiteY171" fmla="*/ 1059362 h 1504712"/>
                  <a:gd name="connsiteX172" fmla="*/ 264313 w 408777"/>
                  <a:gd name="connsiteY172" fmla="*/ 1059362 h 1504712"/>
                  <a:gd name="connsiteX173" fmla="*/ 262203 w 408777"/>
                  <a:gd name="connsiteY173" fmla="*/ 1058940 h 1504712"/>
                  <a:gd name="connsiteX174" fmla="*/ 235898 w 408777"/>
                  <a:gd name="connsiteY174" fmla="*/ 1052610 h 1504712"/>
                  <a:gd name="connsiteX175" fmla="*/ 230131 w 408777"/>
                  <a:gd name="connsiteY175" fmla="*/ 1044592 h 1504712"/>
                  <a:gd name="connsiteX176" fmla="*/ 230131 w 408777"/>
                  <a:gd name="connsiteY176" fmla="*/ 1044592 h 1504712"/>
                  <a:gd name="connsiteX177" fmla="*/ 238149 w 408777"/>
                  <a:gd name="connsiteY177" fmla="*/ 1038824 h 1504712"/>
                  <a:gd name="connsiteX178" fmla="*/ 238149 w 408777"/>
                  <a:gd name="connsiteY178" fmla="*/ 1038824 h 1504712"/>
                  <a:gd name="connsiteX179" fmla="*/ 243916 w 408777"/>
                  <a:gd name="connsiteY179" fmla="*/ 1046842 h 1504712"/>
                  <a:gd name="connsiteX180" fmla="*/ 243916 w 408777"/>
                  <a:gd name="connsiteY180" fmla="*/ 1046842 h 1504712"/>
                  <a:gd name="connsiteX181" fmla="*/ 237024 w 408777"/>
                  <a:gd name="connsiteY181" fmla="*/ 1052750 h 1504712"/>
                  <a:gd name="connsiteX182" fmla="*/ 237024 w 408777"/>
                  <a:gd name="connsiteY182" fmla="*/ 1052750 h 1504712"/>
                  <a:gd name="connsiteX183" fmla="*/ 235898 w 408777"/>
                  <a:gd name="connsiteY183" fmla="*/ 1052610 h 1504712"/>
                  <a:gd name="connsiteX184" fmla="*/ 208890 w 408777"/>
                  <a:gd name="connsiteY184" fmla="*/ 1050078 h 1504712"/>
                  <a:gd name="connsiteX185" fmla="*/ 201998 w 408777"/>
                  <a:gd name="connsiteY185" fmla="*/ 1042904 h 1504712"/>
                  <a:gd name="connsiteX186" fmla="*/ 201998 w 408777"/>
                  <a:gd name="connsiteY186" fmla="*/ 1042904 h 1504712"/>
                  <a:gd name="connsiteX187" fmla="*/ 209172 w 408777"/>
                  <a:gd name="connsiteY187" fmla="*/ 1036011 h 1504712"/>
                  <a:gd name="connsiteX188" fmla="*/ 209172 w 408777"/>
                  <a:gd name="connsiteY188" fmla="*/ 1036011 h 1504712"/>
                  <a:gd name="connsiteX189" fmla="*/ 216064 w 408777"/>
                  <a:gd name="connsiteY189" fmla="*/ 1043326 h 1504712"/>
                  <a:gd name="connsiteX190" fmla="*/ 216064 w 408777"/>
                  <a:gd name="connsiteY190" fmla="*/ 1043326 h 1504712"/>
                  <a:gd name="connsiteX191" fmla="*/ 208890 w 408777"/>
                  <a:gd name="connsiteY191" fmla="*/ 1050078 h 1504712"/>
                  <a:gd name="connsiteX192" fmla="*/ 208890 w 408777"/>
                  <a:gd name="connsiteY192" fmla="*/ 1050078 h 1504712"/>
                  <a:gd name="connsiteX193" fmla="*/ 208890 w 408777"/>
                  <a:gd name="connsiteY193" fmla="*/ 1050078 h 1504712"/>
                  <a:gd name="connsiteX194" fmla="*/ 180194 w 408777"/>
                  <a:gd name="connsiteY194" fmla="*/ 1048671 h 1504712"/>
                  <a:gd name="connsiteX195" fmla="*/ 180194 w 408777"/>
                  <a:gd name="connsiteY195" fmla="*/ 1048671 h 1504712"/>
                  <a:gd name="connsiteX196" fmla="*/ 180194 w 408777"/>
                  <a:gd name="connsiteY196" fmla="*/ 1048671 h 1504712"/>
                  <a:gd name="connsiteX197" fmla="*/ 174005 w 408777"/>
                  <a:gd name="connsiteY197" fmla="*/ 1040794 h 1504712"/>
                  <a:gd name="connsiteX198" fmla="*/ 174005 w 408777"/>
                  <a:gd name="connsiteY198" fmla="*/ 1040794 h 1504712"/>
                  <a:gd name="connsiteX199" fmla="*/ 181742 w 408777"/>
                  <a:gd name="connsiteY199" fmla="*/ 1034604 h 1504712"/>
                  <a:gd name="connsiteX200" fmla="*/ 181742 w 408777"/>
                  <a:gd name="connsiteY200" fmla="*/ 1034745 h 1504712"/>
                  <a:gd name="connsiteX201" fmla="*/ 187931 w 408777"/>
                  <a:gd name="connsiteY201" fmla="*/ 1042482 h 1504712"/>
                  <a:gd name="connsiteX202" fmla="*/ 187931 w 408777"/>
                  <a:gd name="connsiteY202" fmla="*/ 1042482 h 1504712"/>
                  <a:gd name="connsiteX203" fmla="*/ 181038 w 408777"/>
                  <a:gd name="connsiteY203" fmla="*/ 1048671 h 1504712"/>
                  <a:gd name="connsiteX204" fmla="*/ 181038 w 408777"/>
                  <a:gd name="connsiteY204" fmla="*/ 1048671 h 1504712"/>
                  <a:gd name="connsiteX205" fmla="*/ 180194 w 408777"/>
                  <a:gd name="connsiteY205" fmla="*/ 1048671 h 1504712"/>
                  <a:gd name="connsiteX206" fmla="*/ 151498 w 408777"/>
                  <a:gd name="connsiteY206" fmla="*/ 1043185 h 1504712"/>
                  <a:gd name="connsiteX207" fmla="*/ 146575 w 408777"/>
                  <a:gd name="connsiteY207" fmla="*/ 1034604 h 1504712"/>
                  <a:gd name="connsiteX208" fmla="*/ 146575 w 408777"/>
                  <a:gd name="connsiteY208" fmla="*/ 1034604 h 1504712"/>
                  <a:gd name="connsiteX209" fmla="*/ 155156 w 408777"/>
                  <a:gd name="connsiteY209" fmla="*/ 1029540 h 1504712"/>
                  <a:gd name="connsiteX210" fmla="*/ 155156 w 408777"/>
                  <a:gd name="connsiteY210" fmla="*/ 1029540 h 1504712"/>
                  <a:gd name="connsiteX211" fmla="*/ 160220 w 408777"/>
                  <a:gd name="connsiteY211" fmla="*/ 1038121 h 1504712"/>
                  <a:gd name="connsiteX212" fmla="*/ 160220 w 408777"/>
                  <a:gd name="connsiteY212" fmla="*/ 1038121 h 1504712"/>
                  <a:gd name="connsiteX213" fmla="*/ 153327 w 408777"/>
                  <a:gd name="connsiteY213" fmla="*/ 1043466 h 1504712"/>
                  <a:gd name="connsiteX214" fmla="*/ 153327 w 408777"/>
                  <a:gd name="connsiteY214" fmla="*/ 1043466 h 1504712"/>
                  <a:gd name="connsiteX215" fmla="*/ 151498 w 408777"/>
                  <a:gd name="connsiteY215" fmla="*/ 1043185 h 1504712"/>
                  <a:gd name="connsiteX216" fmla="*/ 124068 w 408777"/>
                  <a:gd name="connsiteY216" fmla="*/ 1033760 h 1504712"/>
                  <a:gd name="connsiteX217" fmla="*/ 120270 w 408777"/>
                  <a:gd name="connsiteY217" fmla="*/ 1024476 h 1504712"/>
                  <a:gd name="connsiteX218" fmla="*/ 120270 w 408777"/>
                  <a:gd name="connsiteY218" fmla="*/ 1024476 h 1504712"/>
                  <a:gd name="connsiteX219" fmla="*/ 129554 w 408777"/>
                  <a:gd name="connsiteY219" fmla="*/ 1020678 h 1504712"/>
                  <a:gd name="connsiteX220" fmla="*/ 129554 w 408777"/>
                  <a:gd name="connsiteY220" fmla="*/ 1020678 h 1504712"/>
                  <a:gd name="connsiteX221" fmla="*/ 133211 w 408777"/>
                  <a:gd name="connsiteY221" fmla="*/ 1029962 h 1504712"/>
                  <a:gd name="connsiteX222" fmla="*/ 133211 w 408777"/>
                  <a:gd name="connsiteY222" fmla="*/ 1029962 h 1504712"/>
                  <a:gd name="connsiteX223" fmla="*/ 126741 w 408777"/>
                  <a:gd name="connsiteY223" fmla="*/ 1034323 h 1504712"/>
                  <a:gd name="connsiteX224" fmla="*/ 126741 w 408777"/>
                  <a:gd name="connsiteY224" fmla="*/ 1034323 h 1504712"/>
                  <a:gd name="connsiteX225" fmla="*/ 124068 w 408777"/>
                  <a:gd name="connsiteY225" fmla="*/ 1033760 h 1504712"/>
                  <a:gd name="connsiteX226" fmla="*/ 98186 w 408777"/>
                  <a:gd name="connsiteY226" fmla="*/ 1020397 h 1504712"/>
                  <a:gd name="connsiteX227" fmla="*/ 95794 w 408777"/>
                  <a:gd name="connsiteY227" fmla="*/ 1010691 h 1504712"/>
                  <a:gd name="connsiteX228" fmla="*/ 95794 w 408777"/>
                  <a:gd name="connsiteY228" fmla="*/ 1010691 h 1504712"/>
                  <a:gd name="connsiteX229" fmla="*/ 105500 w 408777"/>
                  <a:gd name="connsiteY229" fmla="*/ 1008300 h 1504712"/>
                  <a:gd name="connsiteX230" fmla="*/ 105500 w 408777"/>
                  <a:gd name="connsiteY230" fmla="*/ 1008300 h 1504712"/>
                  <a:gd name="connsiteX231" fmla="*/ 107751 w 408777"/>
                  <a:gd name="connsiteY231" fmla="*/ 1018006 h 1504712"/>
                  <a:gd name="connsiteX232" fmla="*/ 107751 w 408777"/>
                  <a:gd name="connsiteY232" fmla="*/ 1018006 h 1504712"/>
                  <a:gd name="connsiteX233" fmla="*/ 101843 w 408777"/>
                  <a:gd name="connsiteY233" fmla="*/ 1021382 h 1504712"/>
                  <a:gd name="connsiteX234" fmla="*/ 101843 w 408777"/>
                  <a:gd name="connsiteY234" fmla="*/ 1021382 h 1504712"/>
                  <a:gd name="connsiteX235" fmla="*/ 98186 w 408777"/>
                  <a:gd name="connsiteY235" fmla="*/ 1020397 h 1504712"/>
                  <a:gd name="connsiteX236" fmla="*/ 74413 w 408777"/>
                  <a:gd name="connsiteY236" fmla="*/ 1003517 h 1504712"/>
                  <a:gd name="connsiteX237" fmla="*/ 73428 w 408777"/>
                  <a:gd name="connsiteY237" fmla="*/ 993530 h 1504712"/>
                  <a:gd name="connsiteX238" fmla="*/ 73428 w 408777"/>
                  <a:gd name="connsiteY238" fmla="*/ 993530 h 1504712"/>
                  <a:gd name="connsiteX239" fmla="*/ 83416 w 408777"/>
                  <a:gd name="connsiteY239" fmla="*/ 992545 h 1504712"/>
                  <a:gd name="connsiteX240" fmla="*/ 83416 w 408777"/>
                  <a:gd name="connsiteY240" fmla="*/ 992545 h 1504712"/>
                  <a:gd name="connsiteX241" fmla="*/ 84259 w 408777"/>
                  <a:gd name="connsiteY241" fmla="*/ 1002532 h 1504712"/>
                  <a:gd name="connsiteX242" fmla="*/ 84259 w 408777"/>
                  <a:gd name="connsiteY242" fmla="*/ 1002532 h 1504712"/>
                  <a:gd name="connsiteX243" fmla="*/ 78914 w 408777"/>
                  <a:gd name="connsiteY243" fmla="*/ 1005064 h 1504712"/>
                  <a:gd name="connsiteX244" fmla="*/ 78914 w 408777"/>
                  <a:gd name="connsiteY244" fmla="*/ 1005064 h 1504712"/>
                  <a:gd name="connsiteX245" fmla="*/ 74413 w 408777"/>
                  <a:gd name="connsiteY245" fmla="*/ 1003517 h 1504712"/>
                  <a:gd name="connsiteX246" fmla="*/ 53313 w 408777"/>
                  <a:gd name="connsiteY246" fmla="*/ 983402 h 1504712"/>
                  <a:gd name="connsiteX247" fmla="*/ 53735 w 408777"/>
                  <a:gd name="connsiteY247" fmla="*/ 973414 h 1504712"/>
                  <a:gd name="connsiteX248" fmla="*/ 53735 w 408777"/>
                  <a:gd name="connsiteY248" fmla="*/ 973414 h 1504712"/>
                  <a:gd name="connsiteX249" fmla="*/ 63722 w 408777"/>
                  <a:gd name="connsiteY249" fmla="*/ 973977 h 1504712"/>
                  <a:gd name="connsiteX250" fmla="*/ 63722 w 408777"/>
                  <a:gd name="connsiteY250" fmla="*/ 973977 h 1504712"/>
                  <a:gd name="connsiteX251" fmla="*/ 63300 w 408777"/>
                  <a:gd name="connsiteY251" fmla="*/ 983824 h 1504712"/>
                  <a:gd name="connsiteX252" fmla="*/ 63300 w 408777"/>
                  <a:gd name="connsiteY252" fmla="*/ 983824 h 1504712"/>
                  <a:gd name="connsiteX253" fmla="*/ 58517 w 408777"/>
                  <a:gd name="connsiteY253" fmla="*/ 985652 h 1504712"/>
                  <a:gd name="connsiteX254" fmla="*/ 58517 w 408777"/>
                  <a:gd name="connsiteY254" fmla="*/ 985652 h 1504712"/>
                  <a:gd name="connsiteX255" fmla="*/ 53313 w 408777"/>
                  <a:gd name="connsiteY255" fmla="*/ 983402 h 1504712"/>
                  <a:gd name="connsiteX256" fmla="*/ 35308 w 408777"/>
                  <a:gd name="connsiteY256" fmla="*/ 960614 h 1504712"/>
                  <a:gd name="connsiteX257" fmla="*/ 35308 w 408777"/>
                  <a:gd name="connsiteY257" fmla="*/ 960614 h 1504712"/>
                  <a:gd name="connsiteX258" fmla="*/ 35308 w 408777"/>
                  <a:gd name="connsiteY258" fmla="*/ 960614 h 1504712"/>
                  <a:gd name="connsiteX259" fmla="*/ 37136 w 408777"/>
                  <a:gd name="connsiteY259" fmla="*/ 950767 h 1504712"/>
                  <a:gd name="connsiteX260" fmla="*/ 37136 w 408777"/>
                  <a:gd name="connsiteY260" fmla="*/ 950767 h 1504712"/>
                  <a:gd name="connsiteX261" fmla="*/ 46842 w 408777"/>
                  <a:gd name="connsiteY261" fmla="*/ 952736 h 1504712"/>
                  <a:gd name="connsiteX262" fmla="*/ 46983 w 408777"/>
                  <a:gd name="connsiteY262" fmla="*/ 952736 h 1504712"/>
                  <a:gd name="connsiteX263" fmla="*/ 45014 w 408777"/>
                  <a:gd name="connsiteY263" fmla="*/ 962442 h 1504712"/>
                  <a:gd name="connsiteX264" fmla="*/ 45014 w 408777"/>
                  <a:gd name="connsiteY264" fmla="*/ 962442 h 1504712"/>
                  <a:gd name="connsiteX265" fmla="*/ 41075 w 408777"/>
                  <a:gd name="connsiteY265" fmla="*/ 963708 h 1504712"/>
                  <a:gd name="connsiteX266" fmla="*/ 41075 w 408777"/>
                  <a:gd name="connsiteY266" fmla="*/ 963708 h 1504712"/>
                  <a:gd name="connsiteX267" fmla="*/ 35308 w 408777"/>
                  <a:gd name="connsiteY267" fmla="*/ 960614 h 1504712"/>
                  <a:gd name="connsiteX268" fmla="*/ 20678 w 408777"/>
                  <a:gd name="connsiteY268" fmla="*/ 935434 h 1504712"/>
                  <a:gd name="connsiteX269" fmla="*/ 23914 w 408777"/>
                  <a:gd name="connsiteY269" fmla="*/ 926010 h 1504712"/>
                  <a:gd name="connsiteX270" fmla="*/ 23914 w 408777"/>
                  <a:gd name="connsiteY270" fmla="*/ 926010 h 1504712"/>
                  <a:gd name="connsiteX271" fmla="*/ 33338 w 408777"/>
                  <a:gd name="connsiteY271" fmla="*/ 929245 h 1504712"/>
                  <a:gd name="connsiteX272" fmla="*/ 33338 w 408777"/>
                  <a:gd name="connsiteY272" fmla="*/ 929245 h 1504712"/>
                  <a:gd name="connsiteX273" fmla="*/ 30103 w 408777"/>
                  <a:gd name="connsiteY273" fmla="*/ 938669 h 1504712"/>
                  <a:gd name="connsiteX274" fmla="*/ 30103 w 408777"/>
                  <a:gd name="connsiteY274" fmla="*/ 938669 h 1504712"/>
                  <a:gd name="connsiteX275" fmla="*/ 27008 w 408777"/>
                  <a:gd name="connsiteY275" fmla="*/ 939373 h 1504712"/>
                  <a:gd name="connsiteX276" fmla="*/ 27008 w 408777"/>
                  <a:gd name="connsiteY276" fmla="*/ 939373 h 1504712"/>
                  <a:gd name="connsiteX277" fmla="*/ 20678 w 408777"/>
                  <a:gd name="connsiteY277" fmla="*/ 935434 h 1504712"/>
                  <a:gd name="connsiteX278" fmla="*/ 9847 w 408777"/>
                  <a:gd name="connsiteY278" fmla="*/ 908426 h 1504712"/>
                  <a:gd name="connsiteX279" fmla="*/ 14348 w 408777"/>
                  <a:gd name="connsiteY279" fmla="*/ 899564 h 1504712"/>
                  <a:gd name="connsiteX280" fmla="*/ 14348 w 408777"/>
                  <a:gd name="connsiteY280" fmla="*/ 899564 h 1504712"/>
                  <a:gd name="connsiteX281" fmla="*/ 23210 w 408777"/>
                  <a:gd name="connsiteY281" fmla="*/ 904206 h 1504712"/>
                  <a:gd name="connsiteX282" fmla="*/ 23210 w 408777"/>
                  <a:gd name="connsiteY282" fmla="*/ 904206 h 1504712"/>
                  <a:gd name="connsiteX283" fmla="*/ 18709 w 408777"/>
                  <a:gd name="connsiteY283" fmla="*/ 912928 h 1504712"/>
                  <a:gd name="connsiteX284" fmla="*/ 18709 w 408777"/>
                  <a:gd name="connsiteY284" fmla="*/ 912928 h 1504712"/>
                  <a:gd name="connsiteX285" fmla="*/ 16458 w 408777"/>
                  <a:gd name="connsiteY285" fmla="*/ 913350 h 1504712"/>
                  <a:gd name="connsiteX286" fmla="*/ 16458 w 408777"/>
                  <a:gd name="connsiteY286" fmla="*/ 913350 h 1504712"/>
                  <a:gd name="connsiteX287" fmla="*/ 9847 w 408777"/>
                  <a:gd name="connsiteY287" fmla="*/ 908426 h 1504712"/>
                  <a:gd name="connsiteX288" fmla="*/ 2814 w 408777"/>
                  <a:gd name="connsiteY288" fmla="*/ 880152 h 1504712"/>
                  <a:gd name="connsiteX289" fmla="*/ 2814 w 408777"/>
                  <a:gd name="connsiteY289" fmla="*/ 880152 h 1504712"/>
                  <a:gd name="connsiteX290" fmla="*/ 2814 w 408777"/>
                  <a:gd name="connsiteY290" fmla="*/ 880152 h 1504712"/>
                  <a:gd name="connsiteX291" fmla="*/ 8581 w 408777"/>
                  <a:gd name="connsiteY291" fmla="*/ 871993 h 1504712"/>
                  <a:gd name="connsiteX292" fmla="*/ 8581 w 408777"/>
                  <a:gd name="connsiteY292" fmla="*/ 871993 h 1504712"/>
                  <a:gd name="connsiteX293" fmla="*/ 16739 w 408777"/>
                  <a:gd name="connsiteY293" fmla="*/ 877761 h 1504712"/>
                  <a:gd name="connsiteX294" fmla="*/ 16739 w 408777"/>
                  <a:gd name="connsiteY294" fmla="*/ 877901 h 1504712"/>
                  <a:gd name="connsiteX295" fmla="*/ 10972 w 408777"/>
                  <a:gd name="connsiteY295" fmla="*/ 885919 h 1504712"/>
                  <a:gd name="connsiteX296" fmla="*/ 10972 w 408777"/>
                  <a:gd name="connsiteY296" fmla="*/ 885919 h 1504712"/>
                  <a:gd name="connsiteX297" fmla="*/ 9706 w 408777"/>
                  <a:gd name="connsiteY297" fmla="*/ 886060 h 1504712"/>
                  <a:gd name="connsiteX298" fmla="*/ 9706 w 408777"/>
                  <a:gd name="connsiteY298" fmla="*/ 886060 h 1504712"/>
                  <a:gd name="connsiteX299" fmla="*/ 2814 w 408777"/>
                  <a:gd name="connsiteY299" fmla="*/ 880152 h 1504712"/>
                  <a:gd name="connsiteX300" fmla="*/ 0 w 408777"/>
                  <a:gd name="connsiteY300" fmla="*/ 851175 h 1504712"/>
                  <a:gd name="connsiteX301" fmla="*/ 0 w 408777"/>
                  <a:gd name="connsiteY301" fmla="*/ 851175 h 1504712"/>
                  <a:gd name="connsiteX302" fmla="*/ 0 w 408777"/>
                  <a:gd name="connsiteY302" fmla="*/ 851175 h 1504712"/>
                  <a:gd name="connsiteX303" fmla="*/ 6893 w 408777"/>
                  <a:gd name="connsiteY303" fmla="*/ 844001 h 1504712"/>
                  <a:gd name="connsiteX304" fmla="*/ 6893 w 408777"/>
                  <a:gd name="connsiteY304" fmla="*/ 844001 h 1504712"/>
                  <a:gd name="connsiteX305" fmla="*/ 14067 w 408777"/>
                  <a:gd name="connsiteY305" fmla="*/ 850753 h 1504712"/>
                  <a:gd name="connsiteX306" fmla="*/ 14067 w 408777"/>
                  <a:gd name="connsiteY306" fmla="*/ 850893 h 1504712"/>
                  <a:gd name="connsiteX307" fmla="*/ 7315 w 408777"/>
                  <a:gd name="connsiteY307" fmla="*/ 858067 h 1504712"/>
                  <a:gd name="connsiteX308" fmla="*/ 7315 w 408777"/>
                  <a:gd name="connsiteY308" fmla="*/ 858067 h 1504712"/>
                  <a:gd name="connsiteX309" fmla="*/ 7033 w 408777"/>
                  <a:gd name="connsiteY309" fmla="*/ 858067 h 1504712"/>
                  <a:gd name="connsiteX310" fmla="*/ 7033 w 408777"/>
                  <a:gd name="connsiteY310" fmla="*/ 858067 h 1504712"/>
                  <a:gd name="connsiteX311" fmla="*/ 0 w 408777"/>
                  <a:gd name="connsiteY311" fmla="*/ 851175 h 1504712"/>
                  <a:gd name="connsiteX312" fmla="*/ 0 w 408777"/>
                  <a:gd name="connsiteY312" fmla="*/ 822901 h 1504712"/>
                  <a:gd name="connsiteX313" fmla="*/ 7033 w 408777"/>
                  <a:gd name="connsiteY313" fmla="*/ 815867 h 1504712"/>
                  <a:gd name="connsiteX314" fmla="*/ 7033 w 408777"/>
                  <a:gd name="connsiteY314" fmla="*/ 815867 h 1504712"/>
                  <a:gd name="connsiteX315" fmla="*/ 14067 w 408777"/>
                  <a:gd name="connsiteY315" fmla="*/ 822901 h 1504712"/>
                  <a:gd name="connsiteX316" fmla="*/ 14067 w 408777"/>
                  <a:gd name="connsiteY316" fmla="*/ 822901 h 1504712"/>
                  <a:gd name="connsiteX317" fmla="*/ 7033 w 408777"/>
                  <a:gd name="connsiteY317" fmla="*/ 829934 h 1504712"/>
                  <a:gd name="connsiteX318" fmla="*/ 7033 w 408777"/>
                  <a:gd name="connsiteY318" fmla="*/ 829934 h 1504712"/>
                  <a:gd name="connsiteX319" fmla="*/ 0 w 408777"/>
                  <a:gd name="connsiteY319" fmla="*/ 822901 h 1504712"/>
                  <a:gd name="connsiteX320" fmla="*/ 0 w 408777"/>
                  <a:gd name="connsiteY320" fmla="*/ 794767 h 1504712"/>
                  <a:gd name="connsiteX321" fmla="*/ 7033 w 408777"/>
                  <a:gd name="connsiteY321" fmla="*/ 787734 h 1504712"/>
                  <a:gd name="connsiteX322" fmla="*/ 7033 w 408777"/>
                  <a:gd name="connsiteY322" fmla="*/ 787734 h 1504712"/>
                  <a:gd name="connsiteX323" fmla="*/ 14067 w 408777"/>
                  <a:gd name="connsiteY323" fmla="*/ 794767 h 1504712"/>
                  <a:gd name="connsiteX324" fmla="*/ 14067 w 408777"/>
                  <a:gd name="connsiteY324" fmla="*/ 794767 h 1504712"/>
                  <a:gd name="connsiteX325" fmla="*/ 7033 w 408777"/>
                  <a:gd name="connsiteY325" fmla="*/ 801801 h 1504712"/>
                  <a:gd name="connsiteX326" fmla="*/ 7033 w 408777"/>
                  <a:gd name="connsiteY326" fmla="*/ 801801 h 1504712"/>
                  <a:gd name="connsiteX327" fmla="*/ 0 w 408777"/>
                  <a:gd name="connsiteY327" fmla="*/ 794767 h 1504712"/>
                  <a:gd name="connsiteX328" fmla="*/ 0 w 408777"/>
                  <a:gd name="connsiteY328" fmla="*/ 766634 h 1504712"/>
                  <a:gd name="connsiteX329" fmla="*/ 7033 w 408777"/>
                  <a:gd name="connsiteY329" fmla="*/ 759601 h 1504712"/>
                  <a:gd name="connsiteX330" fmla="*/ 7033 w 408777"/>
                  <a:gd name="connsiteY330" fmla="*/ 759601 h 1504712"/>
                  <a:gd name="connsiteX331" fmla="*/ 14067 w 408777"/>
                  <a:gd name="connsiteY331" fmla="*/ 766634 h 1504712"/>
                  <a:gd name="connsiteX332" fmla="*/ 14067 w 408777"/>
                  <a:gd name="connsiteY332" fmla="*/ 766634 h 1504712"/>
                  <a:gd name="connsiteX333" fmla="*/ 7033 w 408777"/>
                  <a:gd name="connsiteY333" fmla="*/ 773667 h 1504712"/>
                  <a:gd name="connsiteX334" fmla="*/ 7033 w 408777"/>
                  <a:gd name="connsiteY334" fmla="*/ 773667 h 1504712"/>
                  <a:gd name="connsiteX335" fmla="*/ 0 w 408777"/>
                  <a:gd name="connsiteY335" fmla="*/ 766634 h 1504712"/>
                  <a:gd name="connsiteX336" fmla="*/ 0 w 408777"/>
                  <a:gd name="connsiteY336" fmla="*/ 738501 h 1504712"/>
                  <a:gd name="connsiteX337" fmla="*/ 7033 w 408777"/>
                  <a:gd name="connsiteY337" fmla="*/ 731467 h 1504712"/>
                  <a:gd name="connsiteX338" fmla="*/ 7033 w 408777"/>
                  <a:gd name="connsiteY338" fmla="*/ 731467 h 1504712"/>
                  <a:gd name="connsiteX339" fmla="*/ 14067 w 408777"/>
                  <a:gd name="connsiteY339" fmla="*/ 738501 h 1504712"/>
                  <a:gd name="connsiteX340" fmla="*/ 14067 w 408777"/>
                  <a:gd name="connsiteY340" fmla="*/ 738501 h 1504712"/>
                  <a:gd name="connsiteX341" fmla="*/ 7033 w 408777"/>
                  <a:gd name="connsiteY341" fmla="*/ 745534 h 1504712"/>
                  <a:gd name="connsiteX342" fmla="*/ 7033 w 408777"/>
                  <a:gd name="connsiteY342" fmla="*/ 745534 h 1504712"/>
                  <a:gd name="connsiteX343" fmla="*/ 0 w 408777"/>
                  <a:gd name="connsiteY343" fmla="*/ 738501 h 1504712"/>
                  <a:gd name="connsiteX344" fmla="*/ 0 w 408777"/>
                  <a:gd name="connsiteY344" fmla="*/ 710367 h 1504712"/>
                  <a:gd name="connsiteX345" fmla="*/ 7033 w 408777"/>
                  <a:gd name="connsiteY345" fmla="*/ 703334 h 1504712"/>
                  <a:gd name="connsiteX346" fmla="*/ 7033 w 408777"/>
                  <a:gd name="connsiteY346" fmla="*/ 703334 h 1504712"/>
                  <a:gd name="connsiteX347" fmla="*/ 14067 w 408777"/>
                  <a:gd name="connsiteY347" fmla="*/ 710367 h 1504712"/>
                  <a:gd name="connsiteX348" fmla="*/ 14067 w 408777"/>
                  <a:gd name="connsiteY348" fmla="*/ 710367 h 1504712"/>
                  <a:gd name="connsiteX349" fmla="*/ 7033 w 408777"/>
                  <a:gd name="connsiteY349" fmla="*/ 717401 h 1504712"/>
                  <a:gd name="connsiteX350" fmla="*/ 7033 w 408777"/>
                  <a:gd name="connsiteY350" fmla="*/ 717401 h 1504712"/>
                  <a:gd name="connsiteX351" fmla="*/ 0 w 408777"/>
                  <a:gd name="connsiteY351" fmla="*/ 710367 h 1504712"/>
                  <a:gd name="connsiteX352" fmla="*/ 0 w 408777"/>
                  <a:gd name="connsiteY352" fmla="*/ 682234 h 1504712"/>
                  <a:gd name="connsiteX353" fmla="*/ 7033 w 408777"/>
                  <a:gd name="connsiteY353" fmla="*/ 675201 h 1504712"/>
                  <a:gd name="connsiteX354" fmla="*/ 7033 w 408777"/>
                  <a:gd name="connsiteY354" fmla="*/ 675201 h 1504712"/>
                  <a:gd name="connsiteX355" fmla="*/ 14067 w 408777"/>
                  <a:gd name="connsiteY355" fmla="*/ 682234 h 1504712"/>
                  <a:gd name="connsiteX356" fmla="*/ 14067 w 408777"/>
                  <a:gd name="connsiteY356" fmla="*/ 682234 h 1504712"/>
                  <a:gd name="connsiteX357" fmla="*/ 7033 w 408777"/>
                  <a:gd name="connsiteY357" fmla="*/ 689267 h 1504712"/>
                  <a:gd name="connsiteX358" fmla="*/ 7033 w 408777"/>
                  <a:gd name="connsiteY358" fmla="*/ 689267 h 1504712"/>
                  <a:gd name="connsiteX359" fmla="*/ 0 w 408777"/>
                  <a:gd name="connsiteY359" fmla="*/ 682234 h 1504712"/>
                  <a:gd name="connsiteX360" fmla="*/ 0 w 408777"/>
                  <a:gd name="connsiteY360" fmla="*/ 654101 h 1504712"/>
                  <a:gd name="connsiteX361" fmla="*/ 7033 w 408777"/>
                  <a:gd name="connsiteY361" fmla="*/ 647067 h 1504712"/>
                  <a:gd name="connsiteX362" fmla="*/ 7033 w 408777"/>
                  <a:gd name="connsiteY362" fmla="*/ 647067 h 1504712"/>
                  <a:gd name="connsiteX363" fmla="*/ 14067 w 408777"/>
                  <a:gd name="connsiteY363" fmla="*/ 654101 h 1504712"/>
                  <a:gd name="connsiteX364" fmla="*/ 14067 w 408777"/>
                  <a:gd name="connsiteY364" fmla="*/ 654101 h 1504712"/>
                  <a:gd name="connsiteX365" fmla="*/ 7033 w 408777"/>
                  <a:gd name="connsiteY365" fmla="*/ 661134 h 1504712"/>
                  <a:gd name="connsiteX366" fmla="*/ 7033 w 408777"/>
                  <a:gd name="connsiteY366" fmla="*/ 661134 h 1504712"/>
                  <a:gd name="connsiteX367" fmla="*/ 0 w 408777"/>
                  <a:gd name="connsiteY367" fmla="*/ 654101 h 1504712"/>
                  <a:gd name="connsiteX368" fmla="*/ 0 w 408777"/>
                  <a:gd name="connsiteY368" fmla="*/ 625967 h 1504712"/>
                  <a:gd name="connsiteX369" fmla="*/ 7033 w 408777"/>
                  <a:gd name="connsiteY369" fmla="*/ 618934 h 1504712"/>
                  <a:gd name="connsiteX370" fmla="*/ 7033 w 408777"/>
                  <a:gd name="connsiteY370" fmla="*/ 618934 h 1504712"/>
                  <a:gd name="connsiteX371" fmla="*/ 14067 w 408777"/>
                  <a:gd name="connsiteY371" fmla="*/ 625967 h 1504712"/>
                  <a:gd name="connsiteX372" fmla="*/ 14067 w 408777"/>
                  <a:gd name="connsiteY372" fmla="*/ 625967 h 1504712"/>
                  <a:gd name="connsiteX373" fmla="*/ 7033 w 408777"/>
                  <a:gd name="connsiteY373" fmla="*/ 633001 h 1504712"/>
                  <a:gd name="connsiteX374" fmla="*/ 7033 w 408777"/>
                  <a:gd name="connsiteY374" fmla="*/ 633001 h 1504712"/>
                  <a:gd name="connsiteX375" fmla="*/ 0 w 408777"/>
                  <a:gd name="connsiteY375" fmla="*/ 625967 h 1504712"/>
                  <a:gd name="connsiteX376" fmla="*/ 0 w 408777"/>
                  <a:gd name="connsiteY376" fmla="*/ 597834 h 1504712"/>
                  <a:gd name="connsiteX377" fmla="*/ 7033 w 408777"/>
                  <a:gd name="connsiteY377" fmla="*/ 590801 h 1504712"/>
                  <a:gd name="connsiteX378" fmla="*/ 7033 w 408777"/>
                  <a:gd name="connsiteY378" fmla="*/ 590801 h 1504712"/>
                  <a:gd name="connsiteX379" fmla="*/ 14067 w 408777"/>
                  <a:gd name="connsiteY379" fmla="*/ 597834 h 1504712"/>
                  <a:gd name="connsiteX380" fmla="*/ 14067 w 408777"/>
                  <a:gd name="connsiteY380" fmla="*/ 597834 h 1504712"/>
                  <a:gd name="connsiteX381" fmla="*/ 7033 w 408777"/>
                  <a:gd name="connsiteY381" fmla="*/ 604867 h 1504712"/>
                  <a:gd name="connsiteX382" fmla="*/ 7033 w 408777"/>
                  <a:gd name="connsiteY382" fmla="*/ 604867 h 1504712"/>
                  <a:gd name="connsiteX383" fmla="*/ 0 w 408777"/>
                  <a:gd name="connsiteY383" fmla="*/ 597834 h 1504712"/>
                  <a:gd name="connsiteX384" fmla="*/ 0 w 408777"/>
                  <a:gd name="connsiteY384" fmla="*/ 569701 h 1504712"/>
                  <a:gd name="connsiteX385" fmla="*/ 7033 w 408777"/>
                  <a:gd name="connsiteY385" fmla="*/ 562667 h 1504712"/>
                  <a:gd name="connsiteX386" fmla="*/ 7033 w 408777"/>
                  <a:gd name="connsiteY386" fmla="*/ 562667 h 1504712"/>
                  <a:gd name="connsiteX387" fmla="*/ 14067 w 408777"/>
                  <a:gd name="connsiteY387" fmla="*/ 569701 h 1504712"/>
                  <a:gd name="connsiteX388" fmla="*/ 14067 w 408777"/>
                  <a:gd name="connsiteY388" fmla="*/ 569701 h 1504712"/>
                  <a:gd name="connsiteX389" fmla="*/ 7033 w 408777"/>
                  <a:gd name="connsiteY389" fmla="*/ 576734 h 1504712"/>
                  <a:gd name="connsiteX390" fmla="*/ 7033 w 408777"/>
                  <a:gd name="connsiteY390" fmla="*/ 576734 h 1504712"/>
                  <a:gd name="connsiteX391" fmla="*/ 0 w 408777"/>
                  <a:gd name="connsiteY391" fmla="*/ 569701 h 1504712"/>
                  <a:gd name="connsiteX392" fmla="*/ 0 w 408777"/>
                  <a:gd name="connsiteY392" fmla="*/ 541567 h 1504712"/>
                  <a:gd name="connsiteX393" fmla="*/ 7033 w 408777"/>
                  <a:gd name="connsiteY393" fmla="*/ 534534 h 1504712"/>
                  <a:gd name="connsiteX394" fmla="*/ 7033 w 408777"/>
                  <a:gd name="connsiteY394" fmla="*/ 534534 h 1504712"/>
                  <a:gd name="connsiteX395" fmla="*/ 14067 w 408777"/>
                  <a:gd name="connsiteY395" fmla="*/ 541567 h 1504712"/>
                  <a:gd name="connsiteX396" fmla="*/ 14067 w 408777"/>
                  <a:gd name="connsiteY396" fmla="*/ 541567 h 1504712"/>
                  <a:gd name="connsiteX397" fmla="*/ 7033 w 408777"/>
                  <a:gd name="connsiteY397" fmla="*/ 548601 h 1504712"/>
                  <a:gd name="connsiteX398" fmla="*/ 7033 w 408777"/>
                  <a:gd name="connsiteY398" fmla="*/ 548601 h 1504712"/>
                  <a:gd name="connsiteX399" fmla="*/ 0 w 408777"/>
                  <a:gd name="connsiteY399" fmla="*/ 541567 h 1504712"/>
                  <a:gd name="connsiteX400" fmla="*/ 0 w 408777"/>
                  <a:gd name="connsiteY400" fmla="*/ 513434 h 1504712"/>
                  <a:gd name="connsiteX401" fmla="*/ 7033 w 408777"/>
                  <a:gd name="connsiteY401" fmla="*/ 506400 h 1504712"/>
                  <a:gd name="connsiteX402" fmla="*/ 7033 w 408777"/>
                  <a:gd name="connsiteY402" fmla="*/ 506400 h 1504712"/>
                  <a:gd name="connsiteX403" fmla="*/ 14067 w 408777"/>
                  <a:gd name="connsiteY403" fmla="*/ 513434 h 1504712"/>
                  <a:gd name="connsiteX404" fmla="*/ 14067 w 408777"/>
                  <a:gd name="connsiteY404" fmla="*/ 513434 h 1504712"/>
                  <a:gd name="connsiteX405" fmla="*/ 7033 w 408777"/>
                  <a:gd name="connsiteY405" fmla="*/ 520467 h 1504712"/>
                  <a:gd name="connsiteX406" fmla="*/ 7033 w 408777"/>
                  <a:gd name="connsiteY406" fmla="*/ 520467 h 1504712"/>
                  <a:gd name="connsiteX407" fmla="*/ 0 w 408777"/>
                  <a:gd name="connsiteY407" fmla="*/ 513434 h 1504712"/>
                  <a:gd name="connsiteX408" fmla="*/ 0 w 408777"/>
                  <a:gd name="connsiteY408" fmla="*/ 485300 h 1504712"/>
                  <a:gd name="connsiteX409" fmla="*/ 7033 w 408777"/>
                  <a:gd name="connsiteY409" fmla="*/ 478267 h 1504712"/>
                  <a:gd name="connsiteX410" fmla="*/ 7033 w 408777"/>
                  <a:gd name="connsiteY410" fmla="*/ 478267 h 1504712"/>
                  <a:gd name="connsiteX411" fmla="*/ 14067 w 408777"/>
                  <a:gd name="connsiteY411" fmla="*/ 485300 h 1504712"/>
                  <a:gd name="connsiteX412" fmla="*/ 14067 w 408777"/>
                  <a:gd name="connsiteY412" fmla="*/ 485300 h 1504712"/>
                  <a:gd name="connsiteX413" fmla="*/ 7033 w 408777"/>
                  <a:gd name="connsiteY413" fmla="*/ 492334 h 1504712"/>
                  <a:gd name="connsiteX414" fmla="*/ 7033 w 408777"/>
                  <a:gd name="connsiteY414" fmla="*/ 492334 h 1504712"/>
                  <a:gd name="connsiteX415" fmla="*/ 0 w 408777"/>
                  <a:gd name="connsiteY415" fmla="*/ 485300 h 1504712"/>
                  <a:gd name="connsiteX416" fmla="*/ 0 w 408777"/>
                  <a:gd name="connsiteY416" fmla="*/ 457167 h 1504712"/>
                  <a:gd name="connsiteX417" fmla="*/ 7033 w 408777"/>
                  <a:gd name="connsiteY417" fmla="*/ 450134 h 1504712"/>
                  <a:gd name="connsiteX418" fmla="*/ 7033 w 408777"/>
                  <a:gd name="connsiteY418" fmla="*/ 450134 h 1504712"/>
                  <a:gd name="connsiteX419" fmla="*/ 14067 w 408777"/>
                  <a:gd name="connsiteY419" fmla="*/ 457167 h 1504712"/>
                  <a:gd name="connsiteX420" fmla="*/ 14067 w 408777"/>
                  <a:gd name="connsiteY420" fmla="*/ 457167 h 1504712"/>
                  <a:gd name="connsiteX421" fmla="*/ 7033 w 408777"/>
                  <a:gd name="connsiteY421" fmla="*/ 464200 h 1504712"/>
                  <a:gd name="connsiteX422" fmla="*/ 7033 w 408777"/>
                  <a:gd name="connsiteY422" fmla="*/ 464200 h 1504712"/>
                  <a:gd name="connsiteX423" fmla="*/ 0 w 408777"/>
                  <a:gd name="connsiteY423" fmla="*/ 457167 h 1504712"/>
                  <a:gd name="connsiteX424" fmla="*/ 0 w 408777"/>
                  <a:gd name="connsiteY424" fmla="*/ 429034 h 1504712"/>
                  <a:gd name="connsiteX425" fmla="*/ 7033 w 408777"/>
                  <a:gd name="connsiteY425" fmla="*/ 422000 h 1504712"/>
                  <a:gd name="connsiteX426" fmla="*/ 7033 w 408777"/>
                  <a:gd name="connsiteY426" fmla="*/ 422000 h 1504712"/>
                  <a:gd name="connsiteX427" fmla="*/ 14067 w 408777"/>
                  <a:gd name="connsiteY427" fmla="*/ 429034 h 1504712"/>
                  <a:gd name="connsiteX428" fmla="*/ 14067 w 408777"/>
                  <a:gd name="connsiteY428" fmla="*/ 429034 h 1504712"/>
                  <a:gd name="connsiteX429" fmla="*/ 7033 w 408777"/>
                  <a:gd name="connsiteY429" fmla="*/ 436067 h 1504712"/>
                  <a:gd name="connsiteX430" fmla="*/ 7033 w 408777"/>
                  <a:gd name="connsiteY430" fmla="*/ 436067 h 1504712"/>
                  <a:gd name="connsiteX431" fmla="*/ 0 w 408777"/>
                  <a:gd name="connsiteY431" fmla="*/ 429034 h 1504712"/>
                  <a:gd name="connsiteX432" fmla="*/ 0 w 408777"/>
                  <a:gd name="connsiteY432" fmla="*/ 400900 h 1504712"/>
                  <a:gd name="connsiteX433" fmla="*/ 7033 w 408777"/>
                  <a:gd name="connsiteY433" fmla="*/ 393867 h 1504712"/>
                  <a:gd name="connsiteX434" fmla="*/ 7033 w 408777"/>
                  <a:gd name="connsiteY434" fmla="*/ 393867 h 1504712"/>
                  <a:gd name="connsiteX435" fmla="*/ 14067 w 408777"/>
                  <a:gd name="connsiteY435" fmla="*/ 400900 h 1504712"/>
                  <a:gd name="connsiteX436" fmla="*/ 14067 w 408777"/>
                  <a:gd name="connsiteY436" fmla="*/ 400900 h 1504712"/>
                  <a:gd name="connsiteX437" fmla="*/ 7033 w 408777"/>
                  <a:gd name="connsiteY437" fmla="*/ 407934 h 1504712"/>
                  <a:gd name="connsiteX438" fmla="*/ 7033 w 408777"/>
                  <a:gd name="connsiteY438" fmla="*/ 407934 h 1504712"/>
                  <a:gd name="connsiteX439" fmla="*/ 0 w 408777"/>
                  <a:gd name="connsiteY439" fmla="*/ 400900 h 1504712"/>
                  <a:gd name="connsiteX440" fmla="*/ 0 w 408777"/>
                  <a:gd name="connsiteY440" fmla="*/ 372767 h 1504712"/>
                  <a:gd name="connsiteX441" fmla="*/ 7033 w 408777"/>
                  <a:gd name="connsiteY441" fmla="*/ 365734 h 1504712"/>
                  <a:gd name="connsiteX442" fmla="*/ 7033 w 408777"/>
                  <a:gd name="connsiteY442" fmla="*/ 365734 h 1504712"/>
                  <a:gd name="connsiteX443" fmla="*/ 14067 w 408777"/>
                  <a:gd name="connsiteY443" fmla="*/ 372767 h 1504712"/>
                  <a:gd name="connsiteX444" fmla="*/ 14067 w 408777"/>
                  <a:gd name="connsiteY444" fmla="*/ 372767 h 1504712"/>
                  <a:gd name="connsiteX445" fmla="*/ 7033 w 408777"/>
                  <a:gd name="connsiteY445" fmla="*/ 379800 h 1504712"/>
                  <a:gd name="connsiteX446" fmla="*/ 7033 w 408777"/>
                  <a:gd name="connsiteY446" fmla="*/ 379800 h 1504712"/>
                  <a:gd name="connsiteX447" fmla="*/ 0 w 408777"/>
                  <a:gd name="connsiteY447" fmla="*/ 372767 h 1504712"/>
                  <a:gd name="connsiteX448" fmla="*/ 0 w 408777"/>
                  <a:gd name="connsiteY448" fmla="*/ 344634 h 1504712"/>
                  <a:gd name="connsiteX449" fmla="*/ 7033 w 408777"/>
                  <a:gd name="connsiteY449" fmla="*/ 337600 h 1504712"/>
                  <a:gd name="connsiteX450" fmla="*/ 7033 w 408777"/>
                  <a:gd name="connsiteY450" fmla="*/ 337600 h 1504712"/>
                  <a:gd name="connsiteX451" fmla="*/ 14067 w 408777"/>
                  <a:gd name="connsiteY451" fmla="*/ 344634 h 1504712"/>
                  <a:gd name="connsiteX452" fmla="*/ 14067 w 408777"/>
                  <a:gd name="connsiteY452" fmla="*/ 344634 h 1504712"/>
                  <a:gd name="connsiteX453" fmla="*/ 7033 w 408777"/>
                  <a:gd name="connsiteY453" fmla="*/ 351667 h 1504712"/>
                  <a:gd name="connsiteX454" fmla="*/ 7033 w 408777"/>
                  <a:gd name="connsiteY454" fmla="*/ 351667 h 1504712"/>
                  <a:gd name="connsiteX455" fmla="*/ 0 w 408777"/>
                  <a:gd name="connsiteY455" fmla="*/ 344634 h 1504712"/>
                  <a:gd name="connsiteX456" fmla="*/ 0 w 408777"/>
                  <a:gd name="connsiteY456" fmla="*/ 316500 h 1504712"/>
                  <a:gd name="connsiteX457" fmla="*/ 7033 w 408777"/>
                  <a:gd name="connsiteY457" fmla="*/ 309467 h 1504712"/>
                  <a:gd name="connsiteX458" fmla="*/ 7033 w 408777"/>
                  <a:gd name="connsiteY458" fmla="*/ 309467 h 1504712"/>
                  <a:gd name="connsiteX459" fmla="*/ 14067 w 408777"/>
                  <a:gd name="connsiteY459" fmla="*/ 316500 h 1504712"/>
                  <a:gd name="connsiteX460" fmla="*/ 14067 w 408777"/>
                  <a:gd name="connsiteY460" fmla="*/ 316500 h 1504712"/>
                  <a:gd name="connsiteX461" fmla="*/ 7033 w 408777"/>
                  <a:gd name="connsiteY461" fmla="*/ 323534 h 1504712"/>
                  <a:gd name="connsiteX462" fmla="*/ 7033 w 408777"/>
                  <a:gd name="connsiteY462" fmla="*/ 323534 h 1504712"/>
                  <a:gd name="connsiteX463" fmla="*/ 0 w 408777"/>
                  <a:gd name="connsiteY463" fmla="*/ 316500 h 1504712"/>
                  <a:gd name="connsiteX464" fmla="*/ 0 w 408777"/>
                  <a:gd name="connsiteY464" fmla="*/ 288367 h 1504712"/>
                  <a:gd name="connsiteX465" fmla="*/ 7033 w 408777"/>
                  <a:gd name="connsiteY465" fmla="*/ 281334 h 1504712"/>
                  <a:gd name="connsiteX466" fmla="*/ 7033 w 408777"/>
                  <a:gd name="connsiteY466" fmla="*/ 281334 h 1504712"/>
                  <a:gd name="connsiteX467" fmla="*/ 14067 w 408777"/>
                  <a:gd name="connsiteY467" fmla="*/ 288367 h 1504712"/>
                  <a:gd name="connsiteX468" fmla="*/ 14067 w 408777"/>
                  <a:gd name="connsiteY468" fmla="*/ 288367 h 1504712"/>
                  <a:gd name="connsiteX469" fmla="*/ 7033 w 408777"/>
                  <a:gd name="connsiteY469" fmla="*/ 295400 h 1504712"/>
                  <a:gd name="connsiteX470" fmla="*/ 7033 w 408777"/>
                  <a:gd name="connsiteY470" fmla="*/ 295400 h 1504712"/>
                  <a:gd name="connsiteX471" fmla="*/ 0 w 408777"/>
                  <a:gd name="connsiteY471" fmla="*/ 288367 h 1504712"/>
                  <a:gd name="connsiteX472" fmla="*/ 0 w 408777"/>
                  <a:gd name="connsiteY472" fmla="*/ 260234 h 1504712"/>
                  <a:gd name="connsiteX473" fmla="*/ 7033 w 408777"/>
                  <a:gd name="connsiteY473" fmla="*/ 253200 h 1504712"/>
                  <a:gd name="connsiteX474" fmla="*/ 7033 w 408777"/>
                  <a:gd name="connsiteY474" fmla="*/ 253200 h 1504712"/>
                  <a:gd name="connsiteX475" fmla="*/ 14067 w 408777"/>
                  <a:gd name="connsiteY475" fmla="*/ 260234 h 1504712"/>
                  <a:gd name="connsiteX476" fmla="*/ 14067 w 408777"/>
                  <a:gd name="connsiteY476" fmla="*/ 260234 h 1504712"/>
                  <a:gd name="connsiteX477" fmla="*/ 7033 w 408777"/>
                  <a:gd name="connsiteY477" fmla="*/ 267267 h 1504712"/>
                  <a:gd name="connsiteX478" fmla="*/ 7033 w 408777"/>
                  <a:gd name="connsiteY478" fmla="*/ 267267 h 1504712"/>
                  <a:gd name="connsiteX479" fmla="*/ 0 w 408777"/>
                  <a:gd name="connsiteY479" fmla="*/ 260234 h 1504712"/>
                  <a:gd name="connsiteX480" fmla="*/ 0 w 408777"/>
                  <a:gd name="connsiteY480" fmla="*/ 232100 h 1504712"/>
                  <a:gd name="connsiteX481" fmla="*/ 7033 w 408777"/>
                  <a:gd name="connsiteY481" fmla="*/ 225067 h 1504712"/>
                  <a:gd name="connsiteX482" fmla="*/ 7033 w 408777"/>
                  <a:gd name="connsiteY482" fmla="*/ 225067 h 1504712"/>
                  <a:gd name="connsiteX483" fmla="*/ 14067 w 408777"/>
                  <a:gd name="connsiteY483" fmla="*/ 232100 h 1504712"/>
                  <a:gd name="connsiteX484" fmla="*/ 14067 w 408777"/>
                  <a:gd name="connsiteY484" fmla="*/ 232100 h 1504712"/>
                  <a:gd name="connsiteX485" fmla="*/ 7033 w 408777"/>
                  <a:gd name="connsiteY485" fmla="*/ 239134 h 1504712"/>
                  <a:gd name="connsiteX486" fmla="*/ 7033 w 408777"/>
                  <a:gd name="connsiteY486" fmla="*/ 239134 h 1504712"/>
                  <a:gd name="connsiteX487" fmla="*/ 0 w 408777"/>
                  <a:gd name="connsiteY487" fmla="*/ 232100 h 1504712"/>
                  <a:gd name="connsiteX488" fmla="*/ 0 w 408777"/>
                  <a:gd name="connsiteY488" fmla="*/ 203967 h 1504712"/>
                  <a:gd name="connsiteX489" fmla="*/ 7033 w 408777"/>
                  <a:gd name="connsiteY489" fmla="*/ 196934 h 1504712"/>
                  <a:gd name="connsiteX490" fmla="*/ 7033 w 408777"/>
                  <a:gd name="connsiteY490" fmla="*/ 196934 h 1504712"/>
                  <a:gd name="connsiteX491" fmla="*/ 14067 w 408777"/>
                  <a:gd name="connsiteY491" fmla="*/ 203967 h 1504712"/>
                  <a:gd name="connsiteX492" fmla="*/ 14067 w 408777"/>
                  <a:gd name="connsiteY492" fmla="*/ 203967 h 1504712"/>
                  <a:gd name="connsiteX493" fmla="*/ 7033 w 408777"/>
                  <a:gd name="connsiteY493" fmla="*/ 211000 h 1504712"/>
                  <a:gd name="connsiteX494" fmla="*/ 7033 w 408777"/>
                  <a:gd name="connsiteY494" fmla="*/ 211000 h 1504712"/>
                  <a:gd name="connsiteX495" fmla="*/ 0 w 408777"/>
                  <a:gd name="connsiteY495" fmla="*/ 203967 h 1504712"/>
                  <a:gd name="connsiteX496" fmla="*/ 0 w 408777"/>
                  <a:gd name="connsiteY496" fmla="*/ 175833 h 1504712"/>
                  <a:gd name="connsiteX497" fmla="*/ 7033 w 408777"/>
                  <a:gd name="connsiteY497" fmla="*/ 168800 h 1504712"/>
                  <a:gd name="connsiteX498" fmla="*/ 7033 w 408777"/>
                  <a:gd name="connsiteY498" fmla="*/ 168800 h 1504712"/>
                  <a:gd name="connsiteX499" fmla="*/ 14067 w 408777"/>
                  <a:gd name="connsiteY499" fmla="*/ 175833 h 1504712"/>
                  <a:gd name="connsiteX500" fmla="*/ 14067 w 408777"/>
                  <a:gd name="connsiteY500" fmla="*/ 175833 h 1504712"/>
                  <a:gd name="connsiteX501" fmla="*/ 7033 w 408777"/>
                  <a:gd name="connsiteY501" fmla="*/ 182867 h 1504712"/>
                  <a:gd name="connsiteX502" fmla="*/ 7033 w 408777"/>
                  <a:gd name="connsiteY502" fmla="*/ 182867 h 1504712"/>
                  <a:gd name="connsiteX503" fmla="*/ 0 w 408777"/>
                  <a:gd name="connsiteY503" fmla="*/ 175833 h 1504712"/>
                  <a:gd name="connsiteX504" fmla="*/ 0 w 408777"/>
                  <a:gd name="connsiteY504" fmla="*/ 147700 h 1504712"/>
                  <a:gd name="connsiteX505" fmla="*/ 7033 w 408777"/>
                  <a:gd name="connsiteY505" fmla="*/ 140667 h 1504712"/>
                  <a:gd name="connsiteX506" fmla="*/ 7033 w 408777"/>
                  <a:gd name="connsiteY506" fmla="*/ 140667 h 1504712"/>
                  <a:gd name="connsiteX507" fmla="*/ 14067 w 408777"/>
                  <a:gd name="connsiteY507" fmla="*/ 147700 h 1504712"/>
                  <a:gd name="connsiteX508" fmla="*/ 14067 w 408777"/>
                  <a:gd name="connsiteY508" fmla="*/ 147700 h 1504712"/>
                  <a:gd name="connsiteX509" fmla="*/ 7033 w 408777"/>
                  <a:gd name="connsiteY509" fmla="*/ 154733 h 1504712"/>
                  <a:gd name="connsiteX510" fmla="*/ 7033 w 408777"/>
                  <a:gd name="connsiteY510" fmla="*/ 154733 h 1504712"/>
                  <a:gd name="connsiteX511" fmla="*/ 0 w 408777"/>
                  <a:gd name="connsiteY511" fmla="*/ 147700 h 1504712"/>
                  <a:gd name="connsiteX512" fmla="*/ 0 w 408777"/>
                  <a:gd name="connsiteY512" fmla="*/ 119567 h 1504712"/>
                  <a:gd name="connsiteX513" fmla="*/ 7033 w 408777"/>
                  <a:gd name="connsiteY513" fmla="*/ 112533 h 1504712"/>
                  <a:gd name="connsiteX514" fmla="*/ 7033 w 408777"/>
                  <a:gd name="connsiteY514" fmla="*/ 112533 h 1504712"/>
                  <a:gd name="connsiteX515" fmla="*/ 14067 w 408777"/>
                  <a:gd name="connsiteY515" fmla="*/ 119567 h 1504712"/>
                  <a:gd name="connsiteX516" fmla="*/ 14067 w 408777"/>
                  <a:gd name="connsiteY516" fmla="*/ 119567 h 1504712"/>
                  <a:gd name="connsiteX517" fmla="*/ 7033 w 408777"/>
                  <a:gd name="connsiteY517" fmla="*/ 126600 h 1504712"/>
                  <a:gd name="connsiteX518" fmla="*/ 7033 w 408777"/>
                  <a:gd name="connsiteY518" fmla="*/ 126600 h 1504712"/>
                  <a:gd name="connsiteX519" fmla="*/ 0 w 408777"/>
                  <a:gd name="connsiteY519" fmla="*/ 119567 h 1504712"/>
                  <a:gd name="connsiteX520" fmla="*/ 0 w 408777"/>
                  <a:gd name="connsiteY520" fmla="*/ 91433 h 1504712"/>
                  <a:gd name="connsiteX521" fmla="*/ 7033 w 408777"/>
                  <a:gd name="connsiteY521" fmla="*/ 84400 h 1504712"/>
                  <a:gd name="connsiteX522" fmla="*/ 7033 w 408777"/>
                  <a:gd name="connsiteY522" fmla="*/ 84400 h 1504712"/>
                  <a:gd name="connsiteX523" fmla="*/ 14067 w 408777"/>
                  <a:gd name="connsiteY523" fmla="*/ 91433 h 1504712"/>
                  <a:gd name="connsiteX524" fmla="*/ 14067 w 408777"/>
                  <a:gd name="connsiteY524" fmla="*/ 91433 h 1504712"/>
                  <a:gd name="connsiteX525" fmla="*/ 7033 w 408777"/>
                  <a:gd name="connsiteY525" fmla="*/ 98467 h 1504712"/>
                  <a:gd name="connsiteX526" fmla="*/ 7033 w 408777"/>
                  <a:gd name="connsiteY526" fmla="*/ 98467 h 1504712"/>
                  <a:gd name="connsiteX527" fmla="*/ 0 w 408777"/>
                  <a:gd name="connsiteY527" fmla="*/ 91433 h 1504712"/>
                  <a:gd name="connsiteX528" fmla="*/ 0 w 408777"/>
                  <a:gd name="connsiteY528" fmla="*/ 63300 h 1504712"/>
                  <a:gd name="connsiteX529" fmla="*/ 7033 w 408777"/>
                  <a:gd name="connsiteY529" fmla="*/ 56267 h 1504712"/>
                  <a:gd name="connsiteX530" fmla="*/ 7033 w 408777"/>
                  <a:gd name="connsiteY530" fmla="*/ 56267 h 1504712"/>
                  <a:gd name="connsiteX531" fmla="*/ 14067 w 408777"/>
                  <a:gd name="connsiteY531" fmla="*/ 63300 h 1504712"/>
                  <a:gd name="connsiteX532" fmla="*/ 14067 w 408777"/>
                  <a:gd name="connsiteY532" fmla="*/ 63300 h 1504712"/>
                  <a:gd name="connsiteX533" fmla="*/ 7033 w 408777"/>
                  <a:gd name="connsiteY533" fmla="*/ 70333 h 1504712"/>
                  <a:gd name="connsiteX534" fmla="*/ 7033 w 408777"/>
                  <a:gd name="connsiteY534" fmla="*/ 70333 h 1504712"/>
                  <a:gd name="connsiteX535" fmla="*/ 0 w 408777"/>
                  <a:gd name="connsiteY535" fmla="*/ 63300 h 1504712"/>
                  <a:gd name="connsiteX536" fmla="*/ 0 w 408777"/>
                  <a:gd name="connsiteY536" fmla="*/ 35167 h 1504712"/>
                  <a:gd name="connsiteX537" fmla="*/ 7033 w 408777"/>
                  <a:gd name="connsiteY537" fmla="*/ 28133 h 1504712"/>
                  <a:gd name="connsiteX538" fmla="*/ 7033 w 408777"/>
                  <a:gd name="connsiteY538" fmla="*/ 28133 h 1504712"/>
                  <a:gd name="connsiteX539" fmla="*/ 14067 w 408777"/>
                  <a:gd name="connsiteY539" fmla="*/ 35167 h 1504712"/>
                  <a:gd name="connsiteX540" fmla="*/ 14067 w 408777"/>
                  <a:gd name="connsiteY540" fmla="*/ 35167 h 1504712"/>
                  <a:gd name="connsiteX541" fmla="*/ 7033 w 408777"/>
                  <a:gd name="connsiteY541" fmla="*/ 42200 h 1504712"/>
                  <a:gd name="connsiteX542" fmla="*/ 7033 w 408777"/>
                  <a:gd name="connsiteY542" fmla="*/ 42200 h 1504712"/>
                  <a:gd name="connsiteX543" fmla="*/ 0 w 408777"/>
                  <a:gd name="connsiteY543" fmla="*/ 35167 h 1504712"/>
                  <a:gd name="connsiteX544" fmla="*/ 0 w 408777"/>
                  <a:gd name="connsiteY544" fmla="*/ 7033 h 1504712"/>
                  <a:gd name="connsiteX545" fmla="*/ 7033 w 408777"/>
                  <a:gd name="connsiteY545" fmla="*/ 0 h 1504712"/>
                  <a:gd name="connsiteX546" fmla="*/ 7033 w 408777"/>
                  <a:gd name="connsiteY546" fmla="*/ 0 h 1504712"/>
                  <a:gd name="connsiteX547" fmla="*/ 14067 w 408777"/>
                  <a:gd name="connsiteY547" fmla="*/ 7033 h 1504712"/>
                  <a:gd name="connsiteX548" fmla="*/ 14067 w 408777"/>
                  <a:gd name="connsiteY548" fmla="*/ 7033 h 1504712"/>
                  <a:gd name="connsiteX549" fmla="*/ 7033 w 408777"/>
                  <a:gd name="connsiteY549" fmla="*/ 14067 h 1504712"/>
                  <a:gd name="connsiteX550" fmla="*/ 7033 w 408777"/>
                  <a:gd name="connsiteY550" fmla="*/ 14067 h 1504712"/>
                  <a:gd name="connsiteX551" fmla="*/ 0 w 408777"/>
                  <a:gd name="connsiteY551" fmla="*/ 7033 h 150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</a:cxnLst>
                <a:rect l="l" t="t" r="r" b="b"/>
                <a:pathLst>
                  <a:path w="408777" h="1504712">
                    <a:moveTo>
                      <a:pt x="394711" y="1497679"/>
                    </a:moveTo>
                    <a:cubicBezTo>
                      <a:pt x="394711" y="1493741"/>
                      <a:pt x="397806" y="1490646"/>
                      <a:pt x="401745" y="1490646"/>
                    </a:cubicBezTo>
                    <a:lnTo>
                      <a:pt x="401745" y="1490646"/>
                    </a:lnTo>
                    <a:cubicBezTo>
                      <a:pt x="405542" y="1490646"/>
                      <a:pt x="408778" y="1493741"/>
                      <a:pt x="408778" y="1497679"/>
                    </a:cubicBezTo>
                    <a:lnTo>
                      <a:pt x="408778" y="1497679"/>
                    </a:lnTo>
                    <a:cubicBezTo>
                      <a:pt x="408778" y="1501477"/>
                      <a:pt x="405542" y="1504713"/>
                      <a:pt x="401745" y="1504713"/>
                    </a:cubicBezTo>
                    <a:lnTo>
                      <a:pt x="401745" y="1504713"/>
                    </a:lnTo>
                    <a:cubicBezTo>
                      <a:pt x="397806" y="1504713"/>
                      <a:pt x="394711" y="1501477"/>
                      <a:pt x="394711" y="1497679"/>
                    </a:cubicBezTo>
                    <a:close/>
                    <a:moveTo>
                      <a:pt x="394711" y="1469546"/>
                    </a:moveTo>
                    <a:cubicBezTo>
                      <a:pt x="394711" y="1465607"/>
                      <a:pt x="397806" y="1462513"/>
                      <a:pt x="401745" y="1462513"/>
                    </a:cubicBezTo>
                    <a:lnTo>
                      <a:pt x="401745" y="1462513"/>
                    </a:lnTo>
                    <a:cubicBezTo>
                      <a:pt x="405542" y="1462513"/>
                      <a:pt x="408778" y="1465607"/>
                      <a:pt x="408778" y="1469546"/>
                    </a:cubicBezTo>
                    <a:lnTo>
                      <a:pt x="408778" y="1469546"/>
                    </a:lnTo>
                    <a:cubicBezTo>
                      <a:pt x="408778" y="1473344"/>
                      <a:pt x="405542" y="1476579"/>
                      <a:pt x="401745" y="1476579"/>
                    </a:cubicBezTo>
                    <a:lnTo>
                      <a:pt x="401745" y="1476579"/>
                    </a:lnTo>
                    <a:cubicBezTo>
                      <a:pt x="397806" y="1476579"/>
                      <a:pt x="394711" y="1473344"/>
                      <a:pt x="394711" y="1469546"/>
                    </a:cubicBezTo>
                    <a:close/>
                    <a:moveTo>
                      <a:pt x="394711" y="1441413"/>
                    </a:moveTo>
                    <a:cubicBezTo>
                      <a:pt x="394711" y="1437474"/>
                      <a:pt x="397806" y="1434379"/>
                      <a:pt x="401745" y="1434379"/>
                    </a:cubicBezTo>
                    <a:lnTo>
                      <a:pt x="401745" y="1434379"/>
                    </a:lnTo>
                    <a:cubicBezTo>
                      <a:pt x="405542" y="1434379"/>
                      <a:pt x="408778" y="1437474"/>
                      <a:pt x="408778" y="1441413"/>
                    </a:cubicBezTo>
                    <a:lnTo>
                      <a:pt x="408778" y="1441413"/>
                    </a:lnTo>
                    <a:cubicBezTo>
                      <a:pt x="408778" y="1445211"/>
                      <a:pt x="405542" y="1448446"/>
                      <a:pt x="401745" y="1448446"/>
                    </a:cubicBezTo>
                    <a:lnTo>
                      <a:pt x="401745" y="1448446"/>
                    </a:lnTo>
                    <a:cubicBezTo>
                      <a:pt x="397806" y="1448446"/>
                      <a:pt x="394711" y="1445211"/>
                      <a:pt x="394711" y="1441413"/>
                    </a:cubicBezTo>
                    <a:close/>
                    <a:moveTo>
                      <a:pt x="394711" y="1413279"/>
                    </a:moveTo>
                    <a:cubicBezTo>
                      <a:pt x="394711" y="1409341"/>
                      <a:pt x="397806" y="1406246"/>
                      <a:pt x="401745" y="1406246"/>
                    </a:cubicBezTo>
                    <a:lnTo>
                      <a:pt x="401745" y="1406246"/>
                    </a:lnTo>
                    <a:cubicBezTo>
                      <a:pt x="405542" y="1406246"/>
                      <a:pt x="408778" y="1409341"/>
                      <a:pt x="408778" y="1413279"/>
                    </a:cubicBezTo>
                    <a:lnTo>
                      <a:pt x="408778" y="1413279"/>
                    </a:lnTo>
                    <a:cubicBezTo>
                      <a:pt x="408778" y="1417077"/>
                      <a:pt x="405542" y="1420313"/>
                      <a:pt x="401745" y="1420313"/>
                    </a:cubicBezTo>
                    <a:lnTo>
                      <a:pt x="401745" y="1420313"/>
                    </a:lnTo>
                    <a:cubicBezTo>
                      <a:pt x="397806" y="1420313"/>
                      <a:pt x="394711" y="1417077"/>
                      <a:pt x="394711" y="1413279"/>
                    </a:cubicBezTo>
                    <a:close/>
                    <a:moveTo>
                      <a:pt x="394711" y="1385146"/>
                    </a:moveTo>
                    <a:cubicBezTo>
                      <a:pt x="394711" y="1381207"/>
                      <a:pt x="397806" y="1378113"/>
                      <a:pt x="401745" y="1378113"/>
                    </a:cubicBezTo>
                    <a:lnTo>
                      <a:pt x="401745" y="1378113"/>
                    </a:lnTo>
                    <a:cubicBezTo>
                      <a:pt x="405542" y="1378113"/>
                      <a:pt x="408778" y="1381207"/>
                      <a:pt x="408778" y="1385146"/>
                    </a:cubicBezTo>
                    <a:lnTo>
                      <a:pt x="408778" y="1385146"/>
                    </a:lnTo>
                    <a:cubicBezTo>
                      <a:pt x="408778" y="1388944"/>
                      <a:pt x="405542" y="1392179"/>
                      <a:pt x="401745" y="1392179"/>
                    </a:cubicBezTo>
                    <a:lnTo>
                      <a:pt x="401745" y="1392179"/>
                    </a:lnTo>
                    <a:cubicBezTo>
                      <a:pt x="397806" y="1392179"/>
                      <a:pt x="394711" y="1388944"/>
                      <a:pt x="394711" y="1385146"/>
                    </a:cubicBezTo>
                    <a:close/>
                    <a:moveTo>
                      <a:pt x="394711" y="1357013"/>
                    </a:moveTo>
                    <a:cubicBezTo>
                      <a:pt x="394711" y="1353074"/>
                      <a:pt x="397806" y="1349979"/>
                      <a:pt x="401745" y="1349979"/>
                    </a:cubicBezTo>
                    <a:lnTo>
                      <a:pt x="401745" y="1349979"/>
                    </a:lnTo>
                    <a:cubicBezTo>
                      <a:pt x="405542" y="1349979"/>
                      <a:pt x="408778" y="1353074"/>
                      <a:pt x="408778" y="1357013"/>
                    </a:cubicBezTo>
                    <a:lnTo>
                      <a:pt x="408778" y="1357013"/>
                    </a:lnTo>
                    <a:cubicBezTo>
                      <a:pt x="408778" y="1360811"/>
                      <a:pt x="405542" y="1364046"/>
                      <a:pt x="401745" y="1364046"/>
                    </a:cubicBezTo>
                    <a:lnTo>
                      <a:pt x="401745" y="1364046"/>
                    </a:lnTo>
                    <a:cubicBezTo>
                      <a:pt x="397806" y="1364046"/>
                      <a:pt x="394711" y="1360811"/>
                      <a:pt x="394711" y="1357013"/>
                    </a:cubicBezTo>
                    <a:close/>
                    <a:moveTo>
                      <a:pt x="394711" y="1328879"/>
                    </a:moveTo>
                    <a:cubicBezTo>
                      <a:pt x="394711" y="1324941"/>
                      <a:pt x="397806" y="1321846"/>
                      <a:pt x="401745" y="1321846"/>
                    </a:cubicBezTo>
                    <a:lnTo>
                      <a:pt x="401745" y="1321846"/>
                    </a:lnTo>
                    <a:cubicBezTo>
                      <a:pt x="405542" y="1321846"/>
                      <a:pt x="408778" y="1324941"/>
                      <a:pt x="408778" y="1328879"/>
                    </a:cubicBezTo>
                    <a:lnTo>
                      <a:pt x="408778" y="1328879"/>
                    </a:lnTo>
                    <a:cubicBezTo>
                      <a:pt x="408778" y="1332677"/>
                      <a:pt x="405542" y="1335913"/>
                      <a:pt x="401745" y="1335913"/>
                    </a:cubicBezTo>
                    <a:lnTo>
                      <a:pt x="401745" y="1335913"/>
                    </a:lnTo>
                    <a:cubicBezTo>
                      <a:pt x="397806" y="1335913"/>
                      <a:pt x="394711" y="1332677"/>
                      <a:pt x="394711" y="1328879"/>
                    </a:cubicBezTo>
                    <a:close/>
                    <a:moveTo>
                      <a:pt x="394711" y="1300746"/>
                    </a:moveTo>
                    <a:cubicBezTo>
                      <a:pt x="394711" y="1296807"/>
                      <a:pt x="397806" y="1293713"/>
                      <a:pt x="401745" y="1293713"/>
                    </a:cubicBezTo>
                    <a:lnTo>
                      <a:pt x="401745" y="1293713"/>
                    </a:lnTo>
                    <a:cubicBezTo>
                      <a:pt x="405542" y="1293713"/>
                      <a:pt x="408778" y="1296807"/>
                      <a:pt x="408778" y="1300746"/>
                    </a:cubicBezTo>
                    <a:lnTo>
                      <a:pt x="408778" y="1300746"/>
                    </a:lnTo>
                    <a:cubicBezTo>
                      <a:pt x="408778" y="1304544"/>
                      <a:pt x="405542" y="1307779"/>
                      <a:pt x="401745" y="1307779"/>
                    </a:cubicBezTo>
                    <a:lnTo>
                      <a:pt x="401745" y="1307779"/>
                    </a:lnTo>
                    <a:cubicBezTo>
                      <a:pt x="397806" y="1307779"/>
                      <a:pt x="394711" y="1304544"/>
                      <a:pt x="394711" y="1300746"/>
                    </a:cubicBezTo>
                    <a:close/>
                    <a:moveTo>
                      <a:pt x="394711" y="1272613"/>
                    </a:moveTo>
                    <a:cubicBezTo>
                      <a:pt x="394711" y="1268674"/>
                      <a:pt x="397806" y="1265579"/>
                      <a:pt x="401745" y="1265579"/>
                    </a:cubicBezTo>
                    <a:lnTo>
                      <a:pt x="401745" y="1265579"/>
                    </a:lnTo>
                    <a:cubicBezTo>
                      <a:pt x="405542" y="1265579"/>
                      <a:pt x="408778" y="1268674"/>
                      <a:pt x="408778" y="1272613"/>
                    </a:cubicBezTo>
                    <a:lnTo>
                      <a:pt x="408778" y="1272613"/>
                    </a:lnTo>
                    <a:cubicBezTo>
                      <a:pt x="408778" y="1276411"/>
                      <a:pt x="405542" y="1279646"/>
                      <a:pt x="401745" y="1279646"/>
                    </a:cubicBezTo>
                    <a:lnTo>
                      <a:pt x="401745" y="1279646"/>
                    </a:lnTo>
                    <a:cubicBezTo>
                      <a:pt x="397806" y="1279646"/>
                      <a:pt x="394711" y="1276411"/>
                      <a:pt x="394711" y="1272613"/>
                    </a:cubicBezTo>
                    <a:close/>
                    <a:moveTo>
                      <a:pt x="394711" y="1244479"/>
                    </a:moveTo>
                    <a:cubicBezTo>
                      <a:pt x="394711" y="1240541"/>
                      <a:pt x="397806" y="1237446"/>
                      <a:pt x="401745" y="1237446"/>
                    </a:cubicBezTo>
                    <a:lnTo>
                      <a:pt x="401745" y="1237446"/>
                    </a:lnTo>
                    <a:cubicBezTo>
                      <a:pt x="405542" y="1237446"/>
                      <a:pt x="408778" y="1240541"/>
                      <a:pt x="408778" y="1244479"/>
                    </a:cubicBezTo>
                    <a:lnTo>
                      <a:pt x="408778" y="1244479"/>
                    </a:lnTo>
                    <a:cubicBezTo>
                      <a:pt x="408778" y="1248277"/>
                      <a:pt x="405542" y="1251513"/>
                      <a:pt x="401745" y="1251513"/>
                    </a:cubicBezTo>
                    <a:lnTo>
                      <a:pt x="401745" y="1251513"/>
                    </a:lnTo>
                    <a:cubicBezTo>
                      <a:pt x="397806" y="1251513"/>
                      <a:pt x="394711" y="1248277"/>
                      <a:pt x="394711" y="1244479"/>
                    </a:cubicBezTo>
                    <a:close/>
                    <a:moveTo>
                      <a:pt x="393304" y="1217190"/>
                    </a:moveTo>
                    <a:lnTo>
                      <a:pt x="393304" y="1217190"/>
                    </a:lnTo>
                    <a:lnTo>
                      <a:pt x="393304" y="1217190"/>
                    </a:lnTo>
                    <a:cubicBezTo>
                      <a:pt x="392742" y="1213392"/>
                      <a:pt x="395555" y="1209875"/>
                      <a:pt x="399353" y="1209453"/>
                    </a:cubicBezTo>
                    <a:lnTo>
                      <a:pt x="399353" y="1209453"/>
                    </a:lnTo>
                    <a:cubicBezTo>
                      <a:pt x="403292" y="1208890"/>
                      <a:pt x="406668" y="1211704"/>
                      <a:pt x="407231" y="1215502"/>
                    </a:cubicBezTo>
                    <a:lnTo>
                      <a:pt x="407231" y="1215502"/>
                    </a:lnTo>
                    <a:cubicBezTo>
                      <a:pt x="407653" y="1219441"/>
                      <a:pt x="404980" y="1222957"/>
                      <a:pt x="401041" y="1223379"/>
                    </a:cubicBezTo>
                    <a:lnTo>
                      <a:pt x="401041" y="1223379"/>
                    </a:lnTo>
                    <a:cubicBezTo>
                      <a:pt x="400760" y="1223379"/>
                      <a:pt x="400478" y="1223379"/>
                      <a:pt x="400197" y="1223379"/>
                    </a:cubicBezTo>
                    <a:lnTo>
                      <a:pt x="400197" y="1223379"/>
                    </a:lnTo>
                    <a:cubicBezTo>
                      <a:pt x="396681" y="1223379"/>
                      <a:pt x="393726" y="1220847"/>
                      <a:pt x="393304" y="1217190"/>
                    </a:cubicBezTo>
                    <a:close/>
                    <a:moveTo>
                      <a:pt x="388100" y="1190604"/>
                    </a:moveTo>
                    <a:lnTo>
                      <a:pt x="388100" y="1190604"/>
                    </a:lnTo>
                    <a:lnTo>
                      <a:pt x="388100" y="1190604"/>
                    </a:lnTo>
                    <a:cubicBezTo>
                      <a:pt x="387115" y="1186806"/>
                      <a:pt x="389225" y="1183008"/>
                      <a:pt x="393023" y="1182023"/>
                    </a:cubicBezTo>
                    <a:lnTo>
                      <a:pt x="393023" y="1182023"/>
                    </a:lnTo>
                    <a:cubicBezTo>
                      <a:pt x="396821" y="1181038"/>
                      <a:pt x="400619" y="1183148"/>
                      <a:pt x="401604" y="1186946"/>
                    </a:cubicBezTo>
                    <a:lnTo>
                      <a:pt x="401604" y="1186946"/>
                    </a:lnTo>
                    <a:cubicBezTo>
                      <a:pt x="402589" y="1190744"/>
                      <a:pt x="400478" y="1194542"/>
                      <a:pt x="396681" y="1195527"/>
                    </a:cubicBezTo>
                    <a:lnTo>
                      <a:pt x="396681" y="1195527"/>
                    </a:lnTo>
                    <a:cubicBezTo>
                      <a:pt x="396118" y="1195808"/>
                      <a:pt x="395414" y="1195808"/>
                      <a:pt x="394852" y="1195808"/>
                    </a:cubicBezTo>
                    <a:lnTo>
                      <a:pt x="394852" y="1195808"/>
                    </a:lnTo>
                    <a:cubicBezTo>
                      <a:pt x="391757" y="1195808"/>
                      <a:pt x="388944" y="1193839"/>
                      <a:pt x="388100" y="1190604"/>
                    </a:cubicBezTo>
                    <a:close/>
                    <a:moveTo>
                      <a:pt x="379097" y="1165002"/>
                    </a:moveTo>
                    <a:cubicBezTo>
                      <a:pt x="377550" y="1161486"/>
                      <a:pt x="379238" y="1157266"/>
                      <a:pt x="382895" y="1155718"/>
                    </a:cubicBezTo>
                    <a:lnTo>
                      <a:pt x="382895" y="1155718"/>
                    </a:lnTo>
                    <a:cubicBezTo>
                      <a:pt x="386412" y="1154312"/>
                      <a:pt x="390491" y="1155859"/>
                      <a:pt x="392039" y="1159516"/>
                    </a:cubicBezTo>
                    <a:lnTo>
                      <a:pt x="392039" y="1159516"/>
                    </a:lnTo>
                    <a:cubicBezTo>
                      <a:pt x="393586" y="1163033"/>
                      <a:pt x="391898" y="1167112"/>
                      <a:pt x="388381" y="1168660"/>
                    </a:cubicBezTo>
                    <a:lnTo>
                      <a:pt x="388381" y="1168660"/>
                    </a:lnTo>
                    <a:cubicBezTo>
                      <a:pt x="387537" y="1169082"/>
                      <a:pt x="386553" y="1169222"/>
                      <a:pt x="385568" y="1169222"/>
                    </a:cubicBezTo>
                    <a:lnTo>
                      <a:pt x="385568" y="1169222"/>
                    </a:lnTo>
                    <a:cubicBezTo>
                      <a:pt x="382895" y="1169222"/>
                      <a:pt x="380363" y="1167675"/>
                      <a:pt x="379097" y="1165002"/>
                    </a:cubicBezTo>
                    <a:close/>
                    <a:moveTo>
                      <a:pt x="366718" y="1140948"/>
                    </a:moveTo>
                    <a:cubicBezTo>
                      <a:pt x="364609" y="1137713"/>
                      <a:pt x="365593" y="1133352"/>
                      <a:pt x="368969" y="1131242"/>
                    </a:cubicBezTo>
                    <a:lnTo>
                      <a:pt x="368969" y="1131242"/>
                    </a:lnTo>
                    <a:cubicBezTo>
                      <a:pt x="372345" y="1129273"/>
                      <a:pt x="376565" y="1130258"/>
                      <a:pt x="378675" y="1133634"/>
                    </a:cubicBezTo>
                    <a:lnTo>
                      <a:pt x="378675" y="1133634"/>
                    </a:lnTo>
                    <a:cubicBezTo>
                      <a:pt x="380645" y="1136869"/>
                      <a:pt x="379660" y="1141230"/>
                      <a:pt x="376284" y="1143340"/>
                    </a:cubicBezTo>
                    <a:lnTo>
                      <a:pt x="376284" y="1143340"/>
                    </a:lnTo>
                    <a:cubicBezTo>
                      <a:pt x="375159" y="1144043"/>
                      <a:pt x="373892" y="1144324"/>
                      <a:pt x="372626" y="1144324"/>
                    </a:cubicBezTo>
                    <a:lnTo>
                      <a:pt x="372626" y="1144324"/>
                    </a:lnTo>
                    <a:cubicBezTo>
                      <a:pt x="370235" y="1144324"/>
                      <a:pt x="367984" y="1143199"/>
                      <a:pt x="366718" y="1140948"/>
                    </a:cubicBezTo>
                    <a:close/>
                    <a:moveTo>
                      <a:pt x="350823" y="1119004"/>
                    </a:moveTo>
                    <a:cubicBezTo>
                      <a:pt x="348291" y="1115910"/>
                      <a:pt x="348713" y="1111549"/>
                      <a:pt x="351808" y="1109017"/>
                    </a:cubicBezTo>
                    <a:lnTo>
                      <a:pt x="351808" y="1109017"/>
                    </a:lnTo>
                    <a:cubicBezTo>
                      <a:pt x="354762" y="1106485"/>
                      <a:pt x="359263" y="1106907"/>
                      <a:pt x="361654" y="1110002"/>
                    </a:cubicBezTo>
                    <a:lnTo>
                      <a:pt x="361654" y="1110002"/>
                    </a:lnTo>
                    <a:cubicBezTo>
                      <a:pt x="364187" y="1112956"/>
                      <a:pt x="363764" y="1117316"/>
                      <a:pt x="360810" y="1119848"/>
                    </a:cubicBezTo>
                    <a:lnTo>
                      <a:pt x="360810" y="1119848"/>
                    </a:lnTo>
                    <a:cubicBezTo>
                      <a:pt x="359404" y="1120974"/>
                      <a:pt x="357856" y="1121536"/>
                      <a:pt x="356309" y="1121536"/>
                    </a:cubicBezTo>
                    <a:lnTo>
                      <a:pt x="356309" y="1121536"/>
                    </a:lnTo>
                    <a:cubicBezTo>
                      <a:pt x="354199" y="1121536"/>
                      <a:pt x="352230" y="1120552"/>
                      <a:pt x="350823" y="1119004"/>
                    </a:cubicBezTo>
                    <a:close/>
                    <a:moveTo>
                      <a:pt x="332114" y="1099311"/>
                    </a:moveTo>
                    <a:cubicBezTo>
                      <a:pt x="329301" y="1096779"/>
                      <a:pt x="329020" y="1092278"/>
                      <a:pt x="331692" y="1089464"/>
                    </a:cubicBezTo>
                    <a:lnTo>
                      <a:pt x="331692" y="1089464"/>
                    </a:lnTo>
                    <a:cubicBezTo>
                      <a:pt x="334224" y="1086510"/>
                      <a:pt x="338726" y="1086370"/>
                      <a:pt x="341539" y="1088902"/>
                    </a:cubicBezTo>
                    <a:lnTo>
                      <a:pt x="341539" y="1088902"/>
                    </a:lnTo>
                    <a:cubicBezTo>
                      <a:pt x="344493" y="1091434"/>
                      <a:pt x="344634" y="1095935"/>
                      <a:pt x="342102" y="1098889"/>
                    </a:cubicBezTo>
                    <a:lnTo>
                      <a:pt x="342102" y="1098889"/>
                    </a:lnTo>
                    <a:cubicBezTo>
                      <a:pt x="340695" y="1100436"/>
                      <a:pt x="338726" y="1101140"/>
                      <a:pt x="336897" y="1101140"/>
                    </a:cubicBezTo>
                    <a:lnTo>
                      <a:pt x="336897" y="1101140"/>
                    </a:lnTo>
                    <a:cubicBezTo>
                      <a:pt x="335209" y="1101140"/>
                      <a:pt x="333521" y="1100577"/>
                      <a:pt x="332114" y="1099311"/>
                    </a:cubicBezTo>
                    <a:close/>
                    <a:moveTo>
                      <a:pt x="310733" y="1082572"/>
                    </a:moveTo>
                    <a:cubicBezTo>
                      <a:pt x="307638" y="1080462"/>
                      <a:pt x="306794" y="1076101"/>
                      <a:pt x="308904" y="1072866"/>
                    </a:cubicBezTo>
                    <a:lnTo>
                      <a:pt x="308904" y="1072866"/>
                    </a:lnTo>
                    <a:cubicBezTo>
                      <a:pt x="311155" y="1069630"/>
                      <a:pt x="315516" y="1068786"/>
                      <a:pt x="318610" y="1070896"/>
                    </a:cubicBezTo>
                    <a:lnTo>
                      <a:pt x="318610" y="1070896"/>
                    </a:lnTo>
                    <a:cubicBezTo>
                      <a:pt x="321846" y="1073147"/>
                      <a:pt x="322690" y="1077508"/>
                      <a:pt x="320580" y="1080743"/>
                    </a:cubicBezTo>
                    <a:lnTo>
                      <a:pt x="320580" y="1080743"/>
                    </a:lnTo>
                    <a:cubicBezTo>
                      <a:pt x="319173" y="1082712"/>
                      <a:pt x="316922" y="1083838"/>
                      <a:pt x="314672" y="1083838"/>
                    </a:cubicBezTo>
                    <a:lnTo>
                      <a:pt x="314672" y="1083838"/>
                    </a:lnTo>
                    <a:cubicBezTo>
                      <a:pt x="313406" y="1083838"/>
                      <a:pt x="311999" y="1083416"/>
                      <a:pt x="310733" y="1082572"/>
                    </a:cubicBezTo>
                    <a:close/>
                    <a:moveTo>
                      <a:pt x="287382" y="1069068"/>
                    </a:moveTo>
                    <a:cubicBezTo>
                      <a:pt x="283866" y="1067380"/>
                      <a:pt x="282459" y="1063160"/>
                      <a:pt x="284147" y="1059643"/>
                    </a:cubicBezTo>
                    <a:lnTo>
                      <a:pt x="284147" y="1059643"/>
                    </a:lnTo>
                    <a:cubicBezTo>
                      <a:pt x="285835" y="1056126"/>
                      <a:pt x="290055" y="1054720"/>
                      <a:pt x="293572" y="1056408"/>
                    </a:cubicBezTo>
                    <a:lnTo>
                      <a:pt x="293572" y="1056408"/>
                    </a:lnTo>
                    <a:cubicBezTo>
                      <a:pt x="296948" y="1058096"/>
                      <a:pt x="298495" y="1062316"/>
                      <a:pt x="296807" y="1065832"/>
                    </a:cubicBezTo>
                    <a:lnTo>
                      <a:pt x="296807" y="1065832"/>
                    </a:lnTo>
                    <a:cubicBezTo>
                      <a:pt x="295541" y="1068364"/>
                      <a:pt x="293009" y="1069771"/>
                      <a:pt x="290477" y="1069771"/>
                    </a:cubicBezTo>
                    <a:lnTo>
                      <a:pt x="290477" y="1069771"/>
                    </a:lnTo>
                    <a:cubicBezTo>
                      <a:pt x="289352" y="1069771"/>
                      <a:pt x="288367" y="1069490"/>
                      <a:pt x="287382" y="1069068"/>
                    </a:cubicBezTo>
                    <a:close/>
                    <a:moveTo>
                      <a:pt x="262203" y="1058940"/>
                    </a:moveTo>
                    <a:cubicBezTo>
                      <a:pt x="258546" y="1057814"/>
                      <a:pt x="256436" y="1053876"/>
                      <a:pt x="257702" y="1050218"/>
                    </a:cubicBezTo>
                    <a:lnTo>
                      <a:pt x="257702" y="1050218"/>
                    </a:lnTo>
                    <a:cubicBezTo>
                      <a:pt x="258827" y="1046420"/>
                      <a:pt x="262766" y="1044451"/>
                      <a:pt x="266423" y="1045576"/>
                    </a:cubicBezTo>
                    <a:lnTo>
                      <a:pt x="266423" y="1045576"/>
                    </a:lnTo>
                    <a:cubicBezTo>
                      <a:pt x="270221" y="1046842"/>
                      <a:pt x="272190" y="1050781"/>
                      <a:pt x="271065" y="1054438"/>
                    </a:cubicBezTo>
                    <a:lnTo>
                      <a:pt x="271065" y="1054438"/>
                    </a:lnTo>
                    <a:cubicBezTo>
                      <a:pt x="270080" y="1057392"/>
                      <a:pt x="267267" y="1059362"/>
                      <a:pt x="264313" y="1059362"/>
                    </a:cubicBezTo>
                    <a:lnTo>
                      <a:pt x="264313" y="1059362"/>
                    </a:lnTo>
                    <a:cubicBezTo>
                      <a:pt x="263610" y="1059362"/>
                      <a:pt x="262906" y="1059221"/>
                      <a:pt x="262203" y="1058940"/>
                    </a:cubicBezTo>
                    <a:close/>
                    <a:moveTo>
                      <a:pt x="235898" y="1052610"/>
                    </a:moveTo>
                    <a:cubicBezTo>
                      <a:pt x="231960" y="1052047"/>
                      <a:pt x="229428" y="1048390"/>
                      <a:pt x="230131" y="1044592"/>
                    </a:cubicBezTo>
                    <a:lnTo>
                      <a:pt x="230131" y="1044592"/>
                    </a:lnTo>
                    <a:cubicBezTo>
                      <a:pt x="230694" y="1040794"/>
                      <a:pt x="234351" y="1038121"/>
                      <a:pt x="238149" y="1038824"/>
                    </a:cubicBezTo>
                    <a:lnTo>
                      <a:pt x="238149" y="1038824"/>
                    </a:lnTo>
                    <a:cubicBezTo>
                      <a:pt x="241947" y="1039387"/>
                      <a:pt x="244620" y="1043044"/>
                      <a:pt x="243916" y="1046842"/>
                    </a:cubicBezTo>
                    <a:lnTo>
                      <a:pt x="243916" y="1046842"/>
                    </a:lnTo>
                    <a:cubicBezTo>
                      <a:pt x="243354" y="1050359"/>
                      <a:pt x="240400" y="1052750"/>
                      <a:pt x="237024" y="1052750"/>
                    </a:cubicBezTo>
                    <a:lnTo>
                      <a:pt x="237024" y="1052750"/>
                    </a:lnTo>
                    <a:cubicBezTo>
                      <a:pt x="236602" y="1052750"/>
                      <a:pt x="236180" y="1052750"/>
                      <a:pt x="235898" y="1052610"/>
                    </a:cubicBezTo>
                    <a:close/>
                    <a:moveTo>
                      <a:pt x="208890" y="1050078"/>
                    </a:moveTo>
                    <a:cubicBezTo>
                      <a:pt x="204952" y="1050078"/>
                      <a:pt x="201857" y="1046842"/>
                      <a:pt x="201998" y="1042904"/>
                    </a:cubicBezTo>
                    <a:lnTo>
                      <a:pt x="201998" y="1042904"/>
                    </a:lnTo>
                    <a:cubicBezTo>
                      <a:pt x="202138" y="1038965"/>
                      <a:pt x="205233" y="1036011"/>
                      <a:pt x="209172" y="1036011"/>
                    </a:cubicBezTo>
                    <a:lnTo>
                      <a:pt x="209172" y="1036011"/>
                    </a:lnTo>
                    <a:cubicBezTo>
                      <a:pt x="213110" y="1036152"/>
                      <a:pt x="216205" y="1039387"/>
                      <a:pt x="216064" y="1043326"/>
                    </a:cubicBezTo>
                    <a:lnTo>
                      <a:pt x="216064" y="1043326"/>
                    </a:lnTo>
                    <a:cubicBezTo>
                      <a:pt x="215924" y="1047124"/>
                      <a:pt x="212829" y="1050078"/>
                      <a:pt x="208890" y="1050078"/>
                    </a:cubicBezTo>
                    <a:lnTo>
                      <a:pt x="208890" y="1050078"/>
                    </a:lnTo>
                    <a:cubicBezTo>
                      <a:pt x="208890" y="1050078"/>
                      <a:pt x="208890" y="1050078"/>
                      <a:pt x="208890" y="1050078"/>
                    </a:cubicBezTo>
                    <a:close/>
                    <a:moveTo>
                      <a:pt x="180194" y="1048671"/>
                    </a:moveTo>
                    <a:lnTo>
                      <a:pt x="180194" y="1048671"/>
                    </a:lnTo>
                    <a:lnTo>
                      <a:pt x="180194" y="1048671"/>
                    </a:lnTo>
                    <a:cubicBezTo>
                      <a:pt x="176256" y="1048108"/>
                      <a:pt x="173583" y="1044732"/>
                      <a:pt x="174005" y="1040794"/>
                    </a:cubicBezTo>
                    <a:lnTo>
                      <a:pt x="174005" y="1040794"/>
                    </a:lnTo>
                    <a:cubicBezTo>
                      <a:pt x="174427" y="1036996"/>
                      <a:pt x="177944" y="1034182"/>
                      <a:pt x="181742" y="1034604"/>
                    </a:cubicBezTo>
                    <a:lnTo>
                      <a:pt x="181742" y="1034745"/>
                    </a:lnTo>
                    <a:cubicBezTo>
                      <a:pt x="185680" y="1035167"/>
                      <a:pt x="188353" y="1038684"/>
                      <a:pt x="187931" y="1042482"/>
                    </a:cubicBezTo>
                    <a:lnTo>
                      <a:pt x="187931" y="1042482"/>
                    </a:lnTo>
                    <a:cubicBezTo>
                      <a:pt x="187509" y="1045998"/>
                      <a:pt x="184555" y="1048671"/>
                      <a:pt x="181038" y="1048671"/>
                    </a:cubicBezTo>
                    <a:lnTo>
                      <a:pt x="181038" y="1048671"/>
                    </a:lnTo>
                    <a:cubicBezTo>
                      <a:pt x="180757" y="1048671"/>
                      <a:pt x="180476" y="1048671"/>
                      <a:pt x="180194" y="1048671"/>
                    </a:cubicBezTo>
                    <a:close/>
                    <a:moveTo>
                      <a:pt x="151498" y="1043185"/>
                    </a:moveTo>
                    <a:cubicBezTo>
                      <a:pt x="147841" y="1042200"/>
                      <a:pt x="145590" y="1038262"/>
                      <a:pt x="146575" y="1034604"/>
                    </a:cubicBezTo>
                    <a:lnTo>
                      <a:pt x="146575" y="1034604"/>
                    </a:lnTo>
                    <a:cubicBezTo>
                      <a:pt x="147560" y="1030806"/>
                      <a:pt x="151358" y="1028556"/>
                      <a:pt x="155156" y="1029540"/>
                    </a:cubicBezTo>
                    <a:lnTo>
                      <a:pt x="155156" y="1029540"/>
                    </a:lnTo>
                    <a:cubicBezTo>
                      <a:pt x="158954" y="1030525"/>
                      <a:pt x="161204" y="1034464"/>
                      <a:pt x="160220" y="1038121"/>
                    </a:cubicBezTo>
                    <a:lnTo>
                      <a:pt x="160220" y="1038121"/>
                    </a:lnTo>
                    <a:cubicBezTo>
                      <a:pt x="159376" y="1041356"/>
                      <a:pt x="156422" y="1043466"/>
                      <a:pt x="153327" y="1043466"/>
                    </a:cubicBezTo>
                    <a:lnTo>
                      <a:pt x="153327" y="1043466"/>
                    </a:lnTo>
                    <a:cubicBezTo>
                      <a:pt x="152764" y="1043466"/>
                      <a:pt x="152202" y="1043326"/>
                      <a:pt x="151498" y="1043185"/>
                    </a:cubicBezTo>
                    <a:close/>
                    <a:moveTo>
                      <a:pt x="124068" y="1033760"/>
                    </a:moveTo>
                    <a:cubicBezTo>
                      <a:pt x="120411" y="1032213"/>
                      <a:pt x="118723" y="1027993"/>
                      <a:pt x="120270" y="1024476"/>
                    </a:cubicBezTo>
                    <a:lnTo>
                      <a:pt x="120270" y="1024476"/>
                    </a:lnTo>
                    <a:cubicBezTo>
                      <a:pt x="121817" y="1020819"/>
                      <a:pt x="125897" y="1019131"/>
                      <a:pt x="129554" y="1020678"/>
                    </a:cubicBezTo>
                    <a:lnTo>
                      <a:pt x="129554" y="1020678"/>
                    </a:lnTo>
                    <a:cubicBezTo>
                      <a:pt x="133071" y="1022226"/>
                      <a:pt x="134759" y="1026446"/>
                      <a:pt x="133211" y="1029962"/>
                    </a:cubicBezTo>
                    <a:lnTo>
                      <a:pt x="133211" y="1029962"/>
                    </a:lnTo>
                    <a:cubicBezTo>
                      <a:pt x="132086" y="1032635"/>
                      <a:pt x="129554" y="1034323"/>
                      <a:pt x="126741" y="1034323"/>
                    </a:cubicBezTo>
                    <a:lnTo>
                      <a:pt x="126741" y="1034323"/>
                    </a:lnTo>
                    <a:cubicBezTo>
                      <a:pt x="125897" y="1034323"/>
                      <a:pt x="124912" y="1034042"/>
                      <a:pt x="124068" y="1033760"/>
                    </a:cubicBezTo>
                    <a:close/>
                    <a:moveTo>
                      <a:pt x="98186" y="1020397"/>
                    </a:moveTo>
                    <a:cubicBezTo>
                      <a:pt x="94809" y="1018287"/>
                      <a:pt x="93825" y="1013926"/>
                      <a:pt x="95794" y="1010691"/>
                    </a:cubicBezTo>
                    <a:lnTo>
                      <a:pt x="95794" y="1010691"/>
                    </a:lnTo>
                    <a:cubicBezTo>
                      <a:pt x="97764" y="1007315"/>
                      <a:pt x="102124" y="1006330"/>
                      <a:pt x="105500" y="1008300"/>
                    </a:cubicBezTo>
                    <a:lnTo>
                      <a:pt x="105500" y="1008300"/>
                    </a:lnTo>
                    <a:cubicBezTo>
                      <a:pt x="108736" y="1010269"/>
                      <a:pt x="109861" y="1014630"/>
                      <a:pt x="107751" y="1018006"/>
                    </a:cubicBezTo>
                    <a:lnTo>
                      <a:pt x="107751" y="1018006"/>
                    </a:lnTo>
                    <a:cubicBezTo>
                      <a:pt x="106485" y="1020116"/>
                      <a:pt x="104094" y="1021382"/>
                      <a:pt x="101843" y="1021382"/>
                    </a:cubicBezTo>
                    <a:lnTo>
                      <a:pt x="101843" y="1021382"/>
                    </a:lnTo>
                    <a:cubicBezTo>
                      <a:pt x="100577" y="1021382"/>
                      <a:pt x="99311" y="1021100"/>
                      <a:pt x="98186" y="1020397"/>
                    </a:cubicBezTo>
                    <a:close/>
                    <a:moveTo>
                      <a:pt x="74413" y="1003517"/>
                    </a:moveTo>
                    <a:cubicBezTo>
                      <a:pt x="71459" y="1000985"/>
                      <a:pt x="71037" y="996484"/>
                      <a:pt x="73428" y="993530"/>
                    </a:cubicBezTo>
                    <a:lnTo>
                      <a:pt x="73428" y="993530"/>
                    </a:lnTo>
                    <a:cubicBezTo>
                      <a:pt x="75960" y="990576"/>
                      <a:pt x="80321" y="990154"/>
                      <a:pt x="83416" y="992545"/>
                    </a:cubicBezTo>
                    <a:lnTo>
                      <a:pt x="83416" y="992545"/>
                    </a:lnTo>
                    <a:cubicBezTo>
                      <a:pt x="86370" y="995077"/>
                      <a:pt x="86792" y="999578"/>
                      <a:pt x="84259" y="1002532"/>
                    </a:cubicBezTo>
                    <a:lnTo>
                      <a:pt x="84259" y="1002532"/>
                    </a:lnTo>
                    <a:cubicBezTo>
                      <a:pt x="82853" y="1004220"/>
                      <a:pt x="80883" y="1005064"/>
                      <a:pt x="78914" y="1005064"/>
                    </a:cubicBezTo>
                    <a:lnTo>
                      <a:pt x="78914" y="1005064"/>
                    </a:lnTo>
                    <a:cubicBezTo>
                      <a:pt x="77367" y="1005064"/>
                      <a:pt x="75679" y="1004502"/>
                      <a:pt x="74413" y="1003517"/>
                    </a:cubicBezTo>
                    <a:close/>
                    <a:moveTo>
                      <a:pt x="53313" y="983402"/>
                    </a:moveTo>
                    <a:cubicBezTo>
                      <a:pt x="50640" y="980588"/>
                      <a:pt x="50922" y="976087"/>
                      <a:pt x="53735" y="973414"/>
                    </a:cubicBezTo>
                    <a:lnTo>
                      <a:pt x="53735" y="973414"/>
                    </a:lnTo>
                    <a:cubicBezTo>
                      <a:pt x="56689" y="970882"/>
                      <a:pt x="61050" y="971023"/>
                      <a:pt x="63722" y="973977"/>
                    </a:cubicBezTo>
                    <a:lnTo>
                      <a:pt x="63722" y="973977"/>
                    </a:lnTo>
                    <a:cubicBezTo>
                      <a:pt x="66395" y="976790"/>
                      <a:pt x="66114" y="981292"/>
                      <a:pt x="63300" y="983824"/>
                    </a:cubicBezTo>
                    <a:lnTo>
                      <a:pt x="63300" y="983824"/>
                    </a:lnTo>
                    <a:cubicBezTo>
                      <a:pt x="61894" y="985090"/>
                      <a:pt x="60206" y="985652"/>
                      <a:pt x="58517" y="985652"/>
                    </a:cubicBezTo>
                    <a:lnTo>
                      <a:pt x="58517" y="985652"/>
                    </a:lnTo>
                    <a:cubicBezTo>
                      <a:pt x="56548" y="985652"/>
                      <a:pt x="54720" y="984949"/>
                      <a:pt x="53313" y="983402"/>
                    </a:cubicBezTo>
                    <a:close/>
                    <a:moveTo>
                      <a:pt x="35308" y="960614"/>
                    </a:moveTo>
                    <a:lnTo>
                      <a:pt x="35308" y="960614"/>
                    </a:lnTo>
                    <a:lnTo>
                      <a:pt x="35308" y="960614"/>
                    </a:lnTo>
                    <a:cubicBezTo>
                      <a:pt x="33057" y="957378"/>
                      <a:pt x="33901" y="953018"/>
                      <a:pt x="37136" y="950767"/>
                    </a:cubicBezTo>
                    <a:lnTo>
                      <a:pt x="37136" y="950767"/>
                    </a:lnTo>
                    <a:cubicBezTo>
                      <a:pt x="40372" y="948657"/>
                      <a:pt x="44732" y="949501"/>
                      <a:pt x="46842" y="952736"/>
                    </a:cubicBezTo>
                    <a:lnTo>
                      <a:pt x="46983" y="952736"/>
                    </a:lnTo>
                    <a:cubicBezTo>
                      <a:pt x="49093" y="955831"/>
                      <a:pt x="48249" y="960192"/>
                      <a:pt x="45014" y="962442"/>
                    </a:cubicBezTo>
                    <a:lnTo>
                      <a:pt x="45014" y="962442"/>
                    </a:lnTo>
                    <a:cubicBezTo>
                      <a:pt x="43888" y="963286"/>
                      <a:pt x="42481" y="963708"/>
                      <a:pt x="41075" y="963708"/>
                    </a:cubicBezTo>
                    <a:lnTo>
                      <a:pt x="41075" y="963708"/>
                    </a:lnTo>
                    <a:cubicBezTo>
                      <a:pt x="38824" y="963708"/>
                      <a:pt x="36573" y="962583"/>
                      <a:pt x="35308" y="960614"/>
                    </a:cubicBezTo>
                    <a:close/>
                    <a:moveTo>
                      <a:pt x="20678" y="935434"/>
                    </a:moveTo>
                    <a:cubicBezTo>
                      <a:pt x="18990" y="931918"/>
                      <a:pt x="20397" y="927697"/>
                      <a:pt x="23914" y="926010"/>
                    </a:cubicBezTo>
                    <a:lnTo>
                      <a:pt x="23914" y="926010"/>
                    </a:lnTo>
                    <a:cubicBezTo>
                      <a:pt x="27430" y="924322"/>
                      <a:pt x="31650" y="925728"/>
                      <a:pt x="33338" y="929245"/>
                    </a:cubicBezTo>
                    <a:lnTo>
                      <a:pt x="33338" y="929245"/>
                    </a:lnTo>
                    <a:cubicBezTo>
                      <a:pt x="35026" y="932761"/>
                      <a:pt x="33620" y="936982"/>
                      <a:pt x="30103" y="938669"/>
                    </a:cubicBezTo>
                    <a:lnTo>
                      <a:pt x="30103" y="938669"/>
                    </a:lnTo>
                    <a:cubicBezTo>
                      <a:pt x="29118" y="939092"/>
                      <a:pt x="27993" y="939373"/>
                      <a:pt x="27008" y="939373"/>
                    </a:cubicBezTo>
                    <a:lnTo>
                      <a:pt x="27008" y="939373"/>
                    </a:lnTo>
                    <a:cubicBezTo>
                      <a:pt x="24336" y="939373"/>
                      <a:pt x="21944" y="937966"/>
                      <a:pt x="20678" y="935434"/>
                    </a:cubicBezTo>
                    <a:close/>
                    <a:moveTo>
                      <a:pt x="9847" y="908426"/>
                    </a:moveTo>
                    <a:cubicBezTo>
                      <a:pt x="8581" y="904769"/>
                      <a:pt x="10691" y="900830"/>
                      <a:pt x="14348" y="899564"/>
                    </a:cubicBezTo>
                    <a:lnTo>
                      <a:pt x="14348" y="899564"/>
                    </a:lnTo>
                    <a:cubicBezTo>
                      <a:pt x="18006" y="898439"/>
                      <a:pt x="21944" y="900408"/>
                      <a:pt x="23210" y="904206"/>
                    </a:cubicBezTo>
                    <a:lnTo>
                      <a:pt x="23210" y="904206"/>
                    </a:lnTo>
                    <a:cubicBezTo>
                      <a:pt x="24336" y="907864"/>
                      <a:pt x="22366" y="911802"/>
                      <a:pt x="18709" y="912928"/>
                    </a:cubicBezTo>
                    <a:lnTo>
                      <a:pt x="18709" y="912928"/>
                    </a:lnTo>
                    <a:cubicBezTo>
                      <a:pt x="17865" y="913209"/>
                      <a:pt x="17161" y="913350"/>
                      <a:pt x="16458" y="913350"/>
                    </a:cubicBezTo>
                    <a:lnTo>
                      <a:pt x="16458" y="913350"/>
                    </a:lnTo>
                    <a:cubicBezTo>
                      <a:pt x="13504" y="913350"/>
                      <a:pt x="10691" y="911380"/>
                      <a:pt x="9847" y="908426"/>
                    </a:cubicBezTo>
                    <a:close/>
                    <a:moveTo>
                      <a:pt x="2814" y="880152"/>
                    </a:moveTo>
                    <a:lnTo>
                      <a:pt x="2814" y="880152"/>
                    </a:lnTo>
                    <a:lnTo>
                      <a:pt x="2814" y="880152"/>
                    </a:lnTo>
                    <a:cubicBezTo>
                      <a:pt x="2251" y="876354"/>
                      <a:pt x="4783" y="872697"/>
                      <a:pt x="8581" y="871993"/>
                    </a:cubicBezTo>
                    <a:lnTo>
                      <a:pt x="8581" y="871993"/>
                    </a:lnTo>
                    <a:cubicBezTo>
                      <a:pt x="12379" y="871431"/>
                      <a:pt x="16036" y="873963"/>
                      <a:pt x="16739" y="877761"/>
                    </a:cubicBezTo>
                    <a:lnTo>
                      <a:pt x="16739" y="877901"/>
                    </a:lnTo>
                    <a:cubicBezTo>
                      <a:pt x="17443" y="881699"/>
                      <a:pt x="14770" y="885216"/>
                      <a:pt x="10972" y="885919"/>
                    </a:cubicBezTo>
                    <a:lnTo>
                      <a:pt x="10972" y="885919"/>
                    </a:lnTo>
                    <a:cubicBezTo>
                      <a:pt x="10550" y="885919"/>
                      <a:pt x="10128" y="886060"/>
                      <a:pt x="9706" y="886060"/>
                    </a:cubicBezTo>
                    <a:lnTo>
                      <a:pt x="9706" y="886060"/>
                    </a:lnTo>
                    <a:cubicBezTo>
                      <a:pt x="6330" y="886060"/>
                      <a:pt x="3376" y="883528"/>
                      <a:pt x="2814" y="880152"/>
                    </a:cubicBezTo>
                    <a:close/>
                    <a:moveTo>
                      <a:pt x="0" y="851175"/>
                    </a:moveTo>
                    <a:lnTo>
                      <a:pt x="0" y="851175"/>
                    </a:lnTo>
                    <a:lnTo>
                      <a:pt x="0" y="851175"/>
                    </a:lnTo>
                    <a:cubicBezTo>
                      <a:pt x="0" y="847377"/>
                      <a:pt x="2954" y="844141"/>
                      <a:pt x="6893" y="844001"/>
                    </a:cubicBezTo>
                    <a:lnTo>
                      <a:pt x="6893" y="844001"/>
                    </a:lnTo>
                    <a:cubicBezTo>
                      <a:pt x="10831" y="843860"/>
                      <a:pt x="13926" y="846955"/>
                      <a:pt x="14067" y="850753"/>
                    </a:cubicBezTo>
                    <a:lnTo>
                      <a:pt x="14067" y="850893"/>
                    </a:lnTo>
                    <a:cubicBezTo>
                      <a:pt x="14207" y="854691"/>
                      <a:pt x="11113" y="857927"/>
                      <a:pt x="7315" y="858067"/>
                    </a:cubicBezTo>
                    <a:lnTo>
                      <a:pt x="7315" y="858067"/>
                    </a:lnTo>
                    <a:cubicBezTo>
                      <a:pt x="7174" y="858067"/>
                      <a:pt x="7174" y="858067"/>
                      <a:pt x="7033" y="858067"/>
                    </a:cubicBezTo>
                    <a:lnTo>
                      <a:pt x="7033" y="858067"/>
                    </a:lnTo>
                    <a:cubicBezTo>
                      <a:pt x="3235" y="858067"/>
                      <a:pt x="141" y="854973"/>
                      <a:pt x="0" y="851175"/>
                    </a:cubicBezTo>
                    <a:close/>
                    <a:moveTo>
                      <a:pt x="0" y="822901"/>
                    </a:moveTo>
                    <a:cubicBezTo>
                      <a:pt x="0" y="818962"/>
                      <a:pt x="3095" y="815867"/>
                      <a:pt x="7033" y="815867"/>
                    </a:cubicBezTo>
                    <a:lnTo>
                      <a:pt x="7033" y="815867"/>
                    </a:lnTo>
                    <a:cubicBezTo>
                      <a:pt x="10831" y="815867"/>
                      <a:pt x="14067" y="818962"/>
                      <a:pt x="14067" y="822901"/>
                    </a:cubicBezTo>
                    <a:lnTo>
                      <a:pt x="14067" y="822901"/>
                    </a:lnTo>
                    <a:cubicBezTo>
                      <a:pt x="14067" y="826699"/>
                      <a:pt x="10831" y="829934"/>
                      <a:pt x="7033" y="829934"/>
                    </a:cubicBezTo>
                    <a:lnTo>
                      <a:pt x="7033" y="829934"/>
                    </a:lnTo>
                    <a:cubicBezTo>
                      <a:pt x="3095" y="829934"/>
                      <a:pt x="0" y="826699"/>
                      <a:pt x="0" y="822901"/>
                    </a:cubicBezTo>
                    <a:close/>
                    <a:moveTo>
                      <a:pt x="0" y="794767"/>
                    </a:moveTo>
                    <a:cubicBezTo>
                      <a:pt x="0" y="790829"/>
                      <a:pt x="3095" y="787734"/>
                      <a:pt x="7033" y="787734"/>
                    </a:cubicBezTo>
                    <a:lnTo>
                      <a:pt x="7033" y="787734"/>
                    </a:lnTo>
                    <a:cubicBezTo>
                      <a:pt x="10831" y="787734"/>
                      <a:pt x="14067" y="790829"/>
                      <a:pt x="14067" y="794767"/>
                    </a:cubicBezTo>
                    <a:lnTo>
                      <a:pt x="14067" y="794767"/>
                    </a:lnTo>
                    <a:cubicBezTo>
                      <a:pt x="14067" y="798706"/>
                      <a:pt x="10831" y="801801"/>
                      <a:pt x="7033" y="801801"/>
                    </a:cubicBezTo>
                    <a:lnTo>
                      <a:pt x="7033" y="801801"/>
                    </a:lnTo>
                    <a:cubicBezTo>
                      <a:pt x="3095" y="801801"/>
                      <a:pt x="0" y="798706"/>
                      <a:pt x="0" y="794767"/>
                    </a:cubicBezTo>
                    <a:close/>
                    <a:moveTo>
                      <a:pt x="0" y="766634"/>
                    </a:moveTo>
                    <a:cubicBezTo>
                      <a:pt x="0" y="762695"/>
                      <a:pt x="3095" y="759601"/>
                      <a:pt x="7033" y="759601"/>
                    </a:cubicBezTo>
                    <a:lnTo>
                      <a:pt x="7033" y="759601"/>
                    </a:lnTo>
                    <a:cubicBezTo>
                      <a:pt x="10831" y="759601"/>
                      <a:pt x="14067" y="762695"/>
                      <a:pt x="14067" y="766634"/>
                    </a:cubicBezTo>
                    <a:lnTo>
                      <a:pt x="14067" y="766634"/>
                    </a:lnTo>
                    <a:cubicBezTo>
                      <a:pt x="14067" y="770573"/>
                      <a:pt x="10831" y="773667"/>
                      <a:pt x="7033" y="773667"/>
                    </a:cubicBezTo>
                    <a:lnTo>
                      <a:pt x="7033" y="773667"/>
                    </a:lnTo>
                    <a:cubicBezTo>
                      <a:pt x="3095" y="773667"/>
                      <a:pt x="0" y="770573"/>
                      <a:pt x="0" y="766634"/>
                    </a:cubicBezTo>
                    <a:close/>
                    <a:moveTo>
                      <a:pt x="0" y="738501"/>
                    </a:moveTo>
                    <a:cubicBezTo>
                      <a:pt x="0" y="734562"/>
                      <a:pt x="3095" y="731467"/>
                      <a:pt x="7033" y="731467"/>
                    </a:cubicBezTo>
                    <a:lnTo>
                      <a:pt x="7033" y="731467"/>
                    </a:lnTo>
                    <a:cubicBezTo>
                      <a:pt x="10831" y="731467"/>
                      <a:pt x="14067" y="734562"/>
                      <a:pt x="14067" y="738501"/>
                    </a:cubicBezTo>
                    <a:lnTo>
                      <a:pt x="14067" y="738501"/>
                    </a:lnTo>
                    <a:cubicBezTo>
                      <a:pt x="14067" y="742299"/>
                      <a:pt x="10831" y="745534"/>
                      <a:pt x="7033" y="745534"/>
                    </a:cubicBezTo>
                    <a:lnTo>
                      <a:pt x="7033" y="745534"/>
                    </a:lnTo>
                    <a:cubicBezTo>
                      <a:pt x="3095" y="745534"/>
                      <a:pt x="0" y="742299"/>
                      <a:pt x="0" y="738501"/>
                    </a:cubicBezTo>
                    <a:close/>
                    <a:moveTo>
                      <a:pt x="0" y="710367"/>
                    </a:moveTo>
                    <a:cubicBezTo>
                      <a:pt x="0" y="706429"/>
                      <a:pt x="3095" y="703334"/>
                      <a:pt x="7033" y="703334"/>
                    </a:cubicBezTo>
                    <a:lnTo>
                      <a:pt x="7033" y="703334"/>
                    </a:lnTo>
                    <a:cubicBezTo>
                      <a:pt x="10831" y="703334"/>
                      <a:pt x="14067" y="706429"/>
                      <a:pt x="14067" y="710367"/>
                    </a:cubicBezTo>
                    <a:lnTo>
                      <a:pt x="14067" y="710367"/>
                    </a:lnTo>
                    <a:cubicBezTo>
                      <a:pt x="14067" y="714165"/>
                      <a:pt x="10831" y="717401"/>
                      <a:pt x="7033" y="717401"/>
                    </a:cubicBezTo>
                    <a:lnTo>
                      <a:pt x="7033" y="717401"/>
                    </a:lnTo>
                    <a:cubicBezTo>
                      <a:pt x="3095" y="717401"/>
                      <a:pt x="0" y="714165"/>
                      <a:pt x="0" y="710367"/>
                    </a:cubicBezTo>
                    <a:close/>
                    <a:moveTo>
                      <a:pt x="0" y="682234"/>
                    </a:moveTo>
                    <a:cubicBezTo>
                      <a:pt x="0" y="678295"/>
                      <a:pt x="3095" y="675201"/>
                      <a:pt x="7033" y="675201"/>
                    </a:cubicBezTo>
                    <a:lnTo>
                      <a:pt x="7033" y="675201"/>
                    </a:lnTo>
                    <a:cubicBezTo>
                      <a:pt x="10831" y="675201"/>
                      <a:pt x="14067" y="678295"/>
                      <a:pt x="14067" y="682234"/>
                    </a:cubicBezTo>
                    <a:lnTo>
                      <a:pt x="14067" y="682234"/>
                    </a:lnTo>
                    <a:cubicBezTo>
                      <a:pt x="14067" y="686173"/>
                      <a:pt x="10831" y="689267"/>
                      <a:pt x="7033" y="689267"/>
                    </a:cubicBezTo>
                    <a:lnTo>
                      <a:pt x="7033" y="689267"/>
                    </a:lnTo>
                    <a:cubicBezTo>
                      <a:pt x="3095" y="689267"/>
                      <a:pt x="0" y="686173"/>
                      <a:pt x="0" y="682234"/>
                    </a:cubicBezTo>
                    <a:close/>
                    <a:moveTo>
                      <a:pt x="0" y="654101"/>
                    </a:moveTo>
                    <a:cubicBezTo>
                      <a:pt x="0" y="650162"/>
                      <a:pt x="3095" y="647067"/>
                      <a:pt x="7033" y="647067"/>
                    </a:cubicBezTo>
                    <a:lnTo>
                      <a:pt x="7033" y="647067"/>
                    </a:lnTo>
                    <a:cubicBezTo>
                      <a:pt x="10831" y="647067"/>
                      <a:pt x="14067" y="650162"/>
                      <a:pt x="14067" y="654101"/>
                    </a:cubicBezTo>
                    <a:lnTo>
                      <a:pt x="14067" y="654101"/>
                    </a:lnTo>
                    <a:cubicBezTo>
                      <a:pt x="14067" y="657899"/>
                      <a:pt x="10831" y="661134"/>
                      <a:pt x="7033" y="661134"/>
                    </a:cubicBezTo>
                    <a:lnTo>
                      <a:pt x="7033" y="661134"/>
                    </a:lnTo>
                    <a:cubicBezTo>
                      <a:pt x="3095" y="661134"/>
                      <a:pt x="0" y="657899"/>
                      <a:pt x="0" y="654101"/>
                    </a:cubicBezTo>
                    <a:close/>
                    <a:moveTo>
                      <a:pt x="0" y="625967"/>
                    </a:moveTo>
                    <a:cubicBezTo>
                      <a:pt x="0" y="622029"/>
                      <a:pt x="3095" y="618934"/>
                      <a:pt x="7033" y="618934"/>
                    </a:cubicBezTo>
                    <a:lnTo>
                      <a:pt x="7033" y="618934"/>
                    </a:lnTo>
                    <a:cubicBezTo>
                      <a:pt x="10831" y="618934"/>
                      <a:pt x="14067" y="622029"/>
                      <a:pt x="14067" y="625967"/>
                    </a:cubicBezTo>
                    <a:lnTo>
                      <a:pt x="14067" y="625967"/>
                    </a:lnTo>
                    <a:cubicBezTo>
                      <a:pt x="14067" y="629765"/>
                      <a:pt x="10831" y="633001"/>
                      <a:pt x="7033" y="633001"/>
                    </a:cubicBezTo>
                    <a:lnTo>
                      <a:pt x="7033" y="633001"/>
                    </a:lnTo>
                    <a:cubicBezTo>
                      <a:pt x="3095" y="633001"/>
                      <a:pt x="0" y="629765"/>
                      <a:pt x="0" y="625967"/>
                    </a:cubicBezTo>
                    <a:close/>
                    <a:moveTo>
                      <a:pt x="0" y="597834"/>
                    </a:moveTo>
                    <a:cubicBezTo>
                      <a:pt x="0" y="593895"/>
                      <a:pt x="3095" y="590801"/>
                      <a:pt x="7033" y="590801"/>
                    </a:cubicBezTo>
                    <a:lnTo>
                      <a:pt x="7033" y="590801"/>
                    </a:lnTo>
                    <a:cubicBezTo>
                      <a:pt x="10831" y="590801"/>
                      <a:pt x="14067" y="593895"/>
                      <a:pt x="14067" y="597834"/>
                    </a:cubicBezTo>
                    <a:lnTo>
                      <a:pt x="14067" y="597834"/>
                    </a:lnTo>
                    <a:cubicBezTo>
                      <a:pt x="14067" y="601773"/>
                      <a:pt x="10831" y="604867"/>
                      <a:pt x="7033" y="604867"/>
                    </a:cubicBezTo>
                    <a:lnTo>
                      <a:pt x="7033" y="604867"/>
                    </a:lnTo>
                    <a:cubicBezTo>
                      <a:pt x="3095" y="604867"/>
                      <a:pt x="0" y="601773"/>
                      <a:pt x="0" y="597834"/>
                    </a:cubicBezTo>
                    <a:close/>
                    <a:moveTo>
                      <a:pt x="0" y="569701"/>
                    </a:moveTo>
                    <a:cubicBezTo>
                      <a:pt x="0" y="565762"/>
                      <a:pt x="3095" y="562667"/>
                      <a:pt x="7033" y="562667"/>
                    </a:cubicBezTo>
                    <a:lnTo>
                      <a:pt x="7033" y="562667"/>
                    </a:lnTo>
                    <a:cubicBezTo>
                      <a:pt x="10831" y="562667"/>
                      <a:pt x="14067" y="565762"/>
                      <a:pt x="14067" y="569701"/>
                    </a:cubicBezTo>
                    <a:lnTo>
                      <a:pt x="14067" y="569701"/>
                    </a:lnTo>
                    <a:cubicBezTo>
                      <a:pt x="14067" y="573639"/>
                      <a:pt x="10831" y="576734"/>
                      <a:pt x="7033" y="576734"/>
                    </a:cubicBezTo>
                    <a:lnTo>
                      <a:pt x="7033" y="576734"/>
                    </a:lnTo>
                    <a:cubicBezTo>
                      <a:pt x="3095" y="576734"/>
                      <a:pt x="0" y="573639"/>
                      <a:pt x="0" y="569701"/>
                    </a:cubicBezTo>
                    <a:close/>
                    <a:moveTo>
                      <a:pt x="0" y="541567"/>
                    </a:moveTo>
                    <a:cubicBezTo>
                      <a:pt x="0" y="537629"/>
                      <a:pt x="3095" y="534534"/>
                      <a:pt x="7033" y="534534"/>
                    </a:cubicBezTo>
                    <a:lnTo>
                      <a:pt x="7033" y="534534"/>
                    </a:lnTo>
                    <a:cubicBezTo>
                      <a:pt x="10831" y="534534"/>
                      <a:pt x="14067" y="537629"/>
                      <a:pt x="14067" y="541567"/>
                    </a:cubicBezTo>
                    <a:lnTo>
                      <a:pt x="14067" y="541567"/>
                    </a:lnTo>
                    <a:cubicBezTo>
                      <a:pt x="14067" y="545365"/>
                      <a:pt x="10831" y="548601"/>
                      <a:pt x="7033" y="548601"/>
                    </a:cubicBezTo>
                    <a:lnTo>
                      <a:pt x="7033" y="548601"/>
                    </a:lnTo>
                    <a:cubicBezTo>
                      <a:pt x="3095" y="548601"/>
                      <a:pt x="0" y="545365"/>
                      <a:pt x="0" y="541567"/>
                    </a:cubicBezTo>
                    <a:close/>
                    <a:moveTo>
                      <a:pt x="0" y="513434"/>
                    </a:moveTo>
                    <a:cubicBezTo>
                      <a:pt x="0" y="509495"/>
                      <a:pt x="3095" y="506400"/>
                      <a:pt x="7033" y="506400"/>
                    </a:cubicBezTo>
                    <a:lnTo>
                      <a:pt x="7033" y="506400"/>
                    </a:lnTo>
                    <a:cubicBezTo>
                      <a:pt x="10831" y="506400"/>
                      <a:pt x="14067" y="509495"/>
                      <a:pt x="14067" y="513434"/>
                    </a:cubicBezTo>
                    <a:lnTo>
                      <a:pt x="14067" y="513434"/>
                    </a:lnTo>
                    <a:cubicBezTo>
                      <a:pt x="14067" y="517232"/>
                      <a:pt x="10831" y="520467"/>
                      <a:pt x="7033" y="520467"/>
                    </a:cubicBezTo>
                    <a:lnTo>
                      <a:pt x="7033" y="520467"/>
                    </a:lnTo>
                    <a:cubicBezTo>
                      <a:pt x="3095" y="520467"/>
                      <a:pt x="0" y="517232"/>
                      <a:pt x="0" y="513434"/>
                    </a:cubicBezTo>
                    <a:close/>
                    <a:moveTo>
                      <a:pt x="0" y="485300"/>
                    </a:moveTo>
                    <a:cubicBezTo>
                      <a:pt x="0" y="481362"/>
                      <a:pt x="3095" y="478267"/>
                      <a:pt x="7033" y="478267"/>
                    </a:cubicBezTo>
                    <a:lnTo>
                      <a:pt x="7033" y="478267"/>
                    </a:lnTo>
                    <a:cubicBezTo>
                      <a:pt x="10831" y="478267"/>
                      <a:pt x="14067" y="481362"/>
                      <a:pt x="14067" y="485300"/>
                    </a:cubicBezTo>
                    <a:lnTo>
                      <a:pt x="14067" y="485300"/>
                    </a:lnTo>
                    <a:cubicBezTo>
                      <a:pt x="14067" y="489239"/>
                      <a:pt x="10831" y="492334"/>
                      <a:pt x="7033" y="492334"/>
                    </a:cubicBezTo>
                    <a:lnTo>
                      <a:pt x="7033" y="492334"/>
                    </a:lnTo>
                    <a:cubicBezTo>
                      <a:pt x="3095" y="492334"/>
                      <a:pt x="0" y="489239"/>
                      <a:pt x="0" y="485300"/>
                    </a:cubicBezTo>
                    <a:close/>
                    <a:moveTo>
                      <a:pt x="0" y="457167"/>
                    </a:moveTo>
                    <a:cubicBezTo>
                      <a:pt x="0" y="453228"/>
                      <a:pt x="3095" y="450134"/>
                      <a:pt x="7033" y="450134"/>
                    </a:cubicBezTo>
                    <a:lnTo>
                      <a:pt x="7033" y="450134"/>
                    </a:lnTo>
                    <a:cubicBezTo>
                      <a:pt x="10831" y="450134"/>
                      <a:pt x="14067" y="453228"/>
                      <a:pt x="14067" y="457167"/>
                    </a:cubicBezTo>
                    <a:lnTo>
                      <a:pt x="14067" y="457167"/>
                    </a:lnTo>
                    <a:cubicBezTo>
                      <a:pt x="14067" y="461106"/>
                      <a:pt x="10831" y="464200"/>
                      <a:pt x="7033" y="464200"/>
                    </a:cubicBezTo>
                    <a:lnTo>
                      <a:pt x="7033" y="464200"/>
                    </a:lnTo>
                    <a:cubicBezTo>
                      <a:pt x="3095" y="464200"/>
                      <a:pt x="0" y="461106"/>
                      <a:pt x="0" y="457167"/>
                    </a:cubicBezTo>
                    <a:close/>
                    <a:moveTo>
                      <a:pt x="0" y="429034"/>
                    </a:moveTo>
                    <a:cubicBezTo>
                      <a:pt x="0" y="425095"/>
                      <a:pt x="3095" y="422000"/>
                      <a:pt x="7033" y="422000"/>
                    </a:cubicBezTo>
                    <a:lnTo>
                      <a:pt x="7033" y="422000"/>
                    </a:lnTo>
                    <a:cubicBezTo>
                      <a:pt x="10831" y="422000"/>
                      <a:pt x="14067" y="425095"/>
                      <a:pt x="14067" y="429034"/>
                    </a:cubicBezTo>
                    <a:lnTo>
                      <a:pt x="14067" y="429034"/>
                    </a:lnTo>
                    <a:cubicBezTo>
                      <a:pt x="14067" y="432832"/>
                      <a:pt x="10831" y="436067"/>
                      <a:pt x="7033" y="436067"/>
                    </a:cubicBezTo>
                    <a:lnTo>
                      <a:pt x="7033" y="436067"/>
                    </a:lnTo>
                    <a:cubicBezTo>
                      <a:pt x="3095" y="436067"/>
                      <a:pt x="0" y="432832"/>
                      <a:pt x="0" y="429034"/>
                    </a:cubicBezTo>
                    <a:close/>
                    <a:moveTo>
                      <a:pt x="0" y="400900"/>
                    </a:moveTo>
                    <a:cubicBezTo>
                      <a:pt x="0" y="396962"/>
                      <a:pt x="3095" y="393867"/>
                      <a:pt x="7033" y="393867"/>
                    </a:cubicBezTo>
                    <a:lnTo>
                      <a:pt x="7033" y="393867"/>
                    </a:lnTo>
                    <a:cubicBezTo>
                      <a:pt x="10831" y="393867"/>
                      <a:pt x="14067" y="396962"/>
                      <a:pt x="14067" y="400900"/>
                    </a:cubicBezTo>
                    <a:lnTo>
                      <a:pt x="14067" y="400900"/>
                    </a:lnTo>
                    <a:cubicBezTo>
                      <a:pt x="14067" y="404698"/>
                      <a:pt x="10831" y="407934"/>
                      <a:pt x="7033" y="407934"/>
                    </a:cubicBezTo>
                    <a:lnTo>
                      <a:pt x="7033" y="407934"/>
                    </a:lnTo>
                    <a:cubicBezTo>
                      <a:pt x="3095" y="407934"/>
                      <a:pt x="0" y="404698"/>
                      <a:pt x="0" y="400900"/>
                    </a:cubicBezTo>
                    <a:close/>
                    <a:moveTo>
                      <a:pt x="0" y="372767"/>
                    </a:moveTo>
                    <a:cubicBezTo>
                      <a:pt x="0" y="368828"/>
                      <a:pt x="3095" y="365734"/>
                      <a:pt x="7033" y="365734"/>
                    </a:cubicBezTo>
                    <a:lnTo>
                      <a:pt x="7033" y="365734"/>
                    </a:lnTo>
                    <a:cubicBezTo>
                      <a:pt x="10831" y="365734"/>
                      <a:pt x="14067" y="368828"/>
                      <a:pt x="14067" y="372767"/>
                    </a:cubicBezTo>
                    <a:lnTo>
                      <a:pt x="14067" y="372767"/>
                    </a:lnTo>
                    <a:cubicBezTo>
                      <a:pt x="14067" y="376706"/>
                      <a:pt x="10831" y="379800"/>
                      <a:pt x="7033" y="379800"/>
                    </a:cubicBezTo>
                    <a:lnTo>
                      <a:pt x="7033" y="379800"/>
                    </a:lnTo>
                    <a:cubicBezTo>
                      <a:pt x="3095" y="379800"/>
                      <a:pt x="0" y="376706"/>
                      <a:pt x="0" y="372767"/>
                    </a:cubicBezTo>
                    <a:close/>
                    <a:moveTo>
                      <a:pt x="0" y="344634"/>
                    </a:moveTo>
                    <a:cubicBezTo>
                      <a:pt x="0" y="340695"/>
                      <a:pt x="3095" y="337600"/>
                      <a:pt x="7033" y="337600"/>
                    </a:cubicBezTo>
                    <a:lnTo>
                      <a:pt x="7033" y="337600"/>
                    </a:lnTo>
                    <a:cubicBezTo>
                      <a:pt x="10831" y="337600"/>
                      <a:pt x="14067" y="340695"/>
                      <a:pt x="14067" y="344634"/>
                    </a:cubicBezTo>
                    <a:lnTo>
                      <a:pt x="14067" y="344634"/>
                    </a:lnTo>
                    <a:cubicBezTo>
                      <a:pt x="14067" y="348432"/>
                      <a:pt x="10831" y="351667"/>
                      <a:pt x="7033" y="351667"/>
                    </a:cubicBezTo>
                    <a:lnTo>
                      <a:pt x="7033" y="351667"/>
                    </a:lnTo>
                    <a:cubicBezTo>
                      <a:pt x="3095" y="351667"/>
                      <a:pt x="0" y="348432"/>
                      <a:pt x="0" y="344634"/>
                    </a:cubicBezTo>
                    <a:close/>
                    <a:moveTo>
                      <a:pt x="0" y="316500"/>
                    </a:moveTo>
                    <a:cubicBezTo>
                      <a:pt x="0" y="312562"/>
                      <a:pt x="3095" y="309467"/>
                      <a:pt x="7033" y="309467"/>
                    </a:cubicBezTo>
                    <a:lnTo>
                      <a:pt x="7033" y="309467"/>
                    </a:lnTo>
                    <a:cubicBezTo>
                      <a:pt x="10831" y="309467"/>
                      <a:pt x="14067" y="312562"/>
                      <a:pt x="14067" y="316500"/>
                    </a:cubicBezTo>
                    <a:lnTo>
                      <a:pt x="14067" y="316500"/>
                    </a:lnTo>
                    <a:cubicBezTo>
                      <a:pt x="14067" y="320298"/>
                      <a:pt x="10831" y="323534"/>
                      <a:pt x="7033" y="323534"/>
                    </a:cubicBezTo>
                    <a:lnTo>
                      <a:pt x="7033" y="323534"/>
                    </a:lnTo>
                    <a:cubicBezTo>
                      <a:pt x="3095" y="323534"/>
                      <a:pt x="0" y="320298"/>
                      <a:pt x="0" y="316500"/>
                    </a:cubicBezTo>
                    <a:close/>
                    <a:moveTo>
                      <a:pt x="0" y="288367"/>
                    </a:moveTo>
                    <a:cubicBezTo>
                      <a:pt x="0" y="284428"/>
                      <a:pt x="3095" y="281334"/>
                      <a:pt x="7033" y="281334"/>
                    </a:cubicBezTo>
                    <a:lnTo>
                      <a:pt x="7033" y="281334"/>
                    </a:lnTo>
                    <a:cubicBezTo>
                      <a:pt x="10831" y="281334"/>
                      <a:pt x="14067" y="284428"/>
                      <a:pt x="14067" y="288367"/>
                    </a:cubicBezTo>
                    <a:lnTo>
                      <a:pt x="14067" y="288367"/>
                    </a:lnTo>
                    <a:cubicBezTo>
                      <a:pt x="14067" y="292306"/>
                      <a:pt x="10831" y="295400"/>
                      <a:pt x="7033" y="295400"/>
                    </a:cubicBezTo>
                    <a:lnTo>
                      <a:pt x="7033" y="295400"/>
                    </a:lnTo>
                    <a:cubicBezTo>
                      <a:pt x="3095" y="295400"/>
                      <a:pt x="0" y="292306"/>
                      <a:pt x="0" y="288367"/>
                    </a:cubicBezTo>
                    <a:close/>
                    <a:moveTo>
                      <a:pt x="0" y="260234"/>
                    </a:moveTo>
                    <a:cubicBezTo>
                      <a:pt x="0" y="256295"/>
                      <a:pt x="3095" y="253200"/>
                      <a:pt x="7033" y="253200"/>
                    </a:cubicBezTo>
                    <a:lnTo>
                      <a:pt x="7033" y="253200"/>
                    </a:lnTo>
                    <a:cubicBezTo>
                      <a:pt x="10831" y="253200"/>
                      <a:pt x="14067" y="256295"/>
                      <a:pt x="14067" y="260234"/>
                    </a:cubicBezTo>
                    <a:lnTo>
                      <a:pt x="14067" y="260234"/>
                    </a:lnTo>
                    <a:cubicBezTo>
                      <a:pt x="14067" y="264172"/>
                      <a:pt x="10831" y="267267"/>
                      <a:pt x="7033" y="267267"/>
                    </a:cubicBezTo>
                    <a:lnTo>
                      <a:pt x="7033" y="267267"/>
                    </a:lnTo>
                    <a:cubicBezTo>
                      <a:pt x="3095" y="267267"/>
                      <a:pt x="0" y="264172"/>
                      <a:pt x="0" y="260234"/>
                    </a:cubicBezTo>
                    <a:close/>
                    <a:moveTo>
                      <a:pt x="0" y="232100"/>
                    </a:moveTo>
                    <a:cubicBezTo>
                      <a:pt x="0" y="228162"/>
                      <a:pt x="3095" y="225067"/>
                      <a:pt x="7033" y="225067"/>
                    </a:cubicBezTo>
                    <a:lnTo>
                      <a:pt x="7033" y="225067"/>
                    </a:lnTo>
                    <a:cubicBezTo>
                      <a:pt x="10831" y="225067"/>
                      <a:pt x="14067" y="228162"/>
                      <a:pt x="14067" y="232100"/>
                    </a:cubicBezTo>
                    <a:lnTo>
                      <a:pt x="14067" y="232100"/>
                    </a:lnTo>
                    <a:cubicBezTo>
                      <a:pt x="14067" y="235898"/>
                      <a:pt x="10831" y="239134"/>
                      <a:pt x="7033" y="239134"/>
                    </a:cubicBezTo>
                    <a:lnTo>
                      <a:pt x="7033" y="239134"/>
                    </a:lnTo>
                    <a:cubicBezTo>
                      <a:pt x="3095" y="239134"/>
                      <a:pt x="0" y="235898"/>
                      <a:pt x="0" y="232100"/>
                    </a:cubicBezTo>
                    <a:close/>
                    <a:moveTo>
                      <a:pt x="0" y="203967"/>
                    </a:moveTo>
                    <a:cubicBezTo>
                      <a:pt x="0" y="200028"/>
                      <a:pt x="3095" y="196934"/>
                      <a:pt x="7033" y="196934"/>
                    </a:cubicBezTo>
                    <a:lnTo>
                      <a:pt x="7033" y="196934"/>
                    </a:lnTo>
                    <a:cubicBezTo>
                      <a:pt x="10831" y="196934"/>
                      <a:pt x="14067" y="200028"/>
                      <a:pt x="14067" y="203967"/>
                    </a:cubicBezTo>
                    <a:lnTo>
                      <a:pt x="14067" y="203967"/>
                    </a:lnTo>
                    <a:cubicBezTo>
                      <a:pt x="14067" y="207765"/>
                      <a:pt x="10831" y="211000"/>
                      <a:pt x="7033" y="211000"/>
                    </a:cubicBezTo>
                    <a:lnTo>
                      <a:pt x="7033" y="211000"/>
                    </a:lnTo>
                    <a:cubicBezTo>
                      <a:pt x="3095" y="211000"/>
                      <a:pt x="0" y="207765"/>
                      <a:pt x="0" y="203967"/>
                    </a:cubicBezTo>
                    <a:close/>
                    <a:moveTo>
                      <a:pt x="0" y="175833"/>
                    </a:moveTo>
                    <a:cubicBezTo>
                      <a:pt x="0" y="171895"/>
                      <a:pt x="3095" y="168800"/>
                      <a:pt x="7033" y="168800"/>
                    </a:cubicBezTo>
                    <a:lnTo>
                      <a:pt x="7033" y="168800"/>
                    </a:lnTo>
                    <a:cubicBezTo>
                      <a:pt x="10831" y="168800"/>
                      <a:pt x="14067" y="171895"/>
                      <a:pt x="14067" y="175833"/>
                    </a:cubicBezTo>
                    <a:lnTo>
                      <a:pt x="14067" y="175833"/>
                    </a:lnTo>
                    <a:cubicBezTo>
                      <a:pt x="14067" y="179772"/>
                      <a:pt x="10831" y="182867"/>
                      <a:pt x="7033" y="182867"/>
                    </a:cubicBezTo>
                    <a:lnTo>
                      <a:pt x="7033" y="182867"/>
                    </a:lnTo>
                    <a:cubicBezTo>
                      <a:pt x="3095" y="182867"/>
                      <a:pt x="0" y="179772"/>
                      <a:pt x="0" y="175833"/>
                    </a:cubicBezTo>
                    <a:close/>
                    <a:moveTo>
                      <a:pt x="0" y="147700"/>
                    </a:moveTo>
                    <a:cubicBezTo>
                      <a:pt x="0" y="143761"/>
                      <a:pt x="3095" y="140667"/>
                      <a:pt x="7033" y="140667"/>
                    </a:cubicBezTo>
                    <a:lnTo>
                      <a:pt x="7033" y="140667"/>
                    </a:lnTo>
                    <a:cubicBezTo>
                      <a:pt x="10831" y="140667"/>
                      <a:pt x="14067" y="143761"/>
                      <a:pt x="14067" y="147700"/>
                    </a:cubicBezTo>
                    <a:lnTo>
                      <a:pt x="14067" y="147700"/>
                    </a:lnTo>
                    <a:cubicBezTo>
                      <a:pt x="14067" y="151639"/>
                      <a:pt x="10831" y="154733"/>
                      <a:pt x="7033" y="154733"/>
                    </a:cubicBezTo>
                    <a:lnTo>
                      <a:pt x="7033" y="154733"/>
                    </a:lnTo>
                    <a:cubicBezTo>
                      <a:pt x="3095" y="154733"/>
                      <a:pt x="0" y="151639"/>
                      <a:pt x="0" y="147700"/>
                    </a:cubicBezTo>
                    <a:close/>
                    <a:moveTo>
                      <a:pt x="0" y="119567"/>
                    </a:moveTo>
                    <a:cubicBezTo>
                      <a:pt x="0" y="115628"/>
                      <a:pt x="3095" y="112533"/>
                      <a:pt x="7033" y="112533"/>
                    </a:cubicBezTo>
                    <a:lnTo>
                      <a:pt x="7033" y="112533"/>
                    </a:lnTo>
                    <a:cubicBezTo>
                      <a:pt x="10831" y="112533"/>
                      <a:pt x="14067" y="115628"/>
                      <a:pt x="14067" y="119567"/>
                    </a:cubicBezTo>
                    <a:lnTo>
                      <a:pt x="14067" y="119567"/>
                    </a:lnTo>
                    <a:cubicBezTo>
                      <a:pt x="14067" y="123365"/>
                      <a:pt x="10831" y="126600"/>
                      <a:pt x="7033" y="126600"/>
                    </a:cubicBezTo>
                    <a:lnTo>
                      <a:pt x="7033" y="126600"/>
                    </a:lnTo>
                    <a:cubicBezTo>
                      <a:pt x="3095" y="126600"/>
                      <a:pt x="0" y="123365"/>
                      <a:pt x="0" y="119567"/>
                    </a:cubicBezTo>
                    <a:close/>
                    <a:moveTo>
                      <a:pt x="0" y="91433"/>
                    </a:moveTo>
                    <a:cubicBezTo>
                      <a:pt x="0" y="87495"/>
                      <a:pt x="3095" y="84400"/>
                      <a:pt x="7033" y="84400"/>
                    </a:cubicBezTo>
                    <a:lnTo>
                      <a:pt x="7033" y="84400"/>
                    </a:lnTo>
                    <a:cubicBezTo>
                      <a:pt x="10831" y="84400"/>
                      <a:pt x="14067" y="87495"/>
                      <a:pt x="14067" y="91433"/>
                    </a:cubicBezTo>
                    <a:lnTo>
                      <a:pt x="14067" y="91433"/>
                    </a:lnTo>
                    <a:cubicBezTo>
                      <a:pt x="14067" y="95231"/>
                      <a:pt x="10831" y="98467"/>
                      <a:pt x="7033" y="98467"/>
                    </a:cubicBezTo>
                    <a:lnTo>
                      <a:pt x="7033" y="98467"/>
                    </a:lnTo>
                    <a:cubicBezTo>
                      <a:pt x="3095" y="98467"/>
                      <a:pt x="0" y="95231"/>
                      <a:pt x="0" y="91433"/>
                    </a:cubicBezTo>
                    <a:close/>
                    <a:moveTo>
                      <a:pt x="0" y="63300"/>
                    </a:moveTo>
                    <a:cubicBezTo>
                      <a:pt x="0" y="59361"/>
                      <a:pt x="3095" y="56267"/>
                      <a:pt x="7033" y="56267"/>
                    </a:cubicBezTo>
                    <a:lnTo>
                      <a:pt x="7033" y="56267"/>
                    </a:lnTo>
                    <a:cubicBezTo>
                      <a:pt x="10831" y="56267"/>
                      <a:pt x="14067" y="59361"/>
                      <a:pt x="14067" y="63300"/>
                    </a:cubicBezTo>
                    <a:lnTo>
                      <a:pt x="14067" y="63300"/>
                    </a:lnTo>
                    <a:cubicBezTo>
                      <a:pt x="14067" y="67239"/>
                      <a:pt x="10831" y="70333"/>
                      <a:pt x="7033" y="70333"/>
                    </a:cubicBezTo>
                    <a:lnTo>
                      <a:pt x="7033" y="70333"/>
                    </a:lnTo>
                    <a:cubicBezTo>
                      <a:pt x="3095" y="70333"/>
                      <a:pt x="0" y="67239"/>
                      <a:pt x="0" y="63300"/>
                    </a:cubicBezTo>
                    <a:close/>
                    <a:moveTo>
                      <a:pt x="0" y="35167"/>
                    </a:moveTo>
                    <a:cubicBezTo>
                      <a:pt x="0" y="31228"/>
                      <a:pt x="3095" y="28133"/>
                      <a:pt x="7033" y="28133"/>
                    </a:cubicBezTo>
                    <a:lnTo>
                      <a:pt x="7033" y="28133"/>
                    </a:lnTo>
                    <a:cubicBezTo>
                      <a:pt x="10831" y="28133"/>
                      <a:pt x="14067" y="31228"/>
                      <a:pt x="14067" y="35167"/>
                    </a:cubicBezTo>
                    <a:lnTo>
                      <a:pt x="14067" y="35167"/>
                    </a:lnTo>
                    <a:cubicBezTo>
                      <a:pt x="14067" y="38965"/>
                      <a:pt x="10831" y="42200"/>
                      <a:pt x="7033" y="42200"/>
                    </a:cubicBezTo>
                    <a:lnTo>
                      <a:pt x="7033" y="42200"/>
                    </a:lnTo>
                    <a:cubicBezTo>
                      <a:pt x="3095" y="42200"/>
                      <a:pt x="0" y="38965"/>
                      <a:pt x="0" y="35167"/>
                    </a:cubicBezTo>
                    <a:close/>
                    <a:moveTo>
                      <a:pt x="0" y="7033"/>
                    </a:moveTo>
                    <a:cubicBezTo>
                      <a:pt x="0" y="3095"/>
                      <a:pt x="3095" y="0"/>
                      <a:pt x="7033" y="0"/>
                    </a:cubicBezTo>
                    <a:lnTo>
                      <a:pt x="7033" y="0"/>
                    </a:lnTo>
                    <a:cubicBezTo>
                      <a:pt x="10831" y="0"/>
                      <a:pt x="14067" y="3095"/>
                      <a:pt x="14067" y="7033"/>
                    </a:cubicBezTo>
                    <a:lnTo>
                      <a:pt x="14067" y="7033"/>
                    </a:lnTo>
                    <a:cubicBezTo>
                      <a:pt x="14067" y="10831"/>
                      <a:pt x="10831" y="14067"/>
                      <a:pt x="7033" y="14067"/>
                    </a:cubicBezTo>
                    <a:lnTo>
                      <a:pt x="7033" y="14067"/>
                    </a:lnTo>
                    <a:cubicBezTo>
                      <a:pt x="3095" y="14067"/>
                      <a:pt x="0" y="10831"/>
                      <a:pt x="0" y="7033"/>
                    </a:cubicBezTo>
                    <a:close/>
                  </a:path>
                </a:pathLst>
              </a:custGeom>
              <a:solidFill>
                <a:srgbClr val="70A0FE"/>
              </a:solidFill>
              <a:ln w="14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38A9642-A5B0-4116-9BE8-76DFDB04C536}"/>
                  </a:ext>
                </a:extLst>
              </p:cNvPr>
              <p:cNvSpPr/>
              <p:nvPr/>
            </p:nvSpPr>
            <p:spPr>
              <a:xfrm>
                <a:off x="3125171" y="1540542"/>
                <a:ext cx="2884232" cy="537492"/>
              </a:xfrm>
              <a:custGeom>
                <a:avLst/>
                <a:gdLst>
                  <a:gd name="connsiteX0" fmla="*/ 164299 w 2884232"/>
                  <a:gd name="connsiteY0" fmla="*/ 530454 h 537492"/>
                  <a:gd name="connsiteX1" fmla="*/ 171192 w 2884232"/>
                  <a:gd name="connsiteY1" fmla="*/ 523421 h 537492"/>
                  <a:gd name="connsiteX2" fmla="*/ 171192 w 2884232"/>
                  <a:gd name="connsiteY2" fmla="*/ 523421 h 537492"/>
                  <a:gd name="connsiteX3" fmla="*/ 178366 w 2884232"/>
                  <a:gd name="connsiteY3" fmla="*/ 530454 h 537492"/>
                  <a:gd name="connsiteX4" fmla="*/ 178366 w 2884232"/>
                  <a:gd name="connsiteY4" fmla="*/ 530454 h 537492"/>
                  <a:gd name="connsiteX5" fmla="*/ 171192 w 2884232"/>
                  <a:gd name="connsiteY5" fmla="*/ 537488 h 537492"/>
                  <a:gd name="connsiteX6" fmla="*/ 171192 w 2884232"/>
                  <a:gd name="connsiteY6" fmla="*/ 537488 h 537492"/>
                  <a:gd name="connsiteX7" fmla="*/ 164299 w 2884232"/>
                  <a:gd name="connsiteY7" fmla="*/ 530454 h 537492"/>
                  <a:gd name="connsiteX8" fmla="*/ 136025 w 2884232"/>
                  <a:gd name="connsiteY8" fmla="*/ 530173 h 537492"/>
                  <a:gd name="connsiteX9" fmla="*/ 143340 w 2884232"/>
                  <a:gd name="connsiteY9" fmla="*/ 523421 h 537492"/>
                  <a:gd name="connsiteX10" fmla="*/ 143340 w 2884232"/>
                  <a:gd name="connsiteY10" fmla="*/ 523421 h 537492"/>
                  <a:gd name="connsiteX11" fmla="*/ 150092 w 2884232"/>
                  <a:gd name="connsiteY11" fmla="*/ 530595 h 537492"/>
                  <a:gd name="connsiteX12" fmla="*/ 150092 w 2884232"/>
                  <a:gd name="connsiteY12" fmla="*/ 530595 h 537492"/>
                  <a:gd name="connsiteX13" fmla="*/ 142917 w 2884232"/>
                  <a:gd name="connsiteY13" fmla="*/ 537488 h 537492"/>
                  <a:gd name="connsiteX14" fmla="*/ 142917 w 2884232"/>
                  <a:gd name="connsiteY14" fmla="*/ 537488 h 537492"/>
                  <a:gd name="connsiteX15" fmla="*/ 142917 w 2884232"/>
                  <a:gd name="connsiteY15" fmla="*/ 537488 h 537492"/>
                  <a:gd name="connsiteX16" fmla="*/ 142917 w 2884232"/>
                  <a:gd name="connsiteY16" fmla="*/ 537488 h 537492"/>
                  <a:gd name="connsiteX17" fmla="*/ 136025 w 2884232"/>
                  <a:gd name="connsiteY17" fmla="*/ 530173 h 537492"/>
                  <a:gd name="connsiteX18" fmla="*/ 113659 w 2884232"/>
                  <a:gd name="connsiteY18" fmla="*/ 533549 h 537492"/>
                  <a:gd name="connsiteX19" fmla="*/ 108454 w 2884232"/>
                  <a:gd name="connsiteY19" fmla="*/ 525109 h 537492"/>
                  <a:gd name="connsiteX20" fmla="*/ 108454 w 2884232"/>
                  <a:gd name="connsiteY20" fmla="*/ 525109 h 537492"/>
                  <a:gd name="connsiteX21" fmla="*/ 116894 w 2884232"/>
                  <a:gd name="connsiteY21" fmla="*/ 519904 h 537492"/>
                  <a:gd name="connsiteX22" fmla="*/ 116894 w 2884232"/>
                  <a:gd name="connsiteY22" fmla="*/ 519904 h 537492"/>
                  <a:gd name="connsiteX23" fmla="*/ 122099 w 2884232"/>
                  <a:gd name="connsiteY23" fmla="*/ 528344 h 537492"/>
                  <a:gd name="connsiteX24" fmla="*/ 122099 w 2884232"/>
                  <a:gd name="connsiteY24" fmla="*/ 528344 h 537492"/>
                  <a:gd name="connsiteX25" fmla="*/ 115347 w 2884232"/>
                  <a:gd name="connsiteY25" fmla="*/ 533831 h 537492"/>
                  <a:gd name="connsiteX26" fmla="*/ 115347 w 2884232"/>
                  <a:gd name="connsiteY26" fmla="*/ 533831 h 537492"/>
                  <a:gd name="connsiteX27" fmla="*/ 113659 w 2884232"/>
                  <a:gd name="connsiteY27" fmla="*/ 533549 h 537492"/>
                  <a:gd name="connsiteX28" fmla="*/ 85807 w 2884232"/>
                  <a:gd name="connsiteY28" fmla="*/ 523984 h 537492"/>
                  <a:gd name="connsiteX29" fmla="*/ 82290 w 2884232"/>
                  <a:gd name="connsiteY29" fmla="*/ 514700 h 537492"/>
                  <a:gd name="connsiteX30" fmla="*/ 82290 w 2884232"/>
                  <a:gd name="connsiteY30" fmla="*/ 514700 h 537492"/>
                  <a:gd name="connsiteX31" fmla="*/ 91715 w 2884232"/>
                  <a:gd name="connsiteY31" fmla="*/ 511183 h 537492"/>
                  <a:gd name="connsiteX32" fmla="*/ 91715 w 2884232"/>
                  <a:gd name="connsiteY32" fmla="*/ 511183 h 537492"/>
                  <a:gd name="connsiteX33" fmla="*/ 95091 w 2884232"/>
                  <a:gd name="connsiteY33" fmla="*/ 520608 h 537492"/>
                  <a:gd name="connsiteX34" fmla="*/ 95091 w 2884232"/>
                  <a:gd name="connsiteY34" fmla="*/ 520608 h 537492"/>
                  <a:gd name="connsiteX35" fmla="*/ 88761 w 2884232"/>
                  <a:gd name="connsiteY35" fmla="*/ 524687 h 537492"/>
                  <a:gd name="connsiteX36" fmla="*/ 88761 w 2884232"/>
                  <a:gd name="connsiteY36" fmla="*/ 524687 h 537492"/>
                  <a:gd name="connsiteX37" fmla="*/ 85807 w 2884232"/>
                  <a:gd name="connsiteY37" fmla="*/ 523984 h 537492"/>
                  <a:gd name="connsiteX38" fmla="*/ 2870166 w 2884232"/>
                  <a:gd name="connsiteY38" fmla="*/ 512168 h 537492"/>
                  <a:gd name="connsiteX39" fmla="*/ 2877199 w 2884232"/>
                  <a:gd name="connsiteY39" fmla="*/ 505134 h 537492"/>
                  <a:gd name="connsiteX40" fmla="*/ 2877199 w 2884232"/>
                  <a:gd name="connsiteY40" fmla="*/ 505134 h 537492"/>
                  <a:gd name="connsiteX41" fmla="*/ 2884232 w 2884232"/>
                  <a:gd name="connsiteY41" fmla="*/ 512168 h 537492"/>
                  <a:gd name="connsiteX42" fmla="*/ 2884232 w 2884232"/>
                  <a:gd name="connsiteY42" fmla="*/ 512168 h 537492"/>
                  <a:gd name="connsiteX43" fmla="*/ 2877199 w 2884232"/>
                  <a:gd name="connsiteY43" fmla="*/ 519201 h 537492"/>
                  <a:gd name="connsiteX44" fmla="*/ 2877199 w 2884232"/>
                  <a:gd name="connsiteY44" fmla="*/ 519201 h 537492"/>
                  <a:gd name="connsiteX45" fmla="*/ 2870166 w 2884232"/>
                  <a:gd name="connsiteY45" fmla="*/ 512168 h 537492"/>
                  <a:gd name="connsiteX46" fmla="*/ 60346 w 2884232"/>
                  <a:gd name="connsiteY46" fmla="*/ 509073 h 537492"/>
                  <a:gd name="connsiteX47" fmla="*/ 58940 w 2884232"/>
                  <a:gd name="connsiteY47" fmla="*/ 499226 h 537492"/>
                  <a:gd name="connsiteX48" fmla="*/ 58940 w 2884232"/>
                  <a:gd name="connsiteY48" fmla="*/ 499226 h 537492"/>
                  <a:gd name="connsiteX49" fmla="*/ 68645 w 2884232"/>
                  <a:gd name="connsiteY49" fmla="*/ 497679 h 537492"/>
                  <a:gd name="connsiteX50" fmla="*/ 68645 w 2884232"/>
                  <a:gd name="connsiteY50" fmla="*/ 497679 h 537492"/>
                  <a:gd name="connsiteX51" fmla="*/ 70193 w 2884232"/>
                  <a:gd name="connsiteY51" fmla="*/ 507526 h 537492"/>
                  <a:gd name="connsiteX52" fmla="*/ 70193 w 2884232"/>
                  <a:gd name="connsiteY52" fmla="*/ 507526 h 537492"/>
                  <a:gd name="connsiteX53" fmla="*/ 64566 w 2884232"/>
                  <a:gd name="connsiteY53" fmla="*/ 510480 h 537492"/>
                  <a:gd name="connsiteX54" fmla="*/ 64566 w 2884232"/>
                  <a:gd name="connsiteY54" fmla="*/ 510480 h 537492"/>
                  <a:gd name="connsiteX55" fmla="*/ 60346 w 2884232"/>
                  <a:gd name="connsiteY55" fmla="*/ 509073 h 537492"/>
                  <a:gd name="connsiteX56" fmla="*/ 38402 w 2884232"/>
                  <a:gd name="connsiteY56" fmla="*/ 489380 h 537492"/>
                  <a:gd name="connsiteX57" fmla="*/ 38402 w 2884232"/>
                  <a:gd name="connsiteY57" fmla="*/ 489380 h 537492"/>
                  <a:gd name="connsiteX58" fmla="*/ 38402 w 2884232"/>
                  <a:gd name="connsiteY58" fmla="*/ 489380 h 537492"/>
                  <a:gd name="connsiteX59" fmla="*/ 38965 w 2884232"/>
                  <a:gd name="connsiteY59" fmla="*/ 479392 h 537492"/>
                  <a:gd name="connsiteX60" fmla="*/ 38965 w 2884232"/>
                  <a:gd name="connsiteY60" fmla="*/ 479392 h 537492"/>
                  <a:gd name="connsiteX61" fmla="*/ 48812 w 2884232"/>
                  <a:gd name="connsiteY61" fmla="*/ 479814 h 537492"/>
                  <a:gd name="connsiteX62" fmla="*/ 48812 w 2884232"/>
                  <a:gd name="connsiteY62" fmla="*/ 479814 h 537492"/>
                  <a:gd name="connsiteX63" fmla="*/ 48390 w 2884232"/>
                  <a:gd name="connsiteY63" fmla="*/ 489802 h 537492"/>
                  <a:gd name="connsiteX64" fmla="*/ 48390 w 2884232"/>
                  <a:gd name="connsiteY64" fmla="*/ 489802 h 537492"/>
                  <a:gd name="connsiteX65" fmla="*/ 43607 w 2884232"/>
                  <a:gd name="connsiteY65" fmla="*/ 491631 h 537492"/>
                  <a:gd name="connsiteX66" fmla="*/ 43607 w 2884232"/>
                  <a:gd name="connsiteY66" fmla="*/ 491631 h 537492"/>
                  <a:gd name="connsiteX67" fmla="*/ 38402 w 2884232"/>
                  <a:gd name="connsiteY67" fmla="*/ 489380 h 537492"/>
                  <a:gd name="connsiteX68" fmla="*/ 2870166 w 2884232"/>
                  <a:gd name="connsiteY68" fmla="*/ 484034 h 537492"/>
                  <a:gd name="connsiteX69" fmla="*/ 2877199 w 2884232"/>
                  <a:gd name="connsiteY69" fmla="*/ 477001 h 537492"/>
                  <a:gd name="connsiteX70" fmla="*/ 2877199 w 2884232"/>
                  <a:gd name="connsiteY70" fmla="*/ 477001 h 537492"/>
                  <a:gd name="connsiteX71" fmla="*/ 2884232 w 2884232"/>
                  <a:gd name="connsiteY71" fmla="*/ 484034 h 537492"/>
                  <a:gd name="connsiteX72" fmla="*/ 2884232 w 2884232"/>
                  <a:gd name="connsiteY72" fmla="*/ 484034 h 537492"/>
                  <a:gd name="connsiteX73" fmla="*/ 2877199 w 2884232"/>
                  <a:gd name="connsiteY73" fmla="*/ 491068 h 537492"/>
                  <a:gd name="connsiteX74" fmla="*/ 2877199 w 2884232"/>
                  <a:gd name="connsiteY74" fmla="*/ 491068 h 537492"/>
                  <a:gd name="connsiteX75" fmla="*/ 2870166 w 2884232"/>
                  <a:gd name="connsiteY75" fmla="*/ 484034 h 537492"/>
                  <a:gd name="connsiteX76" fmla="*/ 20819 w 2884232"/>
                  <a:gd name="connsiteY76" fmla="*/ 465748 h 537492"/>
                  <a:gd name="connsiteX77" fmla="*/ 20819 w 2884232"/>
                  <a:gd name="connsiteY77" fmla="*/ 465748 h 537492"/>
                  <a:gd name="connsiteX78" fmla="*/ 20819 w 2884232"/>
                  <a:gd name="connsiteY78" fmla="*/ 465748 h 537492"/>
                  <a:gd name="connsiteX79" fmla="*/ 23210 w 2884232"/>
                  <a:gd name="connsiteY79" fmla="*/ 456042 h 537492"/>
                  <a:gd name="connsiteX80" fmla="*/ 23210 w 2884232"/>
                  <a:gd name="connsiteY80" fmla="*/ 456042 h 537492"/>
                  <a:gd name="connsiteX81" fmla="*/ 32916 w 2884232"/>
                  <a:gd name="connsiteY81" fmla="*/ 458433 h 537492"/>
                  <a:gd name="connsiteX82" fmla="*/ 32916 w 2884232"/>
                  <a:gd name="connsiteY82" fmla="*/ 458433 h 537492"/>
                  <a:gd name="connsiteX83" fmla="*/ 30525 w 2884232"/>
                  <a:gd name="connsiteY83" fmla="*/ 468139 h 537492"/>
                  <a:gd name="connsiteX84" fmla="*/ 30525 w 2884232"/>
                  <a:gd name="connsiteY84" fmla="*/ 468139 h 537492"/>
                  <a:gd name="connsiteX85" fmla="*/ 26867 w 2884232"/>
                  <a:gd name="connsiteY85" fmla="*/ 469124 h 537492"/>
                  <a:gd name="connsiteX86" fmla="*/ 26867 w 2884232"/>
                  <a:gd name="connsiteY86" fmla="*/ 469124 h 537492"/>
                  <a:gd name="connsiteX87" fmla="*/ 20819 w 2884232"/>
                  <a:gd name="connsiteY87" fmla="*/ 465748 h 537492"/>
                  <a:gd name="connsiteX88" fmla="*/ 2870166 w 2884232"/>
                  <a:gd name="connsiteY88" fmla="*/ 455901 h 537492"/>
                  <a:gd name="connsiteX89" fmla="*/ 2877199 w 2884232"/>
                  <a:gd name="connsiteY89" fmla="*/ 448868 h 537492"/>
                  <a:gd name="connsiteX90" fmla="*/ 2877199 w 2884232"/>
                  <a:gd name="connsiteY90" fmla="*/ 448868 h 537492"/>
                  <a:gd name="connsiteX91" fmla="*/ 2884232 w 2884232"/>
                  <a:gd name="connsiteY91" fmla="*/ 455901 h 537492"/>
                  <a:gd name="connsiteX92" fmla="*/ 2884232 w 2884232"/>
                  <a:gd name="connsiteY92" fmla="*/ 455901 h 537492"/>
                  <a:gd name="connsiteX93" fmla="*/ 2877199 w 2884232"/>
                  <a:gd name="connsiteY93" fmla="*/ 462934 h 537492"/>
                  <a:gd name="connsiteX94" fmla="*/ 2877199 w 2884232"/>
                  <a:gd name="connsiteY94" fmla="*/ 462934 h 537492"/>
                  <a:gd name="connsiteX95" fmla="*/ 2870166 w 2884232"/>
                  <a:gd name="connsiteY95" fmla="*/ 455901 h 537492"/>
                  <a:gd name="connsiteX96" fmla="*/ 8299 w 2884232"/>
                  <a:gd name="connsiteY96" fmla="*/ 439021 h 537492"/>
                  <a:gd name="connsiteX97" fmla="*/ 12660 w 2884232"/>
                  <a:gd name="connsiteY97" fmla="*/ 430018 h 537492"/>
                  <a:gd name="connsiteX98" fmla="*/ 12660 w 2884232"/>
                  <a:gd name="connsiteY98" fmla="*/ 430018 h 537492"/>
                  <a:gd name="connsiteX99" fmla="*/ 21522 w 2884232"/>
                  <a:gd name="connsiteY99" fmla="*/ 434379 h 537492"/>
                  <a:gd name="connsiteX100" fmla="*/ 21522 w 2884232"/>
                  <a:gd name="connsiteY100" fmla="*/ 434379 h 537492"/>
                  <a:gd name="connsiteX101" fmla="*/ 17302 w 2884232"/>
                  <a:gd name="connsiteY101" fmla="*/ 443241 h 537492"/>
                  <a:gd name="connsiteX102" fmla="*/ 17302 w 2884232"/>
                  <a:gd name="connsiteY102" fmla="*/ 443241 h 537492"/>
                  <a:gd name="connsiteX103" fmla="*/ 14911 w 2884232"/>
                  <a:gd name="connsiteY103" fmla="*/ 443663 h 537492"/>
                  <a:gd name="connsiteX104" fmla="*/ 14911 w 2884232"/>
                  <a:gd name="connsiteY104" fmla="*/ 443663 h 537492"/>
                  <a:gd name="connsiteX105" fmla="*/ 8299 w 2884232"/>
                  <a:gd name="connsiteY105" fmla="*/ 439021 h 537492"/>
                  <a:gd name="connsiteX106" fmla="*/ 2870166 w 2884232"/>
                  <a:gd name="connsiteY106" fmla="*/ 427768 h 537492"/>
                  <a:gd name="connsiteX107" fmla="*/ 2877199 w 2884232"/>
                  <a:gd name="connsiteY107" fmla="*/ 420734 h 537492"/>
                  <a:gd name="connsiteX108" fmla="*/ 2877199 w 2884232"/>
                  <a:gd name="connsiteY108" fmla="*/ 420734 h 537492"/>
                  <a:gd name="connsiteX109" fmla="*/ 2884232 w 2884232"/>
                  <a:gd name="connsiteY109" fmla="*/ 427768 h 537492"/>
                  <a:gd name="connsiteX110" fmla="*/ 2884232 w 2884232"/>
                  <a:gd name="connsiteY110" fmla="*/ 427768 h 537492"/>
                  <a:gd name="connsiteX111" fmla="*/ 2877199 w 2884232"/>
                  <a:gd name="connsiteY111" fmla="*/ 434801 h 537492"/>
                  <a:gd name="connsiteX112" fmla="*/ 2877199 w 2884232"/>
                  <a:gd name="connsiteY112" fmla="*/ 434801 h 537492"/>
                  <a:gd name="connsiteX113" fmla="*/ 2870166 w 2884232"/>
                  <a:gd name="connsiteY113" fmla="*/ 427768 h 537492"/>
                  <a:gd name="connsiteX114" fmla="*/ 1407 w 2884232"/>
                  <a:gd name="connsiteY114" fmla="*/ 410325 h 537492"/>
                  <a:gd name="connsiteX115" fmla="*/ 7315 w 2884232"/>
                  <a:gd name="connsiteY115" fmla="*/ 402448 h 537492"/>
                  <a:gd name="connsiteX116" fmla="*/ 7315 w 2884232"/>
                  <a:gd name="connsiteY116" fmla="*/ 402448 h 537492"/>
                  <a:gd name="connsiteX117" fmla="*/ 15333 w 2884232"/>
                  <a:gd name="connsiteY117" fmla="*/ 408496 h 537492"/>
                  <a:gd name="connsiteX118" fmla="*/ 15192 w 2884232"/>
                  <a:gd name="connsiteY118" fmla="*/ 408496 h 537492"/>
                  <a:gd name="connsiteX119" fmla="*/ 9284 w 2884232"/>
                  <a:gd name="connsiteY119" fmla="*/ 416374 h 537492"/>
                  <a:gd name="connsiteX120" fmla="*/ 9284 w 2884232"/>
                  <a:gd name="connsiteY120" fmla="*/ 416374 h 537492"/>
                  <a:gd name="connsiteX121" fmla="*/ 8299 w 2884232"/>
                  <a:gd name="connsiteY121" fmla="*/ 416374 h 537492"/>
                  <a:gd name="connsiteX122" fmla="*/ 8299 w 2884232"/>
                  <a:gd name="connsiteY122" fmla="*/ 416374 h 537492"/>
                  <a:gd name="connsiteX123" fmla="*/ 1407 w 2884232"/>
                  <a:gd name="connsiteY123" fmla="*/ 410325 h 537492"/>
                  <a:gd name="connsiteX124" fmla="*/ 2870166 w 2884232"/>
                  <a:gd name="connsiteY124" fmla="*/ 399634 h 537492"/>
                  <a:gd name="connsiteX125" fmla="*/ 2877199 w 2884232"/>
                  <a:gd name="connsiteY125" fmla="*/ 392601 h 537492"/>
                  <a:gd name="connsiteX126" fmla="*/ 2877199 w 2884232"/>
                  <a:gd name="connsiteY126" fmla="*/ 392601 h 537492"/>
                  <a:gd name="connsiteX127" fmla="*/ 2884232 w 2884232"/>
                  <a:gd name="connsiteY127" fmla="*/ 399634 h 537492"/>
                  <a:gd name="connsiteX128" fmla="*/ 2884232 w 2884232"/>
                  <a:gd name="connsiteY128" fmla="*/ 399634 h 537492"/>
                  <a:gd name="connsiteX129" fmla="*/ 2877199 w 2884232"/>
                  <a:gd name="connsiteY129" fmla="*/ 406668 h 537492"/>
                  <a:gd name="connsiteX130" fmla="*/ 2877199 w 2884232"/>
                  <a:gd name="connsiteY130" fmla="*/ 406668 h 537492"/>
                  <a:gd name="connsiteX131" fmla="*/ 2870166 w 2884232"/>
                  <a:gd name="connsiteY131" fmla="*/ 399634 h 537492"/>
                  <a:gd name="connsiteX132" fmla="*/ 0 w 2884232"/>
                  <a:gd name="connsiteY132" fmla="*/ 381348 h 537492"/>
                  <a:gd name="connsiteX133" fmla="*/ 7033 w 2884232"/>
                  <a:gd name="connsiteY133" fmla="*/ 374314 h 537492"/>
                  <a:gd name="connsiteX134" fmla="*/ 7033 w 2884232"/>
                  <a:gd name="connsiteY134" fmla="*/ 374314 h 537492"/>
                  <a:gd name="connsiteX135" fmla="*/ 13926 w 2884232"/>
                  <a:gd name="connsiteY135" fmla="*/ 381348 h 537492"/>
                  <a:gd name="connsiteX136" fmla="*/ 13926 w 2884232"/>
                  <a:gd name="connsiteY136" fmla="*/ 381348 h 537492"/>
                  <a:gd name="connsiteX137" fmla="*/ 7033 w 2884232"/>
                  <a:gd name="connsiteY137" fmla="*/ 388381 h 537492"/>
                  <a:gd name="connsiteX138" fmla="*/ 7033 w 2884232"/>
                  <a:gd name="connsiteY138" fmla="*/ 388381 h 537492"/>
                  <a:gd name="connsiteX139" fmla="*/ 0 w 2884232"/>
                  <a:gd name="connsiteY139" fmla="*/ 381348 h 537492"/>
                  <a:gd name="connsiteX140" fmla="*/ 2870166 w 2884232"/>
                  <a:gd name="connsiteY140" fmla="*/ 371501 h 537492"/>
                  <a:gd name="connsiteX141" fmla="*/ 2877199 w 2884232"/>
                  <a:gd name="connsiteY141" fmla="*/ 364468 h 537492"/>
                  <a:gd name="connsiteX142" fmla="*/ 2877199 w 2884232"/>
                  <a:gd name="connsiteY142" fmla="*/ 364468 h 537492"/>
                  <a:gd name="connsiteX143" fmla="*/ 2884232 w 2884232"/>
                  <a:gd name="connsiteY143" fmla="*/ 371501 h 537492"/>
                  <a:gd name="connsiteX144" fmla="*/ 2884232 w 2884232"/>
                  <a:gd name="connsiteY144" fmla="*/ 371501 h 537492"/>
                  <a:gd name="connsiteX145" fmla="*/ 2877199 w 2884232"/>
                  <a:gd name="connsiteY145" fmla="*/ 378534 h 537492"/>
                  <a:gd name="connsiteX146" fmla="*/ 2877199 w 2884232"/>
                  <a:gd name="connsiteY146" fmla="*/ 378534 h 537492"/>
                  <a:gd name="connsiteX147" fmla="*/ 2870166 w 2884232"/>
                  <a:gd name="connsiteY147" fmla="*/ 371501 h 537492"/>
                  <a:gd name="connsiteX148" fmla="*/ 0 w 2884232"/>
                  <a:gd name="connsiteY148" fmla="*/ 353214 h 537492"/>
                  <a:gd name="connsiteX149" fmla="*/ 7033 w 2884232"/>
                  <a:gd name="connsiteY149" fmla="*/ 346181 h 537492"/>
                  <a:gd name="connsiteX150" fmla="*/ 7033 w 2884232"/>
                  <a:gd name="connsiteY150" fmla="*/ 346181 h 537492"/>
                  <a:gd name="connsiteX151" fmla="*/ 13926 w 2884232"/>
                  <a:gd name="connsiteY151" fmla="*/ 353214 h 537492"/>
                  <a:gd name="connsiteX152" fmla="*/ 13926 w 2884232"/>
                  <a:gd name="connsiteY152" fmla="*/ 353214 h 537492"/>
                  <a:gd name="connsiteX153" fmla="*/ 7033 w 2884232"/>
                  <a:gd name="connsiteY153" fmla="*/ 360248 h 537492"/>
                  <a:gd name="connsiteX154" fmla="*/ 7033 w 2884232"/>
                  <a:gd name="connsiteY154" fmla="*/ 360248 h 537492"/>
                  <a:gd name="connsiteX155" fmla="*/ 0 w 2884232"/>
                  <a:gd name="connsiteY155" fmla="*/ 353214 h 537492"/>
                  <a:gd name="connsiteX156" fmla="*/ 2870166 w 2884232"/>
                  <a:gd name="connsiteY156" fmla="*/ 343368 h 537492"/>
                  <a:gd name="connsiteX157" fmla="*/ 2877199 w 2884232"/>
                  <a:gd name="connsiteY157" fmla="*/ 336334 h 537492"/>
                  <a:gd name="connsiteX158" fmla="*/ 2877199 w 2884232"/>
                  <a:gd name="connsiteY158" fmla="*/ 336334 h 537492"/>
                  <a:gd name="connsiteX159" fmla="*/ 2884232 w 2884232"/>
                  <a:gd name="connsiteY159" fmla="*/ 343368 h 537492"/>
                  <a:gd name="connsiteX160" fmla="*/ 2884232 w 2884232"/>
                  <a:gd name="connsiteY160" fmla="*/ 343368 h 537492"/>
                  <a:gd name="connsiteX161" fmla="*/ 2877199 w 2884232"/>
                  <a:gd name="connsiteY161" fmla="*/ 350401 h 537492"/>
                  <a:gd name="connsiteX162" fmla="*/ 2877199 w 2884232"/>
                  <a:gd name="connsiteY162" fmla="*/ 350401 h 537492"/>
                  <a:gd name="connsiteX163" fmla="*/ 2870166 w 2884232"/>
                  <a:gd name="connsiteY163" fmla="*/ 343368 h 537492"/>
                  <a:gd name="connsiteX164" fmla="*/ 0 w 2884232"/>
                  <a:gd name="connsiteY164" fmla="*/ 325081 h 537492"/>
                  <a:gd name="connsiteX165" fmla="*/ 7033 w 2884232"/>
                  <a:gd name="connsiteY165" fmla="*/ 318048 h 537492"/>
                  <a:gd name="connsiteX166" fmla="*/ 7033 w 2884232"/>
                  <a:gd name="connsiteY166" fmla="*/ 318048 h 537492"/>
                  <a:gd name="connsiteX167" fmla="*/ 13926 w 2884232"/>
                  <a:gd name="connsiteY167" fmla="*/ 325081 h 537492"/>
                  <a:gd name="connsiteX168" fmla="*/ 13926 w 2884232"/>
                  <a:gd name="connsiteY168" fmla="*/ 325081 h 537492"/>
                  <a:gd name="connsiteX169" fmla="*/ 7033 w 2884232"/>
                  <a:gd name="connsiteY169" fmla="*/ 332114 h 537492"/>
                  <a:gd name="connsiteX170" fmla="*/ 7033 w 2884232"/>
                  <a:gd name="connsiteY170" fmla="*/ 332114 h 537492"/>
                  <a:gd name="connsiteX171" fmla="*/ 0 w 2884232"/>
                  <a:gd name="connsiteY171" fmla="*/ 325081 h 537492"/>
                  <a:gd name="connsiteX172" fmla="*/ 2870166 w 2884232"/>
                  <a:gd name="connsiteY172" fmla="*/ 315234 h 537492"/>
                  <a:gd name="connsiteX173" fmla="*/ 2877199 w 2884232"/>
                  <a:gd name="connsiteY173" fmla="*/ 308201 h 537492"/>
                  <a:gd name="connsiteX174" fmla="*/ 2877199 w 2884232"/>
                  <a:gd name="connsiteY174" fmla="*/ 308201 h 537492"/>
                  <a:gd name="connsiteX175" fmla="*/ 2884232 w 2884232"/>
                  <a:gd name="connsiteY175" fmla="*/ 315234 h 537492"/>
                  <a:gd name="connsiteX176" fmla="*/ 2884232 w 2884232"/>
                  <a:gd name="connsiteY176" fmla="*/ 315234 h 537492"/>
                  <a:gd name="connsiteX177" fmla="*/ 2877199 w 2884232"/>
                  <a:gd name="connsiteY177" fmla="*/ 322268 h 537492"/>
                  <a:gd name="connsiteX178" fmla="*/ 2877199 w 2884232"/>
                  <a:gd name="connsiteY178" fmla="*/ 322268 h 537492"/>
                  <a:gd name="connsiteX179" fmla="*/ 2870166 w 2884232"/>
                  <a:gd name="connsiteY179" fmla="*/ 315234 h 537492"/>
                  <a:gd name="connsiteX180" fmla="*/ 0 w 2884232"/>
                  <a:gd name="connsiteY180" fmla="*/ 296948 h 537492"/>
                  <a:gd name="connsiteX181" fmla="*/ 7033 w 2884232"/>
                  <a:gd name="connsiteY181" fmla="*/ 289914 h 537492"/>
                  <a:gd name="connsiteX182" fmla="*/ 7033 w 2884232"/>
                  <a:gd name="connsiteY182" fmla="*/ 289914 h 537492"/>
                  <a:gd name="connsiteX183" fmla="*/ 13926 w 2884232"/>
                  <a:gd name="connsiteY183" fmla="*/ 296948 h 537492"/>
                  <a:gd name="connsiteX184" fmla="*/ 13926 w 2884232"/>
                  <a:gd name="connsiteY184" fmla="*/ 296948 h 537492"/>
                  <a:gd name="connsiteX185" fmla="*/ 7033 w 2884232"/>
                  <a:gd name="connsiteY185" fmla="*/ 303981 h 537492"/>
                  <a:gd name="connsiteX186" fmla="*/ 7033 w 2884232"/>
                  <a:gd name="connsiteY186" fmla="*/ 303981 h 537492"/>
                  <a:gd name="connsiteX187" fmla="*/ 0 w 2884232"/>
                  <a:gd name="connsiteY187" fmla="*/ 296948 h 537492"/>
                  <a:gd name="connsiteX188" fmla="*/ 2870166 w 2884232"/>
                  <a:gd name="connsiteY188" fmla="*/ 287101 h 537492"/>
                  <a:gd name="connsiteX189" fmla="*/ 2877199 w 2884232"/>
                  <a:gd name="connsiteY189" fmla="*/ 280068 h 537492"/>
                  <a:gd name="connsiteX190" fmla="*/ 2877199 w 2884232"/>
                  <a:gd name="connsiteY190" fmla="*/ 280068 h 537492"/>
                  <a:gd name="connsiteX191" fmla="*/ 2884232 w 2884232"/>
                  <a:gd name="connsiteY191" fmla="*/ 287101 h 537492"/>
                  <a:gd name="connsiteX192" fmla="*/ 2884232 w 2884232"/>
                  <a:gd name="connsiteY192" fmla="*/ 287101 h 537492"/>
                  <a:gd name="connsiteX193" fmla="*/ 2877199 w 2884232"/>
                  <a:gd name="connsiteY193" fmla="*/ 294134 h 537492"/>
                  <a:gd name="connsiteX194" fmla="*/ 2877199 w 2884232"/>
                  <a:gd name="connsiteY194" fmla="*/ 294134 h 537492"/>
                  <a:gd name="connsiteX195" fmla="*/ 2870166 w 2884232"/>
                  <a:gd name="connsiteY195" fmla="*/ 287101 h 537492"/>
                  <a:gd name="connsiteX196" fmla="*/ 0 w 2884232"/>
                  <a:gd name="connsiteY196" fmla="*/ 268814 h 537492"/>
                  <a:gd name="connsiteX197" fmla="*/ 7033 w 2884232"/>
                  <a:gd name="connsiteY197" fmla="*/ 261781 h 537492"/>
                  <a:gd name="connsiteX198" fmla="*/ 7033 w 2884232"/>
                  <a:gd name="connsiteY198" fmla="*/ 261781 h 537492"/>
                  <a:gd name="connsiteX199" fmla="*/ 13926 w 2884232"/>
                  <a:gd name="connsiteY199" fmla="*/ 268814 h 537492"/>
                  <a:gd name="connsiteX200" fmla="*/ 13926 w 2884232"/>
                  <a:gd name="connsiteY200" fmla="*/ 268814 h 537492"/>
                  <a:gd name="connsiteX201" fmla="*/ 7033 w 2884232"/>
                  <a:gd name="connsiteY201" fmla="*/ 275848 h 537492"/>
                  <a:gd name="connsiteX202" fmla="*/ 7033 w 2884232"/>
                  <a:gd name="connsiteY202" fmla="*/ 275848 h 537492"/>
                  <a:gd name="connsiteX203" fmla="*/ 0 w 2884232"/>
                  <a:gd name="connsiteY203" fmla="*/ 268814 h 537492"/>
                  <a:gd name="connsiteX204" fmla="*/ 2870166 w 2884232"/>
                  <a:gd name="connsiteY204" fmla="*/ 258968 h 537492"/>
                  <a:gd name="connsiteX205" fmla="*/ 2877199 w 2884232"/>
                  <a:gd name="connsiteY205" fmla="*/ 251934 h 537492"/>
                  <a:gd name="connsiteX206" fmla="*/ 2877199 w 2884232"/>
                  <a:gd name="connsiteY206" fmla="*/ 251934 h 537492"/>
                  <a:gd name="connsiteX207" fmla="*/ 2884232 w 2884232"/>
                  <a:gd name="connsiteY207" fmla="*/ 258968 h 537492"/>
                  <a:gd name="connsiteX208" fmla="*/ 2884232 w 2884232"/>
                  <a:gd name="connsiteY208" fmla="*/ 258968 h 537492"/>
                  <a:gd name="connsiteX209" fmla="*/ 2877199 w 2884232"/>
                  <a:gd name="connsiteY209" fmla="*/ 266001 h 537492"/>
                  <a:gd name="connsiteX210" fmla="*/ 2877199 w 2884232"/>
                  <a:gd name="connsiteY210" fmla="*/ 266001 h 537492"/>
                  <a:gd name="connsiteX211" fmla="*/ 2870166 w 2884232"/>
                  <a:gd name="connsiteY211" fmla="*/ 258968 h 537492"/>
                  <a:gd name="connsiteX212" fmla="*/ 0 w 2884232"/>
                  <a:gd name="connsiteY212" fmla="*/ 240681 h 537492"/>
                  <a:gd name="connsiteX213" fmla="*/ 7033 w 2884232"/>
                  <a:gd name="connsiteY213" fmla="*/ 233648 h 537492"/>
                  <a:gd name="connsiteX214" fmla="*/ 7033 w 2884232"/>
                  <a:gd name="connsiteY214" fmla="*/ 233648 h 537492"/>
                  <a:gd name="connsiteX215" fmla="*/ 13926 w 2884232"/>
                  <a:gd name="connsiteY215" fmla="*/ 240681 h 537492"/>
                  <a:gd name="connsiteX216" fmla="*/ 13926 w 2884232"/>
                  <a:gd name="connsiteY216" fmla="*/ 240681 h 537492"/>
                  <a:gd name="connsiteX217" fmla="*/ 7033 w 2884232"/>
                  <a:gd name="connsiteY217" fmla="*/ 247714 h 537492"/>
                  <a:gd name="connsiteX218" fmla="*/ 7033 w 2884232"/>
                  <a:gd name="connsiteY218" fmla="*/ 247714 h 537492"/>
                  <a:gd name="connsiteX219" fmla="*/ 0 w 2884232"/>
                  <a:gd name="connsiteY219" fmla="*/ 240681 h 537492"/>
                  <a:gd name="connsiteX220" fmla="*/ 2870166 w 2884232"/>
                  <a:gd name="connsiteY220" fmla="*/ 230834 h 537492"/>
                  <a:gd name="connsiteX221" fmla="*/ 2877199 w 2884232"/>
                  <a:gd name="connsiteY221" fmla="*/ 223801 h 537492"/>
                  <a:gd name="connsiteX222" fmla="*/ 2877199 w 2884232"/>
                  <a:gd name="connsiteY222" fmla="*/ 223801 h 537492"/>
                  <a:gd name="connsiteX223" fmla="*/ 2884232 w 2884232"/>
                  <a:gd name="connsiteY223" fmla="*/ 230834 h 537492"/>
                  <a:gd name="connsiteX224" fmla="*/ 2884232 w 2884232"/>
                  <a:gd name="connsiteY224" fmla="*/ 230834 h 537492"/>
                  <a:gd name="connsiteX225" fmla="*/ 2877199 w 2884232"/>
                  <a:gd name="connsiteY225" fmla="*/ 237867 h 537492"/>
                  <a:gd name="connsiteX226" fmla="*/ 2877199 w 2884232"/>
                  <a:gd name="connsiteY226" fmla="*/ 237867 h 537492"/>
                  <a:gd name="connsiteX227" fmla="*/ 2870166 w 2884232"/>
                  <a:gd name="connsiteY227" fmla="*/ 230834 h 537492"/>
                  <a:gd name="connsiteX228" fmla="*/ 0 w 2884232"/>
                  <a:gd name="connsiteY228" fmla="*/ 212548 h 537492"/>
                  <a:gd name="connsiteX229" fmla="*/ 7033 w 2884232"/>
                  <a:gd name="connsiteY229" fmla="*/ 205514 h 537492"/>
                  <a:gd name="connsiteX230" fmla="*/ 7033 w 2884232"/>
                  <a:gd name="connsiteY230" fmla="*/ 205514 h 537492"/>
                  <a:gd name="connsiteX231" fmla="*/ 13926 w 2884232"/>
                  <a:gd name="connsiteY231" fmla="*/ 212548 h 537492"/>
                  <a:gd name="connsiteX232" fmla="*/ 13926 w 2884232"/>
                  <a:gd name="connsiteY232" fmla="*/ 212548 h 537492"/>
                  <a:gd name="connsiteX233" fmla="*/ 7033 w 2884232"/>
                  <a:gd name="connsiteY233" fmla="*/ 219581 h 537492"/>
                  <a:gd name="connsiteX234" fmla="*/ 7033 w 2884232"/>
                  <a:gd name="connsiteY234" fmla="*/ 219581 h 537492"/>
                  <a:gd name="connsiteX235" fmla="*/ 0 w 2884232"/>
                  <a:gd name="connsiteY235" fmla="*/ 212548 h 537492"/>
                  <a:gd name="connsiteX236" fmla="*/ 2870166 w 2884232"/>
                  <a:gd name="connsiteY236" fmla="*/ 202701 h 537492"/>
                  <a:gd name="connsiteX237" fmla="*/ 2877199 w 2884232"/>
                  <a:gd name="connsiteY237" fmla="*/ 195667 h 537492"/>
                  <a:gd name="connsiteX238" fmla="*/ 2877199 w 2884232"/>
                  <a:gd name="connsiteY238" fmla="*/ 195667 h 537492"/>
                  <a:gd name="connsiteX239" fmla="*/ 2884232 w 2884232"/>
                  <a:gd name="connsiteY239" fmla="*/ 202701 h 537492"/>
                  <a:gd name="connsiteX240" fmla="*/ 2884232 w 2884232"/>
                  <a:gd name="connsiteY240" fmla="*/ 202701 h 537492"/>
                  <a:gd name="connsiteX241" fmla="*/ 2877199 w 2884232"/>
                  <a:gd name="connsiteY241" fmla="*/ 209734 h 537492"/>
                  <a:gd name="connsiteX242" fmla="*/ 2877199 w 2884232"/>
                  <a:gd name="connsiteY242" fmla="*/ 209734 h 537492"/>
                  <a:gd name="connsiteX243" fmla="*/ 2870166 w 2884232"/>
                  <a:gd name="connsiteY243" fmla="*/ 202701 h 537492"/>
                  <a:gd name="connsiteX244" fmla="*/ 0 w 2884232"/>
                  <a:gd name="connsiteY244" fmla="*/ 184414 h 537492"/>
                  <a:gd name="connsiteX245" fmla="*/ 7033 w 2884232"/>
                  <a:gd name="connsiteY245" fmla="*/ 177381 h 537492"/>
                  <a:gd name="connsiteX246" fmla="*/ 7033 w 2884232"/>
                  <a:gd name="connsiteY246" fmla="*/ 177381 h 537492"/>
                  <a:gd name="connsiteX247" fmla="*/ 13926 w 2884232"/>
                  <a:gd name="connsiteY247" fmla="*/ 184414 h 537492"/>
                  <a:gd name="connsiteX248" fmla="*/ 13926 w 2884232"/>
                  <a:gd name="connsiteY248" fmla="*/ 184414 h 537492"/>
                  <a:gd name="connsiteX249" fmla="*/ 7033 w 2884232"/>
                  <a:gd name="connsiteY249" fmla="*/ 191448 h 537492"/>
                  <a:gd name="connsiteX250" fmla="*/ 7033 w 2884232"/>
                  <a:gd name="connsiteY250" fmla="*/ 191448 h 537492"/>
                  <a:gd name="connsiteX251" fmla="*/ 0 w 2884232"/>
                  <a:gd name="connsiteY251" fmla="*/ 184414 h 537492"/>
                  <a:gd name="connsiteX252" fmla="*/ 2870166 w 2884232"/>
                  <a:gd name="connsiteY252" fmla="*/ 174567 h 537492"/>
                  <a:gd name="connsiteX253" fmla="*/ 2877199 w 2884232"/>
                  <a:gd name="connsiteY253" fmla="*/ 167534 h 537492"/>
                  <a:gd name="connsiteX254" fmla="*/ 2877199 w 2884232"/>
                  <a:gd name="connsiteY254" fmla="*/ 167534 h 537492"/>
                  <a:gd name="connsiteX255" fmla="*/ 2884232 w 2884232"/>
                  <a:gd name="connsiteY255" fmla="*/ 174567 h 537492"/>
                  <a:gd name="connsiteX256" fmla="*/ 2884232 w 2884232"/>
                  <a:gd name="connsiteY256" fmla="*/ 174567 h 537492"/>
                  <a:gd name="connsiteX257" fmla="*/ 2877199 w 2884232"/>
                  <a:gd name="connsiteY257" fmla="*/ 181601 h 537492"/>
                  <a:gd name="connsiteX258" fmla="*/ 2877199 w 2884232"/>
                  <a:gd name="connsiteY258" fmla="*/ 181601 h 537492"/>
                  <a:gd name="connsiteX259" fmla="*/ 2870166 w 2884232"/>
                  <a:gd name="connsiteY259" fmla="*/ 174567 h 537492"/>
                  <a:gd name="connsiteX260" fmla="*/ 0 w 2884232"/>
                  <a:gd name="connsiteY260" fmla="*/ 156281 h 537492"/>
                  <a:gd name="connsiteX261" fmla="*/ 7033 w 2884232"/>
                  <a:gd name="connsiteY261" fmla="*/ 149247 h 537492"/>
                  <a:gd name="connsiteX262" fmla="*/ 7033 w 2884232"/>
                  <a:gd name="connsiteY262" fmla="*/ 149247 h 537492"/>
                  <a:gd name="connsiteX263" fmla="*/ 13926 w 2884232"/>
                  <a:gd name="connsiteY263" fmla="*/ 156281 h 537492"/>
                  <a:gd name="connsiteX264" fmla="*/ 13926 w 2884232"/>
                  <a:gd name="connsiteY264" fmla="*/ 156281 h 537492"/>
                  <a:gd name="connsiteX265" fmla="*/ 7033 w 2884232"/>
                  <a:gd name="connsiteY265" fmla="*/ 163314 h 537492"/>
                  <a:gd name="connsiteX266" fmla="*/ 7033 w 2884232"/>
                  <a:gd name="connsiteY266" fmla="*/ 163314 h 537492"/>
                  <a:gd name="connsiteX267" fmla="*/ 0 w 2884232"/>
                  <a:gd name="connsiteY267" fmla="*/ 156281 h 537492"/>
                  <a:gd name="connsiteX268" fmla="*/ 2870166 w 2884232"/>
                  <a:gd name="connsiteY268" fmla="*/ 146575 h 537492"/>
                  <a:gd name="connsiteX269" fmla="*/ 2877058 w 2884232"/>
                  <a:gd name="connsiteY269" fmla="*/ 139401 h 537492"/>
                  <a:gd name="connsiteX270" fmla="*/ 2877058 w 2884232"/>
                  <a:gd name="connsiteY270" fmla="*/ 139401 h 537492"/>
                  <a:gd name="connsiteX271" fmla="*/ 2884232 w 2884232"/>
                  <a:gd name="connsiteY271" fmla="*/ 146434 h 537492"/>
                  <a:gd name="connsiteX272" fmla="*/ 2884232 w 2884232"/>
                  <a:gd name="connsiteY272" fmla="*/ 146434 h 537492"/>
                  <a:gd name="connsiteX273" fmla="*/ 2877199 w 2884232"/>
                  <a:gd name="connsiteY273" fmla="*/ 153467 h 537492"/>
                  <a:gd name="connsiteX274" fmla="*/ 2877199 w 2884232"/>
                  <a:gd name="connsiteY274" fmla="*/ 153467 h 537492"/>
                  <a:gd name="connsiteX275" fmla="*/ 2877199 w 2884232"/>
                  <a:gd name="connsiteY275" fmla="*/ 153467 h 537492"/>
                  <a:gd name="connsiteX276" fmla="*/ 2877199 w 2884232"/>
                  <a:gd name="connsiteY276" fmla="*/ 153467 h 537492"/>
                  <a:gd name="connsiteX277" fmla="*/ 2870166 w 2884232"/>
                  <a:gd name="connsiteY277" fmla="*/ 146575 h 537492"/>
                  <a:gd name="connsiteX278" fmla="*/ 7315 w 2884232"/>
                  <a:gd name="connsiteY278" fmla="*/ 135181 h 537492"/>
                  <a:gd name="connsiteX279" fmla="*/ 1266 w 2884232"/>
                  <a:gd name="connsiteY279" fmla="*/ 127163 h 537492"/>
                  <a:gd name="connsiteX280" fmla="*/ 1266 w 2884232"/>
                  <a:gd name="connsiteY280" fmla="*/ 127163 h 537492"/>
                  <a:gd name="connsiteX281" fmla="*/ 9284 w 2884232"/>
                  <a:gd name="connsiteY281" fmla="*/ 121255 h 537492"/>
                  <a:gd name="connsiteX282" fmla="*/ 9284 w 2884232"/>
                  <a:gd name="connsiteY282" fmla="*/ 121255 h 537492"/>
                  <a:gd name="connsiteX283" fmla="*/ 15192 w 2884232"/>
                  <a:gd name="connsiteY283" fmla="*/ 129132 h 537492"/>
                  <a:gd name="connsiteX284" fmla="*/ 15192 w 2884232"/>
                  <a:gd name="connsiteY284" fmla="*/ 129132 h 537492"/>
                  <a:gd name="connsiteX285" fmla="*/ 8299 w 2884232"/>
                  <a:gd name="connsiteY285" fmla="*/ 135181 h 537492"/>
                  <a:gd name="connsiteX286" fmla="*/ 8299 w 2884232"/>
                  <a:gd name="connsiteY286" fmla="*/ 135181 h 537492"/>
                  <a:gd name="connsiteX287" fmla="*/ 7315 w 2884232"/>
                  <a:gd name="connsiteY287" fmla="*/ 135181 h 537492"/>
                  <a:gd name="connsiteX288" fmla="*/ 2867352 w 2884232"/>
                  <a:gd name="connsiteY288" fmla="*/ 119989 h 537492"/>
                  <a:gd name="connsiteX289" fmla="*/ 2872697 w 2884232"/>
                  <a:gd name="connsiteY289" fmla="*/ 111689 h 537492"/>
                  <a:gd name="connsiteX290" fmla="*/ 2872697 w 2884232"/>
                  <a:gd name="connsiteY290" fmla="*/ 111689 h 537492"/>
                  <a:gd name="connsiteX291" fmla="*/ 2880997 w 2884232"/>
                  <a:gd name="connsiteY291" fmla="*/ 117035 h 537492"/>
                  <a:gd name="connsiteX292" fmla="*/ 2880997 w 2884232"/>
                  <a:gd name="connsiteY292" fmla="*/ 117035 h 537492"/>
                  <a:gd name="connsiteX293" fmla="*/ 2875651 w 2884232"/>
                  <a:gd name="connsiteY293" fmla="*/ 125475 h 537492"/>
                  <a:gd name="connsiteX294" fmla="*/ 2875651 w 2884232"/>
                  <a:gd name="connsiteY294" fmla="*/ 125475 h 537492"/>
                  <a:gd name="connsiteX295" fmla="*/ 2874245 w 2884232"/>
                  <a:gd name="connsiteY295" fmla="*/ 125615 h 537492"/>
                  <a:gd name="connsiteX296" fmla="*/ 2874245 w 2884232"/>
                  <a:gd name="connsiteY296" fmla="*/ 125615 h 537492"/>
                  <a:gd name="connsiteX297" fmla="*/ 2867352 w 2884232"/>
                  <a:gd name="connsiteY297" fmla="*/ 119989 h 537492"/>
                  <a:gd name="connsiteX298" fmla="*/ 12519 w 2884232"/>
                  <a:gd name="connsiteY298" fmla="*/ 107469 h 537492"/>
                  <a:gd name="connsiteX299" fmla="*/ 8299 w 2884232"/>
                  <a:gd name="connsiteY299" fmla="*/ 98607 h 537492"/>
                  <a:gd name="connsiteX300" fmla="*/ 8299 w 2884232"/>
                  <a:gd name="connsiteY300" fmla="*/ 98607 h 537492"/>
                  <a:gd name="connsiteX301" fmla="*/ 17302 w 2884232"/>
                  <a:gd name="connsiteY301" fmla="*/ 94247 h 537492"/>
                  <a:gd name="connsiteX302" fmla="*/ 17302 w 2884232"/>
                  <a:gd name="connsiteY302" fmla="*/ 94247 h 537492"/>
                  <a:gd name="connsiteX303" fmla="*/ 21522 w 2884232"/>
                  <a:gd name="connsiteY303" fmla="*/ 103249 h 537492"/>
                  <a:gd name="connsiteX304" fmla="*/ 21522 w 2884232"/>
                  <a:gd name="connsiteY304" fmla="*/ 103249 h 537492"/>
                  <a:gd name="connsiteX305" fmla="*/ 14911 w 2884232"/>
                  <a:gd name="connsiteY305" fmla="*/ 107891 h 537492"/>
                  <a:gd name="connsiteX306" fmla="*/ 14911 w 2884232"/>
                  <a:gd name="connsiteY306" fmla="*/ 107891 h 537492"/>
                  <a:gd name="connsiteX307" fmla="*/ 12519 w 2884232"/>
                  <a:gd name="connsiteY307" fmla="*/ 107469 h 537492"/>
                  <a:gd name="connsiteX308" fmla="*/ 2859194 w 2884232"/>
                  <a:gd name="connsiteY308" fmla="*/ 94528 h 537492"/>
                  <a:gd name="connsiteX309" fmla="*/ 2862851 w 2884232"/>
                  <a:gd name="connsiteY309" fmla="*/ 85244 h 537492"/>
                  <a:gd name="connsiteX310" fmla="*/ 2862851 w 2884232"/>
                  <a:gd name="connsiteY310" fmla="*/ 85244 h 537492"/>
                  <a:gd name="connsiteX311" fmla="*/ 2872135 w 2884232"/>
                  <a:gd name="connsiteY311" fmla="*/ 88901 h 537492"/>
                  <a:gd name="connsiteX312" fmla="*/ 2872135 w 2884232"/>
                  <a:gd name="connsiteY312" fmla="*/ 88901 h 537492"/>
                  <a:gd name="connsiteX313" fmla="*/ 2868477 w 2884232"/>
                  <a:gd name="connsiteY313" fmla="*/ 98185 h 537492"/>
                  <a:gd name="connsiteX314" fmla="*/ 2868477 w 2884232"/>
                  <a:gd name="connsiteY314" fmla="*/ 98185 h 537492"/>
                  <a:gd name="connsiteX315" fmla="*/ 2865664 w 2884232"/>
                  <a:gd name="connsiteY315" fmla="*/ 98748 h 537492"/>
                  <a:gd name="connsiteX316" fmla="*/ 2865664 w 2884232"/>
                  <a:gd name="connsiteY316" fmla="*/ 98748 h 537492"/>
                  <a:gd name="connsiteX317" fmla="*/ 2859194 w 2884232"/>
                  <a:gd name="connsiteY317" fmla="*/ 94528 h 537492"/>
                  <a:gd name="connsiteX318" fmla="*/ 23210 w 2884232"/>
                  <a:gd name="connsiteY318" fmla="*/ 81587 h 537492"/>
                  <a:gd name="connsiteX319" fmla="*/ 20819 w 2884232"/>
                  <a:gd name="connsiteY319" fmla="*/ 71881 h 537492"/>
                  <a:gd name="connsiteX320" fmla="*/ 20819 w 2884232"/>
                  <a:gd name="connsiteY320" fmla="*/ 71881 h 537492"/>
                  <a:gd name="connsiteX321" fmla="*/ 30384 w 2884232"/>
                  <a:gd name="connsiteY321" fmla="*/ 69489 h 537492"/>
                  <a:gd name="connsiteX322" fmla="*/ 30384 w 2884232"/>
                  <a:gd name="connsiteY322" fmla="*/ 69489 h 537492"/>
                  <a:gd name="connsiteX323" fmla="*/ 32916 w 2884232"/>
                  <a:gd name="connsiteY323" fmla="*/ 79055 h 537492"/>
                  <a:gd name="connsiteX324" fmla="*/ 32775 w 2884232"/>
                  <a:gd name="connsiteY324" fmla="*/ 79055 h 537492"/>
                  <a:gd name="connsiteX325" fmla="*/ 26867 w 2884232"/>
                  <a:gd name="connsiteY325" fmla="*/ 82571 h 537492"/>
                  <a:gd name="connsiteX326" fmla="*/ 26867 w 2884232"/>
                  <a:gd name="connsiteY326" fmla="*/ 82571 h 537492"/>
                  <a:gd name="connsiteX327" fmla="*/ 23210 w 2884232"/>
                  <a:gd name="connsiteY327" fmla="*/ 81587 h 537492"/>
                  <a:gd name="connsiteX328" fmla="*/ 2846252 w 2884232"/>
                  <a:gd name="connsiteY328" fmla="*/ 71177 h 537492"/>
                  <a:gd name="connsiteX329" fmla="*/ 2847940 w 2884232"/>
                  <a:gd name="connsiteY329" fmla="*/ 61471 h 537492"/>
                  <a:gd name="connsiteX330" fmla="*/ 2847940 w 2884232"/>
                  <a:gd name="connsiteY330" fmla="*/ 61471 h 537492"/>
                  <a:gd name="connsiteX331" fmla="*/ 2857787 w 2884232"/>
                  <a:gd name="connsiteY331" fmla="*/ 63159 h 537492"/>
                  <a:gd name="connsiteX332" fmla="*/ 2857787 w 2884232"/>
                  <a:gd name="connsiteY332" fmla="*/ 63159 h 537492"/>
                  <a:gd name="connsiteX333" fmla="*/ 2855958 w 2884232"/>
                  <a:gd name="connsiteY333" fmla="*/ 73006 h 537492"/>
                  <a:gd name="connsiteX334" fmla="*/ 2855958 w 2884232"/>
                  <a:gd name="connsiteY334" fmla="*/ 73006 h 537492"/>
                  <a:gd name="connsiteX335" fmla="*/ 2852019 w 2884232"/>
                  <a:gd name="connsiteY335" fmla="*/ 74272 h 537492"/>
                  <a:gd name="connsiteX336" fmla="*/ 2852019 w 2884232"/>
                  <a:gd name="connsiteY336" fmla="*/ 74272 h 537492"/>
                  <a:gd name="connsiteX337" fmla="*/ 2846252 w 2884232"/>
                  <a:gd name="connsiteY337" fmla="*/ 71177 h 537492"/>
                  <a:gd name="connsiteX338" fmla="*/ 38824 w 2884232"/>
                  <a:gd name="connsiteY338" fmla="*/ 58095 h 537492"/>
                  <a:gd name="connsiteX339" fmla="*/ 38402 w 2884232"/>
                  <a:gd name="connsiteY339" fmla="*/ 48249 h 537492"/>
                  <a:gd name="connsiteX340" fmla="*/ 38402 w 2884232"/>
                  <a:gd name="connsiteY340" fmla="*/ 48249 h 537492"/>
                  <a:gd name="connsiteX341" fmla="*/ 48249 w 2884232"/>
                  <a:gd name="connsiteY341" fmla="*/ 47686 h 537492"/>
                  <a:gd name="connsiteX342" fmla="*/ 48249 w 2884232"/>
                  <a:gd name="connsiteY342" fmla="*/ 47686 h 537492"/>
                  <a:gd name="connsiteX343" fmla="*/ 48812 w 2884232"/>
                  <a:gd name="connsiteY343" fmla="*/ 57673 h 537492"/>
                  <a:gd name="connsiteX344" fmla="*/ 48812 w 2884232"/>
                  <a:gd name="connsiteY344" fmla="*/ 57673 h 537492"/>
                  <a:gd name="connsiteX345" fmla="*/ 43607 w 2884232"/>
                  <a:gd name="connsiteY345" fmla="*/ 60065 h 537492"/>
                  <a:gd name="connsiteX346" fmla="*/ 43607 w 2884232"/>
                  <a:gd name="connsiteY346" fmla="*/ 60065 h 537492"/>
                  <a:gd name="connsiteX347" fmla="*/ 38824 w 2884232"/>
                  <a:gd name="connsiteY347" fmla="*/ 58095 h 537492"/>
                  <a:gd name="connsiteX348" fmla="*/ 2828810 w 2884232"/>
                  <a:gd name="connsiteY348" fmla="*/ 51062 h 537492"/>
                  <a:gd name="connsiteX349" fmla="*/ 2828669 w 2884232"/>
                  <a:gd name="connsiteY349" fmla="*/ 41075 h 537492"/>
                  <a:gd name="connsiteX350" fmla="*/ 2828669 w 2884232"/>
                  <a:gd name="connsiteY350" fmla="*/ 41075 h 537492"/>
                  <a:gd name="connsiteX351" fmla="*/ 2838516 w 2884232"/>
                  <a:gd name="connsiteY351" fmla="*/ 40793 h 537492"/>
                  <a:gd name="connsiteX352" fmla="*/ 2838516 w 2884232"/>
                  <a:gd name="connsiteY352" fmla="*/ 40793 h 537492"/>
                  <a:gd name="connsiteX353" fmla="*/ 2838516 w 2884232"/>
                  <a:gd name="connsiteY353" fmla="*/ 40793 h 537492"/>
                  <a:gd name="connsiteX354" fmla="*/ 2838516 w 2884232"/>
                  <a:gd name="connsiteY354" fmla="*/ 40793 h 537492"/>
                  <a:gd name="connsiteX355" fmla="*/ 2838797 w 2884232"/>
                  <a:gd name="connsiteY355" fmla="*/ 50781 h 537492"/>
                  <a:gd name="connsiteX356" fmla="*/ 2838797 w 2884232"/>
                  <a:gd name="connsiteY356" fmla="*/ 50781 h 537492"/>
                  <a:gd name="connsiteX357" fmla="*/ 2833733 w 2884232"/>
                  <a:gd name="connsiteY357" fmla="*/ 53031 h 537492"/>
                  <a:gd name="connsiteX358" fmla="*/ 2833733 w 2884232"/>
                  <a:gd name="connsiteY358" fmla="*/ 53031 h 537492"/>
                  <a:gd name="connsiteX359" fmla="*/ 2828810 w 2884232"/>
                  <a:gd name="connsiteY359" fmla="*/ 51062 h 537492"/>
                  <a:gd name="connsiteX360" fmla="*/ 58799 w 2884232"/>
                  <a:gd name="connsiteY360" fmla="*/ 38402 h 537492"/>
                  <a:gd name="connsiteX361" fmla="*/ 60346 w 2884232"/>
                  <a:gd name="connsiteY361" fmla="*/ 28555 h 537492"/>
                  <a:gd name="connsiteX362" fmla="*/ 60346 w 2884232"/>
                  <a:gd name="connsiteY362" fmla="*/ 28555 h 537492"/>
                  <a:gd name="connsiteX363" fmla="*/ 70193 w 2884232"/>
                  <a:gd name="connsiteY363" fmla="*/ 29962 h 537492"/>
                  <a:gd name="connsiteX364" fmla="*/ 70193 w 2884232"/>
                  <a:gd name="connsiteY364" fmla="*/ 29962 h 537492"/>
                  <a:gd name="connsiteX365" fmla="*/ 68645 w 2884232"/>
                  <a:gd name="connsiteY365" fmla="*/ 39809 h 537492"/>
                  <a:gd name="connsiteX366" fmla="*/ 68645 w 2884232"/>
                  <a:gd name="connsiteY366" fmla="*/ 39809 h 537492"/>
                  <a:gd name="connsiteX367" fmla="*/ 64426 w 2884232"/>
                  <a:gd name="connsiteY367" fmla="*/ 41215 h 537492"/>
                  <a:gd name="connsiteX368" fmla="*/ 64426 w 2884232"/>
                  <a:gd name="connsiteY368" fmla="*/ 41215 h 537492"/>
                  <a:gd name="connsiteX369" fmla="*/ 58799 w 2884232"/>
                  <a:gd name="connsiteY369" fmla="*/ 38402 h 537492"/>
                  <a:gd name="connsiteX370" fmla="*/ 2807850 w 2884232"/>
                  <a:gd name="connsiteY370" fmla="*/ 34604 h 537492"/>
                  <a:gd name="connsiteX371" fmla="*/ 2805599 w 2884232"/>
                  <a:gd name="connsiteY371" fmla="*/ 24898 h 537492"/>
                  <a:gd name="connsiteX372" fmla="*/ 2805599 w 2884232"/>
                  <a:gd name="connsiteY372" fmla="*/ 24898 h 537492"/>
                  <a:gd name="connsiteX373" fmla="*/ 2815305 w 2884232"/>
                  <a:gd name="connsiteY373" fmla="*/ 22647 h 537492"/>
                  <a:gd name="connsiteX374" fmla="*/ 2815305 w 2884232"/>
                  <a:gd name="connsiteY374" fmla="*/ 22647 h 537492"/>
                  <a:gd name="connsiteX375" fmla="*/ 2817556 w 2884232"/>
                  <a:gd name="connsiteY375" fmla="*/ 32353 h 537492"/>
                  <a:gd name="connsiteX376" fmla="*/ 2817556 w 2884232"/>
                  <a:gd name="connsiteY376" fmla="*/ 32353 h 537492"/>
                  <a:gd name="connsiteX377" fmla="*/ 2811507 w 2884232"/>
                  <a:gd name="connsiteY377" fmla="*/ 35729 h 537492"/>
                  <a:gd name="connsiteX378" fmla="*/ 2811507 w 2884232"/>
                  <a:gd name="connsiteY378" fmla="*/ 35729 h 537492"/>
                  <a:gd name="connsiteX379" fmla="*/ 2807850 w 2884232"/>
                  <a:gd name="connsiteY379" fmla="*/ 34604 h 537492"/>
                  <a:gd name="connsiteX380" fmla="*/ 82290 w 2884232"/>
                  <a:gd name="connsiteY380" fmla="*/ 22788 h 537492"/>
                  <a:gd name="connsiteX381" fmla="*/ 85666 w 2884232"/>
                  <a:gd name="connsiteY381" fmla="*/ 13504 h 537492"/>
                  <a:gd name="connsiteX382" fmla="*/ 85666 w 2884232"/>
                  <a:gd name="connsiteY382" fmla="*/ 13504 h 537492"/>
                  <a:gd name="connsiteX383" fmla="*/ 95091 w 2884232"/>
                  <a:gd name="connsiteY383" fmla="*/ 17021 h 537492"/>
                  <a:gd name="connsiteX384" fmla="*/ 95091 w 2884232"/>
                  <a:gd name="connsiteY384" fmla="*/ 17021 h 537492"/>
                  <a:gd name="connsiteX385" fmla="*/ 91574 w 2884232"/>
                  <a:gd name="connsiteY385" fmla="*/ 26305 h 537492"/>
                  <a:gd name="connsiteX386" fmla="*/ 91574 w 2884232"/>
                  <a:gd name="connsiteY386" fmla="*/ 26305 h 537492"/>
                  <a:gd name="connsiteX387" fmla="*/ 88620 w 2884232"/>
                  <a:gd name="connsiteY387" fmla="*/ 27008 h 537492"/>
                  <a:gd name="connsiteX388" fmla="*/ 88620 w 2884232"/>
                  <a:gd name="connsiteY388" fmla="*/ 27008 h 537492"/>
                  <a:gd name="connsiteX389" fmla="*/ 82290 w 2884232"/>
                  <a:gd name="connsiteY389" fmla="*/ 22788 h 537492"/>
                  <a:gd name="connsiteX390" fmla="*/ 2783937 w 2884232"/>
                  <a:gd name="connsiteY390" fmla="*/ 22647 h 537492"/>
                  <a:gd name="connsiteX391" fmla="*/ 2779857 w 2884232"/>
                  <a:gd name="connsiteY391" fmla="*/ 13645 h 537492"/>
                  <a:gd name="connsiteX392" fmla="*/ 2779857 w 2884232"/>
                  <a:gd name="connsiteY392" fmla="*/ 13645 h 537492"/>
                  <a:gd name="connsiteX393" fmla="*/ 2788860 w 2884232"/>
                  <a:gd name="connsiteY393" fmla="*/ 9565 h 537492"/>
                  <a:gd name="connsiteX394" fmla="*/ 2788860 w 2884232"/>
                  <a:gd name="connsiteY394" fmla="*/ 9565 h 537492"/>
                  <a:gd name="connsiteX395" fmla="*/ 2792939 w 2884232"/>
                  <a:gd name="connsiteY395" fmla="*/ 18568 h 537492"/>
                  <a:gd name="connsiteX396" fmla="*/ 2792939 w 2884232"/>
                  <a:gd name="connsiteY396" fmla="*/ 18568 h 537492"/>
                  <a:gd name="connsiteX397" fmla="*/ 2786469 w 2884232"/>
                  <a:gd name="connsiteY397" fmla="*/ 23210 h 537492"/>
                  <a:gd name="connsiteX398" fmla="*/ 2786469 w 2884232"/>
                  <a:gd name="connsiteY398" fmla="*/ 23210 h 537492"/>
                  <a:gd name="connsiteX399" fmla="*/ 2783937 w 2884232"/>
                  <a:gd name="connsiteY399" fmla="*/ 22647 h 537492"/>
                  <a:gd name="connsiteX400" fmla="*/ 108313 w 2884232"/>
                  <a:gd name="connsiteY400" fmla="*/ 12379 h 537492"/>
                  <a:gd name="connsiteX401" fmla="*/ 113518 w 2884232"/>
                  <a:gd name="connsiteY401" fmla="*/ 3939 h 537492"/>
                  <a:gd name="connsiteX402" fmla="*/ 113518 w 2884232"/>
                  <a:gd name="connsiteY402" fmla="*/ 3939 h 537492"/>
                  <a:gd name="connsiteX403" fmla="*/ 113518 w 2884232"/>
                  <a:gd name="connsiteY403" fmla="*/ 3939 h 537492"/>
                  <a:gd name="connsiteX404" fmla="*/ 113518 w 2884232"/>
                  <a:gd name="connsiteY404" fmla="*/ 3939 h 537492"/>
                  <a:gd name="connsiteX405" fmla="*/ 121958 w 2884232"/>
                  <a:gd name="connsiteY405" fmla="*/ 9143 h 537492"/>
                  <a:gd name="connsiteX406" fmla="*/ 121958 w 2884232"/>
                  <a:gd name="connsiteY406" fmla="*/ 9143 h 537492"/>
                  <a:gd name="connsiteX407" fmla="*/ 116753 w 2884232"/>
                  <a:gd name="connsiteY407" fmla="*/ 17583 h 537492"/>
                  <a:gd name="connsiteX408" fmla="*/ 116753 w 2884232"/>
                  <a:gd name="connsiteY408" fmla="*/ 17583 h 537492"/>
                  <a:gd name="connsiteX409" fmla="*/ 115206 w 2884232"/>
                  <a:gd name="connsiteY409" fmla="*/ 17865 h 537492"/>
                  <a:gd name="connsiteX410" fmla="*/ 115206 w 2884232"/>
                  <a:gd name="connsiteY410" fmla="*/ 17865 h 537492"/>
                  <a:gd name="connsiteX411" fmla="*/ 108313 w 2884232"/>
                  <a:gd name="connsiteY411" fmla="*/ 12379 h 537492"/>
                  <a:gd name="connsiteX412" fmla="*/ 2758195 w 2884232"/>
                  <a:gd name="connsiteY412" fmla="*/ 15755 h 537492"/>
                  <a:gd name="connsiteX413" fmla="*/ 2758195 w 2884232"/>
                  <a:gd name="connsiteY413" fmla="*/ 15755 h 537492"/>
                  <a:gd name="connsiteX414" fmla="*/ 2752427 w 2884232"/>
                  <a:gd name="connsiteY414" fmla="*/ 7737 h 537492"/>
                  <a:gd name="connsiteX415" fmla="*/ 2752427 w 2884232"/>
                  <a:gd name="connsiteY415" fmla="*/ 7737 h 537492"/>
                  <a:gd name="connsiteX416" fmla="*/ 2760445 w 2884232"/>
                  <a:gd name="connsiteY416" fmla="*/ 1829 h 537492"/>
                  <a:gd name="connsiteX417" fmla="*/ 2760445 w 2884232"/>
                  <a:gd name="connsiteY417" fmla="*/ 1829 h 537492"/>
                  <a:gd name="connsiteX418" fmla="*/ 2766213 w 2884232"/>
                  <a:gd name="connsiteY418" fmla="*/ 9987 h 537492"/>
                  <a:gd name="connsiteX419" fmla="*/ 2766213 w 2884232"/>
                  <a:gd name="connsiteY419" fmla="*/ 9987 h 537492"/>
                  <a:gd name="connsiteX420" fmla="*/ 2759320 w 2884232"/>
                  <a:gd name="connsiteY420" fmla="*/ 15895 h 537492"/>
                  <a:gd name="connsiteX421" fmla="*/ 2759320 w 2884232"/>
                  <a:gd name="connsiteY421" fmla="*/ 15895 h 537492"/>
                  <a:gd name="connsiteX422" fmla="*/ 2758195 w 2884232"/>
                  <a:gd name="connsiteY422" fmla="*/ 15755 h 537492"/>
                  <a:gd name="connsiteX423" fmla="*/ 136025 w 2884232"/>
                  <a:gd name="connsiteY423" fmla="*/ 7315 h 537492"/>
                  <a:gd name="connsiteX424" fmla="*/ 142777 w 2884232"/>
                  <a:gd name="connsiteY424" fmla="*/ 0 h 537492"/>
                  <a:gd name="connsiteX425" fmla="*/ 142777 w 2884232"/>
                  <a:gd name="connsiteY425" fmla="*/ 0 h 537492"/>
                  <a:gd name="connsiteX426" fmla="*/ 142777 w 2884232"/>
                  <a:gd name="connsiteY426" fmla="*/ 0 h 537492"/>
                  <a:gd name="connsiteX427" fmla="*/ 142777 w 2884232"/>
                  <a:gd name="connsiteY427" fmla="*/ 0 h 537492"/>
                  <a:gd name="connsiteX428" fmla="*/ 150092 w 2884232"/>
                  <a:gd name="connsiteY428" fmla="*/ 6893 h 537492"/>
                  <a:gd name="connsiteX429" fmla="*/ 150092 w 2884232"/>
                  <a:gd name="connsiteY429" fmla="*/ 6893 h 537492"/>
                  <a:gd name="connsiteX430" fmla="*/ 143199 w 2884232"/>
                  <a:gd name="connsiteY430" fmla="*/ 14067 h 537492"/>
                  <a:gd name="connsiteX431" fmla="*/ 143199 w 2884232"/>
                  <a:gd name="connsiteY431" fmla="*/ 14207 h 537492"/>
                  <a:gd name="connsiteX432" fmla="*/ 143058 w 2884232"/>
                  <a:gd name="connsiteY432" fmla="*/ 14207 h 537492"/>
                  <a:gd name="connsiteX433" fmla="*/ 143058 w 2884232"/>
                  <a:gd name="connsiteY433" fmla="*/ 14207 h 537492"/>
                  <a:gd name="connsiteX434" fmla="*/ 136025 w 2884232"/>
                  <a:gd name="connsiteY434" fmla="*/ 7315 h 537492"/>
                  <a:gd name="connsiteX435" fmla="*/ 2724294 w 2884232"/>
                  <a:gd name="connsiteY435" fmla="*/ 7033 h 537492"/>
                  <a:gd name="connsiteX436" fmla="*/ 2731327 w 2884232"/>
                  <a:gd name="connsiteY436" fmla="*/ 0 h 537492"/>
                  <a:gd name="connsiteX437" fmla="*/ 2731327 w 2884232"/>
                  <a:gd name="connsiteY437" fmla="*/ 0 h 537492"/>
                  <a:gd name="connsiteX438" fmla="*/ 2738360 w 2884232"/>
                  <a:gd name="connsiteY438" fmla="*/ 7033 h 537492"/>
                  <a:gd name="connsiteX439" fmla="*/ 2738360 w 2884232"/>
                  <a:gd name="connsiteY439" fmla="*/ 7033 h 537492"/>
                  <a:gd name="connsiteX440" fmla="*/ 2731327 w 2884232"/>
                  <a:gd name="connsiteY440" fmla="*/ 14067 h 537492"/>
                  <a:gd name="connsiteX441" fmla="*/ 2731327 w 2884232"/>
                  <a:gd name="connsiteY441" fmla="*/ 14067 h 537492"/>
                  <a:gd name="connsiteX442" fmla="*/ 2724294 w 2884232"/>
                  <a:gd name="connsiteY442" fmla="*/ 7033 h 537492"/>
                  <a:gd name="connsiteX443" fmla="*/ 2696160 w 2884232"/>
                  <a:gd name="connsiteY443" fmla="*/ 7033 h 537492"/>
                  <a:gd name="connsiteX444" fmla="*/ 2703194 w 2884232"/>
                  <a:gd name="connsiteY444" fmla="*/ 0 h 537492"/>
                  <a:gd name="connsiteX445" fmla="*/ 2703194 w 2884232"/>
                  <a:gd name="connsiteY445" fmla="*/ 0 h 537492"/>
                  <a:gd name="connsiteX446" fmla="*/ 2710227 w 2884232"/>
                  <a:gd name="connsiteY446" fmla="*/ 7033 h 537492"/>
                  <a:gd name="connsiteX447" fmla="*/ 2710227 w 2884232"/>
                  <a:gd name="connsiteY447" fmla="*/ 7033 h 537492"/>
                  <a:gd name="connsiteX448" fmla="*/ 2703194 w 2884232"/>
                  <a:gd name="connsiteY448" fmla="*/ 14067 h 537492"/>
                  <a:gd name="connsiteX449" fmla="*/ 2703194 w 2884232"/>
                  <a:gd name="connsiteY449" fmla="*/ 14067 h 537492"/>
                  <a:gd name="connsiteX450" fmla="*/ 2696160 w 2884232"/>
                  <a:gd name="connsiteY450" fmla="*/ 7033 h 537492"/>
                  <a:gd name="connsiteX451" fmla="*/ 2668027 w 2884232"/>
                  <a:gd name="connsiteY451" fmla="*/ 7033 h 537492"/>
                  <a:gd name="connsiteX452" fmla="*/ 2675060 w 2884232"/>
                  <a:gd name="connsiteY452" fmla="*/ 0 h 537492"/>
                  <a:gd name="connsiteX453" fmla="*/ 2675060 w 2884232"/>
                  <a:gd name="connsiteY453" fmla="*/ 0 h 537492"/>
                  <a:gd name="connsiteX454" fmla="*/ 2682094 w 2884232"/>
                  <a:gd name="connsiteY454" fmla="*/ 7033 h 537492"/>
                  <a:gd name="connsiteX455" fmla="*/ 2682094 w 2884232"/>
                  <a:gd name="connsiteY455" fmla="*/ 7033 h 537492"/>
                  <a:gd name="connsiteX456" fmla="*/ 2675060 w 2884232"/>
                  <a:gd name="connsiteY456" fmla="*/ 14067 h 537492"/>
                  <a:gd name="connsiteX457" fmla="*/ 2675060 w 2884232"/>
                  <a:gd name="connsiteY457" fmla="*/ 14067 h 537492"/>
                  <a:gd name="connsiteX458" fmla="*/ 2668027 w 2884232"/>
                  <a:gd name="connsiteY458" fmla="*/ 7033 h 537492"/>
                  <a:gd name="connsiteX459" fmla="*/ 2639894 w 2884232"/>
                  <a:gd name="connsiteY459" fmla="*/ 7033 h 537492"/>
                  <a:gd name="connsiteX460" fmla="*/ 2646927 w 2884232"/>
                  <a:gd name="connsiteY460" fmla="*/ 0 h 537492"/>
                  <a:gd name="connsiteX461" fmla="*/ 2646927 w 2884232"/>
                  <a:gd name="connsiteY461" fmla="*/ 0 h 537492"/>
                  <a:gd name="connsiteX462" fmla="*/ 2653960 w 2884232"/>
                  <a:gd name="connsiteY462" fmla="*/ 7033 h 537492"/>
                  <a:gd name="connsiteX463" fmla="*/ 2653960 w 2884232"/>
                  <a:gd name="connsiteY463" fmla="*/ 7033 h 537492"/>
                  <a:gd name="connsiteX464" fmla="*/ 2646927 w 2884232"/>
                  <a:gd name="connsiteY464" fmla="*/ 14067 h 537492"/>
                  <a:gd name="connsiteX465" fmla="*/ 2646927 w 2884232"/>
                  <a:gd name="connsiteY465" fmla="*/ 14067 h 537492"/>
                  <a:gd name="connsiteX466" fmla="*/ 2639894 w 2884232"/>
                  <a:gd name="connsiteY466" fmla="*/ 7033 h 537492"/>
                  <a:gd name="connsiteX467" fmla="*/ 2611760 w 2884232"/>
                  <a:gd name="connsiteY467" fmla="*/ 7033 h 537492"/>
                  <a:gd name="connsiteX468" fmla="*/ 2618794 w 2884232"/>
                  <a:gd name="connsiteY468" fmla="*/ 0 h 537492"/>
                  <a:gd name="connsiteX469" fmla="*/ 2618794 w 2884232"/>
                  <a:gd name="connsiteY469" fmla="*/ 0 h 537492"/>
                  <a:gd name="connsiteX470" fmla="*/ 2625827 w 2884232"/>
                  <a:gd name="connsiteY470" fmla="*/ 7033 h 537492"/>
                  <a:gd name="connsiteX471" fmla="*/ 2625827 w 2884232"/>
                  <a:gd name="connsiteY471" fmla="*/ 7033 h 537492"/>
                  <a:gd name="connsiteX472" fmla="*/ 2618794 w 2884232"/>
                  <a:gd name="connsiteY472" fmla="*/ 14067 h 537492"/>
                  <a:gd name="connsiteX473" fmla="*/ 2618794 w 2884232"/>
                  <a:gd name="connsiteY473" fmla="*/ 14067 h 537492"/>
                  <a:gd name="connsiteX474" fmla="*/ 2611760 w 2884232"/>
                  <a:gd name="connsiteY474" fmla="*/ 7033 h 537492"/>
                  <a:gd name="connsiteX475" fmla="*/ 2583627 w 2884232"/>
                  <a:gd name="connsiteY475" fmla="*/ 7033 h 537492"/>
                  <a:gd name="connsiteX476" fmla="*/ 2590660 w 2884232"/>
                  <a:gd name="connsiteY476" fmla="*/ 0 h 537492"/>
                  <a:gd name="connsiteX477" fmla="*/ 2590660 w 2884232"/>
                  <a:gd name="connsiteY477" fmla="*/ 0 h 537492"/>
                  <a:gd name="connsiteX478" fmla="*/ 2597694 w 2884232"/>
                  <a:gd name="connsiteY478" fmla="*/ 7033 h 537492"/>
                  <a:gd name="connsiteX479" fmla="*/ 2597694 w 2884232"/>
                  <a:gd name="connsiteY479" fmla="*/ 7033 h 537492"/>
                  <a:gd name="connsiteX480" fmla="*/ 2590660 w 2884232"/>
                  <a:gd name="connsiteY480" fmla="*/ 14067 h 537492"/>
                  <a:gd name="connsiteX481" fmla="*/ 2590660 w 2884232"/>
                  <a:gd name="connsiteY481" fmla="*/ 14067 h 537492"/>
                  <a:gd name="connsiteX482" fmla="*/ 2583627 w 2884232"/>
                  <a:gd name="connsiteY482" fmla="*/ 7033 h 537492"/>
                  <a:gd name="connsiteX483" fmla="*/ 2555494 w 2884232"/>
                  <a:gd name="connsiteY483" fmla="*/ 7033 h 537492"/>
                  <a:gd name="connsiteX484" fmla="*/ 2562527 w 2884232"/>
                  <a:gd name="connsiteY484" fmla="*/ 0 h 537492"/>
                  <a:gd name="connsiteX485" fmla="*/ 2562527 w 2884232"/>
                  <a:gd name="connsiteY485" fmla="*/ 0 h 537492"/>
                  <a:gd name="connsiteX486" fmla="*/ 2569560 w 2884232"/>
                  <a:gd name="connsiteY486" fmla="*/ 7033 h 537492"/>
                  <a:gd name="connsiteX487" fmla="*/ 2569560 w 2884232"/>
                  <a:gd name="connsiteY487" fmla="*/ 7033 h 537492"/>
                  <a:gd name="connsiteX488" fmla="*/ 2562527 w 2884232"/>
                  <a:gd name="connsiteY488" fmla="*/ 14067 h 537492"/>
                  <a:gd name="connsiteX489" fmla="*/ 2562527 w 2884232"/>
                  <a:gd name="connsiteY489" fmla="*/ 14067 h 537492"/>
                  <a:gd name="connsiteX490" fmla="*/ 2555494 w 2884232"/>
                  <a:gd name="connsiteY490" fmla="*/ 7033 h 537492"/>
                  <a:gd name="connsiteX491" fmla="*/ 2527360 w 2884232"/>
                  <a:gd name="connsiteY491" fmla="*/ 7033 h 537492"/>
                  <a:gd name="connsiteX492" fmla="*/ 2534394 w 2884232"/>
                  <a:gd name="connsiteY492" fmla="*/ 0 h 537492"/>
                  <a:gd name="connsiteX493" fmla="*/ 2534394 w 2884232"/>
                  <a:gd name="connsiteY493" fmla="*/ 0 h 537492"/>
                  <a:gd name="connsiteX494" fmla="*/ 2541427 w 2884232"/>
                  <a:gd name="connsiteY494" fmla="*/ 7033 h 537492"/>
                  <a:gd name="connsiteX495" fmla="*/ 2541427 w 2884232"/>
                  <a:gd name="connsiteY495" fmla="*/ 7033 h 537492"/>
                  <a:gd name="connsiteX496" fmla="*/ 2534394 w 2884232"/>
                  <a:gd name="connsiteY496" fmla="*/ 14067 h 537492"/>
                  <a:gd name="connsiteX497" fmla="*/ 2534394 w 2884232"/>
                  <a:gd name="connsiteY497" fmla="*/ 14067 h 537492"/>
                  <a:gd name="connsiteX498" fmla="*/ 2527360 w 2884232"/>
                  <a:gd name="connsiteY498" fmla="*/ 7033 h 537492"/>
                  <a:gd name="connsiteX499" fmla="*/ 2499227 w 2884232"/>
                  <a:gd name="connsiteY499" fmla="*/ 7033 h 537492"/>
                  <a:gd name="connsiteX500" fmla="*/ 2506260 w 2884232"/>
                  <a:gd name="connsiteY500" fmla="*/ 0 h 537492"/>
                  <a:gd name="connsiteX501" fmla="*/ 2506260 w 2884232"/>
                  <a:gd name="connsiteY501" fmla="*/ 0 h 537492"/>
                  <a:gd name="connsiteX502" fmla="*/ 2513294 w 2884232"/>
                  <a:gd name="connsiteY502" fmla="*/ 7033 h 537492"/>
                  <a:gd name="connsiteX503" fmla="*/ 2513294 w 2884232"/>
                  <a:gd name="connsiteY503" fmla="*/ 7033 h 537492"/>
                  <a:gd name="connsiteX504" fmla="*/ 2506260 w 2884232"/>
                  <a:gd name="connsiteY504" fmla="*/ 14067 h 537492"/>
                  <a:gd name="connsiteX505" fmla="*/ 2506260 w 2884232"/>
                  <a:gd name="connsiteY505" fmla="*/ 14067 h 537492"/>
                  <a:gd name="connsiteX506" fmla="*/ 2499227 w 2884232"/>
                  <a:gd name="connsiteY506" fmla="*/ 7033 h 537492"/>
                  <a:gd name="connsiteX507" fmla="*/ 2471094 w 2884232"/>
                  <a:gd name="connsiteY507" fmla="*/ 7033 h 537492"/>
                  <a:gd name="connsiteX508" fmla="*/ 2478127 w 2884232"/>
                  <a:gd name="connsiteY508" fmla="*/ 0 h 537492"/>
                  <a:gd name="connsiteX509" fmla="*/ 2478127 w 2884232"/>
                  <a:gd name="connsiteY509" fmla="*/ 0 h 537492"/>
                  <a:gd name="connsiteX510" fmla="*/ 2485160 w 2884232"/>
                  <a:gd name="connsiteY510" fmla="*/ 7033 h 537492"/>
                  <a:gd name="connsiteX511" fmla="*/ 2485160 w 2884232"/>
                  <a:gd name="connsiteY511" fmla="*/ 7033 h 537492"/>
                  <a:gd name="connsiteX512" fmla="*/ 2478127 w 2884232"/>
                  <a:gd name="connsiteY512" fmla="*/ 14067 h 537492"/>
                  <a:gd name="connsiteX513" fmla="*/ 2478127 w 2884232"/>
                  <a:gd name="connsiteY513" fmla="*/ 14067 h 537492"/>
                  <a:gd name="connsiteX514" fmla="*/ 2471094 w 2884232"/>
                  <a:gd name="connsiteY514" fmla="*/ 7033 h 537492"/>
                  <a:gd name="connsiteX515" fmla="*/ 2442960 w 2884232"/>
                  <a:gd name="connsiteY515" fmla="*/ 7033 h 537492"/>
                  <a:gd name="connsiteX516" fmla="*/ 2449994 w 2884232"/>
                  <a:gd name="connsiteY516" fmla="*/ 0 h 537492"/>
                  <a:gd name="connsiteX517" fmla="*/ 2449994 w 2884232"/>
                  <a:gd name="connsiteY517" fmla="*/ 0 h 537492"/>
                  <a:gd name="connsiteX518" fmla="*/ 2457027 w 2884232"/>
                  <a:gd name="connsiteY518" fmla="*/ 7033 h 537492"/>
                  <a:gd name="connsiteX519" fmla="*/ 2457027 w 2884232"/>
                  <a:gd name="connsiteY519" fmla="*/ 7033 h 537492"/>
                  <a:gd name="connsiteX520" fmla="*/ 2449994 w 2884232"/>
                  <a:gd name="connsiteY520" fmla="*/ 14067 h 537492"/>
                  <a:gd name="connsiteX521" fmla="*/ 2449994 w 2884232"/>
                  <a:gd name="connsiteY521" fmla="*/ 14067 h 537492"/>
                  <a:gd name="connsiteX522" fmla="*/ 2442960 w 2884232"/>
                  <a:gd name="connsiteY522" fmla="*/ 7033 h 537492"/>
                  <a:gd name="connsiteX523" fmla="*/ 2414827 w 2884232"/>
                  <a:gd name="connsiteY523" fmla="*/ 7033 h 537492"/>
                  <a:gd name="connsiteX524" fmla="*/ 2421860 w 2884232"/>
                  <a:gd name="connsiteY524" fmla="*/ 0 h 537492"/>
                  <a:gd name="connsiteX525" fmla="*/ 2421860 w 2884232"/>
                  <a:gd name="connsiteY525" fmla="*/ 0 h 537492"/>
                  <a:gd name="connsiteX526" fmla="*/ 2428893 w 2884232"/>
                  <a:gd name="connsiteY526" fmla="*/ 7033 h 537492"/>
                  <a:gd name="connsiteX527" fmla="*/ 2428893 w 2884232"/>
                  <a:gd name="connsiteY527" fmla="*/ 7033 h 537492"/>
                  <a:gd name="connsiteX528" fmla="*/ 2421860 w 2884232"/>
                  <a:gd name="connsiteY528" fmla="*/ 14067 h 537492"/>
                  <a:gd name="connsiteX529" fmla="*/ 2421860 w 2884232"/>
                  <a:gd name="connsiteY529" fmla="*/ 14067 h 537492"/>
                  <a:gd name="connsiteX530" fmla="*/ 2414827 w 2884232"/>
                  <a:gd name="connsiteY530" fmla="*/ 7033 h 537492"/>
                  <a:gd name="connsiteX531" fmla="*/ 2386693 w 2884232"/>
                  <a:gd name="connsiteY531" fmla="*/ 7033 h 537492"/>
                  <a:gd name="connsiteX532" fmla="*/ 2393727 w 2884232"/>
                  <a:gd name="connsiteY532" fmla="*/ 0 h 537492"/>
                  <a:gd name="connsiteX533" fmla="*/ 2393727 w 2884232"/>
                  <a:gd name="connsiteY533" fmla="*/ 0 h 537492"/>
                  <a:gd name="connsiteX534" fmla="*/ 2400760 w 2884232"/>
                  <a:gd name="connsiteY534" fmla="*/ 7033 h 537492"/>
                  <a:gd name="connsiteX535" fmla="*/ 2400760 w 2884232"/>
                  <a:gd name="connsiteY535" fmla="*/ 7033 h 537492"/>
                  <a:gd name="connsiteX536" fmla="*/ 2393727 w 2884232"/>
                  <a:gd name="connsiteY536" fmla="*/ 14067 h 537492"/>
                  <a:gd name="connsiteX537" fmla="*/ 2393727 w 2884232"/>
                  <a:gd name="connsiteY537" fmla="*/ 14067 h 537492"/>
                  <a:gd name="connsiteX538" fmla="*/ 2386693 w 2884232"/>
                  <a:gd name="connsiteY538" fmla="*/ 7033 h 537492"/>
                  <a:gd name="connsiteX539" fmla="*/ 2358560 w 2884232"/>
                  <a:gd name="connsiteY539" fmla="*/ 7033 h 537492"/>
                  <a:gd name="connsiteX540" fmla="*/ 2365593 w 2884232"/>
                  <a:gd name="connsiteY540" fmla="*/ 0 h 537492"/>
                  <a:gd name="connsiteX541" fmla="*/ 2365593 w 2884232"/>
                  <a:gd name="connsiteY541" fmla="*/ 0 h 537492"/>
                  <a:gd name="connsiteX542" fmla="*/ 2372627 w 2884232"/>
                  <a:gd name="connsiteY542" fmla="*/ 7033 h 537492"/>
                  <a:gd name="connsiteX543" fmla="*/ 2372627 w 2884232"/>
                  <a:gd name="connsiteY543" fmla="*/ 7033 h 537492"/>
                  <a:gd name="connsiteX544" fmla="*/ 2365593 w 2884232"/>
                  <a:gd name="connsiteY544" fmla="*/ 14067 h 537492"/>
                  <a:gd name="connsiteX545" fmla="*/ 2365593 w 2884232"/>
                  <a:gd name="connsiteY545" fmla="*/ 14067 h 537492"/>
                  <a:gd name="connsiteX546" fmla="*/ 2358560 w 2884232"/>
                  <a:gd name="connsiteY546" fmla="*/ 7033 h 537492"/>
                  <a:gd name="connsiteX547" fmla="*/ 2330427 w 2884232"/>
                  <a:gd name="connsiteY547" fmla="*/ 7033 h 537492"/>
                  <a:gd name="connsiteX548" fmla="*/ 2337460 w 2884232"/>
                  <a:gd name="connsiteY548" fmla="*/ 0 h 537492"/>
                  <a:gd name="connsiteX549" fmla="*/ 2337460 w 2884232"/>
                  <a:gd name="connsiteY549" fmla="*/ 0 h 537492"/>
                  <a:gd name="connsiteX550" fmla="*/ 2344493 w 2884232"/>
                  <a:gd name="connsiteY550" fmla="*/ 7033 h 537492"/>
                  <a:gd name="connsiteX551" fmla="*/ 2344493 w 2884232"/>
                  <a:gd name="connsiteY551" fmla="*/ 7033 h 537492"/>
                  <a:gd name="connsiteX552" fmla="*/ 2337460 w 2884232"/>
                  <a:gd name="connsiteY552" fmla="*/ 14067 h 537492"/>
                  <a:gd name="connsiteX553" fmla="*/ 2337460 w 2884232"/>
                  <a:gd name="connsiteY553" fmla="*/ 14067 h 537492"/>
                  <a:gd name="connsiteX554" fmla="*/ 2330427 w 2884232"/>
                  <a:gd name="connsiteY554" fmla="*/ 7033 h 537492"/>
                  <a:gd name="connsiteX555" fmla="*/ 2302293 w 2884232"/>
                  <a:gd name="connsiteY555" fmla="*/ 7033 h 537492"/>
                  <a:gd name="connsiteX556" fmla="*/ 2309327 w 2884232"/>
                  <a:gd name="connsiteY556" fmla="*/ 0 h 537492"/>
                  <a:gd name="connsiteX557" fmla="*/ 2309327 w 2884232"/>
                  <a:gd name="connsiteY557" fmla="*/ 0 h 537492"/>
                  <a:gd name="connsiteX558" fmla="*/ 2316360 w 2884232"/>
                  <a:gd name="connsiteY558" fmla="*/ 7033 h 537492"/>
                  <a:gd name="connsiteX559" fmla="*/ 2316360 w 2884232"/>
                  <a:gd name="connsiteY559" fmla="*/ 7033 h 537492"/>
                  <a:gd name="connsiteX560" fmla="*/ 2309327 w 2884232"/>
                  <a:gd name="connsiteY560" fmla="*/ 14067 h 537492"/>
                  <a:gd name="connsiteX561" fmla="*/ 2309327 w 2884232"/>
                  <a:gd name="connsiteY561" fmla="*/ 14067 h 537492"/>
                  <a:gd name="connsiteX562" fmla="*/ 2302293 w 2884232"/>
                  <a:gd name="connsiteY562" fmla="*/ 7033 h 537492"/>
                  <a:gd name="connsiteX563" fmla="*/ 2274160 w 2884232"/>
                  <a:gd name="connsiteY563" fmla="*/ 7033 h 537492"/>
                  <a:gd name="connsiteX564" fmla="*/ 2281193 w 2884232"/>
                  <a:gd name="connsiteY564" fmla="*/ 0 h 537492"/>
                  <a:gd name="connsiteX565" fmla="*/ 2281193 w 2884232"/>
                  <a:gd name="connsiteY565" fmla="*/ 0 h 537492"/>
                  <a:gd name="connsiteX566" fmla="*/ 2288227 w 2884232"/>
                  <a:gd name="connsiteY566" fmla="*/ 7033 h 537492"/>
                  <a:gd name="connsiteX567" fmla="*/ 2288227 w 2884232"/>
                  <a:gd name="connsiteY567" fmla="*/ 7033 h 537492"/>
                  <a:gd name="connsiteX568" fmla="*/ 2281193 w 2884232"/>
                  <a:gd name="connsiteY568" fmla="*/ 14067 h 537492"/>
                  <a:gd name="connsiteX569" fmla="*/ 2281193 w 2884232"/>
                  <a:gd name="connsiteY569" fmla="*/ 14067 h 537492"/>
                  <a:gd name="connsiteX570" fmla="*/ 2274160 w 2884232"/>
                  <a:gd name="connsiteY570" fmla="*/ 7033 h 537492"/>
                  <a:gd name="connsiteX571" fmla="*/ 2246027 w 2884232"/>
                  <a:gd name="connsiteY571" fmla="*/ 7033 h 537492"/>
                  <a:gd name="connsiteX572" fmla="*/ 2253060 w 2884232"/>
                  <a:gd name="connsiteY572" fmla="*/ 0 h 537492"/>
                  <a:gd name="connsiteX573" fmla="*/ 2253060 w 2884232"/>
                  <a:gd name="connsiteY573" fmla="*/ 0 h 537492"/>
                  <a:gd name="connsiteX574" fmla="*/ 2260093 w 2884232"/>
                  <a:gd name="connsiteY574" fmla="*/ 7033 h 537492"/>
                  <a:gd name="connsiteX575" fmla="*/ 2260093 w 2884232"/>
                  <a:gd name="connsiteY575" fmla="*/ 7033 h 537492"/>
                  <a:gd name="connsiteX576" fmla="*/ 2253060 w 2884232"/>
                  <a:gd name="connsiteY576" fmla="*/ 14067 h 537492"/>
                  <a:gd name="connsiteX577" fmla="*/ 2253060 w 2884232"/>
                  <a:gd name="connsiteY577" fmla="*/ 14067 h 537492"/>
                  <a:gd name="connsiteX578" fmla="*/ 2246027 w 2884232"/>
                  <a:gd name="connsiteY578" fmla="*/ 7033 h 537492"/>
                  <a:gd name="connsiteX579" fmla="*/ 2217893 w 2884232"/>
                  <a:gd name="connsiteY579" fmla="*/ 7033 h 537492"/>
                  <a:gd name="connsiteX580" fmla="*/ 2224927 w 2884232"/>
                  <a:gd name="connsiteY580" fmla="*/ 0 h 537492"/>
                  <a:gd name="connsiteX581" fmla="*/ 2224927 w 2884232"/>
                  <a:gd name="connsiteY581" fmla="*/ 0 h 537492"/>
                  <a:gd name="connsiteX582" fmla="*/ 2231960 w 2884232"/>
                  <a:gd name="connsiteY582" fmla="*/ 7033 h 537492"/>
                  <a:gd name="connsiteX583" fmla="*/ 2231960 w 2884232"/>
                  <a:gd name="connsiteY583" fmla="*/ 7033 h 537492"/>
                  <a:gd name="connsiteX584" fmla="*/ 2224927 w 2884232"/>
                  <a:gd name="connsiteY584" fmla="*/ 14067 h 537492"/>
                  <a:gd name="connsiteX585" fmla="*/ 2224927 w 2884232"/>
                  <a:gd name="connsiteY585" fmla="*/ 14067 h 537492"/>
                  <a:gd name="connsiteX586" fmla="*/ 2217893 w 2884232"/>
                  <a:gd name="connsiteY586" fmla="*/ 7033 h 537492"/>
                  <a:gd name="connsiteX587" fmla="*/ 2189760 w 2884232"/>
                  <a:gd name="connsiteY587" fmla="*/ 7033 h 537492"/>
                  <a:gd name="connsiteX588" fmla="*/ 2196793 w 2884232"/>
                  <a:gd name="connsiteY588" fmla="*/ 0 h 537492"/>
                  <a:gd name="connsiteX589" fmla="*/ 2196793 w 2884232"/>
                  <a:gd name="connsiteY589" fmla="*/ 0 h 537492"/>
                  <a:gd name="connsiteX590" fmla="*/ 2203827 w 2884232"/>
                  <a:gd name="connsiteY590" fmla="*/ 7033 h 537492"/>
                  <a:gd name="connsiteX591" fmla="*/ 2203827 w 2884232"/>
                  <a:gd name="connsiteY591" fmla="*/ 7033 h 537492"/>
                  <a:gd name="connsiteX592" fmla="*/ 2196793 w 2884232"/>
                  <a:gd name="connsiteY592" fmla="*/ 14067 h 537492"/>
                  <a:gd name="connsiteX593" fmla="*/ 2196793 w 2884232"/>
                  <a:gd name="connsiteY593" fmla="*/ 14067 h 537492"/>
                  <a:gd name="connsiteX594" fmla="*/ 2189760 w 2884232"/>
                  <a:gd name="connsiteY594" fmla="*/ 7033 h 537492"/>
                  <a:gd name="connsiteX595" fmla="*/ 2161627 w 2884232"/>
                  <a:gd name="connsiteY595" fmla="*/ 7033 h 537492"/>
                  <a:gd name="connsiteX596" fmla="*/ 2168660 w 2884232"/>
                  <a:gd name="connsiteY596" fmla="*/ 0 h 537492"/>
                  <a:gd name="connsiteX597" fmla="*/ 2168660 w 2884232"/>
                  <a:gd name="connsiteY597" fmla="*/ 0 h 537492"/>
                  <a:gd name="connsiteX598" fmla="*/ 2175693 w 2884232"/>
                  <a:gd name="connsiteY598" fmla="*/ 7033 h 537492"/>
                  <a:gd name="connsiteX599" fmla="*/ 2175693 w 2884232"/>
                  <a:gd name="connsiteY599" fmla="*/ 7033 h 537492"/>
                  <a:gd name="connsiteX600" fmla="*/ 2168660 w 2884232"/>
                  <a:gd name="connsiteY600" fmla="*/ 14067 h 537492"/>
                  <a:gd name="connsiteX601" fmla="*/ 2168660 w 2884232"/>
                  <a:gd name="connsiteY601" fmla="*/ 14067 h 537492"/>
                  <a:gd name="connsiteX602" fmla="*/ 2161627 w 2884232"/>
                  <a:gd name="connsiteY602" fmla="*/ 7033 h 537492"/>
                  <a:gd name="connsiteX603" fmla="*/ 2133493 w 2884232"/>
                  <a:gd name="connsiteY603" fmla="*/ 7033 h 537492"/>
                  <a:gd name="connsiteX604" fmla="*/ 2140527 w 2884232"/>
                  <a:gd name="connsiteY604" fmla="*/ 0 h 537492"/>
                  <a:gd name="connsiteX605" fmla="*/ 2140527 w 2884232"/>
                  <a:gd name="connsiteY605" fmla="*/ 0 h 537492"/>
                  <a:gd name="connsiteX606" fmla="*/ 2147560 w 2884232"/>
                  <a:gd name="connsiteY606" fmla="*/ 7033 h 537492"/>
                  <a:gd name="connsiteX607" fmla="*/ 2147560 w 2884232"/>
                  <a:gd name="connsiteY607" fmla="*/ 7033 h 537492"/>
                  <a:gd name="connsiteX608" fmla="*/ 2140527 w 2884232"/>
                  <a:gd name="connsiteY608" fmla="*/ 14067 h 537492"/>
                  <a:gd name="connsiteX609" fmla="*/ 2140527 w 2884232"/>
                  <a:gd name="connsiteY609" fmla="*/ 14067 h 537492"/>
                  <a:gd name="connsiteX610" fmla="*/ 2133493 w 2884232"/>
                  <a:gd name="connsiteY610" fmla="*/ 7033 h 537492"/>
                  <a:gd name="connsiteX611" fmla="*/ 2105360 w 2884232"/>
                  <a:gd name="connsiteY611" fmla="*/ 7033 h 537492"/>
                  <a:gd name="connsiteX612" fmla="*/ 2112393 w 2884232"/>
                  <a:gd name="connsiteY612" fmla="*/ 0 h 537492"/>
                  <a:gd name="connsiteX613" fmla="*/ 2112393 w 2884232"/>
                  <a:gd name="connsiteY613" fmla="*/ 0 h 537492"/>
                  <a:gd name="connsiteX614" fmla="*/ 2119427 w 2884232"/>
                  <a:gd name="connsiteY614" fmla="*/ 7033 h 537492"/>
                  <a:gd name="connsiteX615" fmla="*/ 2119427 w 2884232"/>
                  <a:gd name="connsiteY615" fmla="*/ 7033 h 537492"/>
                  <a:gd name="connsiteX616" fmla="*/ 2112393 w 2884232"/>
                  <a:gd name="connsiteY616" fmla="*/ 14067 h 537492"/>
                  <a:gd name="connsiteX617" fmla="*/ 2112393 w 2884232"/>
                  <a:gd name="connsiteY617" fmla="*/ 14067 h 537492"/>
                  <a:gd name="connsiteX618" fmla="*/ 2105360 w 2884232"/>
                  <a:gd name="connsiteY618" fmla="*/ 7033 h 537492"/>
                  <a:gd name="connsiteX619" fmla="*/ 2077226 w 2884232"/>
                  <a:gd name="connsiteY619" fmla="*/ 7033 h 537492"/>
                  <a:gd name="connsiteX620" fmla="*/ 2084260 w 2884232"/>
                  <a:gd name="connsiteY620" fmla="*/ 0 h 537492"/>
                  <a:gd name="connsiteX621" fmla="*/ 2084260 w 2884232"/>
                  <a:gd name="connsiteY621" fmla="*/ 0 h 537492"/>
                  <a:gd name="connsiteX622" fmla="*/ 2091293 w 2884232"/>
                  <a:gd name="connsiteY622" fmla="*/ 7033 h 537492"/>
                  <a:gd name="connsiteX623" fmla="*/ 2091293 w 2884232"/>
                  <a:gd name="connsiteY623" fmla="*/ 7033 h 537492"/>
                  <a:gd name="connsiteX624" fmla="*/ 2084260 w 2884232"/>
                  <a:gd name="connsiteY624" fmla="*/ 14067 h 537492"/>
                  <a:gd name="connsiteX625" fmla="*/ 2084260 w 2884232"/>
                  <a:gd name="connsiteY625" fmla="*/ 14067 h 537492"/>
                  <a:gd name="connsiteX626" fmla="*/ 2077226 w 2884232"/>
                  <a:gd name="connsiteY626" fmla="*/ 7033 h 537492"/>
                  <a:gd name="connsiteX627" fmla="*/ 2049093 w 2884232"/>
                  <a:gd name="connsiteY627" fmla="*/ 7033 h 537492"/>
                  <a:gd name="connsiteX628" fmla="*/ 2056126 w 2884232"/>
                  <a:gd name="connsiteY628" fmla="*/ 0 h 537492"/>
                  <a:gd name="connsiteX629" fmla="*/ 2056126 w 2884232"/>
                  <a:gd name="connsiteY629" fmla="*/ 0 h 537492"/>
                  <a:gd name="connsiteX630" fmla="*/ 2063160 w 2884232"/>
                  <a:gd name="connsiteY630" fmla="*/ 7033 h 537492"/>
                  <a:gd name="connsiteX631" fmla="*/ 2063160 w 2884232"/>
                  <a:gd name="connsiteY631" fmla="*/ 7033 h 537492"/>
                  <a:gd name="connsiteX632" fmla="*/ 2056126 w 2884232"/>
                  <a:gd name="connsiteY632" fmla="*/ 14067 h 537492"/>
                  <a:gd name="connsiteX633" fmla="*/ 2056126 w 2884232"/>
                  <a:gd name="connsiteY633" fmla="*/ 14067 h 537492"/>
                  <a:gd name="connsiteX634" fmla="*/ 2049093 w 2884232"/>
                  <a:gd name="connsiteY634" fmla="*/ 7033 h 537492"/>
                  <a:gd name="connsiteX635" fmla="*/ 2020960 w 2884232"/>
                  <a:gd name="connsiteY635" fmla="*/ 7033 h 537492"/>
                  <a:gd name="connsiteX636" fmla="*/ 2027993 w 2884232"/>
                  <a:gd name="connsiteY636" fmla="*/ 0 h 537492"/>
                  <a:gd name="connsiteX637" fmla="*/ 2027993 w 2884232"/>
                  <a:gd name="connsiteY637" fmla="*/ 0 h 537492"/>
                  <a:gd name="connsiteX638" fmla="*/ 2035026 w 2884232"/>
                  <a:gd name="connsiteY638" fmla="*/ 7033 h 537492"/>
                  <a:gd name="connsiteX639" fmla="*/ 2035026 w 2884232"/>
                  <a:gd name="connsiteY639" fmla="*/ 7033 h 537492"/>
                  <a:gd name="connsiteX640" fmla="*/ 2027993 w 2884232"/>
                  <a:gd name="connsiteY640" fmla="*/ 14067 h 537492"/>
                  <a:gd name="connsiteX641" fmla="*/ 2027993 w 2884232"/>
                  <a:gd name="connsiteY641" fmla="*/ 14067 h 537492"/>
                  <a:gd name="connsiteX642" fmla="*/ 2020960 w 2884232"/>
                  <a:gd name="connsiteY642" fmla="*/ 7033 h 537492"/>
                  <a:gd name="connsiteX643" fmla="*/ 1992826 w 2884232"/>
                  <a:gd name="connsiteY643" fmla="*/ 7033 h 537492"/>
                  <a:gd name="connsiteX644" fmla="*/ 1999860 w 2884232"/>
                  <a:gd name="connsiteY644" fmla="*/ 0 h 537492"/>
                  <a:gd name="connsiteX645" fmla="*/ 1999860 w 2884232"/>
                  <a:gd name="connsiteY645" fmla="*/ 0 h 537492"/>
                  <a:gd name="connsiteX646" fmla="*/ 2006893 w 2884232"/>
                  <a:gd name="connsiteY646" fmla="*/ 7033 h 537492"/>
                  <a:gd name="connsiteX647" fmla="*/ 2006893 w 2884232"/>
                  <a:gd name="connsiteY647" fmla="*/ 7033 h 537492"/>
                  <a:gd name="connsiteX648" fmla="*/ 1999860 w 2884232"/>
                  <a:gd name="connsiteY648" fmla="*/ 14067 h 537492"/>
                  <a:gd name="connsiteX649" fmla="*/ 1999860 w 2884232"/>
                  <a:gd name="connsiteY649" fmla="*/ 14067 h 537492"/>
                  <a:gd name="connsiteX650" fmla="*/ 1992826 w 2884232"/>
                  <a:gd name="connsiteY650" fmla="*/ 7033 h 537492"/>
                  <a:gd name="connsiteX651" fmla="*/ 1964693 w 2884232"/>
                  <a:gd name="connsiteY651" fmla="*/ 7033 h 537492"/>
                  <a:gd name="connsiteX652" fmla="*/ 1971726 w 2884232"/>
                  <a:gd name="connsiteY652" fmla="*/ 0 h 537492"/>
                  <a:gd name="connsiteX653" fmla="*/ 1971726 w 2884232"/>
                  <a:gd name="connsiteY653" fmla="*/ 0 h 537492"/>
                  <a:gd name="connsiteX654" fmla="*/ 1978760 w 2884232"/>
                  <a:gd name="connsiteY654" fmla="*/ 7033 h 537492"/>
                  <a:gd name="connsiteX655" fmla="*/ 1978760 w 2884232"/>
                  <a:gd name="connsiteY655" fmla="*/ 7033 h 537492"/>
                  <a:gd name="connsiteX656" fmla="*/ 1971726 w 2884232"/>
                  <a:gd name="connsiteY656" fmla="*/ 14067 h 537492"/>
                  <a:gd name="connsiteX657" fmla="*/ 1971726 w 2884232"/>
                  <a:gd name="connsiteY657" fmla="*/ 14067 h 537492"/>
                  <a:gd name="connsiteX658" fmla="*/ 1964693 w 2884232"/>
                  <a:gd name="connsiteY658" fmla="*/ 7033 h 537492"/>
                  <a:gd name="connsiteX659" fmla="*/ 1936560 w 2884232"/>
                  <a:gd name="connsiteY659" fmla="*/ 7033 h 537492"/>
                  <a:gd name="connsiteX660" fmla="*/ 1943593 w 2884232"/>
                  <a:gd name="connsiteY660" fmla="*/ 0 h 537492"/>
                  <a:gd name="connsiteX661" fmla="*/ 1943593 w 2884232"/>
                  <a:gd name="connsiteY661" fmla="*/ 0 h 537492"/>
                  <a:gd name="connsiteX662" fmla="*/ 1950626 w 2884232"/>
                  <a:gd name="connsiteY662" fmla="*/ 7033 h 537492"/>
                  <a:gd name="connsiteX663" fmla="*/ 1950626 w 2884232"/>
                  <a:gd name="connsiteY663" fmla="*/ 7033 h 537492"/>
                  <a:gd name="connsiteX664" fmla="*/ 1943593 w 2884232"/>
                  <a:gd name="connsiteY664" fmla="*/ 14067 h 537492"/>
                  <a:gd name="connsiteX665" fmla="*/ 1943593 w 2884232"/>
                  <a:gd name="connsiteY665" fmla="*/ 14067 h 537492"/>
                  <a:gd name="connsiteX666" fmla="*/ 1936560 w 2884232"/>
                  <a:gd name="connsiteY666" fmla="*/ 7033 h 537492"/>
                  <a:gd name="connsiteX667" fmla="*/ 1908426 w 2884232"/>
                  <a:gd name="connsiteY667" fmla="*/ 7033 h 537492"/>
                  <a:gd name="connsiteX668" fmla="*/ 1915460 w 2884232"/>
                  <a:gd name="connsiteY668" fmla="*/ 0 h 537492"/>
                  <a:gd name="connsiteX669" fmla="*/ 1915460 w 2884232"/>
                  <a:gd name="connsiteY669" fmla="*/ 0 h 537492"/>
                  <a:gd name="connsiteX670" fmla="*/ 1922493 w 2884232"/>
                  <a:gd name="connsiteY670" fmla="*/ 7033 h 537492"/>
                  <a:gd name="connsiteX671" fmla="*/ 1922493 w 2884232"/>
                  <a:gd name="connsiteY671" fmla="*/ 7033 h 537492"/>
                  <a:gd name="connsiteX672" fmla="*/ 1915460 w 2884232"/>
                  <a:gd name="connsiteY672" fmla="*/ 14067 h 537492"/>
                  <a:gd name="connsiteX673" fmla="*/ 1915460 w 2884232"/>
                  <a:gd name="connsiteY673" fmla="*/ 14067 h 537492"/>
                  <a:gd name="connsiteX674" fmla="*/ 1908426 w 2884232"/>
                  <a:gd name="connsiteY674" fmla="*/ 7033 h 537492"/>
                  <a:gd name="connsiteX675" fmla="*/ 1880293 w 2884232"/>
                  <a:gd name="connsiteY675" fmla="*/ 7033 h 537492"/>
                  <a:gd name="connsiteX676" fmla="*/ 1887326 w 2884232"/>
                  <a:gd name="connsiteY676" fmla="*/ 0 h 537492"/>
                  <a:gd name="connsiteX677" fmla="*/ 1887326 w 2884232"/>
                  <a:gd name="connsiteY677" fmla="*/ 0 h 537492"/>
                  <a:gd name="connsiteX678" fmla="*/ 1894360 w 2884232"/>
                  <a:gd name="connsiteY678" fmla="*/ 7033 h 537492"/>
                  <a:gd name="connsiteX679" fmla="*/ 1894360 w 2884232"/>
                  <a:gd name="connsiteY679" fmla="*/ 7033 h 537492"/>
                  <a:gd name="connsiteX680" fmla="*/ 1887326 w 2884232"/>
                  <a:gd name="connsiteY680" fmla="*/ 14067 h 537492"/>
                  <a:gd name="connsiteX681" fmla="*/ 1887326 w 2884232"/>
                  <a:gd name="connsiteY681" fmla="*/ 14067 h 537492"/>
                  <a:gd name="connsiteX682" fmla="*/ 1880293 w 2884232"/>
                  <a:gd name="connsiteY682" fmla="*/ 7033 h 537492"/>
                  <a:gd name="connsiteX683" fmla="*/ 1852160 w 2884232"/>
                  <a:gd name="connsiteY683" fmla="*/ 7033 h 537492"/>
                  <a:gd name="connsiteX684" fmla="*/ 1859193 w 2884232"/>
                  <a:gd name="connsiteY684" fmla="*/ 0 h 537492"/>
                  <a:gd name="connsiteX685" fmla="*/ 1859193 w 2884232"/>
                  <a:gd name="connsiteY685" fmla="*/ 0 h 537492"/>
                  <a:gd name="connsiteX686" fmla="*/ 1866226 w 2884232"/>
                  <a:gd name="connsiteY686" fmla="*/ 7033 h 537492"/>
                  <a:gd name="connsiteX687" fmla="*/ 1866226 w 2884232"/>
                  <a:gd name="connsiteY687" fmla="*/ 7033 h 537492"/>
                  <a:gd name="connsiteX688" fmla="*/ 1859193 w 2884232"/>
                  <a:gd name="connsiteY688" fmla="*/ 14067 h 537492"/>
                  <a:gd name="connsiteX689" fmla="*/ 1859193 w 2884232"/>
                  <a:gd name="connsiteY689" fmla="*/ 14067 h 537492"/>
                  <a:gd name="connsiteX690" fmla="*/ 1852160 w 2884232"/>
                  <a:gd name="connsiteY690" fmla="*/ 7033 h 537492"/>
                  <a:gd name="connsiteX691" fmla="*/ 1824026 w 2884232"/>
                  <a:gd name="connsiteY691" fmla="*/ 7033 h 537492"/>
                  <a:gd name="connsiteX692" fmla="*/ 1831060 w 2884232"/>
                  <a:gd name="connsiteY692" fmla="*/ 0 h 537492"/>
                  <a:gd name="connsiteX693" fmla="*/ 1831060 w 2884232"/>
                  <a:gd name="connsiteY693" fmla="*/ 0 h 537492"/>
                  <a:gd name="connsiteX694" fmla="*/ 1838093 w 2884232"/>
                  <a:gd name="connsiteY694" fmla="*/ 7033 h 537492"/>
                  <a:gd name="connsiteX695" fmla="*/ 1838093 w 2884232"/>
                  <a:gd name="connsiteY695" fmla="*/ 7033 h 537492"/>
                  <a:gd name="connsiteX696" fmla="*/ 1831060 w 2884232"/>
                  <a:gd name="connsiteY696" fmla="*/ 14067 h 537492"/>
                  <a:gd name="connsiteX697" fmla="*/ 1831060 w 2884232"/>
                  <a:gd name="connsiteY697" fmla="*/ 14067 h 537492"/>
                  <a:gd name="connsiteX698" fmla="*/ 1824026 w 2884232"/>
                  <a:gd name="connsiteY698" fmla="*/ 7033 h 537492"/>
                  <a:gd name="connsiteX699" fmla="*/ 1795893 w 2884232"/>
                  <a:gd name="connsiteY699" fmla="*/ 7033 h 537492"/>
                  <a:gd name="connsiteX700" fmla="*/ 1802926 w 2884232"/>
                  <a:gd name="connsiteY700" fmla="*/ 0 h 537492"/>
                  <a:gd name="connsiteX701" fmla="*/ 1802926 w 2884232"/>
                  <a:gd name="connsiteY701" fmla="*/ 0 h 537492"/>
                  <a:gd name="connsiteX702" fmla="*/ 1809960 w 2884232"/>
                  <a:gd name="connsiteY702" fmla="*/ 7033 h 537492"/>
                  <a:gd name="connsiteX703" fmla="*/ 1809960 w 2884232"/>
                  <a:gd name="connsiteY703" fmla="*/ 7033 h 537492"/>
                  <a:gd name="connsiteX704" fmla="*/ 1802926 w 2884232"/>
                  <a:gd name="connsiteY704" fmla="*/ 14067 h 537492"/>
                  <a:gd name="connsiteX705" fmla="*/ 1802926 w 2884232"/>
                  <a:gd name="connsiteY705" fmla="*/ 14067 h 537492"/>
                  <a:gd name="connsiteX706" fmla="*/ 1795893 w 2884232"/>
                  <a:gd name="connsiteY706" fmla="*/ 7033 h 537492"/>
                  <a:gd name="connsiteX707" fmla="*/ 1767760 w 2884232"/>
                  <a:gd name="connsiteY707" fmla="*/ 7033 h 537492"/>
                  <a:gd name="connsiteX708" fmla="*/ 1774793 w 2884232"/>
                  <a:gd name="connsiteY708" fmla="*/ 0 h 537492"/>
                  <a:gd name="connsiteX709" fmla="*/ 1774793 w 2884232"/>
                  <a:gd name="connsiteY709" fmla="*/ 0 h 537492"/>
                  <a:gd name="connsiteX710" fmla="*/ 1781826 w 2884232"/>
                  <a:gd name="connsiteY710" fmla="*/ 7033 h 537492"/>
                  <a:gd name="connsiteX711" fmla="*/ 1781826 w 2884232"/>
                  <a:gd name="connsiteY711" fmla="*/ 7033 h 537492"/>
                  <a:gd name="connsiteX712" fmla="*/ 1774793 w 2884232"/>
                  <a:gd name="connsiteY712" fmla="*/ 14067 h 537492"/>
                  <a:gd name="connsiteX713" fmla="*/ 1774793 w 2884232"/>
                  <a:gd name="connsiteY713" fmla="*/ 14067 h 537492"/>
                  <a:gd name="connsiteX714" fmla="*/ 1767760 w 2884232"/>
                  <a:gd name="connsiteY714" fmla="*/ 7033 h 537492"/>
                  <a:gd name="connsiteX715" fmla="*/ 1739626 w 2884232"/>
                  <a:gd name="connsiteY715" fmla="*/ 7033 h 537492"/>
                  <a:gd name="connsiteX716" fmla="*/ 1746660 w 2884232"/>
                  <a:gd name="connsiteY716" fmla="*/ 0 h 537492"/>
                  <a:gd name="connsiteX717" fmla="*/ 1746660 w 2884232"/>
                  <a:gd name="connsiteY717" fmla="*/ 0 h 537492"/>
                  <a:gd name="connsiteX718" fmla="*/ 1753693 w 2884232"/>
                  <a:gd name="connsiteY718" fmla="*/ 7033 h 537492"/>
                  <a:gd name="connsiteX719" fmla="*/ 1753693 w 2884232"/>
                  <a:gd name="connsiteY719" fmla="*/ 7033 h 537492"/>
                  <a:gd name="connsiteX720" fmla="*/ 1746660 w 2884232"/>
                  <a:gd name="connsiteY720" fmla="*/ 14067 h 537492"/>
                  <a:gd name="connsiteX721" fmla="*/ 1746660 w 2884232"/>
                  <a:gd name="connsiteY721" fmla="*/ 14067 h 537492"/>
                  <a:gd name="connsiteX722" fmla="*/ 1739626 w 2884232"/>
                  <a:gd name="connsiteY722" fmla="*/ 7033 h 537492"/>
                  <a:gd name="connsiteX723" fmla="*/ 1711493 w 2884232"/>
                  <a:gd name="connsiteY723" fmla="*/ 7033 h 537492"/>
                  <a:gd name="connsiteX724" fmla="*/ 1718526 w 2884232"/>
                  <a:gd name="connsiteY724" fmla="*/ 0 h 537492"/>
                  <a:gd name="connsiteX725" fmla="*/ 1718526 w 2884232"/>
                  <a:gd name="connsiteY725" fmla="*/ 0 h 537492"/>
                  <a:gd name="connsiteX726" fmla="*/ 1725560 w 2884232"/>
                  <a:gd name="connsiteY726" fmla="*/ 7033 h 537492"/>
                  <a:gd name="connsiteX727" fmla="*/ 1725560 w 2884232"/>
                  <a:gd name="connsiteY727" fmla="*/ 7033 h 537492"/>
                  <a:gd name="connsiteX728" fmla="*/ 1718526 w 2884232"/>
                  <a:gd name="connsiteY728" fmla="*/ 14067 h 537492"/>
                  <a:gd name="connsiteX729" fmla="*/ 1718526 w 2884232"/>
                  <a:gd name="connsiteY729" fmla="*/ 14067 h 537492"/>
                  <a:gd name="connsiteX730" fmla="*/ 1711493 w 2884232"/>
                  <a:gd name="connsiteY730" fmla="*/ 7033 h 537492"/>
                  <a:gd name="connsiteX731" fmla="*/ 1683360 w 2884232"/>
                  <a:gd name="connsiteY731" fmla="*/ 7033 h 537492"/>
                  <a:gd name="connsiteX732" fmla="*/ 1690393 w 2884232"/>
                  <a:gd name="connsiteY732" fmla="*/ 0 h 537492"/>
                  <a:gd name="connsiteX733" fmla="*/ 1690393 w 2884232"/>
                  <a:gd name="connsiteY733" fmla="*/ 0 h 537492"/>
                  <a:gd name="connsiteX734" fmla="*/ 1697426 w 2884232"/>
                  <a:gd name="connsiteY734" fmla="*/ 7033 h 537492"/>
                  <a:gd name="connsiteX735" fmla="*/ 1697426 w 2884232"/>
                  <a:gd name="connsiteY735" fmla="*/ 7033 h 537492"/>
                  <a:gd name="connsiteX736" fmla="*/ 1690393 w 2884232"/>
                  <a:gd name="connsiteY736" fmla="*/ 14067 h 537492"/>
                  <a:gd name="connsiteX737" fmla="*/ 1690393 w 2884232"/>
                  <a:gd name="connsiteY737" fmla="*/ 14067 h 537492"/>
                  <a:gd name="connsiteX738" fmla="*/ 1683360 w 2884232"/>
                  <a:gd name="connsiteY738" fmla="*/ 7033 h 537492"/>
                  <a:gd name="connsiteX739" fmla="*/ 1655226 w 2884232"/>
                  <a:gd name="connsiteY739" fmla="*/ 7033 h 537492"/>
                  <a:gd name="connsiteX740" fmla="*/ 1662260 w 2884232"/>
                  <a:gd name="connsiteY740" fmla="*/ 0 h 537492"/>
                  <a:gd name="connsiteX741" fmla="*/ 1662260 w 2884232"/>
                  <a:gd name="connsiteY741" fmla="*/ 0 h 537492"/>
                  <a:gd name="connsiteX742" fmla="*/ 1669293 w 2884232"/>
                  <a:gd name="connsiteY742" fmla="*/ 7033 h 537492"/>
                  <a:gd name="connsiteX743" fmla="*/ 1669293 w 2884232"/>
                  <a:gd name="connsiteY743" fmla="*/ 7033 h 537492"/>
                  <a:gd name="connsiteX744" fmla="*/ 1662260 w 2884232"/>
                  <a:gd name="connsiteY744" fmla="*/ 14067 h 537492"/>
                  <a:gd name="connsiteX745" fmla="*/ 1662260 w 2884232"/>
                  <a:gd name="connsiteY745" fmla="*/ 14067 h 537492"/>
                  <a:gd name="connsiteX746" fmla="*/ 1655226 w 2884232"/>
                  <a:gd name="connsiteY746" fmla="*/ 7033 h 537492"/>
                  <a:gd name="connsiteX747" fmla="*/ 1627093 w 2884232"/>
                  <a:gd name="connsiteY747" fmla="*/ 7033 h 537492"/>
                  <a:gd name="connsiteX748" fmla="*/ 1634126 w 2884232"/>
                  <a:gd name="connsiteY748" fmla="*/ 0 h 537492"/>
                  <a:gd name="connsiteX749" fmla="*/ 1634126 w 2884232"/>
                  <a:gd name="connsiteY749" fmla="*/ 0 h 537492"/>
                  <a:gd name="connsiteX750" fmla="*/ 1641160 w 2884232"/>
                  <a:gd name="connsiteY750" fmla="*/ 7033 h 537492"/>
                  <a:gd name="connsiteX751" fmla="*/ 1641160 w 2884232"/>
                  <a:gd name="connsiteY751" fmla="*/ 7033 h 537492"/>
                  <a:gd name="connsiteX752" fmla="*/ 1634126 w 2884232"/>
                  <a:gd name="connsiteY752" fmla="*/ 14067 h 537492"/>
                  <a:gd name="connsiteX753" fmla="*/ 1634126 w 2884232"/>
                  <a:gd name="connsiteY753" fmla="*/ 14067 h 537492"/>
                  <a:gd name="connsiteX754" fmla="*/ 1627093 w 2884232"/>
                  <a:gd name="connsiteY754" fmla="*/ 7033 h 537492"/>
                  <a:gd name="connsiteX755" fmla="*/ 1598960 w 2884232"/>
                  <a:gd name="connsiteY755" fmla="*/ 7033 h 537492"/>
                  <a:gd name="connsiteX756" fmla="*/ 1605993 w 2884232"/>
                  <a:gd name="connsiteY756" fmla="*/ 0 h 537492"/>
                  <a:gd name="connsiteX757" fmla="*/ 1605993 w 2884232"/>
                  <a:gd name="connsiteY757" fmla="*/ 0 h 537492"/>
                  <a:gd name="connsiteX758" fmla="*/ 1613026 w 2884232"/>
                  <a:gd name="connsiteY758" fmla="*/ 7033 h 537492"/>
                  <a:gd name="connsiteX759" fmla="*/ 1613026 w 2884232"/>
                  <a:gd name="connsiteY759" fmla="*/ 7033 h 537492"/>
                  <a:gd name="connsiteX760" fmla="*/ 1605993 w 2884232"/>
                  <a:gd name="connsiteY760" fmla="*/ 14067 h 537492"/>
                  <a:gd name="connsiteX761" fmla="*/ 1605993 w 2884232"/>
                  <a:gd name="connsiteY761" fmla="*/ 14067 h 537492"/>
                  <a:gd name="connsiteX762" fmla="*/ 1598960 w 2884232"/>
                  <a:gd name="connsiteY762" fmla="*/ 7033 h 537492"/>
                  <a:gd name="connsiteX763" fmla="*/ 1570826 w 2884232"/>
                  <a:gd name="connsiteY763" fmla="*/ 7033 h 537492"/>
                  <a:gd name="connsiteX764" fmla="*/ 1577860 w 2884232"/>
                  <a:gd name="connsiteY764" fmla="*/ 0 h 537492"/>
                  <a:gd name="connsiteX765" fmla="*/ 1577860 w 2884232"/>
                  <a:gd name="connsiteY765" fmla="*/ 0 h 537492"/>
                  <a:gd name="connsiteX766" fmla="*/ 1584893 w 2884232"/>
                  <a:gd name="connsiteY766" fmla="*/ 7033 h 537492"/>
                  <a:gd name="connsiteX767" fmla="*/ 1584893 w 2884232"/>
                  <a:gd name="connsiteY767" fmla="*/ 7033 h 537492"/>
                  <a:gd name="connsiteX768" fmla="*/ 1577860 w 2884232"/>
                  <a:gd name="connsiteY768" fmla="*/ 14067 h 537492"/>
                  <a:gd name="connsiteX769" fmla="*/ 1577860 w 2884232"/>
                  <a:gd name="connsiteY769" fmla="*/ 14067 h 537492"/>
                  <a:gd name="connsiteX770" fmla="*/ 1570826 w 2884232"/>
                  <a:gd name="connsiteY770" fmla="*/ 7033 h 537492"/>
                  <a:gd name="connsiteX771" fmla="*/ 1542693 w 2884232"/>
                  <a:gd name="connsiteY771" fmla="*/ 7033 h 537492"/>
                  <a:gd name="connsiteX772" fmla="*/ 1549726 w 2884232"/>
                  <a:gd name="connsiteY772" fmla="*/ 0 h 537492"/>
                  <a:gd name="connsiteX773" fmla="*/ 1549726 w 2884232"/>
                  <a:gd name="connsiteY773" fmla="*/ 0 h 537492"/>
                  <a:gd name="connsiteX774" fmla="*/ 1556760 w 2884232"/>
                  <a:gd name="connsiteY774" fmla="*/ 7033 h 537492"/>
                  <a:gd name="connsiteX775" fmla="*/ 1556760 w 2884232"/>
                  <a:gd name="connsiteY775" fmla="*/ 7033 h 537492"/>
                  <a:gd name="connsiteX776" fmla="*/ 1549726 w 2884232"/>
                  <a:gd name="connsiteY776" fmla="*/ 14067 h 537492"/>
                  <a:gd name="connsiteX777" fmla="*/ 1549726 w 2884232"/>
                  <a:gd name="connsiteY777" fmla="*/ 14067 h 537492"/>
                  <a:gd name="connsiteX778" fmla="*/ 1542693 w 2884232"/>
                  <a:gd name="connsiteY778" fmla="*/ 7033 h 537492"/>
                  <a:gd name="connsiteX779" fmla="*/ 1514559 w 2884232"/>
                  <a:gd name="connsiteY779" fmla="*/ 7033 h 537492"/>
                  <a:gd name="connsiteX780" fmla="*/ 1521593 w 2884232"/>
                  <a:gd name="connsiteY780" fmla="*/ 0 h 537492"/>
                  <a:gd name="connsiteX781" fmla="*/ 1521593 w 2884232"/>
                  <a:gd name="connsiteY781" fmla="*/ 0 h 537492"/>
                  <a:gd name="connsiteX782" fmla="*/ 1528626 w 2884232"/>
                  <a:gd name="connsiteY782" fmla="*/ 7033 h 537492"/>
                  <a:gd name="connsiteX783" fmla="*/ 1528626 w 2884232"/>
                  <a:gd name="connsiteY783" fmla="*/ 7033 h 537492"/>
                  <a:gd name="connsiteX784" fmla="*/ 1521593 w 2884232"/>
                  <a:gd name="connsiteY784" fmla="*/ 14067 h 537492"/>
                  <a:gd name="connsiteX785" fmla="*/ 1521593 w 2884232"/>
                  <a:gd name="connsiteY785" fmla="*/ 14067 h 537492"/>
                  <a:gd name="connsiteX786" fmla="*/ 1514559 w 2884232"/>
                  <a:gd name="connsiteY786" fmla="*/ 7033 h 537492"/>
                  <a:gd name="connsiteX787" fmla="*/ 1486426 w 2884232"/>
                  <a:gd name="connsiteY787" fmla="*/ 7033 h 537492"/>
                  <a:gd name="connsiteX788" fmla="*/ 1493459 w 2884232"/>
                  <a:gd name="connsiteY788" fmla="*/ 0 h 537492"/>
                  <a:gd name="connsiteX789" fmla="*/ 1493459 w 2884232"/>
                  <a:gd name="connsiteY789" fmla="*/ 0 h 537492"/>
                  <a:gd name="connsiteX790" fmla="*/ 1500493 w 2884232"/>
                  <a:gd name="connsiteY790" fmla="*/ 7033 h 537492"/>
                  <a:gd name="connsiteX791" fmla="*/ 1500493 w 2884232"/>
                  <a:gd name="connsiteY791" fmla="*/ 7033 h 537492"/>
                  <a:gd name="connsiteX792" fmla="*/ 1493459 w 2884232"/>
                  <a:gd name="connsiteY792" fmla="*/ 14067 h 537492"/>
                  <a:gd name="connsiteX793" fmla="*/ 1493459 w 2884232"/>
                  <a:gd name="connsiteY793" fmla="*/ 14067 h 537492"/>
                  <a:gd name="connsiteX794" fmla="*/ 1486426 w 2884232"/>
                  <a:gd name="connsiteY794" fmla="*/ 7033 h 537492"/>
                  <a:gd name="connsiteX795" fmla="*/ 1458293 w 2884232"/>
                  <a:gd name="connsiteY795" fmla="*/ 7033 h 537492"/>
                  <a:gd name="connsiteX796" fmla="*/ 1465326 w 2884232"/>
                  <a:gd name="connsiteY796" fmla="*/ 0 h 537492"/>
                  <a:gd name="connsiteX797" fmla="*/ 1465326 w 2884232"/>
                  <a:gd name="connsiteY797" fmla="*/ 0 h 537492"/>
                  <a:gd name="connsiteX798" fmla="*/ 1472359 w 2884232"/>
                  <a:gd name="connsiteY798" fmla="*/ 7033 h 537492"/>
                  <a:gd name="connsiteX799" fmla="*/ 1472359 w 2884232"/>
                  <a:gd name="connsiteY799" fmla="*/ 7033 h 537492"/>
                  <a:gd name="connsiteX800" fmla="*/ 1465326 w 2884232"/>
                  <a:gd name="connsiteY800" fmla="*/ 14067 h 537492"/>
                  <a:gd name="connsiteX801" fmla="*/ 1465326 w 2884232"/>
                  <a:gd name="connsiteY801" fmla="*/ 14067 h 537492"/>
                  <a:gd name="connsiteX802" fmla="*/ 1458293 w 2884232"/>
                  <a:gd name="connsiteY802" fmla="*/ 7033 h 537492"/>
                  <a:gd name="connsiteX803" fmla="*/ 1430159 w 2884232"/>
                  <a:gd name="connsiteY803" fmla="*/ 7033 h 537492"/>
                  <a:gd name="connsiteX804" fmla="*/ 1437193 w 2884232"/>
                  <a:gd name="connsiteY804" fmla="*/ 0 h 537492"/>
                  <a:gd name="connsiteX805" fmla="*/ 1437193 w 2884232"/>
                  <a:gd name="connsiteY805" fmla="*/ 0 h 537492"/>
                  <a:gd name="connsiteX806" fmla="*/ 1444226 w 2884232"/>
                  <a:gd name="connsiteY806" fmla="*/ 7033 h 537492"/>
                  <a:gd name="connsiteX807" fmla="*/ 1444226 w 2884232"/>
                  <a:gd name="connsiteY807" fmla="*/ 7033 h 537492"/>
                  <a:gd name="connsiteX808" fmla="*/ 1437193 w 2884232"/>
                  <a:gd name="connsiteY808" fmla="*/ 14067 h 537492"/>
                  <a:gd name="connsiteX809" fmla="*/ 1437193 w 2884232"/>
                  <a:gd name="connsiteY809" fmla="*/ 14067 h 537492"/>
                  <a:gd name="connsiteX810" fmla="*/ 1430159 w 2884232"/>
                  <a:gd name="connsiteY810" fmla="*/ 7033 h 537492"/>
                  <a:gd name="connsiteX811" fmla="*/ 1402026 w 2884232"/>
                  <a:gd name="connsiteY811" fmla="*/ 7033 h 537492"/>
                  <a:gd name="connsiteX812" fmla="*/ 1409059 w 2884232"/>
                  <a:gd name="connsiteY812" fmla="*/ 0 h 537492"/>
                  <a:gd name="connsiteX813" fmla="*/ 1409059 w 2884232"/>
                  <a:gd name="connsiteY813" fmla="*/ 0 h 537492"/>
                  <a:gd name="connsiteX814" fmla="*/ 1416093 w 2884232"/>
                  <a:gd name="connsiteY814" fmla="*/ 7033 h 537492"/>
                  <a:gd name="connsiteX815" fmla="*/ 1416093 w 2884232"/>
                  <a:gd name="connsiteY815" fmla="*/ 7033 h 537492"/>
                  <a:gd name="connsiteX816" fmla="*/ 1409059 w 2884232"/>
                  <a:gd name="connsiteY816" fmla="*/ 14067 h 537492"/>
                  <a:gd name="connsiteX817" fmla="*/ 1409059 w 2884232"/>
                  <a:gd name="connsiteY817" fmla="*/ 14067 h 537492"/>
                  <a:gd name="connsiteX818" fmla="*/ 1402026 w 2884232"/>
                  <a:gd name="connsiteY818" fmla="*/ 7033 h 537492"/>
                  <a:gd name="connsiteX819" fmla="*/ 1373893 w 2884232"/>
                  <a:gd name="connsiteY819" fmla="*/ 7033 h 537492"/>
                  <a:gd name="connsiteX820" fmla="*/ 1380926 w 2884232"/>
                  <a:gd name="connsiteY820" fmla="*/ 0 h 537492"/>
                  <a:gd name="connsiteX821" fmla="*/ 1380926 w 2884232"/>
                  <a:gd name="connsiteY821" fmla="*/ 0 h 537492"/>
                  <a:gd name="connsiteX822" fmla="*/ 1387959 w 2884232"/>
                  <a:gd name="connsiteY822" fmla="*/ 7033 h 537492"/>
                  <a:gd name="connsiteX823" fmla="*/ 1387959 w 2884232"/>
                  <a:gd name="connsiteY823" fmla="*/ 7033 h 537492"/>
                  <a:gd name="connsiteX824" fmla="*/ 1380926 w 2884232"/>
                  <a:gd name="connsiteY824" fmla="*/ 14067 h 537492"/>
                  <a:gd name="connsiteX825" fmla="*/ 1380926 w 2884232"/>
                  <a:gd name="connsiteY825" fmla="*/ 14067 h 537492"/>
                  <a:gd name="connsiteX826" fmla="*/ 1373893 w 2884232"/>
                  <a:gd name="connsiteY826" fmla="*/ 7033 h 537492"/>
                  <a:gd name="connsiteX827" fmla="*/ 1345759 w 2884232"/>
                  <a:gd name="connsiteY827" fmla="*/ 7033 h 537492"/>
                  <a:gd name="connsiteX828" fmla="*/ 1352793 w 2884232"/>
                  <a:gd name="connsiteY828" fmla="*/ 0 h 537492"/>
                  <a:gd name="connsiteX829" fmla="*/ 1352793 w 2884232"/>
                  <a:gd name="connsiteY829" fmla="*/ 0 h 537492"/>
                  <a:gd name="connsiteX830" fmla="*/ 1359826 w 2884232"/>
                  <a:gd name="connsiteY830" fmla="*/ 7033 h 537492"/>
                  <a:gd name="connsiteX831" fmla="*/ 1359826 w 2884232"/>
                  <a:gd name="connsiteY831" fmla="*/ 7033 h 537492"/>
                  <a:gd name="connsiteX832" fmla="*/ 1352793 w 2884232"/>
                  <a:gd name="connsiteY832" fmla="*/ 14067 h 537492"/>
                  <a:gd name="connsiteX833" fmla="*/ 1352793 w 2884232"/>
                  <a:gd name="connsiteY833" fmla="*/ 14067 h 537492"/>
                  <a:gd name="connsiteX834" fmla="*/ 1345759 w 2884232"/>
                  <a:gd name="connsiteY834" fmla="*/ 7033 h 537492"/>
                  <a:gd name="connsiteX835" fmla="*/ 1317626 w 2884232"/>
                  <a:gd name="connsiteY835" fmla="*/ 7033 h 537492"/>
                  <a:gd name="connsiteX836" fmla="*/ 1324659 w 2884232"/>
                  <a:gd name="connsiteY836" fmla="*/ 0 h 537492"/>
                  <a:gd name="connsiteX837" fmla="*/ 1324659 w 2884232"/>
                  <a:gd name="connsiteY837" fmla="*/ 0 h 537492"/>
                  <a:gd name="connsiteX838" fmla="*/ 1331693 w 2884232"/>
                  <a:gd name="connsiteY838" fmla="*/ 7033 h 537492"/>
                  <a:gd name="connsiteX839" fmla="*/ 1331693 w 2884232"/>
                  <a:gd name="connsiteY839" fmla="*/ 7033 h 537492"/>
                  <a:gd name="connsiteX840" fmla="*/ 1324659 w 2884232"/>
                  <a:gd name="connsiteY840" fmla="*/ 14067 h 537492"/>
                  <a:gd name="connsiteX841" fmla="*/ 1324659 w 2884232"/>
                  <a:gd name="connsiteY841" fmla="*/ 14067 h 537492"/>
                  <a:gd name="connsiteX842" fmla="*/ 1317626 w 2884232"/>
                  <a:gd name="connsiteY842" fmla="*/ 7033 h 537492"/>
                  <a:gd name="connsiteX843" fmla="*/ 1289493 w 2884232"/>
                  <a:gd name="connsiteY843" fmla="*/ 7033 h 537492"/>
                  <a:gd name="connsiteX844" fmla="*/ 1296526 w 2884232"/>
                  <a:gd name="connsiteY844" fmla="*/ 0 h 537492"/>
                  <a:gd name="connsiteX845" fmla="*/ 1296526 w 2884232"/>
                  <a:gd name="connsiteY845" fmla="*/ 0 h 537492"/>
                  <a:gd name="connsiteX846" fmla="*/ 1303559 w 2884232"/>
                  <a:gd name="connsiteY846" fmla="*/ 7033 h 537492"/>
                  <a:gd name="connsiteX847" fmla="*/ 1303559 w 2884232"/>
                  <a:gd name="connsiteY847" fmla="*/ 7033 h 537492"/>
                  <a:gd name="connsiteX848" fmla="*/ 1296526 w 2884232"/>
                  <a:gd name="connsiteY848" fmla="*/ 14067 h 537492"/>
                  <a:gd name="connsiteX849" fmla="*/ 1296526 w 2884232"/>
                  <a:gd name="connsiteY849" fmla="*/ 14067 h 537492"/>
                  <a:gd name="connsiteX850" fmla="*/ 1289493 w 2884232"/>
                  <a:gd name="connsiteY850" fmla="*/ 7033 h 537492"/>
                  <a:gd name="connsiteX851" fmla="*/ 1261359 w 2884232"/>
                  <a:gd name="connsiteY851" fmla="*/ 7033 h 537492"/>
                  <a:gd name="connsiteX852" fmla="*/ 1268393 w 2884232"/>
                  <a:gd name="connsiteY852" fmla="*/ 0 h 537492"/>
                  <a:gd name="connsiteX853" fmla="*/ 1268393 w 2884232"/>
                  <a:gd name="connsiteY853" fmla="*/ 0 h 537492"/>
                  <a:gd name="connsiteX854" fmla="*/ 1275426 w 2884232"/>
                  <a:gd name="connsiteY854" fmla="*/ 7033 h 537492"/>
                  <a:gd name="connsiteX855" fmla="*/ 1275426 w 2884232"/>
                  <a:gd name="connsiteY855" fmla="*/ 7033 h 537492"/>
                  <a:gd name="connsiteX856" fmla="*/ 1268393 w 2884232"/>
                  <a:gd name="connsiteY856" fmla="*/ 14067 h 537492"/>
                  <a:gd name="connsiteX857" fmla="*/ 1268393 w 2884232"/>
                  <a:gd name="connsiteY857" fmla="*/ 14067 h 537492"/>
                  <a:gd name="connsiteX858" fmla="*/ 1261359 w 2884232"/>
                  <a:gd name="connsiteY858" fmla="*/ 7033 h 537492"/>
                  <a:gd name="connsiteX859" fmla="*/ 1233226 w 2884232"/>
                  <a:gd name="connsiteY859" fmla="*/ 7033 h 537492"/>
                  <a:gd name="connsiteX860" fmla="*/ 1240259 w 2884232"/>
                  <a:gd name="connsiteY860" fmla="*/ 0 h 537492"/>
                  <a:gd name="connsiteX861" fmla="*/ 1240259 w 2884232"/>
                  <a:gd name="connsiteY861" fmla="*/ 0 h 537492"/>
                  <a:gd name="connsiteX862" fmla="*/ 1247293 w 2884232"/>
                  <a:gd name="connsiteY862" fmla="*/ 7033 h 537492"/>
                  <a:gd name="connsiteX863" fmla="*/ 1247293 w 2884232"/>
                  <a:gd name="connsiteY863" fmla="*/ 7033 h 537492"/>
                  <a:gd name="connsiteX864" fmla="*/ 1240259 w 2884232"/>
                  <a:gd name="connsiteY864" fmla="*/ 14067 h 537492"/>
                  <a:gd name="connsiteX865" fmla="*/ 1240259 w 2884232"/>
                  <a:gd name="connsiteY865" fmla="*/ 14067 h 537492"/>
                  <a:gd name="connsiteX866" fmla="*/ 1233226 w 2884232"/>
                  <a:gd name="connsiteY866" fmla="*/ 7033 h 537492"/>
                  <a:gd name="connsiteX867" fmla="*/ 1205093 w 2884232"/>
                  <a:gd name="connsiteY867" fmla="*/ 7033 h 537492"/>
                  <a:gd name="connsiteX868" fmla="*/ 1212126 w 2884232"/>
                  <a:gd name="connsiteY868" fmla="*/ 0 h 537492"/>
                  <a:gd name="connsiteX869" fmla="*/ 1212126 w 2884232"/>
                  <a:gd name="connsiteY869" fmla="*/ 0 h 537492"/>
                  <a:gd name="connsiteX870" fmla="*/ 1219159 w 2884232"/>
                  <a:gd name="connsiteY870" fmla="*/ 7033 h 537492"/>
                  <a:gd name="connsiteX871" fmla="*/ 1219159 w 2884232"/>
                  <a:gd name="connsiteY871" fmla="*/ 7033 h 537492"/>
                  <a:gd name="connsiteX872" fmla="*/ 1212126 w 2884232"/>
                  <a:gd name="connsiteY872" fmla="*/ 14067 h 537492"/>
                  <a:gd name="connsiteX873" fmla="*/ 1212126 w 2884232"/>
                  <a:gd name="connsiteY873" fmla="*/ 14067 h 537492"/>
                  <a:gd name="connsiteX874" fmla="*/ 1205093 w 2884232"/>
                  <a:gd name="connsiteY874" fmla="*/ 7033 h 537492"/>
                  <a:gd name="connsiteX875" fmla="*/ 1176959 w 2884232"/>
                  <a:gd name="connsiteY875" fmla="*/ 7033 h 537492"/>
                  <a:gd name="connsiteX876" fmla="*/ 1183993 w 2884232"/>
                  <a:gd name="connsiteY876" fmla="*/ 0 h 537492"/>
                  <a:gd name="connsiteX877" fmla="*/ 1183993 w 2884232"/>
                  <a:gd name="connsiteY877" fmla="*/ 0 h 537492"/>
                  <a:gd name="connsiteX878" fmla="*/ 1191026 w 2884232"/>
                  <a:gd name="connsiteY878" fmla="*/ 7033 h 537492"/>
                  <a:gd name="connsiteX879" fmla="*/ 1191026 w 2884232"/>
                  <a:gd name="connsiteY879" fmla="*/ 7033 h 537492"/>
                  <a:gd name="connsiteX880" fmla="*/ 1183993 w 2884232"/>
                  <a:gd name="connsiteY880" fmla="*/ 14067 h 537492"/>
                  <a:gd name="connsiteX881" fmla="*/ 1183993 w 2884232"/>
                  <a:gd name="connsiteY881" fmla="*/ 14067 h 537492"/>
                  <a:gd name="connsiteX882" fmla="*/ 1176959 w 2884232"/>
                  <a:gd name="connsiteY882" fmla="*/ 7033 h 537492"/>
                  <a:gd name="connsiteX883" fmla="*/ 1148826 w 2884232"/>
                  <a:gd name="connsiteY883" fmla="*/ 7033 h 537492"/>
                  <a:gd name="connsiteX884" fmla="*/ 1155859 w 2884232"/>
                  <a:gd name="connsiteY884" fmla="*/ 0 h 537492"/>
                  <a:gd name="connsiteX885" fmla="*/ 1155859 w 2884232"/>
                  <a:gd name="connsiteY885" fmla="*/ 0 h 537492"/>
                  <a:gd name="connsiteX886" fmla="*/ 1162893 w 2884232"/>
                  <a:gd name="connsiteY886" fmla="*/ 7033 h 537492"/>
                  <a:gd name="connsiteX887" fmla="*/ 1162893 w 2884232"/>
                  <a:gd name="connsiteY887" fmla="*/ 7033 h 537492"/>
                  <a:gd name="connsiteX888" fmla="*/ 1155859 w 2884232"/>
                  <a:gd name="connsiteY888" fmla="*/ 14067 h 537492"/>
                  <a:gd name="connsiteX889" fmla="*/ 1155859 w 2884232"/>
                  <a:gd name="connsiteY889" fmla="*/ 14067 h 537492"/>
                  <a:gd name="connsiteX890" fmla="*/ 1148826 w 2884232"/>
                  <a:gd name="connsiteY890" fmla="*/ 7033 h 537492"/>
                  <a:gd name="connsiteX891" fmla="*/ 1120692 w 2884232"/>
                  <a:gd name="connsiteY891" fmla="*/ 7033 h 537492"/>
                  <a:gd name="connsiteX892" fmla="*/ 1127726 w 2884232"/>
                  <a:gd name="connsiteY892" fmla="*/ 0 h 537492"/>
                  <a:gd name="connsiteX893" fmla="*/ 1127726 w 2884232"/>
                  <a:gd name="connsiteY893" fmla="*/ 0 h 537492"/>
                  <a:gd name="connsiteX894" fmla="*/ 1134759 w 2884232"/>
                  <a:gd name="connsiteY894" fmla="*/ 7033 h 537492"/>
                  <a:gd name="connsiteX895" fmla="*/ 1134759 w 2884232"/>
                  <a:gd name="connsiteY895" fmla="*/ 7033 h 537492"/>
                  <a:gd name="connsiteX896" fmla="*/ 1127726 w 2884232"/>
                  <a:gd name="connsiteY896" fmla="*/ 14067 h 537492"/>
                  <a:gd name="connsiteX897" fmla="*/ 1127726 w 2884232"/>
                  <a:gd name="connsiteY897" fmla="*/ 14067 h 537492"/>
                  <a:gd name="connsiteX898" fmla="*/ 1120692 w 2884232"/>
                  <a:gd name="connsiteY898" fmla="*/ 7033 h 537492"/>
                  <a:gd name="connsiteX899" fmla="*/ 1092559 w 2884232"/>
                  <a:gd name="connsiteY899" fmla="*/ 7033 h 537492"/>
                  <a:gd name="connsiteX900" fmla="*/ 1099592 w 2884232"/>
                  <a:gd name="connsiteY900" fmla="*/ 0 h 537492"/>
                  <a:gd name="connsiteX901" fmla="*/ 1099592 w 2884232"/>
                  <a:gd name="connsiteY901" fmla="*/ 0 h 537492"/>
                  <a:gd name="connsiteX902" fmla="*/ 1106626 w 2884232"/>
                  <a:gd name="connsiteY902" fmla="*/ 7033 h 537492"/>
                  <a:gd name="connsiteX903" fmla="*/ 1106626 w 2884232"/>
                  <a:gd name="connsiteY903" fmla="*/ 7033 h 537492"/>
                  <a:gd name="connsiteX904" fmla="*/ 1099592 w 2884232"/>
                  <a:gd name="connsiteY904" fmla="*/ 14067 h 537492"/>
                  <a:gd name="connsiteX905" fmla="*/ 1099592 w 2884232"/>
                  <a:gd name="connsiteY905" fmla="*/ 14067 h 537492"/>
                  <a:gd name="connsiteX906" fmla="*/ 1092559 w 2884232"/>
                  <a:gd name="connsiteY906" fmla="*/ 7033 h 537492"/>
                  <a:gd name="connsiteX907" fmla="*/ 1064426 w 2884232"/>
                  <a:gd name="connsiteY907" fmla="*/ 7033 h 537492"/>
                  <a:gd name="connsiteX908" fmla="*/ 1071459 w 2884232"/>
                  <a:gd name="connsiteY908" fmla="*/ 0 h 537492"/>
                  <a:gd name="connsiteX909" fmla="*/ 1071459 w 2884232"/>
                  <a:gd name="connsiteY909" fmla="*/ 0 h 537492"/>
                  <a:gd name="connsiteX910" fmla="*/ 1078492 w 2884232"/>
                  <a:gd name="connsiteY910" fmla="*/ 7033 h 537492"/>
                  <a:gd name="connsiteX911" fmla="*/ 1078492 w 2884232"/>
                  <a:gd name="connsiteY911" fmla="*/ 7033 h 537492"/>
                  <a:gd name="connsiteX912" fmla="*/ 1071459 w 2884232"/>
                  <a:gd name="connsiteY912" fmla="*/ 14067 h 537492"/>
                  <a:gd name="connsiteX913" fmla="*/ 1071459 w 2884232"/>
                  <a:gd name="connsiteY913" fmla="*/ 14067 h 537492"/>
                  <a:gd name="connsiteX914" fmla="*/ 1064426 w 2884232"/>
                  <a:gd name="connsiteY914" fmla="*/ 7033 h 537492"/>
                  <a:gd name="connsiteX915" fmla="*/ 1036292 w 2884232"/>
                  <a:gd name="connsiteY915" fmla="*/ 7033 h 537492"/>
                  <a:gd name="connsiteX916" fmla="*/ 1043326 w 2884232"/>
                  <a:gd name="connsiteY916" fmla="*/ 0 h 537492"/>
                  <a:gd name="connsiteX917" fmla="*/ 1043326 w 2884232"/>
                  <a:gd name="connsiteY917" fmla="*/ 0 h 537492"/>
                  <a:gd name="connsiteX918" fmla="*/ 1050359 w 2884232"/>
                  <a:gd name="connsiteY918" fmla="*/ 7033 h 537492"/>
                  <a:gd name="connsiteX919" fmla="*/ 1050359 w 2884232"/>
                  <a:gd name="connsiteY919" fmla="*/ 7033 h 537492"/>
                  <a:gd name="connsiteX920" fmla="*/ 1043326 w 2884232"/>
                  <a:gd name="connsiteY920" fmla="*/ 14067 h 537492"/>
                  <a:gd name="connsiteX921" fmla="*/ 1043326 w 2884232"/>
                  <a:gd name="connsiteY921" fmla="*/ 14067 h 537492"/>
                  <a:gd name="connsiteX922" fmla="*/ 1036292 w 2884232"/>
                  <a:gd name="connsiteY922" fmla="*/ 7033 h 537492"/>
                  <a:gd name="connsiteX923" fmla="*/ 1008159 w 2884232"/>
                  <a:gd name="connsiteY923" fmla="*/ 7033 h 537492"/>
                  <a:gd name="connsiteX924" fmla="*/ 1015192 w 2884232"/>
                  <a:gd name="connsiteY924" fmla="*/ 0 h 537492"/>
                  <a:gd name="connsiteX925" fmla="*/ 1015192 w 2884232"/>
                  <a:gd name="connsiteY925" fmla="*/ 0 h 537492"/>
                  <a:gd name="connsiteX926" fmla="*/ 1022226 w 2884232"/>
                  <a:gd name="connsiteY926" fmla="*/ 7033 h 537492"/>
                  <a:gd name="connsiteX927" fmla="*/ 1022226 w 2884232"/>
                  <a:gd name="connsiteY927" fmla="*/ 7033 h 537492"/>
                  <a:gd name="connsiteX928" fmla="*/ 1015192 w 2884232"/>
                  <a:gd name="connsiteY928" fmla="*/ 14067 h 537492"/>
                  <a:gd name="connsiteX929" fmla="*/ 1015192 w 2884232"/>
                  <a:gd name="connsiteY929" fmla="*/ 14067 h 537492"/>
                  <a:gd name="connsiteX930" fmla="*/ 1008159 w 2884232"/>
                  <a:gd name="connsiteY930" fmla="*/ 7033 h 537492"/>
                  <a:gd name="connsiteX931" fmla="*/ 980026 w 2884232"/>
                  <a:gd name="connsiteY931" fmla="*/ 7033 h 537492"/>
                  <a:gd name="connsiteX932" fmla="*/ 987059 w 2884232"/>
                  <a:gd name="connsiteY932" fmla="*/ 0 h 537492"/>
                  <a:gd name="connsiteX933" fmla="*/ 987059 w 2884232"/>
                  <a:gd name="connsiteY933" fmla="*/ 0 h 537492"/>
                  <a:gd name="connsiteX934" fmla="*/ 994092 w 2884232"/>
                  <a:gd name="connsiteY934" fmla="*/ 7033 h 537492"/>
                  <a:gd name="connsiteX935" fmla="*/ 994092 w 2884232"/>
                  <a:gd name="connsiteY935" fmla="*/ 7033 h 537492"/>
                  <a:gd name="connsiteX936" fmla="*/ 987059 w 2884232"/>
                  <a:gd name="connsiteY936" fmla="*/ 14067 h 537492"/>
                  <a:gd name="connsiteX937" fmla="*/ 987059 w 2884232"/>
                  <a:gd name="connsiteY937" fmla="*/ 14067 h 537492"/>
                  <a:gd name="connsiteX938" fmla="*/ 980026 w 2884232"/>
                  <a:gd name="connsiteY938" fmla="*/ 7033 h 537492"/>
                  <a:gd name="connsiteX939" fmla="*/ 951892 w 2884232"/>
                  <a:gd name="connsiteY939" fmla="*/ 7033 h 537492"/>
                  <a:gd name="connsiteX940" fmla="*/ 958926 w 2884232"/>
                  <a:gd name="connsiteY940" fmla="*/ 0 h 537492"/>
                  <a:gd name="connsiteX941" fmla="*/ 958926 w 2884232"/>
                  <a:gd name="connsiteY941" fmla="*/ 0 h 537492"/>
                  <a:gd name="connsiteX942" fmla="*/ 965959 w 2884232"/>
                  <a:gd name="connsiteY942" fmla="*/ 7033 h 537492"/>
                  <a:gd name="connsiteX943" fmla="*/ 965959 w 2884232"/>
                  <a:gd name="connsiteY943" fmla="*/ 7033 h 537492"/>
                  <a:gd name="connsiteX944" fmla="*/ 958926 w 2884232"/>
                  <a:gd name="connsiteY944" fmla="*/ 14067 h 537492"/>
                  <a:gd name="connsiteX945" fmla="*/ 958926 w 2884232"/>
                  <a:gd name="connsiteY945" fmla="*/ 14067 h 537492"/>
                  <a:gd name="connsiteX946" fmla="*/ 951892 w 2884232"/>
                  <a:gd name="connsiteY946" fmla="*/ 7033 h 537492"/>
                  <a:gd name="connsiteX947" fmla="*/ 923759 w 2884232"/>
                  <a:gd name="connsiteY947" fmla="*/ 7033 h 537492"/>
                  <a:gd name="connsiteX948" fmla="*/ 930792 w 2884232"/>
                  <a:gd name="connsiteY948" fmla="*/ 0 h 537492"/>
                  <a:gd name="connsiteX949" fmla="*/ 930792 w 2884232"/>
                  <a:gd name="connsiteY949" fmla="*/ 0 h 537492"/>
                  <a:gd name="connsiteX950" fmla="*/ 937826 w 2884232"/>
                  <a:gd name="connsiteY950" fmla="*/ 7033 h 537492"/>
                  <a:gd name="connsiteX951" fmla="*/ 937826 w 2884232"/>
                  <a:gd name="connsiteY951" fmla="*/ 7033 h 537492"/>
                  <a:gd name="connsiteX952" fmla="*/ 930792 w 2884232"/>
                  <a:gd name="connsiteY952" fmla="*/ 14067 h 537492"/>
                  <a:gd name="connsiteX953" fmla="*/ 930792 w 2884232"/>
                  <a:gd name="connsiteY953" fmla="*/ 14067 h 537492"/>
                  <a:gd name="connsiteX954" fmla="*/ 923759 w 2884232"/>
                  <a:gd name="connsiteY954" fmla="*/ 7033 h 537492"/>
                  <a:gd name="connsiteX955" fmla="*/ 895626 w 2884232"/>
                  <a:gd name="connsiteY955" fmla="*/ 7033 h 537492"/>
                  <a:gd name="connsiteX956" fmla="*/ 902659 w 2884232"/>
                  <a:gd name="connsiteY956" fmla="*/ 0 h 537492"/>
                  <a:gd name="connsiteX957" fmla="*/ 902659 w 2884232"/>
                  <a:gd name="connsiteY957" fmla="*/ 0 h 537492"/>
                  <a:gd name="connsiteX958" fmla="*/ 909692 w 2884232"/>
                  <a:gd name="connsiteY958" fmla="*/ 7033 h 537492"/>
                  <a:gd name="connsiteX959" fmla="*/ 909692 w 2884232"/>
                  <a:gd name="connsiteY959" fmla="*/ 7033 h 537492"/>
                  <a:gd name="connsiteX960" fmla="*/ 902659 w 2884232"/>
                  <a:gd name="connsiteY960" fmla="*/ 14067 h 537492"/>
                  <a:gd name="connsiteX961" fmla="*/ 902659 w 2884232"/>
                  <a:gd name="connsiteY961" fmla="*/ 14067 h 537492"/>
                  <a:gd name="connsiteX962" fmla="*/ 895626 w 2884232"/>
                  <a:gd name="connsiteY962" fmla="*/ 7033 h 537492"/>
                  <a:gd name="connsiteX963" fmla="*/ 867492 w 2884232"/>
                  <a:gd name="connsiteY963" fmla="*/ 7033 h 537492"/>
                  <a:gd name="connsiteX964" fmla="*/ 874526 w 2884232"/>
                  <a:gd name="connsiteY964" fmla="*/ 0 h 537492"/>
                  <a:gd name="connsiteX965" fmla="*/ 874526 w 2884232"/>
                  <a:gd name="connsiteY965" fmla="*/ 0 h 537492"/>
                  <a:gd name="connsiteX966" fmla="*/ 881559 w 2884232"/>
                  <a:gd name="connsiteY966" fmla="*/ 7033 h 537492"/>
                  <a:gd name="connsiteX967" fmla="*/ 881559 w 2884232"/>
                  <a:gd name="connsiteY967" fmla="*/ 7033 h 537492"/>
                  <a:gd name="connsiteX968" fmla="*/ 874526 w 2884232"/>
                  <a:gd name="connsiteY968" fmla="*/ 14067 h 537492"/>
                  <a:gd name="connsiteX969" fmla="*/ 874526 w 2884232"/>
                  <a:gd name="connsiteY969" fmla="*/ 14067 h 537492"/>
                  <a:gd name="connsiteX970" fmla="*/ 867492 w 2884232"/>
                  <a:gd name="connsiteY970" fmla="*/ 7033 h 537492"/>
                  <a:gd name="connsiteX971" fmla="*/ 839359 w 2884232"/>
                  <a:gd name="connsiteY971" fmla="*/ 7033 h 537492"/>
                  <a:gd name="connsiteX972" fmla="*/ 846392 w 2884232"/>
                  <a:gd name="connsiteY972" fmla="*/ 0 h 537492"/>
                  <a:gd name="connsiteX973" fmla="*/ 846392 w 2884232"/>
                  <a:gd name="connsiteY973" fmla="*/ 0 h 537492"/>
                  <a:gd name="connsiteX974" fmla="*/ 853426 w 2884232"/>
                  <a:gd name="connsiteY974" fmla="*/ 7033 h 537492"/>
                  <a:gd name="connsiteX975" fmla="*/ 853426 w 2884232"/>
                  <a:gd name="connsiteY975" fmla="*/ 7033 h 537492"/>
                  <a:gd name="connsiteX976" fmla="*/ 846392 w 2884232"/>
                  <a:gd name="connsiteY976" fmla="*/ 14067 h 537492"/>
                  <a:gd name="connsiteX977" fmla="*/ 846392 w 2884232"/>
                  <a:gd name="connsiteY977" fmla="*/ 14067 h 537492"/>
                  <a:gd name="connsiteX978" fmla="*/ 839359 w 2884232"/>
                  <a:gd name="connsiteY978" fmla="*/ 7033 h 537492"/>
                  <a:gd name="connsiteX979" fmla="*/ 811226 w 2884232"/>
                  <a:gd name="connsiteY979" fmla="*/ 7033 h 537492"/>
                  <a:gd name="connsiteX980" fmla="*/ 818259 w 2884232"/>
                  <a:gd name="connsiteY980" fmla="*/ 0 h 537492"/>
                  <a:gd name="connsiteX981" fmla="*/ 818259 w 2884232"/>
                  <a:gd name="connsiteY981" fmla="*/ 0 h 537492"/>
                  <a:gd name="connsiteX982" fmla="*/ 825292 w 2884232"/>
                  <a:gd name="connsiteY982" fmla="*/ 7033 h 537492"/>
                  <a:gd name="connsiteX983" fmla="*/ 825292 w 2884232"/>
                  <a:gd name="connsiteY983" fmla="*/ 7033 h 537492"/>
                  <a:gd name="connsiteX984" fmla="*/ 818259 w 2884232"/>
                  <a:gd name="connsiteY984" fmla="*/ 14067 h 537492"/>
                  <a:gd name="connsiteX985" fmla="*/ 818259 w 2884232"/>
                  <a:gd name="connsiteY985" fmla="*/ 14067 h 537492"/>
                  <a:gd name="connsiteX986" fmla="*/ 811226 w 2884232"/>
                  <a:gd name="connsiteY986" fmla="*/ 7033 h 537492"/>
                  <a:gd name="connsiteX987" fmla="*/ 783092 w 2884232"/>
                  <a:gd name="connsiteY987" fmla="*/ 7033 h 537492"/>
                  <a:gd name="connsiteX988" fmla="*/ 790125 w 2884232"/>
                  <a:gd name="connsiteY988" fmla="*/ 0 h 537492"/>
                  <a:gd name="connsiteX989" fmla="*/ 790125 w 2884232"/>
                  <a:gd name="connsiteY989" fmla="*/ 0 h 537492"/>
                  <a:gd name="connsiteX990" fmla="*/ 797159 w 2884232"/>
                  <a:gd name="connsiteY990" fmla="*/ 7033 h 537492"/>
                  <a:gd name="connsiteX991" fmla="*/ 797159 w 2884232"/>
                  <a:gd name="connsiteY991" fmla="*/ 7033 h 537492"/>
                  <a:gd name="connsiteX992" fmla="*/ 790125 w 2884232"/>
                  <a:gd name="connsiteY992" fmla="*/ 14067 h 537492"/>
                  <a:gd name="connsiteX993" fmla="*/ 790125 w 2884232"/>
                  <a:gd name="connsiteY993" fmla="*/ 14067 h 537492"/>
                  <a:gd name="connsiteX994" fmla="*/ 783092 w 2884232"/>
                  <a:gd name="connsiteY994" fmla="*/ 7033 h 537492"/>
                  <a:gd name="connsiteX995" fmla="*/ 754959 w 2884232"/>
                  <a:gd name="connsiteY995" fmla="*/ 7033 h 537492"/>
                  <a:gd name="connsiteX996" fmla="*/ 761992 w 2884232"/>
                  <a:gd name="connsiteY996" fmla="*/ 0 h 537492"/>
                  <a:gd name="connsiteX997" fmla="*/ 761992 w 2884232"/>
                  <a:gd name="connsiteY997" fmla="*/ 0 h 537492"/>
                  <a:gd name="connsiteX998" fmla="*/ 769025 w 2884232"/>
                  <a:gd name="connsiteY998" fmla="*/ 7033 h 537492"/>
                  <a:gd name="connsiteX999" fmla="*/ 769025 w 2884232"/>
                  <a:gd name="connsiteY999" fmla="*/ 7033 h 537492"/>
                  <a:gd name="connsiteX1000" fmla="*/ 761992 w 2884232"/>
                  <a:gd name="connsiteY1000" fmla="*/ 14067 h 537492"/>
                  <a:gd name="connsiteX1001" fmla="*/ 761992 w 2884232"/>
                  <a:gd name="connsiteY1001" fmla="*/ 14067 h 537492"/>
                  <a:gd name="connsiteX1002" fmla="*/ 754959 w 2884232"/>
                  <a:gd name="connsiteY1002" fmla="*/ 7033 h 537492"/>
                  <a:gd name="connsiteX1003" fmla="*/ 726825 w 2884232"/>
                  <a:gd name="connsiteY1003" fmla="*/ 7033 h 537492"/>
                  <a:gd name="connsiteX1004" fmla="*/ 733859 w 2884232"/>
                  <a:gd name="connsiteY1004" fmla="*/ 0 h 537492"/>
                  <a:gd name="connsiteX1005" fmla="*/ 733859 w 2884232"/>
                  <a:gd name="connsiteY1005" fmla="*/ 0 h 537492"/>
                  <a:gd name="connsiteX1006" fmla="*/ 740892 w 2884232"/>
                  <a:gd name="connsiteY1006" fmla="*/ 7033 h 537492"/>
                  <a:gd name="connsiteX1007" fmla="*/ 740892 w 2884232"/>
                  <a:gd name="connsiteY1007" fmla="*/ 7033 h 537492"/>
                  <a:gd name="connsiteX1008" fmla="*/ 733859 w 2884232"/>
                  <a:gd name="connsiteY1008" fmla="*/ 14067 h 537492"/>
                  <a:gd name="connsiteX1009" fmla="*/ 733859 w 2884232"/>
                  <a:gd name="connsiteY1009" fmla="*/ 14067 h 537492"/>
                  <a:gd name="connsiteX1010" fmla="*/ 726825 w 2884232"/>
                  <a:gd name="connsiteY1010" fmla="*/ 7033 h 537492"/>
                  <a:gd name="connsiteX1011" fmla="*/ 698692 w 2884232"/>
                  <a:gd name="connsiteY1011" fmla="*/ 7033 h 537492"/>
                  <a:gd name="connsiteX1012" fmla="*/ 705725 w 2884232"/>
                  <a:gd name="connsiteY1012" fmla="*/ 0 h 537492"/>
                  <a:gd name="connsiteX1013" fmla="*/ 705725 w 2884232"/>
                  <a:gd name="connsiteY1013" fmla="*/ 0 h 537492"/>
                  <a:gd name="connsiteX1014" fmla="*/ 712759 w 2884232"/>
                  <a:gd name="connsiteY1014" fmla="*/ 7033 h 537492"/>
                  <a:gd name="connsiteX1015" fmla="*/ 712759 w 2884232"/>
                  <a:gd name="connsiteY1015" fmla="*/ 7033 h 537492"/>
                  <a:gd name="connsiteX1016" fmla="*/ 705725 w 2884232"/>
                  <a:gd name="connsiteY1016" fmla="*/ 14067 h 537492"/>
                  <a:gd name="connsiteX1017" fmla="*/ 705725 w 2884232"/>
                  <a:gd name="connsiteY1017" fmla="*/ 14067 h 537492"/>
                  <a:gd name="connsiteX1018" fmla="*/ 698692 w 2884232"/>
                  <a:gd name="connsiteY1018" fmla="*/ 7033 h 537492"/>
                  <a:gd name="connsiteX1019" fmla="*/ 670559 w 2884232"/>
                  <a:gd name="connsiteY1019" fmla="*/ 7033 h 537492"/>
                  <a:gd name="connsiteX1020" fmla="*/ 677592 w 2884232"/>
                  <a:gd name="connsiteY1020" fmla="*/ 0 h 537492"/>
                  <a:gd name="connsiteX1021" fmla="*/ 677592 w 2884232"/>
                  <a:gd name="connsiteY1021" fmla="*/ 0 h 537492"/>
                  <a:gd name="connsiteX1022" fmla="*/ 684625 w 2884232"/>
                  <a:gd name="connsiteY1022" fmla="*/ 7033 h 537492"/>
                  <a:gd name="connsiteX1023" fmla="*/ 684625 w 2884232"/>
                  <a:gd name="connsiteY1023" fmla="*/ 7033 h 537492"/>
                  <a:gd name="connsiteX1024" fmla="*/ 677592 w 2884232"/>
                  <a:gd name="connsiteY1024" fmla="*/ 14067 h 537492"/>
                  <a:gd name="connsiteX1025" fmla="*/ 677592 w 2884232"/>
                  <a:gd name="connsiteY1025" fmla="*/ 14067 h 537492"/>
                  <a:gd name="connsiteX1026" fmla="*/ 670559 w 2884232"/>
                  <a:gd name="connsiteY1026" fmla="*/ 7033 h 537492"/>
                  <a:gd name="connsiteX1027" fmla="*/ 642425 w 2884232"/>
                  <a:gd name="connsiteY1027" fmla="*/ 7033 h 537492"/>
                  <a:gd name="connsiteX1028" fmla="*/ 649459 w 2884232"/>
                  <a:gd name="connsiteY1028" fmla="*/ 0 h 537492"/>
                  <a:gd name="connsiteX1029" fmla="*/ 649459 w 2884232"/>
                  <a:gd name="connsiteY1029" fmla="*/ 0 h 537492"/>
                  <a:gd name="connsiteX1030" fmla="*/ 656492 w 2884232"/>
                  <a:gd name="connsiteY1030" fmla="*/ 7033 h 537492"/>
                  <a:gd name="connsiteX1031" fmla="*/ 656492 w 2884232"/>
                  <a:gd name="connsiteY1031" fmla="*/ 7033 h 537492"/>
                  <a:gd name="connsiteX1032" fmla="*/ 649459 w 2884232"/>
                  <a:gd name="connsiteY1032" fmla="*/ 14067 h 537492"/>
                  <a:gd name="connsiteX1033" fmla="*/ 649459 w 2884232"/>
                  <a:gd name="connsiteY1033" fmla="*/ 14067 h 537492"/>
                  <a:gd name="connsiteX1034" fmla="*/ 642425 w 2884232"/>
                  <a:gd name="connsiteY1034" fmla="*/ 7033 h 537492"/>
                  <a:gd name="connsiteX1035" fmla="*/ 614292 w 2884232"/>
                  <a:gd name="connsiteY1035" fmla="*/ 7033 h 537492"/>
                  <a:gd name="connsiteX1036" fmla="*/ 621325 w 2884232"/>
                  <a:gd name="connsiteY1036" fmla="*/ 0 h 537492"/>
                  <a:gd name="connsiteX1037" fmla="*/ 621325 w 2884232"/>
                  <a:gd name="connsiteY1037" fmla="*/ 0 h 537492"/>
                  <a:gd name="connsiteX1038" fmla="*/ 628359 w 2884232"/>
                  <a:gd name="connsiteY1038" fmla="*/ 7033 h 537492"/>
                  <a:gd name="connsiteX1039" fmla="*/ 628359 w 2884232"/>
                  <a:gd name="connsiteY1039" fmla="*/ 7033 h 537492"/>
                  <a:gd name="connsiteX1040" fmla="*/ 621325 w 2884232"/>
                  <a:gd name="connsiteY1040" fmla="*/ 14067 h 537492"/>
                  <a:gd name="connsiteX1041" fmla="*/ 621325 w 2884232"/>
                  <a:gd name="connsiteY1041" fmla="*/ 14067 h 537492"/>
                  <a:gd name="connsiteX1042" fmla="*/ 614292 w 2884232"/>
                  <a:gd name="connsiteY1042" fmla="*/ 7033 h 537492"/>
                  <a:gd name="connsiteX1043" fmla="*/ 586159 w 2884232"/>
                  <a:gd name="connsiteY1043" fmla="*/ 7033 h 537492"/>
                  <a:gd name="connsiteX1044" fmla="*/ 593192 w 2884232"/>
                  <a:gd name="connsiteY1044" fmla="*/ 0 h 537492"/>
                  <a:gd name="connsiteX1045" fmla="*/ 593192 w 2884232"/>
                  <a:gd name="connsiteY1045" fmla="*/ 0 h 537492"/>
                  <a:gd name="connsiteX1046" fmla="*/ 600225 w 2884232"/>
                  <a:gd name="connsiteY1046" fmla="*/ 7033 h 537492"/>
                  <a:gd name="connsiteX1047" fmla="*/ 600225 w 2884232"/>
                  <a:gd name="connsiteY1047" fmla="*/ 7033 h 537492"/>
                  <a:gd name="connsiteX1048" fmla="*/ 593192 w 2884232"/>
                  <a:gd name="connsiteY1048" fmla="*/ 14067 h 537492"/>
                  <a:gd name="connsiteX1049" fmla="*/ 593192 w 2884232"/>
                  <a:gd name="connsiteY1049" fmla="*/ 14067 h 537492"/>
                  <a:gd name="connsiteX1050" fmla="*/ 586159 w 2884232"/>
                  <a:gd name="connsiteY1050" fmla="*/ 7033 h 537492"/>
                  <a:gd name="connsiteX1051" fmla="*/ 558025 w 2884232"/>
                  <a:gd name="connsiteY1051" fmla="*/ 7033 h 537492"/>
                  <a:gd name="connsiteX1052" fmla="*/ 565059 w 2884232"/>
                  <a:gd name="connsiteY1052" fmla="*/ 0 h 537492"/>
                  <a:gd name="connsiteX1053" fmla="*/ 565059 w 2884232"/>
                  <a:gd name="connsiteY1053" fmla="*/ 0 h 537492"/>
                  <a:gd name="connsiteX1054" fmla="*/ 572092 w 2884232"/>
                  <a:gd name="connsiteY1054" fmla="*/ 7033 h 537492"/>
                  <a:gd name="connsiteX1055" fmla="*/ 572092 w 2884232"/>
                  <a:gd name="connsiteY1055" fmla="*/ 7033 h 537492"/>
                  <a:gd name="connsiteX1056" fmla="*/ 565059 w 2884232"/>
                  <a:gd name="connsiteY1056" fmla="*/ 14067 h 537492"/>
                  <a:gd name="connsiteX1057" fmla="*/ 565059 w 2884232"/>
                  <a:gd name="connsiteY1057" fmla="*/ 14067 h 537492"/>
                  <a:gd name="connsiteX1058" fmla="*/ 558025 w 2884232"/>
                  <a:gd name="connsiteY1058" fmla="*/ 7033 h 537492"/>
                  <a:gd name="connsiteX1059" fmla="*/ 529892 w 2884232"/>
                  <a:gd name="connsiteY1059" fmla="*/ 7033 h 537492"/>
                  <a:gd name="connsiteX1060" fmla="*/ 536925 w 2884232"/>
                  <a:gd name="connsiteY1060" fmla="*/ 0 h 537492"/>
                  <a:gd name="connsiteX1061" fmla="*/ 536925 w 2884232"/>
                  <a:gd name="connsiteY1061" fmla="*/ 0 h 537492"/>
                  <a:gd name="connsiteX1062" fmla="*/ 543959 w 2884232"/>
                  <a:gd name="connsiteY1062" fmla="*/ 7033 h 537492"/>
                  <a:gd name="connsiteX1063" fmla="*/ 543959 w 2884232"/>
                  <a:gd name="connsiteY1063" fmla="*/ 7033 h 537492"/>
                  <a:gd name="connsiteX1064" fmla="*/ 536925 w 2884232"/>
                  <a:gd name="connsiteY1064" fmla="*/ 14067 h 537492"/>
                  <a:gd name="connsiteX1065" fmla="*/ 536925 w 2884232"/>
                  <a:gd name="connsiteY1065" fmla="*/ 14067 h 537492"/>
                  <a:gd name="connsiteX1066" fmla="*/ 529892 w 2884232"/>
                  <a:gd name="connsiteY1066" fmla="*/ 7033 h 537492"/>
                  <a:gd name="connsiteX1067" fmla="*/ 501759 w 2884232"/>
                  <a:gd name="connsiteY1067" fmla="*/ 7033 h 537492"/>
                  <a:gd name="connsiteX1068" fmla="*/ 508792 w 2884232"/>
                  <a:gd name="connsiteY1068" fmla="*/ 0 h 537492"/>
                  <a:gd name="connsiteX1069" fmla="*/ 508792 w 2884232"/>
                  <a:gd name="connsiteY1069" fmla="*/ 0 h 537492"/>
                  <a:gd name="connsiteX1070" fmla="*/ 515825 w 2884232"/>
                  <a:gd name="connsiteY1070" fmla="*/ 7033 h 537492"/>
                  <a:gd name="connsiteX1071" fmla="*/ 515825 w 2884232"/>
                  <a:gd name="connsiteY1071" fmla="*/ 7033 h 537492"/>
                  <a:gd name="connsiteX1072" fmla="*/ 508792 w 2884232"/>
                  <a:gd name="connsiteY1072" fmla="*/ 14067 h 537492"/>
                  <a:gd name="connsiteX1073" fmla="*/ 508792 w 2884232"/>
                  <a:gd name="connsiteY1073" fmla="*/ 14067 h 537492"/>
                  <a:gd name="connsiteX1074" fmla="*/ 501759 w 2884232"/>
                  <a:gd name="connsiteY1074" fmla="*/ 7033 h 537492"/>
                  <a:gd name="connsiteX1075" fmla="*/ 473625 w 2884232"/>
                  <a:gd name="connsiteY1075" fmla="*/ 7033 h 537492"/>
                  <a:gd name="connsiteX1076" fmla="*/ 480659 w 2884232"/>
                  <a:gd name="connsiteY1076" fmla="*/ 0 h 537492"/>
                  <a:gd name="connsiteX1077" fmla="*/ 480659 w 2884232"/>
                  <a:gd name="connsiteY1077" fmla="*/ 0 h 537492"/>
                  <a:gd name="connsiteX1078" fmla="*/ 487692 w 2884232"/>
                  <a:gd name="connsiteY1078" fmla="*/ 7033 h 537492"/>
                  <a:gd name="connsiteX1079" fmla="*/ 487692 w 2884232"/>
                  <a:gd name="connsiteY1079" fmla="*/ 7033 h 537492"/>
                  <a:gd name="connsiteX1080" fmla="*/ 480659 w 2884232"/>
                  <a:gd name="connsiteY1080" fmla="*/ 14067 h 537492"/>
                  <a:gd name="connsiteX1081" fmla="*/ 480659 w 2884232"/>
                  <a:gd name="connsiteY1081" fmla="*/ 14067 h 537492"/>
                  <a:gd name="connsiteX1082" fmla="*/ 473625 w 2884232"/>
                  <a:gd name="connsiteY1082" fmla="*/ 7033 h 537492"/>
                  <a:gd name="connsiteX1083" fmla="*/ 445492 w 2884232"/>
                  <a:gd name="connsiteY1083" fmla="*/ 7033 h 537492"/>
                  <a:gd name="connsiteX1084" fmla="*/ 452525 w 2884232"/>
                  <a:gd name="connsiteY1084" fmla="*/ 0 h 537492"/>
                  <a:gd name="connsiteX1085" fmla="*/ 452525 w 2884232"/>
                  <a:gd name="connsiteY1085" fmla="*/ 0 h 537492"/>
                  <a:gd name="connsiteX1086" fmla="*/ 459559 w 2884232"/>
                  <a:gd name="connsiteY1086" fmla="*/ 7033 h 537492"/>
                  <a:gd name="connsiteX1087" fmla="*/ 459559 w 2884232"/>
                  <a:gd name="connsiteY1087" fmla="*/ 7033 h 537492"/>
                  <a:gd name="connsiteX1088" fmla="*/ 452525 w 2884232"/>
                  <a:gd name="connsiteY1088" fmla="*/ 14067 h 537492"/>
                  <a:gd name="connsiteX1089" fmla="*/ 452525 w 2884232"/>
                  <a:gd name="connsiteY1089" fmla="*/ 14067 h 537492"/>
                  <a:gd name="connsiteX1090" fmla="*/ 445492 w 2884232"/>
                  <a:gd name="connsiteY1090" fmla="*/ 7033 h 537492"/>
                  <a:gd name="connsiteX1091" fmla="*/ 417358 w 2884232"/>
                  <a:gd name="connsiteY1091" fmla="*/ 7033 h 537492"/>
                  <a:gd name="connsiteX1092" fmla="*/ 424392 w 2884232"/>
                  <a:gd name="connsiteY1092" fmla="*/ 0 h 537492"/>
                  <a:gd name="connsiteX1093" fmla="*/ 424392 w 2884232"/>
                  <a:gd name="connsiteY1093" fmla="*/ 0 h 537492"/>
                  <a:gd name="connsiteX1094" fmla="*/ 431425 w 2884232"/>
                  <a:gd name="connsiteY1094" fmla="*/ 7033 h 537492"/>
                  <a:gd name="connsiteX1095" fmla="*/ 431425 w 2884232"/>
                  <a:gd name="connsiteY1095" fmla="*/ 7033 h 537492"/>
                  <a:gd name="connsiteX1096" fmla="*/ 424392 w 2884232"/>
                  <a:gd name="connsiteY1096" fmla="*/ 14067 h 537492"/>
                  <a:gd name="connsiteX1097" fmla="*/ 424392 w 2884232"/>
                  <a:gd name="connsiteY1097" fmla="*/ 14067 h 537492"/>
                  <a:gd name="connsiteX1098" fmla="*/ 417358 w 2884232"/>
                  <a:gd name="connsiteY1098" fmla="*/ 7033 h 537492"/>
                  <a:gd name="connsiteX1099" fmla="*/ 389225 w 2884232"/>
                  <a:gd name="connsiteY1099" fmla="*/ 7033 h 537492"/>
                  <a:gd name="connsiteX1100" fmla="*/ 396258 w 2884232"/>
                  <a:gd name="connsiteY1100" fmla="*/ 0 h 537492"/>
                  <a:gd name="connsiteX1101" fmla="*/ 396258 w 2884232"/>
                  <a:gd name="connsiteY1101" fmla="*/ 0 h 537492"/>
                  <a:gd name="connsiteX1102" fmla="*/ 403292 w 2884232"/>
                  <a:gd name="connsiteY1102" fmla="*/ 7033 h 537492"/>
                  <a:gd name="connsiteX1103" fmla="*/ 403292 w 2884232"/>
                  <a:gd name="connsiteY1103" fmla="*/ 7033 h 537492"/>
                  <a:gd name="connsiteX1104" fmla="*/ 396258 w 2884232"/>
                  <a:gd name="connsiteY1104" fmla="*/ 14067 h 537492"/>
                  <a:gd name="connsiteX1105" fmla="*/ 396258 w 2884232"/>
                  <a:gd name="connsiteY1105" fmla="*/ 14067 h 537492"/>
                  <a:gd name="connsiteX1106" fmla="*/ 389225 w 2884232"/>
                  <a:gd name="connsiteY1106" fmla="*/ 7033 h 537492"/>
                  <a:gd name="connsiteX1107" fmla="*/ 361092 w 2884232"/>
                  <a:gd name="connsiteY1107" fmla="*/ 7033 h 537492"/>
                  <a:gd name="connsiteX1108" fmla="*/ 368125 w 2884232"/>
                  <a:gd name="connsiteY1108" fmla="*/ 0 h 537492"/>
                  <a:gd name="connsiteX1109" fmla="*/ 368125 w 2884232"/>
                  <a:gd name="connsiteY1109" fmla="*/ 0 h 537492"/>
                  <a:gd name="connsiteX1110" fmla="*/ 375158 w 2884232"/>
                  <a:gd name="connsiteY1110" fmla="*/ 7033 h 537492"/>
                  <a:gd name="connsiteX1111" fmla="*/ 375158 w 2884232"/>
                  <a:gd name="connsiteY1111" fmla="*/ 7033 h 537492"/>
                  <a:gd name="connsiteX1112" fmla="*/ 368125 w 2884232"/>
                  <a:gd name="connsiteY1112" fmla="*/ 14067 h 537492"/>
                  <a:gd name="connsiteX1113" fmla="*/ 368125 w 2884232"/>
                  <a:gd name="connsiteY1113" fmla="*/ 14067 h 537492"/>
                  <a:gd name="connsiteX1114" fmla="*/ 361092 w 2884232"/>
                  <a:gd name="connsiteY1114" fmla="*/ 7033 h 537492"/>
                  <a:gd name="connsiteX1115" fmla="*/ 332958 w 2884232"/>
                  <a:gd name="connsiteY1115" fmla="*/ 7033 h 537492"/>
                  <a:gd name="connsiteX1116" fmla="*/ 339992 w 2884232"/>
                  <a:gd name="connsiteY1116" fmla="*/ 0 h 537492"/>
                  <a:gd name="connsiteX1117" fmla="*/ 339992 w 2884232"/>
                  <a:gd name="connsiteY1117" fmla="*/ 0 h 537492"/>
                  <a:gd name="connsiteX1118" fmla="*/ 347025 w 2884232"/>
                  <a:gd name="connsiteY1118" fmla="*/ 7033 h 537492"/>
                  <a:gd name="connsiteX1119" fmla="*/ 347025 w 2884232"/>
                  <a:gd name="connsiteY1119" fmla="*/ 7033 h 537492"/>
                  <a:gd name="connsiteX1120" fmla="*/ 339992 w 2884232"/>
                  <a:gd name="connsiteY1120" fmla="*/ 14067 h 537492"/>
                  <a:gd name="connsiteX1121" fmla="*/ 339992 w 2884232"/>
                  <a:gd name="connsiteY1121" fmla="*/ 14067 h 537492"/>
                  <a:gd name="connsiteX1122" fmla="*/ 332958 w 2884232"/>
                  <a:gd name="connsiteY1122" fmla="*/ 7033 h 537492"/>
                  <a:gd name="connsiteX1123" fmla="*/ 304825 w 2884232"/>
                  <a:gd name="connsiteY1123" fmla="*/ 7033 h 537492"/>
                  <a:gd name="connsiteX1124" fmla="*/ 311858 w 2884232"/>
                  <a:gd name="connsiteY1124" fmla="*/ 0 h 537492"/>
                  <a:gd name="connsiteX1125" fmla="*/ 311858 w 2884232"/>
                  <a:gd name="connsiteY1125" fmla="*/ 0 h 537492"/>
                  <a:gd name="connsiteX1126" fmla="*/ 318892 w 2884232"/>
                  <a:gd name="connsiteY1126" fmla="*/ 7033 h 537492"/>
                  <a:gd name="connsiteX1127" fmla="*/ 318892 w 2884232"/>
                  <a:gd name="connsiteY1127" fmla="*/ 7033 h 537492"/>
                  <a:gd name="connsiteX1128" fmla="*/ 311858 w 2884232"/>
                  <a:gd name="connsiteY1128" fmla="*/ 14067 h 537492"/>
                  <a:gd name="connsiteX1129" fmla="*/ 311858 w 2884232"/>
                  <a:gd name="connsiteY1129" fmla="*/ 14067 h 537492"/>
                  <a:gd name="connsiteX1130" fmla="*/ 304825 w 2884232"/>
                  <a:gd name="connsiteY1130" fmla="*/ 7033 h 537492"/>
                  <a:gd name="connsiteX1131" fmla="*/ 276692 w 2884232"/>
                  <a:gd name="connsiteY1131" fmla="*/ 7033 h 537492"/>
                  <a:gd name="connsiteX1132" fmla="*/ 283725 w 2884232"/>
                  <a:gd name="connsiteY1132" fmla="*/ 0 h 537492"/>
                  <a:gd name="connsiteX1133" fmla="*/ 283725 w 2884232"/>
                  <a:gd name="connsiteY1133" fmla="*/ 0 h 537492"/>
                  <a:gd name="connsiteX1134" fmla="*/ 290758 w 2884232"/>
                  <a:gd name="connsiteY1134" fmla="*/ 7033 h 537492"/>
                  <a:gd name="connsiteX1135" fmla="*/ 290758 w 2884232"/>
                  <a:gd name="connsiteY1135" fmla="*/ 7033 h 537492"/>
                  <a:gd name="connsiteX1136" fmla="*/ 283725 w 2884232"/>
                  <a:gd name="connsiteY1136" fmla="*/ 14067 h 537492"/>
                  <a:gd name="connsiteX1137" fmla="*/ 283725 w 2884232"/>
                  <a:gd name="connsiteY1137" fmla="*/ 14067 h 537492"/>
                  <a:gd name="connsiteX1138" fmla="*/ 276692 w 2884232"/>
                  <a:gd name="connsiteY1138" fmla="*/ 7033 h 537492"/>
                  <a:gd name="connsiteX1139" fmla="*/ 248558 w 2884232"/>
                  <a:gd name="connsiteY1139" fmla="*/ 7033 h 537492"/>
                  <a:gd name="connsiteX1140" fmla="*/ 255592 w 2884232"/>
                  <a:gd name="connsiteY1140" fmla="*/ 0 h 537492"/>
                  <a:gd name="connsiteX1141" fmla="*/ 255592 w 2884232"/>
                  <a:gd name="connsiteY1141" fmla="*/ 0 h 537492"/>
                  <a:gd name="connsiteX1142" fmla="*/ 262625 w 2884232"/>
                  <a:gd name="connsiteY1142" fmla="*/ 7033 h 537492"/>
                  <a:gd name="connsiteX1143" fmla="*/ 262625 w 2884232"/>
                  <a:gd name="connsiteY1143" fmla="*/ 7033 h 537492"/>
                  <a:gd name="connsiteX1144" fmla="*/ 255592 w 2884232"/>
                  <a:gd name="connsiteY1144" fmla="*/ 14067 h 537492"/>
                  <a:gd name="connsiteX1145" fmla="*/ 255592 w 2884232"/>
                  <a:gd name="connsiteY1145" fmla="*/ 14067 h 537492"/>
                  <a:gd name="connsiteX1146" fmla="*/ 248558 w 2884232"/>
                  <a:gd name="connsiteY1146" fmla="*/ 7033 h 537492"/>
                  <a:gd name="connsiteX1147" fmla="*/ 220425 w 2884232"/>
                  <a:gd name="connsiteY1147" fmla="*/ 7033 h 537492"/>
                  <a:gd name="connsiteX1148" fmla="*/ 227458 w 2884232"/>
                  <a:gd name="connsiteY1148" fmla="*/ 0 h 537492"/>
                  <a:gd name="connsiteX1149" fmla="*/ 227458 w 2884232"/>
                  <a:gd name="connsiteY1149" fmla="*/ 0 h 537492"/>
                  <a:gd name="connsiteX1150" fmla="*/ 234492 w 2884232"/>
                  <a:gd name="connsiteY1150" fmla="*/ 7033 h 537492"/>
                  <a:gd name="connsiteX1151" fmla="*/ 234492 w 2884232"/>
                  <a:gd name="connsiteY1151" fmla="*/ 7033 h 537492"/>
                  <a:gd name="connsiteX1152" fmla="*/ 227458 w 2884232"/>
                  <a:gd name="connsiteY1152" fmla="*/ 14067 h 537492"/>
                  <a:gd name="connsiteX1153" fmla="*/ 227458 w 2884232"/>
                  <a:gd name="connsiteY1153" fmla="*/ 14067 h 537492"/>
                  <a:gd name="connsiteX1154" fmla="*/ 220425 w 2884232"/>
                  <a:gd name="connsiteY1154" fmla="*/ 7033 h 537492"/>
                  <a:gd name="connsiteX1155" fmla="*/ 192292 w 2884232"/>
                  <a:gd name="connsiteY1155" fmla="*/ 7033 h 537492"/>
                  <a:gd name="connsiteX1156" fmla="*/ 199325 w 2884232"/>
                  <a:gd name="connsiteY1156" fmla="*/ 0 h 537492"/>
                  <a:gd name="connsiteX1157" fmla="*/ 199325 w 2884232"/>
                  <a:gd name="connsiteY1157" fmla="*/ 0 h 537492"/>
                  <a:gd name="connsiteX1158" fmla="*/ 206358 w 2884232"/>
                  <a:gd name="connsiteY1158" fmla="*/ 7033 h 537492"/>
                  <a:gd name="connsiteX1159" fmla="*/ 206358 w 2884232"/>
                  <a:gd name="connsiteY1159" fmla="*/ 7033 h 537492"/>
                  <a:gd name="connsiteX1160" fmla="*/ 199325 w 2884232"/>
                  <a:gd name="connsiteY1160" fmla="*/ 14067 h 537492"/>
                  <a:gd name="connsiteX1161" fmla="*/ 199325 w 2884232"/>
                  <a:gd name="connsiteY1161" fmla="*/ 14067 h 537492"/>
                  <a:gd name="connsiteX1162" fmla="*/ 192292 w 2884232"/>
                  <a:gd name="connsiteY1162" fmla="*/ 7033 h 537492"/>
                  <a:gd name="connsiteX1163" fmla="*/ 164158 w 2884232"/>
                  <a:gd name="connsiteY1163" fmla="*/ 7033 h 537492"/>
                  <a:gd name="connsiteX1164" fmla="*/ 171192 w 2884232"/>
                  <a:gd name="connsiteY1164" fmla="*/ 0 h 537492"/>
                  <a:gd name="connsiteX1165" fmla="*/ 171192 w 2884232"/>
                  <a:gd name="connsiteY1165" fmla="*/ 0 h 537492"/>
                  <a:gd name="connsiteX1166" fmla="*/ 178225 w 2884232"/>
                  <a:gd name="connsiteY1166" fmla="*/ 7033 h 537492"/>
                  <a:gd name="connsiteX1167" fmla="*/ 178225 w 2884232"/>
                  <a:gd name="connsiteY1167" fmla="*/ 7033 h 537492"/>
                  <a:gd name="connsiteX1168" fmla="*/ 171192 w 2884232"/>
                  <a:gd name="connsiteY1168" fmla="*/ 14067 h 537492"/>
                  <a:gd name="connsiteX1169" fmla="*/ 171192 w 2884232"/>
                  <a:gd name="connsiteY1169" fmla="*/ 14067 h 537492"/>
                  <a:gd name="connsiteX1170" fmla="*/ 164158 w 2884232"/>
                  <a:gd name="connsiteY1170" fmla="*/ 7033 h 53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</a:cxnLst>
                <a:rect l="l" t="t" r="r" b="b"/>
                <a:pathLst>
                  <a:path w="2884232" h="537492">
                    <a:moveTo>
                      <a:pt x="164299" y="530454"/>
                    </a:moveTo>
                    <a:cubicBezTo>
                      <a:pt x="164299" y="526656"/>
                      <a:pt x="167394" y="523421"/>
                      <a:pt x="171192" y="523421"/>
                    </a:cubicBezTo>
                    <a:lnTo>
                      <a:pt x="171192" y="523421"/>
                    </a:lnTo>
                    <a:cubicBezTo>
                      <a:pt x="175130" y="523421"/>
                      <a:pt x="178366" y="526656"/>
                      <a:pt x="178366" y="530454"/>
                    </a:cubicBezTo>
                    <a:lnTo>
                      <a:pt x="178366" y="530454"/>
                    </a:lnTo>
                    <a:cubicBezTo>
                      <a:pt x="178366" y="534393"/>
                      <a:pt x="175130" y="537488"/>
                      <a:pt x="171192" y="537488"/>
                    </a:cubicBezTo>
                    <a:lnTo>
                      <a:pt x="171192" y="537488"/>
                    </a:lnTo>
                    <a:cubicBezTo>
                      <a:pt x="167394" y="537488"/>
                      <a:pt x="164299" y="534393"/>
                      <a:pt x="164299" y="530454"/>
                    </a:cubicBezTo>
                    <a:close/>
                    <a:moveTo>
                      <a:pt x="136025" y="530173"/>
                    </a:moveTo>
                    <a:cubicBezTo>
                      <a:pt x="136165" y="526375"/>
                      <a:pt x="139401" y="523281"/>
                      <a:pt x="143340" y="523421"/>
                    </a:cubicBezTo>
                    <a:lnTo>
                      <a:pt x="143340" y="523421"/>
                    </a:lnTo>
                    <a:cubicBezTo>
                      <a:pt x="147278" y="523562"/>
                      <a:pt x="150232" y="526797"/>
                      <a:pt x="150092" y="530595"/>
                    </a:cubicBezTo>
                    <a:lnTo>
                      <a:pt x="150092" y="530595"/>
                    </a:lnTo>
                    <a:cubicBezTo>
                      <a:pt x="150092" y="534534"/>
                      <a:pt x="146715" y="537628"/>
                      <a:pt x="142917" y="537488"/>
                    </a:cubicBezTo>
                    <a:lnTo>
                      <a:pt x="142917" y="537488"/>
                    </a:lnTo>
                    <a:lnTo>
                      <a:pt x="142917" y="537488"/>
                    </a:lnTo>
                    <a:lnTo>
                      <a:pt x="142917" y="537488"/>
                    </a:lnTo>
                    <a:cubicBezTo>
                      <a:pt x="138979" y="537347"/>
                      <a:pt x="136025" y="534112"/>
                      <a:pt x="136025" y="530173"/>
                    </a:cubicBezTo>
                    <a:close/>
                    <a:moveTo>
                      <a:pt x="113659" y="533549"/>
                    </a:moveTo>
                    <a:cubicBezTo>
                      <a:pt x="109861" y="532705"/>
                      <a:pt x="107610" y="528907"/>
                      <a:pt x="108454" y="525109"/>
                    </a:cubicBezTo>
                    <a:lnTo>
                      <a:pt x="108454" y="525109"/>
                    </a:lnTo>
                    <a:cubicBezTo>
                      <a:pt x="109298" y="521311"/>
                      <a:pt x="113096" y="519060"/>
                      <a:pt x="116894" y="519904"/>
                    </a:cubicBezTo>
                    <a:lnTo>
                      <a:pt x="116894" y="519904"/>
                    </a:lnTo>
                    <a:cubicBezTo>
                      <a:pt x="120692" y="520748"/>
                      <a:pt x="123084" y="524547"/>
                      <a:pt x="122099" y="528344"/>
                    </a:cubicBezTo>
                    <a:lnTo>
                      <a:pt x="122099" y="528344"/>
                    </a:lnTo>
                    <a:cubicBezTo>
                      <a:pt x="121395" y="531580"/>
                      <a:pt x="118442" y="533831"/>
                      <a:pt x="115347" y="533831"/>
                    </a:cubicBezTo>
                    <a:lnTo>
                      <a:pt x="115347" y="533831"/>
                    </a:lnTo>
                    <a:cubicBezTo>
                      <a:pt x="114784" y="533831"/>
                      <a:pt x="114221" y="533690"/>
                      <a:pt x="113659" y="533549"/>
                    </a:cubicBezTo>
                    <a:close/>
                    <a:moveTo>
                      <a:pt x="85807" y="523984"/>
                    </a:moveTo>
                    <a:cubicBezTo>
                      <a:pt x="82290" y="522436"/>
                      <a:pt x="80743" y="518217"/>
                      <a:pt x="82290" y="514700"/>
                    </a:cubicBezTo>
                    <a:lnTo>
                      <a:pt x="82290" y="514700"/>
                    </a:lnTo>
                    <a:cubicBezTo>
                      <a:pt x="83978" y="511183"/>
                      <a:pt x="88198" y="509636"/>
                      <a:pt x="91715" y="511183"/>
                    </a:cubicBezTo>
                    <a:lnTo>
                      <a:pt x="91715" y="511183"/>
                    </a:lnTo>
                    <a:cubicBezTo>
                      <a:pt x="95231" y="512871"/>
                      <a:pt x="96779" y="517091"/>
                      <a:pt x="95091" y="520608"/>
                    </a:cubicBezTo>
                    <a:lnTo>
                      <a:pt x="95091" y="520608"/>
                    </a:lnTo>
                    <a:cubicBezTo>
                      <a:pt x="93965" y="523140"/>
                      <a:pt x="91434" y="524687"/>
                      <a:pt x="88761" y="524687"/>
                    </a:cubicBezTo>
                    <a:lnTo>
                      <a:pt x="88761" y="524687"/>
                    </a:lnTo>
                    <a:cubicBezTo>
                      <a:pt x="87776" y="524687"/>
                      <a:pt x="86791" y="524406"/>
                      <a:pt x="85807" y="523984"/>
                    </a:cubicBezTo>
                    <a:close/>
                    <a:moveTo>
                      <a:pt x="2870166" y="512168"/>
                    </a:moveTo>
                    <a:cubicBezTo>
                      <a:pt x="2870166" y="508229"/>
                      <a:pt x="2873260" y="505134"/>
                      <a:pt x="2877199" y="505134"/>
                    </a:cubicBezTo>
                    <a:lnTo>
                      <a:pt x="2877199" y="505134"/>
                    </a:lnTo>
                    <a:cubicBezTo>
                      <a:pt x="2880997" y="505134"/>
                      <a:pt x="2884232" y="508229"/>
                      <a:pt x="2884232" y="512168"/>
                    </a:cubicBezTo>
                    <a:lnTo>
                      <a:pt x="2884232" y="512168"/>
                    </a:lnTo>
                    <a:cubicBezTo>
                      <a:pt x="2884232" y="516106"/>
                      <a:pt x="2880997" y="519201"/>
                      <a:pt x="2877199" y="519201"/>
                    </a:cubicBezTo>
                    <a:lnTo>
                      <a:pt x="2877199" y="519201"/>
                    </a:lnTo>
                    <a:cubicBezTo>
                      <a:pt x="2873260" y="519201"/>
                      <a:pt x="2870166" y="516106"/>
                      <a:pt x="2870166" y="512168"/>
                    </a:cubicBezTo>
                    <a:close/>
                    <a:moveTo>
                      <a:pt x="60346" y="509073"/>
                    </a:moveTo>
                    <a:cubicBezTo>
                      <a:pt x="57251" y="506682"/>
                      <a:pt x="56548" y="502321"/>
                      <a:pt x="58940" y="499226"/>
                    </a:cubicBezTo>
                    <a:lnTo>
                      <a:pt x="58940" y="499226"/>
                    </a:lnTo>
                    <a:cubicBezTo>
                      <a:pt x="61190" y="496132"/>
                      <a:pt x="65551" y="495428"/>
                      <a:pt x="68645" y="497679"/>
                    </a:cubicBezTo>
                    <a:lnTo>
                      <a:pt x="68645" y="497679"/>
                    </a:lnTo>
                    <a:cubicBezTo>
                      <a:pt x="71881" y="500070"/>
                      <a:pt x="72443" y="504431"/>
                      <a:pt x="70193" y="507526"/>
                    </a:cubicBezTo>
                    <a:lnTo>
                      <a:pt x="70193" y="507526"/>
                    </a:lnTo>
                    <a:cubicBezTo>
                      <a:pt x="68786" y="509495"/>
                      <a:pt x="66676" y="510480"/>
                      <a:pt x="64566" y="510480"/>
                    </a:cubicBezTo>
                    <a:lnTo>
                      <a:pt x="64566" y="510480"/>
                    </a:lnTo>
                    <a:cubicBezTo>
                      <a:pt x="63159" y="510480"/>
                      <a:pt x="61612" y="509917"/>
                      <a:pt x="60346" y="509073"/>
                    </a:cubicBezTo>
                    <a:close/>
                    <a:moveTo>
                      <a:pt x="38402" y="489380"/>
                    </a:moveTo>
                    <a:lnTo>
                      <a:pt x="38402" y="489380"/>
                    </a:lnTo>
                    <a:lnTo>
                      <a:pt x="38402" y="489380"/>
                    </a:lnTo>
                    <a:cubicBezTo>
                      <a:pt x="35870" y="486426"/>
                      <a:pt x="36011" y="482065"/>
                      <a:pt x="38965" y="479392"/>
                    </a:cubicBezTo>
                    <a:lnTo>
                      <a:pt x="38965" y="479392"/>
                    </a:lnTo>
                    <a:cubicBezTo>
                      <a:pt x="41778" y="476720"/>
                      <a:pt x="46279" y="477001"/>
                      <a:pt x="48812" y="479814"/>
                    </a:cubicBezTo>
                    <a:lnTo>
                      <a:pt x="48812" y="479814"/>
                    </a:lnTo>
                    <a:cubicBezTo>
                      <a:pt x="51484" y="482768"/>
                      <a:pt x="51203" y="487129"/>
                      <a:pt x="48390" y="489802"/>
                    </a:cubicBezTo>
                    <a:lnTo>
                      <a:pt x="48390" y="489802"/>
                    </a:lnTo>
                    <a:cubicBezTo>
                      <a:pt x="46983" y="491068"/>
                      <a:pt x="45295" y="491631"/>
                      <a:pt x="43607" y="491631"/>
                    </a:cubicBezTo>
                    <a:lnTo>
                      <a:pt x="43607" y="491631"/>
                    </a:lnTo>
                    <a:cubicBezTo>
                      <a:pt x="41778" y="491631"/>
                      <a:pt x="39809" y="490927"/>
                      <a:pt x="38402" y="489380"/>
                    </a:cubicBezTo>
                    <a:close/>
                    <a:moveTo>
                      <a:pt x="2870166" y="484034"/>
                    </a:moveTo>
                    <a:cubicBezTo>
                      <a:pt x="2870166" y="480096"/>
                      <a:pt x="2873260" y="477001"/>
                      <a:pt x="2877199" y="477001"/>
                    </a:cubicBezTo>
                    <a:lnTo>
                      <a:pt x="2877199" y="477001"/>
                    </a:lnTo>
                    <a:cubicBezTo>
                      <a:pt x="2880997" y="477001"/>
                      <a:pt x="2884232" y="480096"/>
                      <a:pt x="2884232" y="484034"/>
                    </a:cubicBezTo>
                    <a:lnTo>
                      <a:pt x="2884232" y="484034"/>
                    </a:lnTo>
                    <a:cubicBezTo>
                      <a:pt x="2884232" y="487973"/>
                      <a:pt x="2880997" y="491068"/>
                      <a:pt x="2877199" y="491068"/>
                    </a:cubicBezTo>
                    <a:lnTo>
                      <a:pt x="2877199" y="491068"/>
                    </a:lnTo>
                    <a:cubicBezTo>
                      <a:pt x="2873260" y="491068"/>
                      <a:pt x="2870166" y="487973"/>
                      <a:pt x="2870166" y="484034"/>
                    </a:cubicBezTo>
                    <a:close/>
                    <a:moveTo>
                      <a:pt x="20819" y="465748"/>
                    </a:moveTo>
                    <a:lnTo>
                      <a:pt x="20819" y="465748"/>
                    </a:lnTo>
                    <a:lnTo>
                      <a:pt x="20819" y="465748"/>
                    </a:lnTo>
                    <a:cubicBezTo>
                      <a:pt x="18849" y="462372"/>
                      <a:pt x="19975" y="458011"/>
                      <a:pt x="23210" y="456042"/>
                    </a:cubicBezTo>
                    <a:lnTo>
                      <a:pt x="23210" y="456042"/>
                    </a:lnTo>
                    <a:cubicBezTo>
                      <a:pt x="26586" y="454072"/>
                      <a:pt x="30947" y="455057"/>
                      <a:pt x="32916" y="458433"/>
                    </a:cubicBezTo>
                    <a:lnTo>
                      <a:pt x="32916" y="458433"/>
                    </a:lnTo>
                    <a:cubicBezTo>
                      <a:pt x="34885" y="461809"/>
                      <a:pt x="33760" y="466170"/>
                      <a:pt x="30525" y="468139"/>
                    </a:cubicBezTo>
                    <a:lnTo>
                      <a:pt x="30525" y="468139"/>
                    </a:lnTo>
                    <a:cubicBezTo>
                      <a:pt x="29399" y="468842"/>
                      <a:pt x="28133" y="469124"/>
                      <a:pt x="26867" y="469124"/>
                    </a:cubicBezTo>
                    <a:lnTo>
                      <a:pt x="26867" y="469124"/>
                    </a:lnTo>
                    <a:cubicBezTo>
                      <a:pt x="24476" y="469124"/>
                      <a:pt x="22225" y="467858"/>
                      <a:pt x="20819" y="465748"/>
                    </a:cubicBezTo>
                    <a:close/>
                    <a:moveTo>
                      <a:pt x="2870166" y="455901"/>
                    </a:moveTo>
                    <a:cubicBezTo>
                      <a:pt x="2870166" y="451962"/>
                      <a:pt x="2873260" y="448868"/>
                      <a:pt x="2877199" y="448868"/>
                    </a:cubicBezTo>
                    <a:lnTo>
                      <a:pt x="2877199" y="448868"/>
                    </a:lnTo>
                    <a:cubicBezTo>
                      <a:pt x="2880997" y="448868"/>
                      <a:pt x="2884232" y="451962"/>
                      <a:pt x="2884232" y="455901"/>
                    </a:cubicBezTo>
                    <a:lnTo>
                      <a:pt x="2884232" y="455901"/>
                    </a:lnTo>
                    <a:cubicBezTo>
                      <a:pt x="2884232" y="459840"/>
                      <a:pt x="2880997" y="462934"/>
                      <a:pt x="2877199" y="462934"/>
                    </a:cubicBezTo>
                    <a:lnTo>
                      <a:pt x="2877199" y="462934"/>
                    </a:lnTo>
                    <a:cubicBezTo>
                      <a:pt x="2873260" y="462934"/>
                      <a:pt x="2870166" y="459840"/>
                      <a:pt x="2870166" y="455901"/>
                    </a:cubicBezTo>
                    <a:close/>
                    <a:moveTo>
                      <a:pt x="8299" y="439021"/>
                    </a:moveTo>
                    <a:cubicBezTo>
                      <a:pt x="7033" y="435364"/>
                      <a:pt x="8862" y="431284"/>
                      <a:pt x="12660" y="430018"/>
                    </a:cubicBezTo>
                    <a:lnTo>
                      <a:pt x="12660" y="430018"/>
                    </a:lnTo>
                    <a:cubicBezTo>
                      <a:pt x="16317" y="428752"/>
                      <a:pt x="20256" y="430722"/>
                      <a:pt x="21522" y="434379"/>
                    </a:cubicBezTo>
                    <a:lnTo>
                      <a:pt x="21522" y="434379"/>
                    </a:lnTo>
                    <a:cubicBezTo>
                      <a:pt x="22788" y="438036"/>
                      <a:pt x="20959" y="441975"/>
                      <a:pt x="17302" y="443241"/>
                    </a:cubicBezTo>
                    <a:lnTo>
                      <a:pt x="17302" y="443241"/>
                    </a:lnTo>
                    <a:cubicBezTo>
                      <a:pt x="16458" y="443522"/>
                      <a:pt x="15755" y="443663"/>
                      <a:pt x="14911" y="443663"/>
                    </a:cubicBezTo>
                    <a:lnTo>
                      <a:pt x="14911" y="443663"/>
                    </a:lnTo>
                    <a:cubicBezTo>
                      <a:pt x="11957" y="443663"/>
                      <a:pt x="9284" y="441834"/>
                      <a:pt x="8299" y="439021"/>
                    </a:cubicBezTo>
                    <a:close/>
                    <a:moveTo>
                      <a:pt x="2870166" y="427768"/>
                    </a:moveTo>
                    <a:cubicBezTo>
                      <a:pt x="2870166" y="423829"/>
                      <a:pt x="2873260" y="420734"/>
                      <a:pt x="2877199" y="420734"/>
                    </a:cubicBezTo>
                    <a:lnTo>
                      <a:pt x="2877199" y="420734"/>
                    </a:lnTo>
                    <a:cubicBezTo>
                      <a:pt x="2880997" y="420734"/>
                      <a:pt x="2884232" y="423829"/>
                      <a:pt x="2884232" y="427768"/>
                    </a:cubicBezTo>
                    <a:lnTo>
                      <a:pt x="2884232" y="427768"/>
                    </a:lnTo>
                    <a:cubicBezTo>
                      <a:pt x="2884232" y="431566"/>
                      <a:pt x="2880997" y="434801"/>
                      <a:pt x="2877199" y="434801"/>
                    </a:cubicBezTo>
                    <a:lnTo>
                      <a:pt x="2877199" y="434801"/>
                    </a:lnTo>
                    <a:cubicBezTo>
                      <a:pt x="2873260" y="434801"/>
                      <a:pt x="2870166" y="431566"/>
                      <a:pt x="2870166" y="427768"/>
                    </a:cubicBezTo>
                    <a:close/>
                    <a:moveTo>
                      <a:pt x="1407" y="410325"/>
                    </a:moveTo>
                    <a:cubicBezTo>
                      <a:pt x="844" y="406527"/>
                      <a:pt x="3517" y="403010"/>
                      <a:pt x="7315" y="402448"/>
                    </a:cubicBezTo>
                    <a:lnTo>
                      <a:pt x="7315" y="402448"/>
                    </a:lnTo>
                    <a:cubicBezTo>
                      <a:pt x="11253" y="401885"/>
                      <a:pt x="14770" y="404558"/>
                      <a:pt x="15333" y="408496"/>
                    </a:cubicBezTo>
                    <a:lnTo>
                      <a:pt x="15192" y="408496"/>
                    </a:lnTo>
                    <a:cubicBezTo>
                      <a:pt x="15755" y="412294"/>
                      <a:pt x="13082" y="415811"/>
                      <a:pt x="9284" y="416374"/>
                    </a:cubicBezTo>
                    <a:lnTo>
                      <a:pt x="9284" y="416374"/>
                    </a:lnTo>
                    <a:cubicBezTo>
                      <a:pt x="9003" y="416374"/>
                      <a:pt x="8581" y="416374"/>
                      <a:pt x="8299" y="416374"/>
                    </a:cubicBezTo>
                    <a:lnTo>
                      <a:pt x="8299" y="416374"/>
                    </a:lnTo>
                    <a:cubicBezTo>
                      <a:pt x="4783" y="416374"/>
                      <a:pt x="1829" y="413842"/>
                      <a:pt x="1407" y="410325"/>
                    </a:cubicBezTo>
                    <a:close/>
                    <a:moveTo>
                      <a:pt x="2870166" y="399634"/>
                    </a:moveTo>
                    <a:cubicBezTo>
                      <a:pt x="2870166" y="395696"/>
                      <a:pt x="2873260" y="392601"/>
                      <a:pt x="2877199" y="392601"/>
                    </a:cubicBezTo>
                    <a:lnTo>
                      <a:pt x="2877199" y="392601"/>
                    </a:lnTo>
                    <a:cubicBezTo>
                      <a:pt x="2880997" y="392601"/>
                      <a:pt x="2884232" y="395696"/>
                      <a:pt x="2884232" y="399634"/>
                    </a:cubicBezTo>
                    <a:lnTo>
                      <a:pt x="2884232" y="399634"/>
                    </a:lnTo>
                    <a:cubicBezTo>
                      <a:pt x="2884232" y="403573"/>
                      <a:pt x="2880997" y="406668"/>
                      <a:pt x="2877199" y="406668"/>
                    </a:cubicBezTo>
                    <a:lnTo>
                      <a:pt x="2877199" y="406668"/>
                    </a:lnTo>
                    <a:cubicBezTo>
                      <a:pt x="2873260" y="406668"/>
                      <a:pt x="2870166" y="403573"/>
                      <a:pt x="2870166" y="399634"/>
                    </a:cubicBezTo>
                    <a:close/>
                    <a:moveTo>
                      <a:pt x="0" y="381348"/>
                    </a:moveTo>
                    <a:cubicBezTo>
                      <a:pt x="0" y="377409"/>
                      <a:pt x="3095" y="374314"/>
                      <a:pt x="7033" y="374314"/>
                    </a:cubicBezTo>
                    <a:lnTo>
                      <a:pt x="7033" y="374314"/>
                    </a:lnTo>
                    <a:cubicBezTo>
                      <a:pt x="10831" y="374314"/>
                      <a:pt x="13926" y="377409"/>
                      <a:pt x="13926" y="381348"/>
                    </a:cubicBezTo>
                    <a:lnTo>
                      <a:pt x="13926" y="381348"/>
                    </a:lnTo>
                    <a:cubicBezTo>
                      <a:pt x="13926" y="385146"/>
                      <a:pt x="10831" y="388381"/>
                      <a:pt x="7033" y="388381"/>
                    </a:cubicBezTo>
                    <a:lnTo>
                      <a:pt x="7033" y="388381"/>
                    </a:lnTo>
                    <a:cubicBezTo>
                      <a:pt x="3095" y="388381"/>
                      <a:pt x="0" y="385146"/>
                      <a:pt x="0" y="381348"/>
                    </a:cubicBezTo>
                    <a:close/>
                    <a:moveTo>
                      <a:pt x="2870166" y="371501"/>
                    </a:moveTo>
                    <a:cubicBezTo>
                      <a:pt x="2870166" y="367562"/>
                      <a:pt x="2873260" y="364468"/>
                      <a:pt x="2877199" y="364468"/>
                    </a:cubicBezTo>
                    <a:lnTo>
                      <a:pt x="2877199" y="364468"/>
                    </a:lnTo>
                    <a:cubicBezTo>
                      <a:pt x="2880997" y="364468"/>
                      <a:pt x="2884232" y="367562"/>
                      <a:pt x="2884232" y="371501"/>
                    </a:cubicBezTo>
                    <a:lnTo>
                      <a:pt x="2884232" y="371501"/>
                    </a:lnTo>
                    <a:cubicBezTo>
                      <a:pt x="2884232" y="375440"/>
                      <a:pt x="2880997" y="378534"/>
                      <a:pt x="2877199" y="378534"/>
                    </a:cubicBezTo>
                    <a:lnTo>
                      <a:pt x="2877199" y="378534"/>
                    </a:lnTo>
                    <a:cubicBezTo>
                      <a:pt x="2873260" y="378534"/>
                      <a:pt x="2870166" y="375440"/>
                      <a:pt x="2870166" y="371501"/>
                    </a:cubicBezTo>
                    <a:close/>
                    <a:moveTo>
                      <a:pt x="0" y="353214"/>
                    </a:moveTo>
                    <a:cubicBezTo>
                      <a:pt x="0" y="349276"/>
                      <a:pt x="3095" y="346181"/>
                      <a:pt x="7033" y="346181"/>
                    </a:cubicBezTo>
                    <a:lnTo>
                      <a:pt x="7033" y="346181"/>
                    </a:lnTo>
                    <a:cubicBezTo>
                      <a:pt x="10831" y="346181"/>
                      <a:pt x="13926" y="349276"/>
                      <a:pt x="13926" y="353214"/>
                    </a:cubicBezTo>
                    <a:lnTo>
                      <a:pt x="13926" y="353214"/>
                    </a:lnTo>
                    <a:cubicBezTo>
                      <a:pt x="13926" y="357153"/>
                      <a:pt x="10831" y="360248"/>
                      <a:pt x="7033" y="360248"/>
                    </a:cubicBezTo>
                    <a:lnTo>
                      <a:pt x="7033" y="360248"/>
                    </a:lnTo>
                    <a:cubicBezTo>
                      <a:pt x="3095" y="360248"/>
                      <a:pt x="0" y="357153"/>
                      <a:pt x="0" y="353214"/>
                    </a:cubicBezTo>
                    <a:close/>
                    <a:moveTo>
                      <a:pt x="2870166" y="343368"/>
                    </a:moveTo>
                    <a:cubicBezTo>
                      <a:pt x="2870166" y="339429"/>
                      <a:pt x="2873260" y="336334"/>
                      <a:pt x="2877199" y="336334"/>
                    </a:cubicBezTo>
                    <a:lnTo>
                      <a:pt x="2877199" y="336334"/>
                    </a:lnTo>
                    <a:cubicBezTo>
                      <a:pt x="2880997" y="336334"/>
                      <a:pt x="2884232" y="339429"/>
                      <a:pt x="2884232" y="343368"/>
                    </a:cubicBezTo>
                    <a:lnTo>
                      <a:pt x="2884232" y="343368"/>
                    </a:lnTo>
                    <a:cubicBezTo>
                      <a:pt x="2884232" y="347306"/>
                      <a:pt x="2880997" y="350401"/>
                      <a:pt x="2877199" y="350401"/>
                    </a:cubicBezTo>
                    <a:lnTo>
                      <a:pt x="2877199" y="350401"/>
                    </a:lnTo>
                    <a:cubicBezTo>
                      <a:pt x="2873260" y="350401"/>
                      <a:pt x="2870166" y="347306"/>
                      <a:pt x="2870166" y="343368"/>
                    </a:cubicBezTo>
                    <a:close/>
                    <a:moveTo>
                      <a:pt x="0" y="325081"/>
                    </a:moveTo>
                    <a:cubicBezTo>
                      <a:pt x="0" y="321142"/>
                      <a:pt x="3095" y="318048"/>
                      <a:pt x="7033" y="318048"/>
                    </a:cubicBezTo>
                    <a:lnTo>
                      <a:pt x="7033" y="318048"/>
                    </a:lnTo>
                    <a:cubicBezTo>
                      <a:pt x="10831" y="318048"/>
                      <a:pt x="13926" y="321142"/>
                      <a:pt x="13926" y="325081"/>
                    </a:cubicBezTo>
                    <a:lnTo>
                      <a:pt x="13926" y="325081"/>
                    </a:lnTo>
                    <a:cubicBezTo>
                      <a:pt x="13926" y="328879"/>
                      <a:pt x="10831" y="332114"/>
                      <a:pt x="7033" y="332114"/>
                    </a:cubicBezTo>
                    <a:lnTo>
                      <a:pt x="7033" y="332114"/>
                    </a:lnTo>
                    <a:cubicBezTo>
                      <a:pt x="3095" y="332114"/>
                      <a:pt x="0" y="328879"/>
                      <a:pt x="0" y="325081"/>
                    </a:cubicBezTo>
                    <a:close/>
                    <a:moveTo>
                      <a:pt x="2870166" y="315234"/>
                    </a:moveTo>
                    <a:cubicBezTo>
                      <a:pt x="2870166" y="311296"/>
                      <a:pt x="2873260" y="308201"/>
                      <a:pt x="2877199" y="308201"/>
                    </a:cubicBezTo>
                    <a:lnTo>
                      <a:pt x="2877199" y="308201"/>
                    </a:lnTo>
                    <a:cubicBezTo>
                      <a:pt x="2880997" y="308201"/>
                      <a:pt x="2884232" y="311296"/>
                      <a:pt x="2884232" y="315234"/>
                    </a:cubicBezTo>
                    <a:lnTo>
                      <a:pt x="2884232" y="315234"/>
                    </a:lnTo>
                    <a:cubicBezTo>
                      <a:pt x="2884232" y="319173"/>
                      <a:pt x="2880997" y="322268"/>
                      <a:pt x="2877199" y="322268"/>
                    </a:cubicBezTo>
                    <a:lnTo>
                      <a:pt x="2877199" y="322268"/>
                    </a:lnTo>
                    <a:cubicBezTo>
                      <a:pt x="2873260" y="322268"/>
                      <a:pt x="2870166" y="319173"/>
                      <a:pt x="2870166" y="315234"/>
                    </a:cubicBezTo>
                    <a:close/>
                    <a:moveTo>
                      <a:pt x="0" y="296948"/>
                    </a:moveTo>
                    <a:cubicBezTo>
                      <a:pt x="0" y="293009"/>
                      <a:pt x="3095" y="289914"/>
                      <a:pt x="7033" y="289914"/>
                    </a:cubicBezTo>
                    <a:lnTo>
                      <a:pt x="7033" y="289914"/>
                    </a:lnTo>
                    <a:cubicBezTo>
                      <a:pt x="10831" y="289914"/>
                      <a:pt x="13926" y="293009"/>
                      <a:pt x="13926" y="296948"/>
                    </a:cubicBezTo>
                    <a:lnTo>
                      <a:pt x="13926" y="296948"/>
                    </a:lnTo>
                    <a:cubicBezTo>
                      <a:pt x="13926" y="300886"/>
                      <a:pt x="10831" y="303981"/>
                      <a:pt x="7033" y="303981"/>
                    </a:cubicBezTo>
                    <a:lnTo>
                      <a:pt x="7033" y="303981"/>
                    </a:lnTo>
                    <a:cubicBezTo>
                      <a:pt x="3095" y="303981"/>
                      <a:pt x="0" y="300886"/>
                      <a:pt x="0" y="296948"/>
                    </a:cubicBezTo>
                    <a:close/>
                    <a:moveTo>
                      <a:pt x="2870166" y="287101"/>
                    </a:moveTo>
                    <a:cubicBezTo>
                      <a:pt x="2870166" y="283162"/>
                      <a:pt x="2873260" y="280068"/>
                      <a:pt x="2877199" y="280068"/>
                    </a:cubicBezTo>
                    <a:lnTo>
                      <a:pt x="2877199" y="280068"/>
                    </a:lnTo>
                    <a:cubicBezTo>
                      <a:pt x="2880997" y="280068"/>
                      <a:pt x="2884232" y="283162"/>
                      <a:pt x="2884232" y="287101"/>
                    </a:cubicBezTo>
                    <a:lnTo>
                      <a:pt x="2884232" y="287101"/>
                    </a:lnTo>
                    <a:cubicBezTo>
                      <a:pt x="2884232" y="291040"/>
                      <a:pt x="2880997" y="294134"/>
                      <a:pt x="2877199" y="294134"/>
                    </a:cubicBezTo>
                    <a:lnTo>
                      <a:pt x="2877199" y="294134"/>
                    </a:lnTo>
                    <a:cubicBezTo>
                      <a:pt x="2873260" y="294134"/>
                      <a:pt x="2870166" y="291040"/>
                      <a:pt x="2870166" y="287101"/>
                    </a:cubicBezTo>
                    <a:close/>
                    <a:moveTo>
                      <a:pt x="0" y="268814"/>
                    </a:moveTo>
                    <a:cubicBezTo>
                      <a:pt x="0" y="264876"/>
                      <a:pt x="3095" y="261781"/>
                      <a:pt x="7033" y="261781"/>
                    </a:cubicBezTo>
                    <a:lnTo>
                      <a:pt x="7033" y="261781"/>
                    </a:lnTo>
                    <a:cubicBezTo>
                      <a:pt x="10831" y="261781"/>
                      <a:pt x="13926" y="264876"/>
                      <a:pt x="13926" y="268814"/>
                    </a:cubicBezTo>
                    <a:lnTo>
                      <a:pt x="13926" y="268814"/>
                    </a:lnTo>
                    <a:cubicBezTo>
                      <a:pt x="13926" y="272612"/>
                      <a:pt x="10831" y="275848"/>
                      <a:pt x="7033" y="275848"/>
                    </a:cubicBezTo>
                    <a:lnTo>
                      <a:pt x="7033" y="275848"/>
                    </a:lnTo>
                    <a:cubicBezTo>
                      <a:pt x="3095" y="275848"/>
                      <a:pt x="0" y="272612"/>
                      <a:pt x="0" y="268814"/>
                    </a:cubicBezTo>
                    <a:close/>
                    <a:moveTo>
                      <a:pt x="2870166" y="258968"/>
                    </a:moveTo>
                    <a:cubicBezTo>
                      <a:pt x="2870166" y="255029"/>
                      <a:pt x="2873260" y="251934"/>
                      <a:pt x="2877199" y="251934"/>
                    </a:cubicBezTo>
                    <a:lnTo>
                      <a:pt x="2877199" y="251934"/>
                    </a:lnTo>
                    <a:cubicBezTo>
                      <a:pt x="2880997" y="251934"/>
                      <a:pt x="2884232" y="255029"/>
                      <a:pt x="2884232" y="258968"/>
                    </a:cubicBezTo>
                    <a:lnTo>
                      <a:pt x="2884232" y="258968"/>
                    </a:lnTo>
                    <a:cubicBezTo>
                      <a:pt x="2884232" y="262906"/>
                      <a:pt x="2880997" y="266001"/>
                      <a:pt x="2877199" y="266001"/>
                    </a:cubicBezTo>
                    <a:lnTo>
                      <a:pt x="2877199" y="266001"/>
                    </a:lnTo>
                    <a:cubicBezTo>
                      <a:pt x="2873260" y="266001"/>
                      <a:pt x="2870166" y="262906"/>
                      <a:pt x="2870166" y="258968"/>
                    </a:cubicBezTo>
                    <a:close/>
                    <a:moveTo>
                      <a:pt x="0" y="240681"/>
                    </a:moveTo>
                    <a:cubicBezTo>
                      <a:pt x="0" y="236742"/>
                      <a:pt x="3095" y="233648"/>
                      <a:pt x="7033" y="233648"/>
                    </a:cubicBezTo>
                    <a:lnTo>
                      <a:pt x="7033" y="233648"/>
                    </a:lnTo>
                    <a:cubicBezTo>
                      <a:pt x="10831" y="233648"/>
                      <a:pt x="13926" y="236742"/>
                      <a:pt x="13926" y="240681"/>
                    </a:cubicBezTo>
                    <a:lnTo>
                      <a:pt x="13926" y="240681"/>
                    </a:lnTo>
                    <a:cubicBezTo>
                      <a:pt x="13926" y="244620"/>
                      <a:pt x="10831" y="247714"/>
                      <a:pt x="7033" y="247714"/>
                    </a:cubicBezTo>
                    <a:lnTo>
                      <a:pt x="7033" y="247714"/>
                    </a:lnTo>
                    <a:cubicBezTo>
                      <a:pt x="3095" y="247714"/>
                      <a:pt x="0" y="244620"/>
                      <a:pt x="0" y="240681"/>
                    </a:cubicBezTo>
                    <a:close/>
                    <a:moveTo>
                      <a:pt x="2870166" y="230834"/>
                    </a:moveTo>
                    <a:cubicBezTo>
                      <a:pt x="2870166" y="227036"/>
                      <a:pt x="2873260" y="223801"/>
                      <a:pt x="2877199" y="223801"/>
                    </a:cubicBezTo>
                    <a:lnTo>
                      <a:pt x="2877199" y="223801"/>
                    </a:lnTo>
                    <a:cubicBezTo>
                      <a:pt x="2880997" y="223801"/>
                      <a:pt x="2884232" y="227036"/>
                      <a:pt x="2884232" y="230834"/>
                    </a:cubicBezTo>
                    <a:lnTo>
                      <a:pt x="2884232" y="230834"/>
                    </a:lnTo>
                    <a:cubicBezTo>
                      <a:pt x="2884232" y="234773"/>
                      <a:pt x="2880997" y="237867"/>
                      <a:pt x="2877199" y="237867"/>
                    </a:cubicBezTo>
                    <a:lnTo>
                      <a:pt x="2877199" y="237867"/>
                    </a:lnTo>
                    <a:cubicBezTo>
                      <a:pt x="2873260" y="237867"/>
                      <a:pt x="2870166" y="234773"/>
                      <a:pt x="2870166" y="230834"/>
                    </a:cubicBezTo>
                    <a:close/>
                    <a:moveTo>
                      <a:pt x="0" y="212548"/>
                    </a:moveTo>
                    <a:cubicBezTo>
                      <a:pt x="0" y="208609"/>
                      <a:pt x="3095" y="205514"/>
                      <a:pt x="7033" y="205514"/>
                    </a:cubicBezTo>
                    <a:lnTo>
                      <a:pt x="7033" y="205514"/>
                    </a:lnTo>
                    <a:cubicBezTo>
                      <a:pt x="10831" y="205514"/>
                      <a:pt x="13926" y="208609"/>
                      <a:pt x="13926" y="212548"/>
                    </a:cubicBezTo>
                    <a:lnTo>
                      <a:pt x="13926" y="212548"/>
                    </a:lnTo>
                    <a:cubicBezTo>
                      <a:pt x="13926" y="216345"/>
                      <a:pt x="10831" y="219581"/>
                      <a:pt x="7033" y="219581"/>
                    </a:cubicBezTo>
                    <a:lnTo>
                      <a:pt x="7033" y="219581"/>
                    </a:lnTo>
                    <a:cubicBezTo>
                      <a:pt x="3095" y="219581"/>
                      <a:pt x="0" y="216345"/>
                      <a:pt x="0" y="212548"/>
                    </a:cubicBezTo>
                    <a:close/>
                    <a:moveTo>
                      <a:pt x="2870166" y="202701"/>
                    </a:moveTo>
                    <a:cubicBezTo>
                      <a:pt x="2870166" y="198762"/>
                      <a:pt x="2873260" y="195667"/>
                      <a:pt x="2877199" y="195667"/>
                    </a:cubicBezTo>
                    <a:lnTo>
                      <a:pt x="2877199" y="195667"/>
                    </a:lnTo>
                    <a:cubicBezTo>
                      <a:pt x="2880997" y="195667"/>
                      <a:pt x="2884232" y="198762"/>
                      <a:pt x="2884232" y="202701"/>
                    </a:cubicBezTo>
                    <a:lnTo>
                      <a:pt x="2884232" y="202701"/>
                    </a:lnTo>
                    <a:cubicBezTo>
                      <a:pt x="2884232" y="206639"/>
                      <a:pt x="2880997" y="209734"/>
                      <a:pt x="2877199" y="209734"/>
                    </a:cubicBezTo>
                    <a:lnTo>
                      <a:pt x="2877199" y="209734"/>
                    </a:lnTo>
                    <a:cubicBezTo>
                      <a:pt x="2873260" y="209734"/>
                      <a:pt x="2870166" y="206639"/>
                      <a:pt x="2870166" y="202701"/>
                    </a:cubicBezTo>
                    <a:close/>
                    <a:moveTo>
                      <a:pt x="0" y="184414"/>
                    </a:moveTo>
                    <a:cubicBezTo>
                      <a:pt x="0" y="180475"/>
                      <a:pt x="3095" y="177381"/>
                      <a:pt x="7033" y="177381"/>
                    </a:cubicBezTo>
                    <a:lnTo>
                      <a:pt x="7033" y="177381"/>
                    </a:lnTo>
                    <a:cubicBezTo>
                      <a:pt x="10831" y="177381"/>
                      <a:pt x="13926" y="180475"/>
                      <a:pt x="13926" y="184414"/>
                    </a:cubicBezTo>
                    <a:lnTo>
                      <a:pt x="13926" y="184414"/>
                    </a:lnTo>
                    <a:cubicBezTo>
                      <a:pt x="13926" y="188212"/>
                      <a:pt x="10831" y="191448"/>
                      <a:pt x="7033" y="191448"/>
                    </a:cubicBezTo>
                    <a:lnTo>
                      <a:pt x="7033" y="191448"/>
                    </a:lnTo>
                    <a:cubicBezTo>
                      <a:pt x="3095" y="191448"/>
                      <a:pt x="0" y="188212"/>
                      <a:pt x="0" y="184414"/>
                    </a:cubicBezTo>
                    <a:close/>
                    <a:moveTo>
                      <a:pt x="2870166" y="174567"/>
                    </a:moveTo>
                    <a:cubicBezTo>
                      <a:pt x="2870166" y="170629"/>
                      <a:pt x="2873260" y="167534"/>
                      <a:pt x="2877199" y="167534"/>
                    </a:cubicBezTo>
                    <a:lnTo>
                      <a:pt x="2877199" y="167534"/>
                    </a:lnTo>
                    <a:cubicBezTo>
                      <a:pt x="2880997" y="167534"/>
                      <a:pt x="2884232" y="170629"/>
                      <a:pt x="2884232" y="174567"/>
                    </a:cubicBezTo>
                    <a:lnTo>
                      <a:pt x="2884232" y="174567"/>
                    </a:lnTo>
                    <a:cubicBezTo>
                      <a:pt x="2884232" y="178366"/>
                      <a:pt x="2880997" y="181601"/>
                      <a:pt x="2877199" y="181601"/>
                    </a:cubicBezTo>
                    <a:lnTo>
                      <a:pt x="2877199" y="181601"/>
                    </a:lnTo>
                    <a:cubicBezTo>
                      <a:pt x="2873260" y="181601"/>
                      <a:pt x="2870166" y="178366"/>
                      <a:pt x="2870166" y="174567"/>
                    </a:cubicBezTo>
                    <a:close/>
                    <a:moveTo>
                      <a:pt x="0" y="156281"/>
                    </a:moveTo>
                    <a:cubicBezTo>
                      <a:pt x="0" y="152342"/>
                      <a:pt x="3095" y="149247"/>
                      <a:pt x="7033" y="149247"/>
                    </a:cubicBezTo>
                    <a:lnTo>
                      <a:pt x="7033" y="149247"/>
                    </a:lnTo>
                    <a:cubicBezTo>
                      <a:pt x="10831" y="149247"/>
                      <a:pt x="13926" y="152342"/>
                      <a:pt x="13926" y="156281"/>
                    </a:cubicBezTo>
                    <a:lnTo>
                      <a:pt x="13926" y="156281"/>
                    </a:lnTo>
                    <a:cubicBezTo>
                      <a:pt x="13926" y="160219"/>
                      <a:pt x="10831" y="163314"/>
                      <a:pt x="7033" y="163314"/>
                    </a:cubicBezTo>
                    <a:lnTo>
                      <a:pt x="7033" y="163314"/>
                    </a:lnTo>
                    <a:cubicBezTo>
                      <a:pt x="3095" y="163314"/>
                      <a:pt x="0" y="160219"/>
                      <a:pt x="0" y="156281"/>
                    </a:cubicBezTo>
                    <a:close/>
                    <a:moveTo>
                      <a:pt x="2870166" y="146575"/>
                    </a:moveTo>
                    <a:cubicBezTo>
                      <a:pt x="2870025" y="142636"/>
                      <a:pt x="2873260" y="139401"/>
                      <a:pt x="2877058" y="139401"/>
                    </a:cubicBezTo>
                    <a:lnTo>
                      <a:pt x="2877058" y="139401"/>
                    </a:lnTo>
                    <a:cubicBezTo>
                      <a:pt x="2880997" y="139401"/>
                      <a:pt x="2884091" y="142495"/>
                      <a:pt x="2884232" y="146434"/>
                    </a:cubicBezTo>
                    <a:lnTo>
                      <a:pt x="2884232" y="146434"/>
                    </a:lnTo>
                    <a:cubicBezTo>
                      <a:pt x="2884232" y="150232"/>
                      <a:pt x="2881138" y="153467"/>
                      <a:pt x="2877199" y="153467"/>
                    </a:cubicBezTo>
                    <a:lnTo>
                      <a:pt x="2877199" y="153467"/>
                    </a:lnTo>
                    <a:lnTo>
                      <a:pt x="2877199" y="153467"/>
                    </a:lnTo>
                    <a:lnTo>
                      <a:pt x="2877199" y="153467"/>
                    </a:lnTo>
                    <a:cubicBezTo>
                      <a:pt x="2873260" y="153467"/>
                      <a:pt x="2870166" y="150373"/>
                      <a:pt x="2870166" y="146575"/>
                    </a:cubicBezTo>
                    <a:close/>
                    <a:moveTo>
                      <a:pt x="7315" y="135181"/>
                    </a:moveTo>
                    <a:cubicBezTo>
                      <a:pt x="3517" y="134618"/>
                      <a:pt x="844" y="131101"/>
                      <a:pt x="1266" y="127163"/>
                    </a:cubicBezTo>
                    <a:lnTo>
                      <a:pt x="1266" y="127163"/>
                    </a:lnTo>
                    <a:cubicBezTo>
                      <a:pt x="1829" y="123365"/>
                      <a:pt x="5345" y="120692"/>
                      <a:pt x="9284" y="121255"/>
                    </a:cubicBezTo>
                    <a:lnTo>
                      <a:pt x="9284" y="121255"/>
                    </a:lnTo>
                    <a:cubicBezTo>
                      <a:pt x="13082" y="121817"/>
                      <a:pt x="15755" y="125334"/>
                      <a:pt x="15192" y="129132"/>
                    </a:cubicBezTo>
                    <a:lnTo>
                      <a:pt x="15192" y="129132"/>
                    </a:lnTo>
                    <a:cubicBezTo>
                      <a:pt x="14770" y="132649"/>
                      <a:pt x="11675" y="135181"/>
                      <a:pt x="8299" y="135181"/>
                    </a:cubicBezTo>
                    <a:lnTo>
                      <a:pt x="8299" y="135181"/>
                    </a:lnTo>
                    <a:cubicBezTo>
                      <a:pt x="8018" y="135181"/>
                      <a:pt x="7596" y="135181"/>
                      <a:pt x="7315" y="135181"/>
                    </a:cubicBezTo>
                    <a:close/>
                    <a:moveTo>
                      <a:pt x="2867352" y="119989"/>
                    </a:moveTo>
                    <a:cubicBezTo>
                      <a:pt x="2866508" y="116191"/>
                      <a:pt x="2868899" y="112393"/>
                      <a:pt x="2872697" y="111689"/>
                    </a:cubicBezTo>
                    <a:lnTo>
                      <a:pt x="2872697" y="111689"/>
                    </a:lnTo>
                    <a:cubicBezTo>
                      <a:pt x="2876495" y="110845"/>
                      <a:pt x="2880294" y="113237"/>
                      <a:pt x="2880997" y="117035"/>
                    </a:cubicBezTo>
                    <a:lnTo>
                      <a:pt x="2880997" y="117035"/>
                    </a:lnTo>
                    <a:cubicBezTo>
                      <a:pt x="2881841" y="120833"/>
                      <a:pt x="2879309" y="124631"/>
                      <a:pt x="2875651" y="125475"/>
                    </a:cubicBezTo>
                    <a:lnTo>
                      <a:pt x="2875651" y="125475"/>
                    </a:lnTo>
                    <a:cubicBezTo>
                      <a:pt x="2875089" y="125475"/>
                      <a:pt x="2874667" y="125615"/>
                      <a:pt x="2874245" y="125615"/>
                    </a:cubicBezTo>
                    <a:lnTo>
                      <a:pt x="2874245" y="125615"/>
                    </a:lnTo>
                    <a:cubicBezTo>
                      <a:pt x="2870869" y="125615"/>
                      <a:pt x="2867915" y="123224"/>
                      <a:pt x="2867352" y="119989"/>
                    </a:cubicBezTo>
                    <a:close/>
                    <a:moveTo>
                      <a:pt x="12519" y="107469"/>
                    </a:moveTo>
                    <a:cubicBezTo>
                      <a:pt x="8862" y="106203"/>
                      <a:pt x="7033" y="102265"/>
                      <a:pt x="8299" y="98607"/>
                    </a:cubicBezTo>
                    <a:lnTo>
                      <a:pt x="8299" y="98607"/>
                    </a:lnTo>
                    <a:cubicBezTo>
                      <a:pt x="9565" y="94950"/>
                      <a:pt x="13504" y="92981"/>
                      <a:pt x="17302" y="94247"/>
                    </a:cubicBezTo>
                    <a:lnTo>
                      <a:pt x="17302" y="94247"/>
                    </a:lnTo>
                    <a:cubicBezTo>
                      <a:pt x="20819" y="95513"/>
                      <a:pt x="22788" y="99592"/>
                      <a:pt x="21522" y="103249"/>
                    </a:cubicBezTo>
                    <a:lnTo>
                      <a:pt x="21522" y="103249"/>
                    </a:lnTo>
                    <a:cubicBezTo>
                      <a:pt x="20537" y="106203"/>
                      <a:pt x="17865" y="107891"/>
                      <a:pt x="14911" y="107891"/>
                    </a:cubicBezTo>
                    <a:lnTo>
                      <a:pt x="14911" y="107891"/>
                    </a:lnTo>
                    <a:cubicBezTo>
                      <a:pt x="14067" y="107891"/>
                      <a:pt x="13363" y="107751"/>
                      <a:pt x="12519" y="107469"/>
                    </a:cubicBezTo>
                    <a:close/>
                    <a:moveTo>
                      <a:pt x="2859194" y="94528"/>
                    </a:moveTo>
                    <a:cubicBezTo>
                      <a:pt x="2857646" y="91011"/>
                      <a:pt x="2859334" y="86791"/>
                      <a:pt x="2862851" y="85244"/>
                    </a:cubicBezTo>
                    <a:lnTo>
                      <a:pt x="2862851" y="85244"/>
                    </a:lnTo>
                    <a:cubicBezTo>
                      <a:pt x="2866367" y="83697"/>
                      <a:pt x="2870588" y="85385"/>
                      <a:pt x="2872135" y="88901"/>
                    </a:cubicBezTo>
                    <a:lnTo>
                      <a:pt x="2872135" y="88901"/>
                    </a:lnTo>
                    <a:cubicBezTo>
                      <a:pt x="2873682" y="92559"/>
                      <a:pt x="2871994" y="96638"/>
                      <a:pt x="2868477" y="98185"/>
                    </a:cubicBezTo>
                    <a:lnTo>
                      <a:pt x="2868477" y="98185"/>
                    </a:lnTo>
                    <a:cubicBezTo>
                      <a:pt x="2867493" y="98607"/>
                      <a:pt x="2866649" y="98748"/>
                      <a:pt x="2865664" y="98748"/>
                    </a:cubicBezTo>
                    <a:lnTo>
                      <a:pt x="2865664" y="98748"/>
                    </a:lnTo>
                    <a:cubicBezTo>
                      <a:pt x="2862991" y="98748"/>
                      <a:pt x="2860319" y="97201"/>
                      <a:pt x="2859194" y="94528"/>
                    </a:cubicBezTo>
                    <a:close/>
                    <a:moveTo>
                      <a:pt x="23210" y="81587"/>
                    </a:moveTo>
                    <a:cubicBezTo>
                      <a:pt x="19834" y="79477"/>
                      <a:pt x="18849" y="75257"/>
                      <a:pt x="20819" y="71881"/>
                    </a:cubicBezTo>
                    <a:lnTo>
                      <a:pt x="20819" y="71881"/>
                    </a:lnTo>
                    <a:cubicBezTo>
                      <a:pt x="22788" y="68505"/>
                      <a:pt x="27149" y="67520"/>
                      <a:pt x="30384" y="69489"/>
                    </a:cubicBezTo>
                    <a:lnTo>
                      <a:pt x="30384" y="69489"/>
                    </a:lnTo>
                    <a:cubicBezTo>
                      <a:pt x="33760" y="71459"/>
                      <a:pt x="34885" y="75819"/>
                      <a:pt x="32916" y="79055"/>
                    </a:cubicBezTo>
                    <a:lnTo>
                      <a:pt x="32775" y="79055"/>
                    </a:lnTo>
                    <a:cubicBezTo>
                      <a:pt x="31509" y="81305"/>
                      <a:pt x="29259" y="82571"/>
                      <a:pt x="26867" y="82571"/>
                    </a:cubicBezTo>
                    <a:lnTo>
                      <a:pt x="26867" y="82571"/>
                    </a:lnTo>
                    <a:cubicBezTo>
                      <a:pt x="25601" y="82571"/>
                      <a:pt x="24335" y="82149"/>
                      <a:pt x="23210" y="81587"/>
                    </a:cubicBezTo>
                    <a:close/>
                    <a:moveTo>
                      <a:pt x="2846252" y="71177"/>
                    </a:moveTo>
                    <a:cubicBezTo>
                      <a:pt x="2844001" y="68083"/>
                      <a:pt x="2844705" y="63722"/>
                      <a:pt x="2847940" y="61471"/>
                    </a:cubicBezTo>
                    <a:lnTo>
                      <a:pt x="2847940" y="61471"/>
                    </a:lnTo>
                    <a:cubicBezTo>
                      <a:pt x="2851175" y="59221"/>
                      <a:pt x="2855536" y="60065"/>
                      <a:pt x="2857787" y="63159"/>
                    </a:cubicBezTo>
                    <a:lnTo>
                      <a:pt x="2857787" y="63159"/>
                    </a:lnTo>
                    <a:cubicBezTo>
                      <a:pt x="2859897" y="66395"/>
                      <a:pt x="2859194" y="70755"/>
                      <a:pt x="2855958" y="73006"/>
                    </a:cubicBezTo>
                    <a:lnTo>
                      <a:pt x="2855958" y="73006"/>
                    </a:lnTo>
                    <a:cubicBezTo>
                      <a:pt x="2854692" y="73850"/>
                      <a:pt x="2853285" y="74272"/>
                      <a:pt x="2852019" y="74272"/>
                    </a:cubicBezTo>
                    <a:lnTo>
                      <a:pt x="2852019" y="74272"/>
                    </a:lnTo>
                    <a:cubicBezTo>
                      <a:pt x="2849769" y="74272"/>
                      <a:pt x="2847518" y="73147"/>
                      <a:pt x="2846252" y="71177"/>
                    </a:cubicBezTo>
                    <a:close/>
                    <a:moveTo>
                      <a:pt x="38824" y="58095"/>
                    </a:moveTo>
                    <a:cubicBezTo>
                      <a:pt x="36011" y="55563"/>
                      <a:pt x="35729" y="51062"/>
                      <a:pt x="38402" y="48249"/>
                    </a:cubicBezTo>
                    <a:lnTo>
                      <a:pt x="38402" y="48249"/>
                    </a:lnTo>
                    <a:cubicBezTo>
                      <a:pt x="40934" y="45295"/>
                      <a:pt x="45435" y="45154"/>
                      <a:pt x="48249" y="47686"/>
                    </a:cubicBezTo>
                    <a:lnTo>
                      <a:pt x="48249" y="47686"/>
                    </a:lnTo>
                    <a:cubicBezTo>
                      <a:pt x="51203" y="50359"/>
                      <a:pt x="51343" y="54860"/>
                      <a:pt x="48812" y="57673"/>
                    </a:cubicBezTo>
                    <a:lnTo>
                      <a:pt x="48812" y="57673"/>
                    </a:lnTo>
                    <a:cubicBezTo>
                      <a:pt x="47405" y="59221"/>
                      <a:pt x="45435" y="60065"/>
                      <a:pt x="43607" y="60065"/>
                    </a:cubicBezTo>
                    <a:lnTo>
                      <a:pt x="43607" y="60065"/>
                    </a:lnTo>
                    <a:cubicBezTo>
                      <a:pt x="41919" y="60065"/>
                      <a:pt x="40231" y="59361"/>
                      <a:pt x="38824" y="58095"/>
                    </a:cubicBezTo>
                    <a:close/>
                    <a:moveTo>
                      <a:pt x="2828810" y="51062"/>
                    </a:moveTo>
                    <a:cubicBezTo>
                      <a:pt x="2825996" y="48389"/>
                      <a:pt x="2825855" y="43888"/>
                      <a:pt x="2828669" y="41075"/>
                    </a:cubicBezTo>
                    <a:lnTo>
                      <a:pt x="2828669" y="41075"/>
                    </a:lnTo>
                    <a:cubicBezTo>
                      <a:pt x="2831341" y="38261"/>
                      <a:pt x="2835702" y="38121"/>
                      <a:pt x="2838516" y="40793"/>
                    </a:cubicBezTo>
                    <a:lnTo>
                      <a:pt x="2838516" y="40793"/>
                    </a:lnTo>
                    <a:lnTo>
                      <a:pt x="2838516" y="40793"/>
                    </a:lnTo>
                    <a:lnTo>
                      <a:pt x="2838516" y="40793"/>
                    </a:lnTo>
                    <a:cubicBezTo>
                      <a:pt x="2841329" y="43466"/>
                      <a:pt x="2841469" y="47967"/>
                      <a:pt x="2838797" y="50781"/>
                    </a:cubicBezTo>
                    <a:lnTo>
                      <a:pt x="2838797" y="50781"/>
                    </a:lnTo>
                    <a:cubicBezTo>
                      <a:pt x="2837390" y="52187"/>
                      <a:pt x="2835561" y="53031"/>
                      <a:pt x="2833733" y="53031"/>
                    </a:cubicBezTo>
                    <a:lnTo>
                      <a:pt x="2833733" y="53031"/>
                    </a:lnTo>
                    <a:cubicBezTo>
                      <a:pt x="2831904" y="53031"/>
                      <a:pt x="2830216" y="52328"/>
                      <a:pt x="2828810" y="51062"/>
                    </a:cubicBezTo>
                    <a:close/>
                    <a:moveTo>
                      <a:pt x="58799" y="38402"/>
                    </a:moveTo>
                    <a:cubicBezTo>
                      <a:pt x="56407" y="35167"/>
                      <a:pt x="57111" y="30806"/>
                      <a:pt x="60346" y="28555"/>
                    </a:cubicBezTo>
                    <a:lnTo>
                      <a:pt x="60346" y="28555"/>
                    </a:lnTo>
                    <a:cubicBezTo>
                      <a:pt x="63441" y="26164"/>
                      <a:pt x="67801" y="26867"/>
                      <a:pt x="70193" y="29962"/>
                    </a:cubicBezTo>
                    <a:lnTo>
                      <a:pt x="70193" y="29962"/>
                    </a:lnTo>
                    <a:cubicBezTo>
                      <a:pt x="72443" y="33197"/>
                      <a:pt x="71740" y="37558"/>
                      <a:pt x="68645" y="39809"/>
                    </a:cubicBezTo>
                    <a:lnTo>
                      <a:pt x="68645" y="39809"/>
                    </a:lnTo>
                    <a:cubicBezTo>
                      <a:pt x="67379" y="40793"/>
                      <a:pt x="65973" y="41215"/>
                      <a:pt x="64426" y="41215"/>
                    </a:cubicBezTo>
                    <a:lnTo>
                      <a:pt x="64426" y="41215"/>
                    </a:lnTo>
                    <a:cubicBezTo>
                      <a:pt x="62315" y="41215"/>
                      <a:pt x="60205" y="40231"/>
                      <a:pt x="58799" y="38402"/>
                    </a:cubicBezTo>
                    <a:close/>
                    <a:moveTo>
                      <a:pt x="2807850" y="34604"/>
                    </a:moveTo>
                    <a:cubicBezTo>
                      <a:pt x="2804474" y="32494"/>
                      <a:pt x="2803489" y="28133"/>
                      <a:pt x="2805599" y="24898"/>
                    </a:cubicBezTo>
                    <a:lnTo>
                      <a:pt x="2805599" y="24898"/>
                    </a:lnTo>
                    <a:cubicBezTo>
                      <a:pt x="2807709" y="21522"/>
                      <a:pt x="2812070" y="20678"/>
                      <a:pt x="2815305" y="22647"/>
                    </a:cubicBezTo>
                    <a:lnTo>
                      <a:pt x="2815305" y="22647"/>
                    </a:lnTo>
                    <a:cubicBezTo>
                      <a:pt x="2818541" y="24757"/>
                      <a:pt x="2819525" y="29118"/>
                      <a:pt x="2817556" y="32353"/>
                    </a:cubicBezTo>
                    <a:lnTo>
                      <a:pt x="2817556" y="32353"/>
                    </a:lnTo>
                    <a:cubicBezTo>
                      <a:pt x="2816149" y="34463"/>
                      <a:pt x="2813899" y="35729"/>
                      <a:pt x="2811507" y="35729"/>
                    </a:cubicBezTo>
                    <a:lnTo>
                      <a:pt x="2811507" y="35729"/>
                    </a:lnTo>
                    <a:cubicBezTo>
                      <a:pt x="2810241" y="35729"/>
                      <a:pt x="2808975" y="35307"/>
                      <a:pt x="2807850" y="34604"/>
                    </a:cubicBezTo>
                    <a:close/>
                    <a:moveTo>
                      <a:pt x="82290" y="22788"/>
                    </a:moveTo>
                    <a:cubicBezTo>
                      <a:pt x="80602" y="19271"/>
                      <a:pt x="82149" y="15192"/>
                      <a:pt x="85666" y="13504"/>
                    </a:cubicBezTo>
                    <a:lnTo>
                      <a:pt x="85666" y="13504"/>
                    </a:lnTo>
                    <a:cubicBezTo>
                      <a:pt x="89183" y="11957"/>
                      <a:pt x="93403" y="13363"/>
                      <a:pt x="95091" y="17021"/>
                    </a:cubicBezTo>
                    <a:lnTo>
                      <a:pt x="95091" y="17021"/>
                    </a:lnTo>
                    <a:cubicBezTo>
                      <a:pt x="96638" y="20537"/>
                      <a:pt x="95091" y="24617"/>
                      <a:pt x="91574" y="26305"/>
                    </a:cubicBezTo>
                    <a:lnTo>
                      <a:pt x="91574" y="26305"/>
                    </a:lnTo>
                    <a:cubicBezTo>
                      <a:pt x="90590" y="26727"/>
                      <a:pt x="89605" y="27008"/>
                      <a:pt x="88620" y="27008"/>
                    </a:cubicBezTo>
                    <a:lnTo>
                      <a:pt x="88620" y="27008"/>
                    </a:lnTo>
                    <a:cubicBezTo>
                      <a:pt x="85948" y="27008"/>
                      <a:pt x="83415" y="25461"/>
                      <a:pt x="82290" y="22788"/>
                    </a:cubicBezTo>
                    <a:close/>
                    <a:moveTo>
                      <a:pt x="2783937" y="22647"/>
                    </a:moveTo>
                    <a:cubicBezTo>
                      <a:pt x="2780279" y="21241"/>
                      <a:pt x="2778451" y="17161"/>
                      <a:pt x="2779857" y="13645"/>
                    </a:cubicBezTo>
                    <a:lnTo>
                      <a:pt x="2779857" y="13645"/>
                    </a:lnTo>
                    <a:cubicBezTo>
                      <a:pt x="2781264" y="9987"/>
                      <a:pt x="2785203" y="8159"/>
                      <a:pt x="2788860" y="9565"/>
                    </a:cubicBezTo>
                    <a:lnTo>
                      <a:pt x="2788860" y="9565"/>
                    </a:lnTo>
                    <a:cubicBezTo>
                      <a:pt x="2792517" y="10831"/>
                      <a:pt x="2794346" y="14911"/>
                      <a:pt x="2792939" y="18568"/>
                    </a:cubicBezTo>
                    <a:lnTo>
                      <a:pt x="2792939" y="18568"/>
                    </a:lnTo>
                    <a:cubicBezTo>
                      <a:pt x="2791954" y="21381"/>
                      <a:pt x="2789282" y="23210"/>
                      <a:pt x="2786469" y="23210"/>
                    </a:cubicBezTo>
                    <a:lnTo>
                      <a:pt x="2786469" y="23210"/>
                    </a:lnTo>
                    <a:cubicBezTo>
                      <a:pt x="2785625" y="23210"/>
                      <a:pt x="2784781" y="22929"/>
                      <a:pt x="2783937" y="22647"/>
                    </a:cubicBezTo>
                    <a:close/>
                    <a:moveTo>
                      <a:pt x="108313" y="12379"/>
                    </a:moveTo>
                    <a:cubicBezTo>
                      <a:pt x="107470" y="8581"/>
                      <a:pt x="109720" y="4783"/>
                      <a:pt x="113518" y="3939"/>
                    </a:cubicBezTo>
                    <a:lnTo>
                      <a:pt x="113518" y="3939"/>
                    </a:lnTo>
                    <a:lnTo>
                      <a:pt x="113518" y="3939"/>
                    </a:lnTo>
                    <a:lnTo>
                      <a:pt x="113518" y="3939"/>
                    </a:lnTo>
                    <a:cubicBezTo>
                      <a:pt x="117316" y="2954"/>
                      <a:pt x="121114" y="5345"/>
                      <a:pt x="121958" y="9143"/>
                    </a:cubicBezTo>
                    <a:lnTo>
                      <a:pt x="121958" y="9143"/>
                    </a:lnTo>
                    <a:cubicBezTo>
                      <a:pt x="122943" y="12941"/>
                      <a:pt x="120551" y="16739"/>
                      <a:pt x="116753" y="17583"/>
                    </a:cubicBezTo>
                    <a:lnTo>
                      <a:pt x="116753" y="17583"/>
                    </a:lnTo>
                    <a:cubicBezTo>
                      <a:pt x="116331" y="17724"/>
                      <a:pt x="115769" y="17865"/>
                      <a:pt x="115206" y="17865"/>
                    </a:cubicBezTo>
                    <a:lnTo>
                      <a:pt x="115206" y="17865"/>
                    </a:lnTo>
                    <a:cubicBezTo>
                      <a:pt x="111971" y="17865"/>
                      <a:pt x="109017" y="15614"/>
                      <a:pt x="108313" y="12379"/>
                    </a:cubicBezTo>
                    <a:close/>
                    <a:moveTo>
                      <a:pt x="2758195" y="15755"/>
                    </a:moveTo>
                    <a:lnTo>
                      <a:pt x="2758195" y="15755"/>
                    </a:lnTo>
                    <a:cubicBezTo>
                      <a:pt x="2754397" y="15192"/>
                      <a:pt x="2751724" y="11535"/>
                      <a:pt x="2752427" y="7737"/>
                    </a:cubicBezTo>
                    <a:lnTo>
                      <a:pt x="2752427" y="7737"/>
                    </a:lnTo>
                    <a:cubicBezTo>
                      <a:pt x="2752990" y="3798"/>
                      <a:pt x="2756647" y="1266"/>
                      <a:pt x="2760445" y="1829"/>
                    </a:cubicBezTo>
                    <a:lnTo>
                      <a:pt x="2760445" y="1829"/>
                    </a:lnTo>
                    <a:cubicBezTo>
                      <a:pt x="2764244" y="2532"/>
                      <a:pt x="2766916" y="6049"/>
                      <a:pt x="2766213" y="9987"/>
                    </a:cubicBezTo>
                    <a:lnTo>
                      <a:pt x="2766213" y="9987"/>
                    </a:lnTo>
                    <a:cubicBezTo>
                      <a:pt x="2765650" y="13363"/>
                      <a:pt x="2762696" y="15895"/>
                      <a:pt x="2759320" y="15895"/>
                    </a:cubicBezTo>
                    <a:lnTo>
                      <a:pt x="2759320" y="15895"/>
                    </a:lnTo>
                    <a:cubicBezTo>
                      <a:pt x="2758898" y="15895"/>
                      <a:pt x="2758616" y="15895"/>
                      <a:pt x="2758195" y="15755"/>
                    </a:cubicBezTo>
                    <a:close/>
                    <a:moveTo>
                      <a:pt x="136025" y="7315"/>
                    </a:moveTo>
                    <a:cubicBezTo>
                      <a:pt x="135884" y="3376"/>
                      <a:pt x="138979" y="141"/>
                      <a:pt x="142777" y="0"/>
                    </a:cubicBezTo>
                    <a:lnTo>
                      <a:pt x="142777" y="0"/>
                    </a:lnTo>
                    <a:lnTo>
                      <a:pt x="142777" y="0"/>
                    </a:lnTo>
                    <a:lnTo>
                      <a:pt x="142777" y="0"/>
                    </a:lnTo>
                    <a:cubicBezTo>
                      <a:pt x="146715" y="0"/>
                      <a:pt x="149951" y="2954"/>
                      <a:pt x="150092" y="6893"/>
                    </a:cubicBezTo>
                    <a:lnTo>
                      <a:pt x="150092" y="6893"/>
                    </a:lnTo>
                    <a:cubicBezTo>
                      <a:pt x="150092" y="10831"/>
                      <a:pt x="147137" y="13926"/>
                      <a:pt x="143199" y="14067"/>
                    </a:cubicBezTo>
                    <a:lnTo>
                      <a:pt x="143199" y="14207"/>
                    </a:lnTo>
                    <a:lnTo>
                      <a:pt x="143058" y="14207"/>
                    </a:lnTo>
                    <a:lnTo>
                      <a:pt x="143058" y="14207"/>
                    </a:lnTo>
                    <a:cubicBezTo>
                      <a:pt x="139260" y="14207"/>
                      <a:pt x="136165" y="11113"/>
                      <a:pt x="136025" y="7315"/>
                    </a:cubicBezTo>
                    <a:close/>
                    <a:moveTo>
                      <a:pt x="2724294" y="7033"/>
                    </a:moveTo>
                    <a:cubicBezTo>
                      <a:pt x="2724294" y="3095"/>
                      <a:pt x="2727388" y="0"/>
                      <a:pt x="2731327" y="0"/>
                    </a:cubicBezTo>
                    <a:lnTo>
                      <a:pt x="2731327" y="0"/>
                    </a:lnTo>
                    <a:cubicBezTo>
                      <a:pt x="2735125" y="0"/>
                      <a:pt x="2738360" y="3095"/>
                      <a:pt x="2738360" y="7033"/>
                    </a:cubicBezTo>
                    <a:lnTo>
                      <a:pt x="2738360" y="7033"/>
                    </a:lnTo>
                    <a:cubicBezTo>
                      <a:pt x="2738360" y="10831"/>
                      <a:pt x="2735125" y="14067"/>
                      <a:pt x="2731327" y="14067"/>
                    </a:cubicBezTo>
                    <a:lnTo>
                      <a:pt x="2731327" y="14067"/>
                    </a:lnTo>
                    <a:cubicBezTo>
                      <a:pt x="2727388" y="14067"/>
                      <a:pt x="2724294" y="10831"/>
                      <a:pt x="2724294" y="7033"/>
                    </a:cubicBezTo>
                    <a:close/>
                    <a:moveTo>
                      <a:pt x="2696160" y="7033"/>
                    </a:moveTo>
                    <a:cubicBezTo>
                      <a:pt x="2696160" y="3095"/>
                      <a:pt x="2699255" y="0"/>
                      <a:pt x="2703194" y="0"/>
                    </a:cubicBezTo>
                    <a:lnTo>
                      <a:pt x="2703194" y="0"/>
                    </a:lnTo>
                    <a:cubicBezTo>
                      <a:pt x="2706992" y="0"/>
                      <a:pt x="2710227" y="3095"/>
                      <a:pt x="2710227" y="7033"/>
                    </a:cubicBezTo>
                    <a:lnTo>
                      <a:pt x="2710227" y="7033"/>
                    </a:lnTo>
                    <a:cubicBezTo>
                      <a:pt x="2710227" y="10831"/>
                      <a:pt x="2706992" y="14067"/>
                      <a:pt x="2703194" y="14067"/>
                    </a:cubicBezTo>
                    <a:lnTo>
                      <a:pt x="2703194" y="14067"/>
                    </a:lnTo>
                    <a:cubicBezTo>
                      <a:pt x="2699255" y="14067"/>
                      <a:pt x="2696160" y="10831"/>
                      <a:pt x="2696160" y="7033"/>
                    </a:cubicBezTo>
                    <a:close/>
                    <a:moveTo>
                      <a:pt x="2668027" y="7033"/>
                    </a:moveTo>
                    <a:cubicBezTo>
                      <a:pt x="2668027" y="3095"/>
                      <a:pt x="2671122" y="0"/>
                      <a:pt x="2675060" y="0"/>
                    </a:cubicBezTo>
                    <a:lnTo>
                      <a:pt x="2675060" y="0"/>
                    </a:lnTo>
                    <a:cubicBezTo>
                      <a:pt x="2678859" y="0"/>
                      <a:pt x="2682094" y="3095"/>
                      <a:pt x="2682094" y="7033"/>
                    </a:cubicBezTo>
                    <a:lnTo>
                      <a:pt x="2682094" y="7033"/>
                    </a:lnTo>
                    <a:cubicBezTo>
                      <a:pt x="2682094" y="10831"/>
                      <a:pt x="2678859" y="14067"/>
                      <a:pt x="2675060" y="14067"/>
                    </a:cubicBezTo>
                    <a:lnTo>
                      <a:pt x="2675060" y="14067"/>
                    </a:lnTo>
                    <a:cubicBezTo>
                      <a:pt x="2671122" y="14067"/>
                      <a:pt x="2668027" y="10831"/>
                      <a:pt x="2668027" y="7033"/>
                    </a:cubicBezTo>
                    <a:close/>
                    <a:moveTo>
                      <a:pt x="2639894" y="7033"/>
                    </a:moveTo>
                    <a:cubicBezTo>
                      <a:pt x="2639894" y="3095"/>
                      <a:pt x="2642988" y="0"/>
                      <a:pt x="2646927" y="0"/>
                    </a:cubicBezTo>
                    <a:lnTo>
                      <a:pt x="2646927" y="0"/>
                    </a:lnTo>
                    <a:cubicBezTo>
                      <a:pt x="2650725" y="0"/>
                      <a:pt x="2653960" y="3095"/>
                      <a:pt x="2653960" y="7033"/>
                    </a:cubicBezTo>
                    <a:lnTo>
                      <a:pt x="2653960" y="7033"/>
                    </a:lnTo>
                    <a:cubicBezTo>
                      <a:pt x="2653960" y="10831"/>
                      <a:pt x="2650725" y="14067"/>
                      <a:pt x="2646927" y="14067"/>
                    </a:cubicBezTo>
                    <a:lnTo>
                      <a:pt x="2646927" y="14067"/>
                    </a:lnTo>
                    <a:cubicBezTo>
                      <a:pt x="2642988" y="14067"/>
                      <a:pt x="2639894" y="10831"/>
                      <a:pt x="2639894" y="7033"/>
                    </a:cubicBezTo>
                    <a:close/>
                    <a:moveTo>
                      <a:pt x="2611760" y="7033"/>
                    </a:moveTo>
                    <a:cubicBezTo>
                      <a:pt x="2611760" y="3095"/>
                      <a:pt x="2614855" y="0"/>
                      <a:pt x="2618794" y="0"/>
                    </a:cubicBezTo>
                    <a:lnTo>
                      <a:pt x="2618794" y="0"/>
                    </a:lnTo>
                    <a:cubicBezTo>
                      <a:pt x="2622592" y="0"/>
                      <a:pt x="2625827" y="3095"/>
                      <a:pt x="2625827" y="7033"/>
                    </a:cubicBezTo>
                    <a:lnTo>
                      <a:pt x="2625827" y="7033"/>
                    </a:lnTo>
                    <a:cubicBezTo>
                      <a:pt x="2625827" y="10831"/>
                      <a:pt x="2622592" y="14067"/>
                      <a:pt x="2618794" y="14067"/>
                    </a:cubicBezTo>
                    <a:lnTo>
                      <a:pt x="2618794" y="14067"/>
                    </a:lnTo>
                    <a:cubicBezTo>
                      <a:pt x="2614855" y="14067"/>
                      <a:pt x="2611760" y="10831"/>
                      <a:pt x="2611760" y="7033"/>
                    </a:cubicBezTo>
                    <a:close/>
                    <a:moveTo>
                      <a:pt x="2583627" y="7033"/>
                    </a:moveTo>
                    <a:cubicBezTo>
                      <a:pt x="2583627" y="3095"/>
                      <a:pt x="2586722" y="0"/>
                      <a:pt x="2590660" y="0"/>
                    </a:cubicBezTo>
                    <a:lnTo>
                      <a:pt x="2590660" y="0"/>
                    </a:lnTo>
                    <a:cubicBezTo>
                      <a:pt x="2594459" y="0"/>
                      <a:pt x="2597694" y="3095"/>
                      <a:pt x="2597694" y="7033"/>
                    </a:cubicBezTo>
                    <a:lnTo>
                      <a:pt x="2597694" y="7033"/>
                    </a:lnTo>
                    <a:cubicBezTo>
                      <a:pt x="2597694" y="10831"/>
                      <a:pt x="2594459" y="14067"/>
                      <a:pt x="2590660" y="14067"/>
                    </a:cubicBezTo>
                    <a:lnTo>
                      <a:pt x="2590660" y="14067"/>
                    </a:lnTo>
                    <a:cubicBezTo>
                      <a:pt x="2586722" y="14067"/>
                      <a:pt x="2583627" y="10831"/>
                      <a:pt x="2583627" y="7033"/>
                    </a:cubicBezTo>
                    <a:close/>
                    <a:moveTo>
                      <a:pt x="2555494" y="7033"/>
                    </a:moveTo>
                    <a:cubicBezTo>
                      <a:pt x="2555494" y="3095"/>
                      <a:pt x="2558588" y="0"/>
                      <a:pt x="2562527" y="0"/>
                    </a:cubicBezTo>
                    <a:lnTo>
                      <a:pt x="2562527" y="0"/>
                    </a:lnTo>
                    <a:cubicBezTo>
                      <a:pt x="2566325" y="0"/>
                      <a:pt x="2569560" y="3095"/>
                      <a:pt x="2569560" y="7033"/>
                    </a:cubicBezTo>
                    <a:lnTo>
                      <a:pt x="2569560" y="7033"/>
                    </a:lnTo>
                    <a:cubicBezTo>
                      <a:pt x="2569560" y="10831"/>
                      <a:pt x="2566325" y="14067"/>
                      <a:pt x="2562527" y="14067"/>
                    </a:cubicBezTo>
                    <a:lnTo>
                      <a:pt x="2562527" y="14067"/>
                    </a:lnTo>
                    <a:cubicBezTo>
                      <a:pt x="2558588" y="14067"/>
                      <a:pt x="2555494" y="10831"/>
                      <a:pt x="2555494" y="7033"/>
                    </a:cubicBezTo>
                    <a:close/>
                    <a:moveTo>
                      <a:pt x="2527360" y="7033"/>
                    </a:moveTo>
                    <a:cubicBezTo>
                      <a:pt x="2527360" y="3095"/>
                      <a:pt x="2530455" y="0"/>
                      <a:pt x="2534394" y="0"/>
                    </a:cubicBezTo>
                    <a:lnTo>
                      <a:pt x="2534394" y="0"/>
                    </a:lnTo>
                    <a:cubicBezTo>
                      <a:pt x="2538192" y="0"/>
                      <a:pt x="2541427" y="3095"/>
                      <a:pt x="2541427" y="7033"/>
                    </a:cubicBezTo>
                    <a:lnTo>
                      <a:pt x="2541427" y="7033"/>
                    </a:lnTo>
                    <a:cubicBezTo>
                      <a:pt x="2541427" y="10831"/>
                      <a:pt x="2538192" y="14067"/>
                      <a:pt x="2534394" y="14067"/>
                    </a:cubicBezTo>
                    <a:lnTo>
                      <a:pt x="2534394" y="14067"/>
                    </a:lnTo>
                    <a:cubicBezTo>
                      <a:pt x="2530455" y="14067"/>
                      <a:pt x="2527360" y="10831"/>
                      <a:pt x="2527360" y="7033"/>
                    </a:cubicBezTo>
                    <a:close/>
                    <a:moveTo>
                      <a:pt x="2499227" y="7033"/>
                    </a:moveTo>
                    <a:cubicBezTo>
                      <a:pt x="2499227" y="3095"/>
                      <a:pt x="2502322" y="0"/>
                      <a:pt x="2506260" y="0"/>
                    </a:cubicBezTo>
                    <a:lnTo>
                      <a:pt x="2506260" y="0"/>
                    </a:lnTo>
                    <a:cubicBezTo>
                      <a:pt x="2510059" y="0"/>
                      <a:pt x="2513294" y="3095"/>
                      <a:pt x="2513294" y="7033"/>
                    </a:cubicBezTo>
                    <a:lnTo>
                      <a:pt x="2513294" y="7033"/>
                    </a:lnTo>
                    <a:cubicBezTo>
                      <a:pt x="2513294" y="10831"/>
                      <a:pt x="2510059" y="14067"/>
                      <a:pt x="2506260" y="14067"/>
                    </a:cubicBezTo>
                    <a:lnTo>
                      <a:pt x="2506260" y="14067"/>
                    </a:lnTo>
                    <a:cubicBezTo>
                      <a:pt x="2502322" y="14067"/>
                      <a:pt x="2499227" y="10831"/>
                      <a:pt x="2499227" y="7033"/>
                    </a:cubicBezTo>
                    <a:close/>
                    <a:moveTo>
                      <a:pt x="2471094" y="7033"/>
                    </a:moveTo>
                    <a:cubicBezTo>
                      <a:pt x="2471094" y="3095"/>
                      <a:pt x="2474188" y="0"/>
                      <a:pt x="2478127" y="0"/>
                    </a:cubicBezTo>
                    <a:lnTo>
                      <a:pt x="2478127" y="0"/>
                    </a:lnTo>
                    <a:cubicBezTo>
                      <a:pt x="2481925" y="0"/>
                      <a:pt x="2485160" y="3095"/>
                      <a:pt x="2485160" y="7033"/>
                    </a:cubicBezTo>
                    <a:lnTo>
                      <a:pt x="2485160" y="7033"/>
                    </a:lnTo>
                    <a:cubicBezTo>
                      <a:pt x="2485160" y="10831"/>
                      <a:pt x="2481925" y="14067"/>
                      <a:pt x="2478127" y="14067"/>
                    </a:cubicBezTo>
                    <a:lnTo>
                      <a:pt x="2478127" y="14067"/>
                    </a:lnTo>
                    <a:cubicBezTo>
                      <a:pt x="2474188" y="14067"/>
                      <a:pt x="2471094" y="10831"/>
                      <a:pt x="2471094" y="7033"/>
                    </a:cubicBezTo>
                    <a:close/>
                    <a:moveTo>
                      <a:pt x="2442960" y="7033"/>
                    </a:moveTo>
                    <a:cubicBezTo>
                      <a:pt x="2442960" y="3095"/>
                      <a:pt x="2446055" y="0"/>
                      <a:pt x="2449994" y="0"/>
                    </a:cubicBezTo>
                    <a:lnTo>
                      <a:pt x="2449994" y="0"/>
                    </a:lnTo>
                    <a:cubicBezTo>
                      <a:pt x="2453792" y="0"/>
                      <a:pt x="2457027" y="3095"/>
                      <a:pt x="2457027" y="7033"/>
                    </a:cubicBezTo>
                    <a:lnTo>
                      <a:pt x="2457027" y="7033"/>
                    </a:lnTo>
                    <a:cubicBezTo>
                      <a:pt x="2457027" y="10831"/>
                      <a:pt x="2453792" y="14067"/>
                      <a:pt x="2449994" y="14067"/>
                    </a:cubicBezTo>
                    <a:lnTo>
                      <a:pt x="2449994" y="14067"/>
                    </a:lnTo>
                    <a:cubicBezTo>
                      <a:pt x="2446055" y="14067"/>
                      <a:pt x="2442960" y="10831"/>
                      <a:pt x="2442960" y="7033"/>
                    </a:cubicBezTo>
                    <a:close/>
                    <a:moveTo>
                      <a:pt x="2414827" y="7033"/>
                    </a:moveTo>
                    <a:cubicBezTo>
                      <a:pt x="2414827" y="3095"/>
                      <a:pt x="2417922" y="0"/>
                      <a:pt x="2421860" y="0"/>
                    </a:cubicBezTo>
                    <a:lnTo>
                      <a:pt x="2421860" y="0"/>
                    </a:lnTo>
                    <a:cubicBezTo>
                      <a:pt x="2425658" y="0"/>
                      <a:pt x="2428893" y="3095"/>
                      <a:pt x="2428893" y="7033"/>
                    </a:cubicBezTo>
                    <a:lnTo>
                      <a:pt x="2428893" y="7033"/>
                    </a:lnTo>
                    <a:cubicBezTo>
                      <a:pt x="2428893" y="10831"/>
                      <a:pt x="2425658" y="14067"/>
                      <a:pt x="2421860" y="14067"/>
                    </a:cubicBezTo>
                    <a:lnTo>
                      <a:pt x="2421860" y="14067"/>
                    </a:lnTo>
                    <a:cubicBezTo>
                      <a:pt x="2417922" y="14067"/>
                      <a:pt x="2414827" y="10831"/>
                      <a:pt x="2414827" y="7033"/>
                    </a:cubicBezTo>
                    <a:close/>
                    <a:moveTo>
                      <a:pt x="2386693" y="7033"/>
                    </a:moveTo>
                    <a:cubicBezTo>
                      <a:pt x="2386693" y="3095"/>
                      <a:pt x="2389788" y="0"/>
                      <a:pt x="2393727" y="0"/>
                    </a:cubicBezTo>
                    <a:lnTo>
                      <a:pt x="2393727" y="0"/>
                    </a:lnTo>
                    <a:cubicBezTo>
                      <a:pt x="2397525" y="0"/>
                      <a:pt x="2400760" y="3095"/>
                      <a:pt x="2400760" y="7033"/>
                    </a:cubicBezTo>
                    <a:lnTo>
                      <a:pt x="2400760" y="7033"/>
                    </a:lnTo>
                    <a:cubicBezTo>
                      <a:pt x="2400760" y="10831"/>
                      <a:pt x="2397525" y="14067"/>
                      <a:pt x="2393727" y="14067"/>
                    </a:cubicBezTo>
                    <a:lnTo>
                      <a:pt x="2393727" y="14067"/>
                    </a:lnTo>
                    <a:cubicBezTo>
                      <a:pt x="2389788" y="14067"/>
                      <a:pt x="2386693" y="10831"/>
                      <a:pt x="2386693" y="7033"/>
                    </a:cubicBezTo>
                    <a:close/>
                    <a:moveTo>
                      <a:pt x="2358560" y="7033"/>
                    </a:moveTo>
                    <a:cubicBezTo>
                      <a:pt x="2358560" y="3095"/>
                      <a:pt x="2361655" y="0"/>
                      <a:pt x="2365593" y="0"/>
                    </a:cubicBezTo>
                    <a:lnTo>
                      <a:pt x="2365593" y="0"/>
                    </a:lnTo>
                    <a:cubicBezTo>
                      <a:pt x="2369392" y="0"/>
                      <a:pt x="2372627" y="3095"/>
                      <a:pt x="2372627" y="7033"/>
                    </a:cubicBezTo>
                    <a:lnTo>
                      <a:pt x="2372627" y="7033"/>
                    </a:lnTo>
                    <a:cubicBezTo>
                      <a:pt x="2372627" y="10831"/>
                      <a:pt x="2369392" y="14067"/>
                      <a:pt x="2365593" y="14067"/>
                    </a:cubicBezTo>
                    <a:lnTo>
                      <a:pt x="2365593" y="14067"/>
                    </a:lnTo>
                    <a:cubicBezTo>
                      <a:pt x="2361655" y="14067"/>
                      <a:pt x="2358560" y="10831"/>
                      <a:pt x="2358560" y="7033"/>
                    </a:cubicBezTo>
                    <a:close/>
                    <a:moveTo>
                      <a:pt x="2330427" y="7033"/>
                    </a:moveTo>
                    <a:cubicBezTo>
                      <a:pt x="2330427" y="3095"/>
                      <a:pt x="2333521" y="0"/>
                      <a:pt x="2337460" y="0"/>
                    </a:cubicBezTo>
                    <a:lnTo>
                      <a:pt x="2337460" y="0"/>
                    </a:lnTo>
                    <a:cubicBezTo>
                      <a:pt x="2341258" y="0"/>
                      <a:pt x="2344493" y="3095"/>
                      <a:pt x="2344493" y="7033"/>
                    </a:cubicBezTo>
                    <a:lnTo>
                      <a:pt x="2344493" y="7033"/>
                    </a:lnTo>
                    <a:cubicBezTo>
                      <a:pt x="2344493" y="10831"/>
                      <a:pt x="2341258" y="14067"/>
                      <a:pt x="2337460" y="14067"/>
                    </a:cubicBezTo>
                    <a:lnTo>
                      <a:pt x="2337460" y="14067"/>
                    </a:lnTo>
                    <a:cubicBezTo>
                      <a:pt x="2333521" y="14067"/>
                      <a:pt x="2330427" y="10831"/>
                      <a:pt x="2330427" y="7033"/>
                    </a:cubicBezTo>
                    <a:close/>
                    <a:moveTo>
                      <a:pt x="2302293" y="7033"/>
                    </a:moveTo>
                    <a:cubicBezTo>
                      <a:pt x="2302293" y="3095"/>
                      <a:pt x="2305388" y="0"/>
                      <a:pt x="2309327" y="0"/>
                    </a:cubicBezTo>
                    <a:lnTo>
                      <a:pt x="2309327" y="0"/>
                    </a:lnTo>
                    <a:cubicBezTo>
                      <a:pt x="2313125" y="0"/>
                      <a:pt x="2316360" y="3095"/>
                      <a:pt x="2316360" y="7033"/>
                    </a:cubicBezTo>
                    <a:lnTo>
                      <a:pt x="2316360" y="7033"/>
                    </a:lnTo>
                    <a:cubicBezTo>
                      <a:pt x="2316360" y="10831"/>
                      <a:pt x="2313125" y="14067"/>
                      <a:pt x="2309327" y="14067"/>
                    </a:cubicBezTo>
                    <a:lnTo>
                      <a:pt x="2309327" y="14067"/>
                    </a:lnTo>
                    <a:cubicBezTo>
                      <a:pt x="2305388" y="14067"/>
                      <a:pt x="2302293" y="10831"/>
                      <a:pt x="2302293" y="7033"/>
                    </a:cubicBezTo>
                    <a:close/>
                    <a:moveTo>
                      <a:pt x="2274160" y="7033"/>
                    </a:moveTo>
                    <a:cubicBezTo>
                      <a:pt x="2274160" y="3095"/>
                      <a:pt x="2277255" y="0"/>
                      <a:pt x="2281193" y="0"/>
                    </a:cubicBezTo>
                    <a:lnTo>
                      <a:pt x="2281193" y="0"/>
                    </a:lnTo>
                    <a:cubicBezTo>
                      <a:pt x="2284992" y="0"/>
                      <a:pt x="2288227" y="3095"/>
                      <a:pt x="2288227" y="7033"/>
                    </a:cubicBezTo>
                    <a:lnTo>
                      <a:pt x="2288227" y="7033"/>
                    </a:lnTo>
                    <a:cubicBezTo>
                      <a:pt x="2288227" y="10831"/>
                      <a:pt x="2284992" y="14067"/>
                      <a:pt x="2281193" y="14067"/>
                    </a:cubicBezTo>
                    <a:lnTo>
                      <a:pt x="2281193" y="14067"/>
                    </a:lnTo>
                    <a:cubicBezTo>
                      <a:pt x="2277255" y="14067"/>
                      <a:pt x="2274160" y="10831"/>
                      <a:pt x="2274160" y="7033"/>
                    </a:cubicBezTo>
                    <a:close/>
                    <a:moveTo>
                      <a:pt x="2246027" y="7033"/>
                    </a:moveTo>
                    <a:cubicBezTo>
                      <a:pt x="2246027" y="3095"/>
                      <a:pt x="2249121" y="0"/>
                      <a:pt x="2253060" y="0"/>
                    </a:cubicBezTo>
                    <a:lnTo>
                      <a:pt x="2253060" y="0"/>
                    </a:lnTo>
                    <a:cubicBezTo>
                      <a:pt x="2256858" y="0"/>
                      <a:pt x="2260093" y="3095"/>
                      <a:pt x="2260093" y="7033"/>
                    </a:cubicBezTo>
                    <a:lnTo>
                      <a:pt x="2260093" y="7033"/>
                    </a:lnTo>
                    <a:cubicBezTo>
                      <a:pt x="2260093" y="10831"/>
                      <a:pt x="2256858" y="14067"/>
                      <a:pt x="2253060" y="14067"/>
                    </a:cubicBezTo>
                    <a:lnTo>
                      <a:pt x="2253060" y="14067"/>
                    </a:lnTo>
                    <a:cubicBezTo>
                      <a:pt x="2249121" y="14067"/>
                      <a:pt x="2246027" y="10831"/>
                      <a:pt x="2246027" y="7033"/>
                    </a:cubicBezTo>
                    <a:close/>
                    <a:moveTo>
                      <a:pt x="2217893" y="7033"/>
                    </a:moveTo>
                    <a:cubicBezTo>
                      <a:pt x="2217893" y="3095"/>
                      <a:pt x="2220988" y="0"/>
                      <a:pt x="2224927" y="0"/>
                    </a:cubicBezTo>
                    <a:lnTo>
                      <a:pt x="2224927" y="0"/>
                    </a:lnTo>
                    <a:cubicBezTo>
                      <a:pt x="2228725" y="0"/>
                      <a:pt x="2231960" y="3095"/>
                      <a:pt x="2231960" y="7033"/>
                    </a:cubicBezTo>
                    <a:lnTo>
                      <a:pt x="2231960" y="7033"/>
                    </a:lnTo>
                    <a:cubicBezTo>
                      <a:pt x="2231960" y="10831"/>
                      <a:pt x="2228725" y="14067"/>
                      <a:pt x="2224927" y="14067"/>
                    </a:cubicBezTo>
                    <a:lnTo>
                      <a:pt x="2224927" y="14067"/>
                    </a:lnTo>
                    <a:cubicBezTo>
                      <a:pt x="2220988" y="14067"/>
                      <a:pt x="2217893" y="10831"/>
                      <a:pt x="2217893" y="7033"/>
                    </a:cubicBezTo>
                    <a:close/>
                    <a:moveTo>
                      <a:pt x="2189760" y="7033"/>
                    </a:moveTo>
                    <a:cubicBezTo>
                      <a:pt x="2189760" y="3095"/>
                      <a:pt x="2192855" y="0"/>
                      <a:pt x="2196793" y="0"/>
                    </a:cubicBezTo>
                    <a:lnTo>
                      <a:pt x="2196793" y="0"/>
                    </a:lnTo>
                    <a:cubicBezTo>
                      <a:pt x="2200592" y="0"/>
                      <a:pt x="2203827" y="3095"/>
                      <a:pt x="2203827" y="7033"/>
                    </a:cubicBezTo>
                    <a:lnTo>
                      <a:pt x="2203827" y="7033"/>
                    </a:lnTo>
                    <a:cubicBezTo>
                      <a:pt x="2203827" y="10831"/>
                      <a:pt x="2200592" y="14067"/>
                      <a:pt x="2196793" y="14067"/>
                    </a:cubicBezTo>
                    <a:lnTo>
                      <a:pt x="2196793" y="14067"/>
                    </a:lnTo>
                    <a:cubicBezTo>
                      <a:pt x="2192855" y="14067"/>
                      <a:pt x="2189760" y="10831"/>
                      <a:pt x="2189760" y="7033"/>
                    </a:cubicBezTo>
                    <a:close/>
                    <a:moveTo>
                      <a:pt x="2161627" y="7033"/>
                    </a:moveTo>
                    <a:cubicBezTo>
                      <a:pt x="2161627" y="3095"/>
                      <a:pt x="2164721" y="0"/>
                      <a:pt x="2168660" y="0"/>
                    </a:cubicBezTo>
                    <a:lnTo>
                      <a:pt x="2168660" y="0"/>
                    </a:lnTo>
                    <a:cubicBezTo>
                      <a:pt x="2172458" y="0"/>
                      <a:pt x="2175693" y="3095"/>
                      <a:pt x="2175693" y="7033"/>
                    </a:cubicBezTo>
                    <a:lnTo>
                      <a:pt x="2175693" y="7033"/>
                    </a:lnTo>
                    <a:cubicBezTo>
                      <a:pt x="2175693" y="10831"/>
                      <a:pt x="2172458" y="14067"/>
                      <a:pt x="2168660" y="14067"/>
                    </a:cubicBezTo>
                    <a:lnTo>
                      <a:pt x="2168660" y="14067"/>
                    </a:lnTo>
                    <a:cubicBezTo>
                      <a:pt x="2164721" y="14067"/>
                      <a:pt x="2161627" y="10831"/>
                      <a:pt x="2161627" y="7033"/>
                    </a:cubicBezTo>
                    <a:close/>
                    <a:moveTo>
                      <a:pt x="2133493" y="7033"/>
                    </a:moveTo>
                    <a:cubicBezTo>
                      <a:pt x="2133493" y="3095"/>
                      <a:pt x="2136588" y="0"/>
                      <a:pt x="2140527" y="0"/>
                    </a:cubicBezTo>
                    <a:lnTo>
                      <a:pt x="2140527" y="0"/>
                    </a:lnTo>
                    <a:cubicBezTo>
                      <a:pt x="2144325" y="0"/>
                      <a:pt x="2147560" y="3095"/>
                      <a:pt x="2147560" y="7033"/>
                    </a:cubicBezTo>
                    <a:lnTo>
                      <a:pt x="2147560" y="7033"/>
                    </a:lnTo>
                    <a:cubicBezTo>
                      <a:pt x="2147560" y="10831"/>
                      <a:pt x="2144325" y="14067"/>
                      <a:pt x="2140527" y="14067"/>
                    </a:cubicBezTo>
                    <a:lnTo>
                      <a:pt x="2140527" y="14067"/>
                    </a:lnTo>
                    <a:cubicBezTo>
                      <a:pt x="2136588" y="14067"/>
                      <a:pt x="2133493" y="10831"/>
                      <a:pt x="2133493" y="7033"/>
                    </a:cubicBezTo>
                    <a:close/>
                    <a:moveTo>
                      <a:pt x="2105360" y="7033"/>
                    </a:moveTo>
                    <a:cubicBezTo>
                      <a:pt x="2105360" y="3095"/>
                      <a:pt x="2108455" y="0"/>
                      <a:pt x="2112393" y="0"/>
                    </a:cubicBezTo>
                    <a:lnTo>
                      <a:pt x="2112393" y="0"/>
                    </a:lnTo>
                    <a:cubicBezTo>
                      <a:pt x="2116191" y="0"/>
                      <a:pt x="2119427" y="3095"/>
                      <a:pt x="2119427" y="7033"/>
                    </a:cubicBezTo>
                    <a:lnTo>
                      <a:pt x="2119427" y="7033"/>
                    </a:lnTo>
                    <a:cubicBezTo>
                      <a:pt x="2119427" y="10831"/>
                      <a:pt x="2116191" y="14067"/>
                      <a:pt x="2112393" y="14067"/>
                    </a:cubicBezTo>
                    <a:lnTo>
                      <a:pt x="2112393" y="14067"/>
                    </a:lnTo>
                    <a:cubicBezTo>
                      <a:pt x="2108455" y="14067"/>
                      <a:pt x="2105360" y="10831"/>
                      <a:pt x="2105360" y="7033"/>
                    </a:cubicBezTo>
                    <a:close/>
                    <a:moveTo>
                      <a:pt x="2077226" y="7033"/>
                    </a:moveTo>
                    <a:cubicBezTo>
                      <a:pt x="2077226" y="3095"/>
                      <a:pt x="2080321" y="0"/>
                      <a:pt x="2084260" y="0"/>
                    </a:cubicBezTo>
                    <a:lnTo>
                      <a:pt x="2084260" y="0"/>
                    </a:lnTo>
                    <a:cubicBezTo>
                      <a:pt x="2088058" y="0"/>
                      <a:pt x="2091293" y="3095"/>
                      <a:pt x="2091293" y="7033"/>
                    </a:cubicBezTo>
                    <a:lnTo>
                      <a:pt x="2091293" y="7033"/>
                    </a:lnTo>
                    <a:cubicBezTo>
                      <a:pt x="2091293" y="10831"/>
                      <a:pt x="2088058" y="14067"/>
                      <a:pt x="2084260" y="14067"/>
                    </a:cubicBezTo>
                    <a:lnTo>
                      <a:pt x="2084260" y="14067"/>
                    </a:lnTo>
                    <a:cubicBezTo>
                      <a:pt x="2080321" y="14067"/>
                      <a:pt x="2077226" y="10831"/>
                      <a:pt x="2077226" y="7033"/>
                    </a:cubicBezTo>
                    <a:close/>
                    <a:moveTo>
                      <a:pt x="2049093" y="7033"/>
                    </a:moveTo>
                    <a:cubicBezTo>
                      <a:pt x="2049093" y="3095"/>
                      <a:pt x="2052188" y="0"/>
                      <a:pt x="2056126" y="0"/>
                    </a:cubicBezTo>
                    <a:lnTo>
                      <a:pt x="2056126" y="0"/>
                    </a:lnTo>
                    <a:cubicBezTo>
                      <a:pt x="2059925" y="0"/>
                      <a:pt x="2063160" y="3095"/>
                      <a:pt x="2063160" y="7033"/>
                    </a:cubicBezTo>
                    <a:lnTo>
                      <a:pt x="2063160" y="7033"/>
                    </a:lnTo>
                    <a:cubicBezTo>
                      <a:pt x="2063160" y="10831"/>
                      <a:pt x="2059925" y="14067"/>
                      <a:pt x="2056126" y="14067"/>
                    </a:cubicBezTo>
                    <a:lnTo>
                      <a:pt x="2056126" y="14067"/>
                    </a:lnTo>
                    <a:cubicBezTo>
                      <a:pt x="2052188" y="14067"/>
                      <a:pt x="2049093" y="10831"/>
                      <a:pt x="2049093" y="7033"/>
                    </a:cubicBezTo>
                    <a:close/>
                    <a:moveTo>
                      <a:pt x="2020960" y="7033"/>
                    </a:moveTo>
                    <a:cubicBezTo>
                      <a:pt x="2020960" y="3095"/>
                      <a:pt x="2024054" y="0"/>
                      <a:pt x="2027993" y="0"/>
                    </a:cubicBezTo>
                    <a:lnTo>
                      <a:pt x="2027993" y="0"/>
                    </a:lnTo>
                    <a:cubicBezTo>
                      <a:pt x="2031791" y="0"/>
                      <a:pt x="2035026" y="3095"/>
                      <a:pt x="2035026" y="7033"/>
                    </a:cubicBezTo>
                    <a:lnTo>
                      <a:pt x="2035026" y="7033"/>
                    </a:lnTo>
                    <a:cubicBezTo>
                      <a:pt x="2035026" y="10831"/>
                      <a:pt x="2031791" y="14067"/>
                      <a:pt x="2027993" y="14067"/>
                    </a:cubicBezTo>
                    <a:lnTo>
                      <a:pt x="2027993" y="14067"/>
                    </a:lnTo>
                    <a:cubicBezTo>
                      <a:pt x="2024054" y="14067"/>
                      <a:pt x="2020960" y="10831"/>
                      <a:pt x="2020960" y="7033"/>
                    </a:cubicBezTo>
                    <a:close/>
                    <a:moveTo>
                      <a:pt x="1992826" y="7033"/>
                    </a:moveTo>
                    <a:cubicBezTo>
                      <a:pt x="1992826" y="3095"/>
                      <a:pt x="1995921" y="0"/>
                      <a:pt x="1999860" y="0"/>
                    </a:cubicBezTo>
                    <a:lnTo>
                      <a:pt x="1999860" y="0"/>
                    </a:lnTo>
                    <a:cubicBezTo>
                      <a:pt x="2003658" y="0"/>
                      <a:pt x="2006893" y="3095"/>
                      <a:pt x="2006893" y="7033"/>
                    </a:cubicBezTo>
                    <a:lnTo>
                      <a:pt x="2006893" y="7033"/>
                    </a:lnTo>
                    <a:cubicBezTo>
                      <a:pt x="2006893" y="10831"/>
                      <a:pt x="2003658" y="14067"/>
                      <a:pt x="1999860" y="14067"/>
                    </a:cubicBezTo>
                    <a:lnTo>
                      <a:pt x="1999860" y="14067"/>
                    </a:lnTo>
                    <a:cubicBezTo>
                      <a:pt x="1995921" y="14067"/>
                      <a:pt x="1992826" y="10831"/>
                      <a:pt x="1992826" y="7033"/>
                    </a:cubicBezTo>
                    <a:close/>
                    <a:moveTo>
                      <a:pt x="1964693" y="7033"/>
                    </a:moveTo>
                    <a:cubicBezTo>
                      <a:pt x="1964693" y="3095"/>
                      <a:pt x="1967788" y="0"/>
                      <a:pt x="1971726" y="0"/>
                    </a:cubicBezTo>
                    <a:lnTo>
                      <a:pt x="1971726" y="0"/>
                    </a:lnTo>
                    <a:cubicBezTo>
                      <a:pt x="1975525" y="0"/>
                      <a:pt x="1978760" y="3095"/>
                      <a:pt x="1978760" y="7033"/>
                    </a:cubicBezTo>
                    <a:lnTo>
                      <a:pt x="1978760" y="7033"/>
                    </a:lnTo>
                    <a:cubicBezTo>
                      <a:pt x="1978760" y="10831"/>
                      <a:pt x="1975525" y="14067"/>
                      <a:pt x="1971726" y="14067"/>
                    </a:cubicBezTo>
                    <a:lnTo>
                      <a:pt x="1971726" y="14067"/>
                    </a:lnTo>
                    <a:cubicBezTo>
                      <a:pt x="1967788" y="14067"/>
                      <a:pt x="1964693" y="10831"/>
                      <a:pt x="1964693" y="7033"/>
                    </a:cubicBezTo>
                    <a:close/>
                    <a:moveTo>
                      <a:pt x="1936560" y="7033"/>
                    </a:moveTo>
                    <a:cubicBezTo>
                      <a:pt x="1936560" y="3095"/>
                      <a:pt x="1939654" y="0"/>
                      <a:pt x="1943593" y="0"/>
                    </a:cubicBezTo>
                    <a:lnTo>
                      <a:pt x="1943593" y="0"/>
                    </a:lnTo>
                    <a:cubicBezTo>
                      <a:pt x="1947391" y="0"/>
                      <a:pt x="1950626" y="3095"/>
                      <a:pt x="1950626" y="7033"/>
                    </a:cubicBezTo>
                    <a:lnTo>
                      <a:pt x="1950626" y="7033"/>
                    </a:lnTo>
                    <a:cubicBezTo>
                      <a:pt x="1950626" y="10831"/>
                      <a:pt x="1947391" y="14067"/>
                      <a:pt x="1943593" y="14067"/>
                    </a:cubicBezTo>
                    <a:lnTo>
                      <a:pt x="1943593" y="14067"/>
                    </a:lnTo>
                    <a:cubicBezTo>
                      <a:pt x="1939654" y="14067"/>
                      <a:pt x="1936560" y="10831"/>
                      <a:pt x="1936560" y="7033"/>
                    </a:cubicBezTo>
                    <a:close/>
                    <a:moveTo>
                      <a:pt x="1908426" y="7033"/>
                    </a:moveTo>
                    <a:cubicBezTo>
                      <a:pt x="1908426" y="3095"/>
                      <a:pt x="1911521" y="0"/>
                      <a:pt x="1915460" y="0"/>
                    </a:cubicBezTo>
                    <a:lnTo>
                      <a:pt x="1915460" y="0"/>
                    </a:lnTo>
                    <a:cubicBezTo>
                      <a:pt x="1919258" y="0"/>
                      <a:pt x="1922493" y="3095"/>
                      <a:pt x="1922493" y="7033"/>
                    </a:cubicBezTo>
                    <a:lnTo>
                      <a:pt x="1922493" y="7033"/>
                    </a:lnTo>
                    <a:cubicBezTo>
                      <a:pt x="1922493" y="10831"/>
                      <a:pt x="1919258" y="14067"/>
                      <a:pt x="1915460" y="14067"/>
                    </a:cubicBezTo>
                    <a:lnTo>
                      <a:pt x="1915460" y="14067"/>
                    </a:lnTo>
                    <a:cubicBezTo>
                      <a:pt x="1911521" y="14067"/>
                      <a:pt x="1908426" y="10831"/>
                      <a:pt x="1908426" y="7033"/>
                    </a:cubicBezTo>
                    <a:close/>
                    <a:moveTo>
                      <a:pt x="1880293" y="7033"/>
                    </a:moveTo>
                    <a:cubicBezTo>
                      <a:pt x="1880293" y="3095"/>
                      <a:pt x="1883388" y="0"/>
                      <a:pt x="1887326" y="0"/>
                    </a:cubicBezTo>
                    <a:lnTo>
                      <a:pt x="1887326" y="0"/>
                    </a:lnTo>
                    <a:cubicBezTo>
                      <a:pt x="1891125" y="0"/>
                      <a:pt x="1894360" y="3095"/>
                      <a:pt x="1894360" y="7033"/>
                    </a:cubicBezTo>
                    <a:lnTo>
                      <a:pt x="1894360" y="7033"/>
                    </a:lnTo>
                    <a:cubicBezTo>
                      <a:pt x="1894360" y="10831"/>
                      <a:pt x="1891125" y="14067"/>
                      <a:pt x="1887326" y="14067"/>
                    </a:cubicBezTo>
                    <a:lnTo>
                      <a:pt x="1887326" y="14067"/>
                    </a:lnTo>
                    <a:cubicBezTo>
                      <a:pt x="1883388" y="14067"/>
                      <a:pt x="1880293" y="10831"/>
                      <a:pt x="1880293" y="7033"/>
                    </a:cubicBezTo>
                    <a:close/>
                    <a:moveTo>
                      <a:pt x="1852160" y="7033"/>
                    </a:moveTo>
                    <a:cubicBezTo>
                      <a:pt x="1852160" y="3095"/>
                      <a:pt x="1855254" y="0"/>
                      <a:pt x="1859193" y="0"/>
                    </a:cubicBezTo>
                    <a:lnTo>
                      <a:pt x="1859193" y="0"/>
                    </a:lnTo>
                    <a:cubicBezTo>
                      <a:pt x="1862991" y="0"/>
                      <a:pt x="1866226" y="3095"/>
                      <a:pt x="1866226" y="7033"/>
                    </a:cubicBezTo>
                    <a:lnTo>
                      <a:pt x="1866226" y="7033"/>
                    </a:lnTo>
                    <a:cubicBezTo>
                      <a:pt x="1866226" y="10831"/>
                      <a:pt x="1862991" y="14067"/>
                      <a:pt x="1859193" y="14067"/>
                    </a:cubicBezTo>
                    <a:lnTo>
                      <a:pt x="1859193" y="14067"/>
                    </a:lnTo>
                    <a:cubicBezTo>
                      <a:pt x="1855254" y="14067"/>
                      <a:pt x="1852160" y="10831"/>
                      <a:pt x="1852160" y="7033"/>
                    </a:cubicBezTo>
                    <a:close/>
                    <a:moveTo>
                      <a:pt x="1824026" y="7033"/>
                    </a:moveTo>
                    <a:cubicBezTo>
                      <a:pt x="1824026" y="3095"/>
                      <a:pt x="1827121" y="0"/>
                      <a:pt x="1831060" y="0"/>
                    </a:cubicBezTo>
                    <a:lnTo>
                      <a:pt x="1831060" y="0"/>
                    </a:lnTo>
                    <a:cubicBezTo>
                      <a:pt x="1834858" y="0"/>
                      <a:pt x="1838093" y="3095"/>
                      <a:pt x="1838093" y="7033"/>
                    </a:cubicBezTo>
                    <a:lnTo>
                      <a:pt x="1838093" y="7033"/>
                    </a:lnTo>
                    <a:cubicBezTo>
                      <a:pt x="1838093" y="10831"/>
                      <a:pt x="1834858" y="14067"/>
                      <a:pt x="1831060" y="14067"/>
                    </a:cubicBezTo>
                    <a:lnTo>
                      <a:pt x="1831060" y="14067"/>
                    </a:lnTo>
                    <a:cubicBezTo>
                      <a:pt x="1827121" y="14067"/>
                      <a:pt x="1824026" y="10831"/>
                      <a:pt x="1824026" y="7033"/>
                    </a:cubicBezTo>
                    <a:close/>
                    <a:moveTo>
                      <a:pt x="1795893" y="7033"/>
                    </a:moveTo>
                    <a:cubicBezTo>
                      <a:pt x="1795893" y="3095"/>
                      <a:pt x="1798988" y="0"/>
                      <a:pt x="1802926" y="0"/>
                    </a:cubicBezTo>
                    <a:lnTo>
                      <a:pt x="1802926" y="0"/>
                    </a:lnTo>
                    <a:cubicBezTo>
                      <a:pt x="1806724" y="0"/>
                      <a:pt x="1809960" y="3095"/>
                      <a:pt x="1809960" y="7033"/>
                    </a:cubicBezTo>
                    <a:lnTo>
                      <a:pt x="1809960" y="7033"/>
                    </a:lnTo>
                    <a:cubicBezTo>
                      <a:pt x="1809960" y="10831"/>
                      <a:pt x="1806724" y="14067"/>
                      <a:pt x="1802926" y="14067"/>
                    </a:cubicBezTo>
                    <a:lnTo>
                      <a:pt x="1802926" y="14067"/>
                    </a:lnTo>
                    <a:cubicBezTo>
                      <a:pt x="1798988" y="14067"/>
                      <a:pt x="1795893" y="10831"/>
                      <a:pt x="1795893" y="7033"/>
                    </a:cubicBezTo>
                    <a:close/>
                    <a:moveTo>
                      <a:pt x="1767760" y="7033"/>
                    </a:moveTo>
                    <a:cubicBezTo>
                      <a:pt x="1767760" y="3095"/>
                      <a:pt x="1770854" y="0"/>
                      <a:pt x="1774793" y="0"/>
                    </a:cubicBezTo>
                    <a:lnTo>
                      <a:pt x="1774793" y="0"/>
                    </a:lnTo>
                    <a:cubicBezTo>
                      <a:pt x="1778591" y="0"/>
                      <a:pt x="1781826" y="3095"/>
                      <a:pt x="1781826" y="7033"/>
                    </a:cubicBezTo>
                    <a:lnTo>
                      <a:pt x="1781826" y="7033"/>
                    </a:lnTo>
                    <a:cubicBezTo>
                      <a:pt x="1781826" y="10831"/>
                      <a:pt x="1778591" y="14067"/>
                      <a:pt x="1774793" y="14067"/>
                    </a:cubicBezTo>
                    <a:lnTo>
                      <a:pt x="1774793" y="14067"/>
                    </a:lnTo>
                    <a:cubicBezTo>
                      <a:pt x="1770854" y="14067"/>
                      <a:pt x="1767760" y="10831"/>
                      <a:pt x="1767760" y="7033"/>
                    </a:cubicBezTo>
                    <a:close/>
                    <a:moveTo>
                      <a:pt x="1739626" y="7033"/>
                    </a:moveTo>
                    <a:cubicBezTo>
                      <a:pt x="1739626" y="3095"/>
                      <a:pt x="1742721" y="0"/>
                      <a:pt x="1746660" y="0"/>
                    </a:cubicBezTo>
                    <a:lnTo>
                      <a:pt x="1746660" y="0"/>
                    </a:lnTo>
                    <a:cubicBezTo>
                      <a:pt x="1750458" y="0"/>
                      <a:pt x="1753693" y="3095"/>
                      <a:pt x="1753693" y="7033"/>
                    </a:cubicBezTo>
                    <a:lnTo>
                      <a:pt x="1753693" y="7033"/>
                    </a:lnTo>
                    <a:cubicBezTo>
                      <a:pt x="1753693" y="10831"/>
                      <a:pt x="1750458" y="14067"/>
                      <a:pt x="1746660" y="14067"/>
                    </a:cubicBezTo>
                    <a:lnTo>
                      <a:pt x="1746660" y="14067"/>
                    </a:lnTo>
                    <a:cubicBezTo>
                      <a:pt x="1742721" y="14067"/>
                      <a:pt x="1739626" y="10831"/>
                      <a:pt x="1739626" y="7033"/>
                    </a:cubicBezTo>
                    <a:close/>
                    <a:moveTo>
                      <a:pt x="1711493" y="7033"/>
                    </a:moveTo>
                    <a:cubicBezTo>
                      <a:pt x="1711493" y="3095"/>
                      <a:pt x="1714588" y="0"/>
                      <a:pt x="1718526" y="0"/>
                    </a:cubicBezTo>
                    <a:lnTo>
                      <a:pt x="1718526" y="0"/>
                    </a:lnTo>
                    <a:cubicBezTo>
                      <a:pt x="1722324" y="0"/>
                      <a:pt x="1725560" y="3095"/>
                      <a:pt x="1725560" y="7033"/>
                    </a:cubicBezTo>
                    <a:lnTo>
                      <a:pt x="1725560" y="7033"/>
                    </a:lnTo>
                    <a:cubicBezTo>
                      <a:pt x="1725560" y="10831"/>
                      <a:pt x="1722324" y="14067"/>
                      <a:pt x="1718526" y="14067"/>
                    </a:cubicBezTo>
                    <a:lnTo>
                      <a:pt x="1718526" y="14067"/>
                    </a:lnTo>
                    <a:cubicBezTo>
                      <a:pt x="1714588" y="14067"/>
                      <a:pt x="1711493" y="10831"/>
                      <a:pt x="1711493" y="7033"/>
                    </a:cubicBezTo>
                    <a:close/>
                    <a:moveTo>
                      <a:pt x="1683360" y="7033"/>
                    </a:moveTo>
                    <a:cubicBezTo>
                      <a:pt x="1683360" y="3095"/>
                      <a:pt x="1686454" y="0"/>
                      <a:pt x="1690393" y="0"/>
                    </a:cubicBezTo>
                    <a:lnTo>
                      <a:pt x="1690393" y="0"/>
                    </a:lnTo>
                    <a:cubicBezTo>
                      <a:pt x="1694191" y="0"/>
                      <a:pt x="1697426" y="3095"/>
                      <a:pt x="1697426" y="7033"/>
                    </a:cubicBezTo>
                    <a:lnTo>
                      <a:pt x="1697426" y="7033"/>
                    </a:lnTo>
                    <a:cubicBezTo>
                      <a:pt x="1697426" y="10831"/>
                      <a:pt x="1694191" y="14067"/>
                      <a:pt x="1690393" y="14067"/>
                    </a:cubicBezTo>
                    <a:lnTo>
                      <a:pt x="1690393" y="14067"/>
                    </a:lnTo>
                    <a:cubicBezTo>
                      <a:pt x="1686454" y="14067"/>
                      <a:pt x="1683360" y="10831"/>
                      <a:pt x="1683360" y="7033"/>
                    </a:cubicBezTo>
                    <a:close/>
                    <a:moveTo>
                      <a:pt x="1655226" y="7033"/>
                    </a:moveTo>
                    <a:cubicBezTo>
                      <a:pt x="1655226" y="3095"/>
                      <a:pt x="1658321" y="0"/>
                      <a:pt x="1662260" y="0"/>
                    </a:cubicBezTo>
                    <a:lnTo>
                      <a:pt x="1662260" y="0"/>
                    </a:lnTo>
                    <a:cubicBezTo>
                      <a:pt x="1666058" y="0"/>
                      <a:pt x="1669293" y="3095"/>
                      <a:pt x="1669293" y="7033"/>
                    </a:cubicBezTo>
                    <a:lnTo>
                      <a:pt x="1669293" y="7033"/>
                    </a:lnTo>
                    <a:cubicBezTo>
                      <a:pt x="1669293" y="10831"/>
                      <a:pt x="1666058" y="14067"/>
                      <a:pt x="1662260" y="14067"/>
                    </a:cubicBezTo>
                    <a:lnTo>
                      <a:pt x="1662260" y="14067"/>
                    </a:lnTo>
                    <a:cubicBezTo>
                      <a:pt x="1658321" y="14067"/>
                      <a:pt x="1655226" y="10831"/>
                      <a:pt x="1655226" y="7033"/>
                    </a:cubicBezTo>
                    <a:close/>
                    <a:moveTo>
                      <a:pt x="1627093" y="7033"/>
                    </a:moveTo>
                    <a:cubicBezTo>
                      <a:pt x="1627093" y="3095"/>
                      <a:pt x="1630188" y="0"/>
                      <a:pt x="1634126" y="0"/>
                    </a:cubicBezTo>
                    <a:lnTo>
                      <a:pt x="1634126" y="0"/>
                    </a:lnTo>
                    <a:cubicBezTo>
                      <a:pt x="1637924" y="0"/>
                      <a:pt x="1641160" y="3095"/>
                      <a:pt x="1641160" y="7033"/>
                    </a:cubicBezTo>
                    <a:lnTo>
                      <a:pt x="1641160" y="7033"/>
                    </a:lnTo>
                    <a:cubicBezTo>
                      <a:pt x="1641160" y="10831"/>
                      <a:pt x="1637924" y="14067"/>
                      <a:pt x="1634126" y="14067"/>
                    </a:cubicBezTo>
                    <a:lnTo>
                      <a:pt x="1634126" y="14067"/>
                    </a:lnTo>
                    <a:cubicBezTo>
                      <a:pt x="1630188" y="14067"/>
                      <a:pt x="1627093" y="10831"/>
                      <a:pt x="1627093" y="7033"/>
                    </a:cubicBezTo>
                    <a:close/>
                    <a:moveTo>
                      <a:pt x="1598960" y="7033"/>
                    </a:moveTo>
                    <a:cubicBezTo>
                      <a:pt x="1598960" y="3095"/>
                      <a:pt x="1602054" y="0"/>
                      <a:pt x="1605993" y="0"/>
                    </a:cubicBezTo>
                    <a:lnTo>
                      <a:pt x="1605993" y="0"/>
                    </a:lnTo>
                    <a:cubicBezTo>
                      <a:pt x="1609791" y="0"/>
                      <a:pt x="1613026" y="3095"/>
                      <a:pt x="1613026" y="7033"/>
                    </a:cubicBezTo>
                    <a:lnTo>
                      <a:pt x="1613026" y="7033"/>
                    </a:lnTo>
                    <a:cubicBezTo>
                      <a:pt x="1613026" y="10831"/>
                      <a:pt x="1609791" y="14067"/>
                      <a:pt x="1605993" y="14067"/>
                    </a:cubicBezTo>
                    <a:lnTo>
                      <a:pt x="1605993" y="14067"/>
                    </a:lnTo>
                    <a:cubicBezTo>
                      <a:pt x="1602054" y="14067"/>
                      <a:pt x="1598960" y="10831"/>
                      <a:pt x="1598960" y="7033"/>
                    </a:cubicBezTo>
                    <a:close/>
                    <a:moveTo>
                      <a:pt x="1570826" y="7033"/>
                    </a:moveTo>
                    <a:cubicBezTo>
                      <a:pt x="1570826" y="3095"/>
                      <a:pt x="1573921" y="0"/>
                      <a:pt x="1577860" y="0"/>
                    </a:cubicBezTo>
                    <a:lnTo>
                      <a:pt x="1577860" y="0"/>
                    </a:lnTo>
                    <a:cubicBezTo>
                      <a:pt x="1581658" y="0"/>
                      <a:pt x="1584893" y="3095"/>
                      <a:pt x="1584893" y="7033"/>
                    </a:cubicBezTo>
                    <a:lnTo>
                      <a:pt x="1584893" y="7033"/>
                    </a:lnTo>
                    <a:cubicBezTo>
                      <a:pt x="1584893" y="10831"/>
                      <a:pt x="1581658" y="14067"/>
                      <a:pt x="1577860" y="14067"/>
                    </a:cubicBezTo>
                    <a:lnTo>
                      <a:pt x="1577860" y="14067"/>
                    </a:lnTo>
                    <a:cubicBezTo>
                      <a:pt x="1573921" y="14067"/>
                      <a:pt x="1570826" y="10831"/>
                      <a:pt x="1570826" y="7033"/>
                    </a:cubicBezTo>
                    <a:close/>
                    <a:moveTo>
                      <a:pt x="1542693" y="7033"/>
                    </a:moveTo>
                    <a:cubicBezTo>
                      <a:pt x="1542693" y="3095"/>
                      <a:pt x="1545788" y="0"/>
                      <a:pt x="1549726" y="0"/>
                    </a:cubicBezTo>
                    <a:lnTo>
                      <a:pt x="1549726" y="0"/>
                    </a:lnTo>
                    <a:cubicBezTo>
                      <a:pt x="1553524" y="0"/>
                      <a:pt x="1556760" y="3095"/>
                      <a:pt x="1556760" y="7033"/>
                    </a:cubicBezTo>
                    <a:lnTo>
                      <a:pt x="1556760" y="7033"/>
                    </a:lnTo>
                    <a:cubicBezTo>
                      <a:pt x="1556760" y="10831"/>
                      <a:pt x="1553524" y="14067"/>
                      <a:pt x="1549726" y="14067"/>
                    </a:cubicBezTo>
                    <a:lnTo>
                      <a:pt x="1549726" y="14067"/>
                    </a:lnTo>
                    <a:cubicBezTo>
                      <a:pt x="1545788" y="14067"/>
                      <a:pt x="1542693" y="10831"/>
                      <a:pt x="1542693" y="7033"/>
                    </a:cubicBezTo>
                    <a:close/>
                    <a:moveTo>
                      <a:pt x="1514559" y="7033"/>
                    </a:moveTo>
                    <a:cubicBezTo>
                      <a:pt x="1514559" y="3095"/>
                      <a:pt x="1517654" y="0"/>
                      <a:pt x="1521593" y="0"/>
                    </a:cubicBezTo>
                    <a:lnTo>
                      <a:pt x="1521593" y="0"/>
                    </a:lnTo>
                    <a:cubicBezTo>
                      <a:pt x="1525391" y="0"/>
                      <a:pt x="1528626" y="3095"/>
                      <a:pt x="1528626" y="7033"/>
                    </a:cubicBezTo>
                    <a:lnTo>
                      <a:pt x="1528626" y="7033"/>
                    </a:lnTo>
                    <a:cubicBezTo>
                      <a:pt x="1528626" y="10831"/>
                      <a:pt x="1525391" y="14067"/>
                      <a:pt x="1521593" y="14067"/>
                    </a:cubicBezTo>
                    <a:lnTo>
                      <a:pt x="1521593" y="14067"/>
                    </a:lnTo>
                    <a:cubicBezTo>
                      <a:pt x="1517654" y="14067"/>
                      <a:pt x="1514559" y="10831"/>
                      <a:pt x="1514559" y="7033"/>
                    </a:cubicBezTo>
                    <a:close/>
                    <a:moveTo>
                      <a:pt x="1486426" y="7033"/>
                    </a:moveTo>
                    <a:cubicBezTo>
                      <a:pt x="1486426" y="3095"/>
                      <a:pt x="1489521" y="0"/>
                      <a:pt x="1493459" y="0"/>
                    </a:cubicBezTo>
                    <a:lnTo>
                      <a:pt x="1493459" y="0"/>
                    </a:lnTo>
                    <a:cubicBezTo>
                      <a:pt x="1497258" y="0"/>
                      <a:pt x="1500493" y="3095"/>
                      <a:pt x="1500493" y="7033"/>
                    </a:cubicBezTo>
                    <a:lnTo>
                      <a:pt x="1500493" y="7033"/>
                    </a:lnTo>
                    <a:cubicBezTo>
                      <a:pt x="1500493" y="10831"/>
                      <a:pt x="1497258" y="14067"/>
                      <a:pt x="1493459" y="14067"/>
                    </a:cubicBezTo>
                    <a:lnTo>
                      <a:pt x="1493459" y="14067"/>
                    </a:lnTo>
                    <a:cubicBezTo>
                      <a:pt x="1489521" y="14067"/>
                      <a:pt x="1486426" y="10831"/>
                      <a:pt x="1486426" y="7033"/>
                    </a:cubicBezTo>
                    <a:close/>
                    <a:moveTo>
                      <a:pt x="1458293" y="7033"/>
                    </a:moveTo>
                    <a:cubicBezTo>
                      <a:pt x="1458293" y="3095"/>
                      <a:pt x="1461387" y="0"/>
                      <a:pt x="1465326" y="0"/>
                    </a:cubicBezTo>
                    <a:lnTo>
                      <a:pt x="1465326" y="0"/>
                    </a:lnTo>
                    <a:cubicBezTo>
                      <a:pt x="1469124" y="0"/>
                      <a:pt x="1472359" y="3095"/>
                      <a:pt x="1472359" y="7033"/>
                    </a:cubicBezTo>
                    <a:lnTo>
                      <a:pt x="1472359" y="7033"/>
                    </a:lnTo>
                    <a:cubicBezTo>
                      <a:pt x="1472359" y="10831"/>
                      <a:pt x="1469124" y="14067"/>
                      <a:pt x="1465326" y="14067"/>
                    </a:cubicBezTo>
                    <a:lnTo>
                      <a:pt x="1465326" y="14067"/>
                    </a:lnTo>
                    <a:cubicBezTo>
                      <a:pt x="1461387" y="14067"/>
                      <a:pt x="1458293" y="10831"/>
                      <a:pt x="1458293" y="7033"/>
                    </a:cubicBezTo>
                    <a:close/>
                    <a:moveTo>
                      <a:pt x="1430159" y="7033"/>
                    </a:moveTo>
                    <a:cubicBezTo>
                      <a:pt x="1430159" y="3095"/>
                      <a:pt x="1433254" y="0"/>
                      <a:pt x="1437193" y="0"/>
                    </a:cubicBezTo>
                    <a:lnTo>
                      <a:pt x="1437193" y="0"/>
                    </a:lnTo>
                    <a:cubicBezTo>
                      <a:pt x="1440991" y="0"/>
                      <a:pt x="1444226" y="3095"/>
                      <a:pt x="1444226" y="7033"/>
                    </a:cubicBezTo>
                    <a:lnTo>
                      <a:pt x="1444226" y="7033"/>
                    </a:lnTo>
                    <a:cubicBezTo>
                      <a:pt x="1444226" y="10831"/>
                      <a:pt x="1440991" y="14067"/>
                      <a:pt x="1437193" y="14067"/>
                    </a:cubicBezTo>
                    <a:lnTo>
                      <a:pt x="1437193" y="14067"/>
                    </a:lnTo>
                    <a:cubicBezTo>
                      <a:pt x="1433254" y="14067"/>
                      <a:pt x="1430159" y="10831"/>
                      <a:pt x="1430159" y="7033"/>
                    </a:cubicBezTo>
                    <a:close/>
                    <a:moveTo>
                      <a:pt x="1402026" y="7033"/>
                    </a:moveTo>
                    <a:cubicBezTo>
                      <a:pt x="1402026" y="3095"/>
                      <a:pt x="1405121" y="0"/>
                      <a:pt x="1409059" y="0"/>
                    </a:cubicBezTo>
                    <a:lnTo>
                      <a:pt x="1409059" y="0"/>
                    </a:lnTo>
                    <a:cubicBezTo>
                      <a:pt x="1412857" y="0"/>
                      <a:pt x="1416093" y="3095"/>
                      <a:pt x="1416093" y="7033"/>
                    </a:cubicBezTo>
                    <a:lnTo>
                      <a:pt x="1416093" y="7033"/>
                    </a:lnTo>
                    <a:cubicBezTo>
                      <a:pt x="1416093" y="10831"/>
                      <a:pt x="1412857" y="14067"/>
                      <a:pt x="1409059" y="14067"/>
                    </a:cubicBezTo>
                    <a:lnTo>
                      <a:pt x="1409059" y="14067"/>
                    </a:lnTo>
                    <a:cubicBezTo>
                      <a:pt x="1405121" y="14067"/>
                      <a:pt x="1402026" y="10831"/>
                      <a:pt x="1402026" y="7033"/>
                    </a:cubicBezTo>
                    <a:close/>
                    <a:moveTo>
                      <a:pt x="1373893" y="7033"/>
                    </a:moveTo>
                    <a:cubicBezTo>
                      <a:pt x="1373893" y="3095"/>
                      <a:pt x="1376987" y="0"/>
                      <a:pt x="1380926" y="0"/>
                    </a:cubicBezTo>
                    <a:lnTo>
                      <a:pt x="1380926" y="0"/>
                    </a:lnTo>
                    <a:cubicBezTo>
                      <a:pt x="1384724" y="0"/>
                      <a:pt x="1387959" y="3095"/>
                      <a:pt x="1387959" y="7033"/>
                    </a:cubicBezTo>
                    <a:lnTo>
                      <a:pt x="1387959" y="7033"/>
                    </a:lnTo>
                    <a:cubicBezTo>
                      <a:pt x="1387959" y="10831"/>
                      <a:pt x="1384724" y="14067"/>
                      <a:pt x="1380926" y="14067"/>
                    </a:cubicBezTo>
                    <a:lnTo>
                      <a:pt x="1380926" y="14067"/>
                    </a:lnTo>
                    <a:cubicBezTo>
                      <a:pt x="1376987" y="14067"/>
                      <a:pt x="1373893" y="10831"/>
                      <a:pt x="1373893" y="7033"/>
                    </a:cubicBezTo>
                    <a:close/>
                    <a:moveTo>
                      <a:pt x="1345759" y="7033"/>
                    </a:moveTo>
                    <a:cubicBezTo>
                      <a:pt x="1345759" y="3095"/>
                      <a:pt x="1348854" y="0"/>
                      <a:pt x="1352793" y="0"/>
                    </a:cubicBezTo>
                    <a:lnTo>
                      <a:pt x="1352793" y="0"/>
                    </a:lnTo>
                    <a:cubicBezTo>
                      <a:pt x="1356591" y="0"/>
                      <a:pt x="1359826" y="3095"/>
                      <a:pt x="1359826" y="7033"/>
                    </a:cubicBezTo>
                    <a:lnTo>
                      <a:pt x="1359826" y="7033"/>
                    </a:lnTo>
                    <a:cubicBezTo>
                      <a:pt x="1359826" y="10831"/>
                      <a:pt x="1356591" y="14067"/>
                      <a:pt x="1352793" y="14067"/>
                    </a:cubicBezTo>
                    <a:lnTo>
                      <a:pt x="1352793" y="14067"/>
                    </a:lnTo>
                    <a:cubicBezTo>
                      <a:pt x="1348854" y="14067"/>
                      <a:pt x="1345759" y="10831"/>
                      <a:pt x="1345759" y="7033"/>
                    </a:cubicBezTo>
                    <a:close/>
                    <a:moveTo>
                      <a:pt x="1317626" y="7033"/>
                    </a:moveTo>
                    <a:cubicBezTo>
                      <a:pt x="1317626" y="3095"/>
                      <a:pt x="1320721" y="0"/>
                      <a:pt x="1324659" y="0"/>
                    </a:cubicBezTo>
                    <a:lnTo>
                      <a:pt x="1324659" y="0"/>
                    </a:lnTo>
                    <a:cubicBezTo>
                      <a:pt x="1328457" y="0"/>
                      <a:pt x="1331693" y="3095"/>
                      <a:pt x="1331693" y="7033"/>
                    </a:cubicBezTo>
                    <a:lnTo>
                      <a:pt x="1331693" y="7033"/>
                    </a:lnTo>
                    <a:cubicBezTo>
                      <a:pt x="1331693" y="10831"/>
                      <a:pt x="1328457" y="14067"/>
                      <a:pt x="1324659" y="14067"/>
                    </a:cubicBezTo>
                    <a:lnTo>
                      <a:pt x="1324659" y="14067"/>
                    </a:lnTo>
                    <a:cubicBezTo>
                      <a:pt x="1320721" y="14067"/>
                      <a:pt x="1317626" y="10831"/>
                      <a:pt x="1317626" y="7033"/>
                    </a:cubicBezTo>
                    <a:close/>
                    <a:moveTo>
                      <a:pt x="1289493" y="7033"/>
                    </a:moveTo>
                    <a:cubicBezTo>
                      <a:pt x="1289493" y="3095"/>
                      <a:pt x="1292587" y="0"/>
                      <a:pt x="1296526" y="0"/>
                    </a:cubicBezTo>
                    <a:lnTo>
                      <a:pt x="1296526" y="0"/>
                    </a:lnTo>
                    <a:cubicBezTo>
                      <a:pt x="1300324" y="0"/>
                      <a:pt x="1303559" y="3095"/>
                      <a:pt x="1303559" y="7033"/>
                    </a:cubicBezTo>
                    <a:lnTo>
                      <a:pt x="1303559" y="7033"/>
                    </a:lnTo>
                    <a:cubicBezTo>
                      <a:pt x="1303559" y="10831"/>
                      <a:pt x="1300324" y="14067"/>
                      <a:pt x="1296526" y="14067"/>
                    </a:cubicBezTo>
                    <a:lnTo>
                      <a:pt x="1296526" y="14067"/>
                    </a:lnTo>
                    <a:cubicBezTo>
                      <a:pt x="1292587" y="14067"/>
                      <a:pt x="1289493" y="10831"/>
                      <a:pt x="1289493" y="7033"/>
                    </a:cubicBezTo>
                    <a:close/>
                    <a:moveTo>
                      <a:pt x="1261359" y="7033"/>
                    </a:moveTo>
                    <a:cubicBezTo>
                      <a:pt x="1261359" y="3095"/>
                      <a:pt x="1264454" y="0"/>
                      <a:pt x="1268393" y="0"/>
                    </a:cubicBezTo>
                    <a:lnTo>
                      <a:pt x="1268393" y="0"/>
                    </a:lnTo>
                    <a:cubicBezTo>
                      <a:pt x="1272191" y="0"/>
                      <a:pt x="1275426" y="3095"/>
                      <a:pt x="1275426" y="7033"/>
                    </a:cubicBezTo>
                    <a:lnTo>
                      <a:pt x="1275426" y="7033"/>
                    </a:lnTo>
                    <a:cubicBezTo>
                      <a:pt x="1275426" y="10831"/>
                      <a:pt x="1272191" y="14067"/>
                      <a:pt x="1268393" y="14067"/>
                    </a:cubicBezTo>
                    <a:lnTo>
                      <a:pt x="1268393" y="14067"/>
                    </a:lnTo>
                    <a:cubicBezTo>
                      <a:pt x="1264454" y="14067"/>
                      <a:pt x="1261359" y="10831"/>
                      <a:pt x="1261359" y="7033"/>
                    </a:cubicBezTo>
                    <a:close/>
                    <a:moveTo>
                      <a:pt x="1233226" y="7033"/>
                    </a:moveTo>
                    <a:cubicBezTo>
                      <a:pt x="1233226" y="3095"/>
                      <a:pt x="1236321" y="0"/>
                      <a:pt x="1240259" y="0"/>
                    </a:cubicBezTo>
                    <a:lnTo>
                      <a:pt x="1240259" y="0"/>
                    </a:lnTo>
                    <a:cubicBezTo>
                      <a:pt x="1244057" y="0"/>
                      <a:pt x="1247293" y="3095"/>
                      <a:pt x="1247293" y="7033"/>
                    </a:cubicBezTo>
                    <a:lnTo>
                      <a:pt x="1247293" y="7033"/>
                    </a:lnTo>
                    <a:cubicBezTo>
                      <a:pt x="1247293" y="10831"/>
                      <a:pt x="1244057" y="14067"/>
                      <a:pt x="1240259" y="14067"/>
                    </a:cubicBezTo>
                    <a:lnTo>
                      <a:pt x="1240259" y="14067"/>
                    </a:lnTo>
                    <a:cubicBezTo>
                      <a:pt x="1236321" y="14067"/>
                      <a:pt x="1233226" y="10831"/>
                      <a:pt x="1233226" y="7033"/>
                    </a:cubicBezTo>
                    <a:close/>
                    <a:moveTo>
                      <a:pt x="1205093" y="7033"/>
                    </a:moveTo>
                    <a:cubicBezTo>
                      <a:pt x="1205093" y="3095"/>
                      <a:pt x="1208187" y="0"/>
                      <a:pt x="1212126" y="0"/>
                    </a:cubicBezTo>
                    <a:lnTo>
                      <a:pt x="1212126" y="0"/>
                    </a:lnTo>
                    <a:cubicBezTo>
                      <a:pt x="1215924" y="0"/>
                      <a:pt x="1219159" y="3095"/>
                      <a:pt x="1219159" y="7033"/>
                    </a:cubicBezTo>
                    <a:lnTo>
                      <a:pt x="1219159" y="7033"/>
                    </a:lnTo>
                    <a:cubicBezTo>
                      <a:pt x="1219159" y="10831"/>
                      <a:pt x="1215924" y="14067"/>
                      <a:pt x="1212126" y="14067"/>
                    </a:cubicBezTo>
                    <a:lnTo>
                      <a:pt x="1212126" y="14067"/>
                    </a:lnTo>
                    <a:cubicBezTo>
                      <a:pt x="1208187" y="14067"/>
                      <a:pt x="1205093" y="10831"/>
                      <a:pt x="1205093" y="7033"/>
                    </a:cubicBezTo>
                    <a:close/>
                    <a:moveTo>
                      <a:pt x="1176959" y="7033"/>
                    </a:moveTo>
                    <a:cubicBezTo>
                      <a:pt x="1176959" y="3095"/>
                      <a:pt x="1180054" y="0"/>
                      <a:pt x="1183993" y="0"/>
                    </a:cubicBezTo>
                    <a:lnTo>
                      <a:pt x="1183993" y="0"/>
                    </a:lnTo>
                    <a:cubicBezTo>
                      <a:pt x="1187791" y="0"/>
                      <a:pt x="1191026" y="3095"/>
                      <a:pt x="1191026" y="7033"/>
                    </a:cubicBezTo>
                    <a:lnTo>
                      <a:pt x="1191026" y="7033"/>
                    </a:lnTo>
                    <a:cubicBezTo>
                      <a:pt x="1191026" y="10831"/>
                      <a:pt x="1187791" y="14067"/>
                      <a:pt x="1183993" y="14067"/>
                    </a:cubicBezTo>
                    <a:lnTo>
                      <a:pt x="1183993" y="14067"/>
                    </a:lnTo>
                    <a:cubicBezTo>
                      <a:pt x="1180054" y="14067"/>
                      <a:pt x="1176959" y="10831"/>
                      <a:pt x="1176959" y="7033"/>
                    </a:cubicBezTo>
                    <a:close/>
                    <a:moveTo>
                      <a:pt x="1148826" y="7033"/>
                    </a:moveTo>
                    <a:cubicBezTo>
                      <a:pt x="1148826" y="3095"/>
                      <a:pt x="1151921" y="0"/>
                      <a:pt x="1155859" y="0"/>
                    </a:cubicBezTo>
                    <a:lnTo>
                      <a:pt x="1155859" y="0"/>
                    </a:lnTo>
                    <a:cubicBezTo>
                      <a:pt x="1159657" y="0"/>
                      <a:pt x="1162893" y="3095"/>
                      <a:pt x="1162893" y="7033"/>
                    </a:cubicBezTo>
                    <a:lnTo>
                      <a:pt x="1162893" y="7033"/>
                    </a:lnTo>
                    <a:cubicBezTo>
                      <a:pt x="1162893" y="10831"/>
                      <a:pt x="1159657" y="14067"/>
                      <a:pt x="1155859" y="14067"/>
                    </a:cubicBezTo>
                    <a:lnTo>
                      <a:pt x="1155859" y="14067"/>
                    </a:lnTo>
                    <a:cubicBezTo>
                      <a:pt x="1151921" y="14067"/>
                      <a:pt x="1148826" y="10831"/>
                      <a:pt x="1148826" y="7033"/>
                    </a:cubicBezTo>
                    <a:close/>
                    <a:moveTo>
                      <a:pt x="1120692" y="7033"/>
                    </a:moveTo>
                    <a:cubicBezTo>
                      <a:pt x="1120692" y="3095"/>
                      <a:pt x="1123787" y="0"/>
                      <a:pt x="1127726" y="0"/>
                    </a:cubicBezTo>
                    <a:lnTo>
                      <a:pt x="1127726" y="0"/>
                    </a:lnTo>
                    <a:cubicBezTo>
                      <a:pt x="1131524" y="0"/>
                      <a:pt x="1134759" y="3095"/>
                      <a:pt x="1134759" y="7033"/>
                    </a:cubicBezTo>
                    <a:lnTo>
                      <a:pt x="1134759" y="7033"/>
                    </a:lnTo>
                    <a:cubicBezTo>
                      <a:pt x="1134759" y="10831"/>
                      <a:pt x="1131524" y="14067"/>
                      <a:pt x="1127726" y="14067"/>
                    </a:cubicBezTo>
                    <a:lnTo>
                      <a:pt x="1127726" y="14067"/>
                    </a:lnTo>
                    <a:cubicBezTo>
                      <a:pt x="1123787" y="14067"/>
                      <a:pt x="1120692" y="10831"/>
                      <a:pt x="1120692" y="7033"/>
                    </a:cubicBezTo>
                    <a:close/>
                    <a:moveTo>
                      <a:pt x="1092559" y="7033"/>
                    </a:moveTo>
                    <a:cubicBezTo>
                      <a:pt x="1092559" y="3095"/>
                      <a:pt x="1095654" y="0"/>
                      <a:pt x="1099592" y="0"/>
                    </a:cubicBezTo>
                    <a:lnTo>
                      <a:pt x="1099592" y="0"/>
                    </a:lnTo>
                    <a:cubicBezTo>
                      <a:pt x="1103391" y="0"/>
                      <a:pt x="1106626" y="3095"/>
                      <a:pt x="1106626" y="7033"/>
                    </a:cubicBezTo>
                    <a:lnTo>
                      <a:pt x="1106626" y="7033"/>
                    </a:lnTo>
                    <a:cubicBezTo>
                      <a:pt x="1106626" y="10831"/>
                      <a:pt x="1103391" y="14067"/>
                      <a:pt x="1099592" y="14067"/>
                    </a:cubicBezTo>
                    <a:lnTo>
                      <a:pt x="1099592" y="14067"/>
                    </a:lnTo>
                    <a:cubicBezTo>
                      <a:pt x="1095654" y="14067"/>
                      <a:pt x="1092559" y="10831"/>
                      <a:pt x="1092559" y="7033"/>
                    </a:cubicBezTo>
                    <a:close/>
                    <a:moveTo>
                      <a:pt x="1064426" y="7033"/>
                    </a:moveTo>
                    <a:cubicBezTo>
                      <a:pt x="1064426" y="3095"/>
                      <a:pt x="1067520" y="0"/>
                      <a:pt x="1071459" y="0"/>
                    </a:cubicBezTo>
                    <a:lnTo>
                      <a:pt x="1071459" y="0"/>
                    </a:lnTo>
                    <a:cubicBezTo>
                      <a:pt x="1075257" y="0"/>
                      <a:pt x="1078492" y="3095"/>
                      <a:pt x="1078492" y="7033"/>
                    </a:cubicBezTo>
                    <a:lnTo>
                      <a:pt x="1078492" y="7033"/>
                    </a:lnTo>
                    <a:cubicBezTo>
                      <a:pt x="1078492" y="10831"/>
                      <a:pt x="1075257" y="14067"/>
                      <a:pt x="1071459" y="14067"/>
                    </a:cubicBezTo>
                    <a:lnTo>
                      <a:pt x="1071459" y="14067"/>
                    </a:lnTo>
                    <a:cubicBezTo>
                      <a:pt x="1067520" y="14067"/>
                      <a:pt x="1064426" y="10831"/>
                      <a:pt x="1064426" y="7033"/>
                    </a:cubicBezTo>
                    <a:close/>
                    <a:moveTo>
                      <a:pt x="1036292" y="7033"/>
                    </a:moveTo>
                    <a:cubicBezTo>
                      <a:pt x="1036292" y="3095"/>
                      <a:pt x="1039387" y="0"/>
                      <a:pt x="1043326" y="0"/>
                    </a:cubicBezTo>
                    <a:lnTo>
                      <a:pt x="1043326" y="0"/>
                    </a:lnTo>
                    <a:cubicBezTo>
                      <a:pt x="1047124" y="0"/>
                      <a:pt x="1050359" y="3095"/>
                      <a:pt x="1050359" y="7033"/>
                    </a:cubicBezTo>
                    <a:lnTo>
                      <a:pt x="1050359" y="7033"/>
                    </a:lnTo>
                    <a:cubicBezTo>
                      <a:pt x="1050359" y="10831"/>
                      <a:pt x="1047124" y="14067"/>
                      <a:pt x="1043326" y="14067"/>
                    </a:cubicBezTo>
                    <a:lnTo>
                      <a:pt x="1043326" y="14067"/>
                    </a:lnTo>
                    <a:cubicBezTo>
                      <a:pt x="1039387" y="14067"/>
                      <a:pt x="1036292" y="10831"/>
                      <a:pt x="1036292" y="7033"/>
                    </a:cubicBezTo>
                    <a:close/>
                    <a:moveTo>
                      <a:pt x="1008159" y="7033"/>
                    </a:moveTo>
                    <a:cubicBezTo>
                      <a:pt x="1008159" y="3095"/>
                      <a:pt x="1011254" y="0"/>
                      <a:pt x="1015192" y="0"/>
                    </a:cubicBezTo>
                    <a:lnTo>
                      <a:pt x="1015192" y="0"/>
                    </a:lnTo>
                    <a:cubicBezTo>
                      <a:pt x="1018990" y="0"/>
                      <a:pt x="1022226" y="3095"/>
                      <a:pt x="1022226" y="7033"/>
                    </a:cubicBezTo>
                    <a:lnTo>
                      <a:pt x="1022226" y="7033"/>
                    </a:lnTo>
                    <a:cubicBezTo>
                      <a:pt x="1022226" y="10831"/>
                      <a:pt x="1018990" y="14067"/>
                      <a:pt x="1015192" y="14067"/>
                    </a:cubicBezTo>
                    <a:lnTo>
                      <a:pt x="1015192" y="14067"/>
                    </a:lnTo>
                    <a:cubicBezTo>
                      <a:pt x="1011254" y="14067"/>
                      <a:pt x="1008159" y="10831"/>
                      <a:pt x="1008159" y="7033"/>
                    </a:cubicBezTo>
                    <a:close/>
                    <a:moveTo>
                      <a:pt x="980026" y="7033"/>
                    </a:moveTo>
                    <a:cubicBezTo>
                      <a:pt x="980026" y="3095"/>
                      <a:pt x="983120" y="0"/>
                      <a:pt x="987059" y="0"/>
                    </a:cubicBezTo>
                    <a:lnTo>
                      <a:pt x="987059" y="0"/>
                    </a:lnTo>
                    <a:cubicBezTo>
                      <a:pt x="990857" y="0"/>
                      <a:pt x="994092" y="3095"/>
                      <a:pt x="994092" y="7033"/>
                    </a:cubicBezTo>
                    <a:lnTo>
                      <a:pt x="994092" y="7033"/>
                    </a:lnTo>
                    <a:cubicBezTo>
                      <a:pt x="994092" y="10831"/>
                      <a:pt x="990857" y="14067"/>
                      <a:pt x="987059" y="14067"/>
                    </a:cubicBezTo>
                    <a:lnTo>
                      <a:pt x="987059" y="14067"/>
                    </a:lnTo>
                    <a:cubicBezTo>
                      <a:pt x="983120" y="14067"/>
                      <a:pt x="980026" y="10831"/>
                      <a:pt x="980026" y="7033"/>
                    </a:cubicBezTo>
                    <a:close/>
                    <a:moveTo>
                      <a:pt x="951892" y="7033"/>
                    </a:moveTo>
                    <a:cubicBezTo>
                      <a:pt x="951892" y="3095"/>
                      <a:pt x="954987" y="0"/>
                      <a:pt x="958926" y="0"/>
                    </a:cubicBezTo>
                    <a:lnTo>
                      <a:pt x="958926" y="0"/>
                    </a:lnTo>
                    <a:cubicBezTo>
                      <a:pt x="962724" y="0"/>
                      <a:pt x="965959" y="3095"/>
                      <a:pt x="965959" y="7033"/>
                    </a:cubicBezTo>
                    <a:lnTo>
                      <a:pt x="965959" y="7033"/>
                    </a:lnTo>
                    <a:cubicBezTo>
                      <a:pt x="965959" y="10831"/>
                      <a:pt x="962724" y="14067"/>
                      <a:pt x="958926" y="14067"/>
                    </a:cubicBezTo>
                    <a:lnTo>
                      <a:pt x="958926" y="14067"/>
                    </a:lnTo>
                    <a:cubicBezTo>
                      <a:pt x="954987" y="14067"/>
                      <a:pt x="951892" y="10831"/>
                      <a:pt x="951892" y="7033"/>
                    </a:cubicBezTo>
                    <a:close/>
                    <a:moveTo>
                      <a:pt x="923759" y="7033"/>
                    </a:moveTo>
                    <a:cubicBezTo>
                      <a:pt x="923759" y="3095"/>
                      <a:pt x="926854" y="0"/>
                      <a:pt x="930792" y="0"/>
                    </a:cubicBezTo>
                    <a:lnTo>
                      <a:pt x="930792" y="0"/>
                    </a:lnTo>
                    <a:cubicBezTo>
                      <a:pt x="934590" y="0"/>
                      <a:pt x="937826" y="3095"/>
                      <a:pt x="937826" y="7033"/>
                    </a:cubicBezTo>
                    <a:lnTo>
                      <a:pt x="937826" y="7033"/>
                    </a:lnTo>
                    <a:cubicBezTo>
                      <a:pt x="937826" y="10831"/>
                      <a:pt x="934590" y="14067"/>
                      <a:pt x="930792" y="14067"/>
                    </a:cubicBezTo>
                    <a:lnTo>
                      <a:pt x="930792" y="14067"/>
                    </a:lnTo>
                    <a:cubicBezTo>
                      <a:pt x="926854" y="14067"/>
                      <a:pt x="923759" y="10831"/>
                      <a:pt x="923759" y="7033"/>
                    </a:cubicBezTo>
                    <a:close/>
                    <a:moveTo>
                      <a:pt x="895626" y="7033"/>
                    </a:moveTo>
                    <a:cubicBezTo>
                      <a:pt x="895626" y="3095"/>
                      <a:pt x="898720" y="0"/>
                      <a:pt x="902659" y="0"/>
                    </a:cubicBezTo>
                    <a:lnTo>
                      <a:pt x="902659" y="0"/>
                    </a:lnTo>
                    <a:cubicBezTo>
                      <a:pt x="906457" y="0"/>
                      <a:pt x="909692" y="3095"/>
                      <a:pt x="909692" y="7033"/>
                    </a:cubicBezTo>
                    <a:lnTo>
                      <a:pt x="909692" y="7033"/>
                    </a:lnTo>
                    <a:cubicBezTo>
                      <a:pt x="909692" y="10831"/>
                      <a:pt x="906457" y="14067"/>
                      <a:pt x="902659" y="14067"/>
                    </a:cubicBezTo>
                    <a:lnTo>
                      <a:pt x="902659" y="14067"/>
                    </a:lnTo>
                    <a:cubicBezTo>
                      <a:pt x="898720" y="14067"/>
                      <a:pt x="895626" y="10831"/>
                      <a:pt x="895626" y="7033"/>
                    </a:cubicBezTo>
                    <a:close/>
                    <a:moveTo>
                      <a:pt x="867492" y="7033"/>
                    </a:moveTo>
                    <a:cubicBezTo>
                      <a:pt x="867492" y="3095"/>
                      <a:pt x="870587" y="0"/>
                      <a:pt x="874526" y="0"/>
                    </a:cubicBezTo>
                    <a:lnTo>
                      <a:pt x="874526" y="0"/>
                    </a:lnTo>
                    <a:cubicBezTo>
                      <a:pt x="878324" y="0"/>
                      <a:pt x="881559" y="3095"/>
                      <a:pt x="881559" y="7033"/>
                    </a:cubicBezTo>
                    <a:lnTo>
                      <a:pt x="881559" y="7033"/>
                    </a:lnTo>
                    <a:cubicBezTo>
                      <a:pt x="881559" y="10831"/>
                      <a:pt x="878324" y="14067"/>
                      <a:pt x="874526" y="14067"/>
                    </a:cubicBezTo>
                    <a:lnTo>
                      <a:pt x="874526" y="14067"/>
                    </a:lnTo>
                    <a:cubicBezTo>
                      <a:pt x="870587" y="14067"/>
                      <a:pt x="867492" y="10831"/>
                      <a:pt x="867492" y="7033"/>
                    </a:cubicBezTo>
                    <a:close/>
                    <a:moveTo>
                      <a:pt x="839359" y="7033"/>
                    </a:moveTo>
                    <a:cubicBezTo>
                      <a:pt x="839359" y="3095"/>
                      <a:pt x="842454" y="0"/>
                      <a:pt x="846392" y="0"/>
                    </a:cubicBezTo>
                    <a:lnTo>
                      <a:pt x="846392" y="0"/>
                    </a:lnTo>
                    <a:cubicBezTo>
                      <a:pt x="850190" y="0"/>
                      <a:pt x="853426" y="3095"/>
                      <a:pt x="853426" y="7033"/>
                    </a:cubicBezTo>
                    <a:lnTo>
                      <a:pt x="853426" y="7033"/>
                    </a:lnTo>
                    <a:cubicBezTo>
                      <a:pt x="853426" y="10831"/>
                      <a:pt x="850190" y="14067"/>
                      <a:pt x="846392" y="14067"/>
                    </a:cubicBezTo>
                    <a:lnTo>
                      <a:pt x="846392" y="14067"/>
                    </a:lnTo>
                    <a:cubicBezTo>
                      <a:pt x="842454" y="14067"/>
                      <a:pt x="839359" y="10831"/>
                      <a:pt x="839359" y="7033"/>
                    </a:cubicBezTo>
                    <a:close/>
                    <a:moveTo>
                      <a:pt x="811226" y="7033"/>
                    </a:moveTo>
                    <a:cubicBezTo>
                      <a:pt x="811226" y="3095"/>
                      <a:pt x="814320" y="0"/>
                      <a:pt x="818259" y="0"/>
                    </a:cubicBezTo>
                    <a:lnTo>
                      <a:pt x="818259" y="0"/>
                    </a:lnTo>
                    <a:cubicBezTo>
                      <a:pt x="822057" y="0"/>
                      <a:pt x="825292" y="3095"/>
                      <a:pt x="825292" y="7033"/>
                    </a:cubicBezTo>
                    <a:lnTo>
                      <a:pt x="825292" y="7033"/>
                    </a:lnTo>
                    <a:cubicBezTo>
                      <a:pt x="825292" y="10831"/>
                      <a:pt x="822057" y="14067"/>
                      <a:pt x="818259" y="14067"/>
                    </a:cubicBezTo>
                    <a:lnTo>
                      <a:pt x="818259" y="14067"/>
                    </a:lnTo>
                    <a:cubicBezTo>
                      <a:pt x="814320" y="14067"/>
                      <a:pt x="811226" y="10831"/>
                      <a:pt x="811226" y="7033"/>
                    </a:cubicBezTo>
                    <a:close/>
                    <a:moveTo>
                      <a:pt x="783092" y="7033"/>
                    </a:moveTo>
                    <a:cubicBezTo>
                      <a:pt x="783092" y="3095"/>
                      <a:pt x="786187" y="0"/>
                      <a:pt x="790125" y="0"/>
                    </a:cubicBezTo>
                    <a:lnTo>
                      <a:pt x="790125" y="0"/>
                    </a:lnTo>
                    <a:cubicBezTo>
                      <a:pt x="793924" y="0"/>
                      <a:pt x="797159" y="3095"/>
                      <a:pt x="797159" y="7033"/>
                    </a:cubicBezTo>
                    <a:lnTo>
                      <a:pt x="797159" y="7033"/>
                    </a:lnTo>
                    <a:cubicBezTo>
                      <a:pt x="797159" y="10831"/>
                      <a:pt x="793924" y="14067"/>
                      <a:pt x="790125" y="14067"/>
                    </a:cubicBezTo>
                    <a:lnTo>
                      <a:pt x="790125" y="14067"/>
                    </a:lnTo>
                    <a:cubicBezTo>
                      <a:pt x="786187" y="14067"/>
                      <a:pt x="783092" y="10831"/>
                      <a:pt x="783092" y="7033"/>
                    </a:cubicBezTo>
                    <a:close/>
                    <a:moveTo>
                      <a:pt x="754959" y="7033"/>
                    </a:moveTo>
                    <a:cubicBezTo>
                      <a:pt x="754959" y="3095"/>
                      <a:pt x="758053" y="0"/>
                      <a:pt x="761992" y="0"/>
                    </a:cubicBezTo>
                    <a:lnTo>
                      <a:pt x="761992" y="0"/>
                    </a:lnTo>
                    <a:cubicBezTo>
                      <a:pt x="765790" y="0"/>
                      <a:pt x="769025" y="3095"/>
                      <a:pt x="769025" y="7033"/>
                    </a:cubicBezTo>
                    <a:lnTo>
                      <a:pt x="769025" y="7033"/>
                    </a:lnTo>
                    <a:cubicBezTo>
                      <a:pt x="769025" y="10831"/>
                      <a:pt x="765790" y="14067"/>
                      <a:pt x="761992" y="14067"/>
                    </a:cubicBezTo>
                    <a:lnTo>
                      <a:pt x="761992" y="14067"/>
                    </a:lnTo>
                    <a:cubicBezTo>
                      <a:pt x="758053" y="14067"/>
                      <a:pt x="754959" y="10831"/>
                      <a:pt x="754959" y="7033"/>
                    </a:cubicBezTo>
                    <a:close/>
                    <a:moveTo>
                      <a:pt x="726825" y="7033"/>
                    </a:moveTo>
                    <a:cubicBezTo>
                      <a:pt x="726825" y="3095"/>
                      <a:pt x="729920" y="0"/>
                      <a:pt x="733859" y="0"/>
                    </a:cubicBezTo>
                    <a:lnTo>
                      <a:pt x="733859" y="0"/>
                    </a:lnTo>
                    <a:cubicBezTo>
                      <a:pt x="737657" y="0"/>
                      <a:pt x="740892" y="3095"/>
                      <a:pt x="740892" y="7033"/>
                    </a:cubicBezTo>
                    <a:lnTo>
                      <a:pt x="740892" y="7033"/>
                    </a:lnTo>
                    <a:cubicBezTo>
                      <a:pt x="740892" y="10831"/>
                      <a:pt x="737657" y="14067"/>
                      <a:pt x="733859" y="14067"/>
                    </a:cubicBezTo>
                    <a:lnTo>
                      <a:pt x="733859" y="14067"/>
                    </a:lnTo>
                    <a:cubicBezTo>
                      <a:pt x="729920" y="14067"/>
                      <a:pt x="726825" y="10831"/>
                      <a:pt x="726825" y="7033"/>
                    </a:cubicBezTo>
                    <a:close/>
                    <a:moveTo>
                      <a:pt x="698692" y="7033"/>
                    </a:moveTo>
                    <a:cubicBezTo>
                      <a:pt x="698692" y="3095"/>
                      <a:pt x="701787" y="0"/>
                      <a:pt x="705725" y="0"/>
                    </a:cubicBezTo>
                    <a:lnTo>
                      <a:pt x="705725" y="0"/>
                    </a:lnTo>
                    <a:cubicBezTo>
                      <a:pt x="709523" y="0"/>
                      <a:pt x="712759" y="3095"/>
                      <a:pt x="712759" y="7033"/>
                    </a:cubicBezTo>
                    <a:lnTo>
                      <a:pt x="712759" y="7033"/>
                    </a:lnTo>
                    <a:cubicBezTo>
                      <a:pt x="712759" y="10831"/>
                      <a:pt x="709523" y="14067"/>
                      <a:pt x="705725" y="14067"/>
                    </a:cubicBezTo>
                    <a:lnTo>
                      <a:pt x="705725" y="14067"/>
                    </a:lnTo>
                    <a:cubicBezTo>
                      <a:pt x="701787" y="14067"/>
                      <a:pt x="698692" y="10831"/>
                      <a:pt x="698692" y="7033"/>
                    </a:cubicBezTo>
                    <a:close/>
                    <a:moveTo>
                      <a:pt x="670559" y="7033"/>
                    </a:moveTo>
                    <a:cubicBezTo>
                      <a:pt x="670559" y="3095"/>
                      <a:pt x="673653" y="0"/>
                      <a:pt x="677592" y="0"/>
                    </a:cubicBezTo>
                    <a:lnTo>
                      <a:pt x="677592" y="0"/>
                    </a:lnTo>
                    <a:cubicBezTo>
                      <a:pt x="681390" y="0"/>
                      <a:pt x="684625" y="3095"/>
                      <a:pt x="684625" y="7033"/>
                    </a:cubicBezTo>
                    <a:lnTo>
                      <a:pt x="684625" y="7033"/>
                    </a:lnTo>
                    <a:cubicBezTo>
                      <a:pt x="684625" y="10831"/>
                      <a:pt x="681390" y="14067"/>
                      <a:pt x="677592" y="14067"/>
                    </a:cubicBezTo>
                    <a:lnTo>
                      <a:pt x="677592" y="14067"/>
                    </a:lnTo>
                    <a:cubicBezTo>
                      <a:pt x="673653" y="14067"/>
                      <a:pt x="670559" y="10831"/>
                      <a:pt x="670559" y="7033"/>
                    </a:cubicBezTo>
                    <a:close/>
                    <a:moveTo>
                      <a:pt x="642425" y="7033"/>
                    </a:moveTo>
                    <a:cubicBezTo>
                      <a:pt x="642425" y="3095"/>
                      <a:pt x="645520" y="0"/>
                      <a:pt x="649459" y="0"/>
                    </a:cubicBezTo>
                    <a:lnTo>
                      <a:pt x="649459" y="0"/>
                    </a:lnTo>
                    <a:cubicBezTo>
                      <a:pt x="653257" y="0"/>
                      <a:pt x="656492" y="3095"/>
                      <a:pt x="656492" y="7033"/>
                    </a:cubicBezTo>
                    <a:lnTo>
                      <a:pt x="656492" y="7033"/>
                    </a:lnTo>
                    <a:cubicBezTo>
                      <a:pt x="656492" y="10831"/>
                      <a:pt x="653257" y="14067"/>
                      <a:pt x="649459" y="14067"/>
                    </a:cubicBezTo>
                    <a:lnTo>
                      <a:pt x="649459" y="14067"/>
                    </a:lnTo>
                    <a:cubicBezTo>
                      <a:pt x="645520" y="14067"/>
                      <a:pt x="642425" y="10831"/>
                      <a:pt x="642425" y="7033"/>
                    </a:cubicBezTo>
                    <a:close/>
                    <a:moveTo>
                      <a:pt x="614292" y="7033"/>
                    </a:moveTo>
                    <a:cubicBezTo>
                      <a:pt x="614292" y="3095"/>
                      <a:pt x="617387" y="0"/>
                      <a:pt x="621325" y="0"/>
                    </a:cubicBezTo>
                    <a:lnTo>
                      <a:pt x="621325" y="0"/>
                    </a:lnTo>
                    <a:cubicBezTo>
                      <a:pt x="625123" y="0"/>
                      <a:pt x="628359" y="3095"/>
                      <a:pt x="628359" y="7033"/>
                    </a:cubicBezTo>
                    <a:lnTo>
                      <a:pt x="628359" y="7033"/>
                    </a:lnTo>
                    <a:cubicBezTo>
                      <a:pt x="628359" y="10831"/>
                      <a:pt x="625123" y="14067"/>
                      <a:pt x="621325" y="14067"/>
                    </a:cubicBezTo>
                    <a:lnTo>
                      <a:pt x="621325" y="14067"/>
                    </a:lnTo>
                    <a:cubicBezTo>
                      <a:pt x="617387" y="14067"/>
                      <a:pt x="614292" y="10831"/>
                      <a:pt x="614292" y="7033"/>
                    </a:cubicBezTo>
                    <a:close/>
                    <a:moveTo>
                      <a:pt x="586159" y="7033"/>
                    </a:moveTo>
                    <a:cubicBezTo>
                      <a:pt x="586159" y="3095"/>
                      <a:pt x="589253" y="0"/>
                      <a:pt x="593192" y="0"/>
                    </a:cubicBezTo>
                    <a:lnTo>
                      <a:pt x="593192" y="0"/>
                    </a:lnTo>
                    <a:cubicBezTo>
                      <a:pt x="596990" y="0"/>
                      <a:pt x="600225" y="3095"/>
                      <a:pt x="600225" y="7033"/>
                    </a:cubicBezTo>
                    <a:lnTo>
                      <a:pt x="600225" y="7033"/>
                    </a:lnTo>
                    <a:cubicBezTo>
                      <a:pt x="600225" y="10831"/>
                      <a:pt x="596990" y="14067"/>
                      <a:pt x="593192" y="14067"/>
                    </a:cubicBezTo>
                    <a:lnTo>
                      <a:pt x="593192" y="14067"/>
                    </a:lnTo>
                    <a:cubicBezTo>
                      <a:pt x="589253" y="14067"/>
                      <a:pt x="586159" y="10831"/>
                      <a:pt x="586159" y="7033"/>
                    </a:cubicBezTo>
                    <a:close/>
                    <a:moveTo>
                      <a:pt x="558025" y="7033"/>
                    </a:moveTo>
                    <a:cubicBezTo>
                      <a:pt x="558025" y="3095"/>
                      <a:pt x="561120" y="0"/>
                      <a:pt x="565059" y="0"/>
                    </a:cubicBezTo>
                    <a:lnTo>
                      <a:pt x="565059" y="0"/>
                    </a:lnTo>
                    <a:cubicBezTo>
                      <a:pt x="568857" y="0"/>
                      <a:pt x="572092" y="3095"/>
                      <a:pt x="572092" y="7033"/>
                    </a:cubicBezTo>
                    <a:lnTo>
                      <a:pt x="572092" y="7033"/>
                    </a:lnTo>
                    <a:cubicBezTo>
                      <a:pt x="572092" y="10831"/>
                      <a:pt x="568857" y="14067"/>
                      <a:pt x="565059" y="14067"/>
                    </a:cubicBezTo>
                    <a:lnTo>
                      <a:pt x="565059" y="14067"/>
                    </a:lnTo>
                    <a:cubicBezTo>
                      <a:pt x="561120" y="14067"/>
                      <a:pt x="558025" y="10831"/>
                      <a:pt x="558025" y="7033"/>
                    </a:cubicBezTo>
                    <a:close/>
                    <a:moveTo>
                      <a:pt x="529892" y="7033"/>
                    </a:moveTo>
                    <a:cubicBezTo>
                      <a:pt x="529892" y="3095"/>
                      <a:pt x="532987" y="0"/>
                      <a:pt x="536925" y="0"/>
                    </a:cubicBezTo>
                    <a:lnTo>
                      <a:pt x="536925" y="0"/>
                    </a:lnTo>
                    <a:cubicBezTo>
                      <a:pt x="540723" y="0"/>
                      <a:pt x="543959" y="3095"/>
                      <a:pt x="543959" y="7033"/>
                    </a:cubicBezTo>
                    <a:lnTo>
                      <a:pt x="543959" y="7033"/>
                    </a:lnTo>
                    <a:cubicBezTo>
                      <a:pt x="543959" y="10831"/>
                      <a:pt x="540723" y="14067"/>
                      <a:pt x="536925" y="14067"/>
                    </a:cubicBezTo>
                    <a:lnTo>
                      <a:pt x="536925" y="14067"/>
                    </a:lnTo>
                    <a:cubicBezTo>
                      <a:pt x="532987" y="14067"/>
                      <a:pt x="529892" y="10831"/>
                      <a:pt x="529892" y="7033"/>
                    </a:cubicBezTo>
                    <a:close/>
                    <a:moveTo>
                      <a:pt x="501759" y="7033"/>
                    </a:moveTo>
                    <a:cubicBezTo>
                      <a:pt x="501759" y="3095"/>
                      <a:pt x="504853" y="0"/>
                      <a:pt x="508792" y="0"/>
                    </a:cubicBezTo>
                    <a:lnTo>
                      <a:pt x="508792" y="0"/>
                    </a:lnTo>
                    <a:cubicBezTo>
                      <a:pt x="512590" y="0"/>
                      <a:pt x="515825" y="3095"/>
                      <a:pt x="515825" y="7033"/>
                    </a:cubicBezTo>
                    <a:lnTo>
                      <a:pt x="515825" y="7033"/>
                    </a:lnTo>
                    <a:cubicBezTo>
                      <a:pt x="515825" y="10831"/>
                      <a:pt x="512590" y="14067"/>
                      <a:pt x="508792" y="14067"/>
                    </a:cubicBezTo>
                    <a:lnTo>
                      <a:pt x="508792" y="14067"/>
                    </a:lnTo>
                    <a:cubicBezTo>
                      <a:pt x="504853" y="14067"/>
                      <a:pt x="501759" y="10831"/>
                      <a:pt x="501759" y="7033"/>
                    </a:cubicBezTo>
                    <a:close/>
                    <a:moveTo>
                      <a:pt x="473625" y="7033"/>
                    </a:moveTo>
                    <a:cubicBezTo>
                      <a:pt x="473625" y="3095"/>
                      <a:pt x="476720" y="0"/>
                      <a:pt x="480659" y="0"/>
                    </a:cubicBezTo>
                    <a:lnTo>
                      <a:pt x="480659" y="0"/>
                    </a:lnTo>
                    <a:cubicBezTo>
                      <a:pt x="484457" y="0"/>
                      <a:pt x="487692" y="3095"/>
                      <a:pt x="487692" y="7033"/>
                    </a:cubicBezTo>
                    <a:lnTo>
                      <a:pt x="487692" y="7033"/>
                    </a:lnTo>
                    <a:cubicBezTo>
                      <a:pt x="487692" y="10831"/>
                      <a:pt x="484457" y="14067"/>
                      <a:pt x="480659" y="14067"/>
                    </a:cubicBezTo>
                    <a:lnTo>
                      <a:pt x="480659" y="14067"/>
                    </a:lnTo>
                    <a:cubicBezTo>
                      <a:pt x="476720" y="14067"/>
                      <a:pt x="473625" y="10831"/>
                      <a:pt x="473625" y="7033"/>
                    </a:cubicBezTo>
                    <a:close/>
                    <a:moveTo>
                      <a:pt x="445492" y="7033"/>
                    </a:moveTo>
                    <a:cubicBezTo>
                      <a:pt x="445492" y="3095"/>
                      <a:pt x="448587" y="0"/>
                      <a:pt x="452525" y="0"/>
                    </a:cubicBezTo>
                    <a:lnTo>
                      <a:pt x="452525" y="0"/>
                    </a:lnTo>
                    <a:cubicBezTo>
                      <a:pt x="456323" y="0"/>
                      <a:pt x="459559" y="3095"/>
                      <a:pt x="459559" y="7033"/>
                    </a:cubicBezTo>
                    <a:lnTo>
                      <a:pt x="459559" y="7033"/>
                    </a:lnTo>
                    <a:cubicBezTo>
                      <a:pt x="459559" y="10831"/>
                      <a:pt x="456323" y="14067"/>
                      <a:pt x="452525" y="14067"/>
                    </a:cubicBezTo>
                    <a:lnTo>
                      <a:pt x="452525" y="14067"/>
                    </a:lnTo>
                    <a:cubicBezTo>
                      <a:pt x="448587" y="14067"/>
                      <a:pt x="445492" y="10831"/>
                      <a:pt x="445492" y="7033"/>
                    </a:cubicBezTo>
                    <a:close/>
                    <a:moveTo>
                      <a:pt x="417358" y="7033"/>
                    </a:moveTo>
                    <a:cubicBezTo>
                      <a:pt x="417358" y="3095"/>
                      <a:pt x="420453" y="0"/>
                      <a:pt x="424392" y="0"/>
                    </a:cubicBezTo>
                    <a:lnTo>
                      <a:pt x="424392" y="0"/>
                    </a:lnTo>
                    <a:cubicBezTo>
                      <a:pt x="428190" y="0"/>
                      <a:pt x="431425" y="3095"/>
                      <a:pt x="431425" y="7033"/>
                    </a:cubicBezTo>
                    <a:lnTo>
                      <a:pt x="431425" y="7033"/>
                    </a:lnTo>
                    <a:cubicBezTo>
                      <a:pt x="431425" y="10831"/>
                      <a:pt x="428190" y="14067"/>
                      <a:pt x="424392" y="14067"/>
                    </a:cubicBezTo>
                    <a:lnTo>
                      <a:pt x="424392" y="14067"/>
                    </a:lnTo>
                    <a:cubicBezTo>
                      <a:pt x="420453" y="14067"/>
                      <a:pt x="417358" y="10831"/>
                      <a:pt x="417358" y="7033"/>
                    </a:cubicBezTo>
                    <a:close/>
                    <a:moveTo>
                      <a:pt x="389225" y="7033"/>
                    </a:moveTo>
                    <a:cubicBezTo>
                      <a:pt x="389225" y="3095"/>
                      <a:pt x="392320" y="0"/>
                      <a:pt x="396258" y="0"/>
                    </a:cubicBezTo>
                    <a:lnTo>
                      <a:pt x="396258" y="0"/>
                    </a:lnTo>
                    <a:cubicBezTo>
                      <a:pt x="400057" y="0"/>
                      <a:pt x="403292" y="3095"/>
                      <a:pt x="403292" y="7033"/>
                    </a:cubicBezTo>
                    <a:lnTo>
                      <a:pt x="403292" y="7033"/>
                    </a:lnTo>
                    <a:cubicBezTo>
                      <a:pt x="403292" y="10831"/>
                      <a:pt x="400057" y="14067"/>
                      <a:pt x="396258" y="14067"/>
                    </a:cubicBezTo>
                    <a:lnTo>
                      <a:pt x="396258" y="14067"/>
                    </a:lnTo>
                    <a:cubicBezTo>
                      <a:pt x="392320" y="14067"/>
                      <a:pt x="389225" y="10831"/>
                      <a:pt x="389225" y="7033"/>
                    </a:cubicBezTo>
                    <a:close/>
                    <a:moveTo>
                      <a:pt x="361092" y="7033"/>
                    </a:moveTo>
                    <a:cubicBezTo>
                      <a:pt x="361092" y="3095"/>
                      <a:pt x="364186" y="0"/>
                      <a:pt x="368125" y="0"/>
                    </a:cubicBezTo>
                    <a:lnTo>
                      <a:pt x="368125" y="0"/>
                    </a:lnTo>
                    <a:cubicBezTo>
                      <a:pt x="371923" y="0"/>
                      <a:pt x="375158" y="3095"/>
                      <a:pt x="375158" y="7033"/>
                    </a:cubicBezTo>
                    <a:lnTo>
                      <a:pt x="375158" y="7033"/>
                    </a:lnTo>
                    <a:cubicBezTo>
                      <a:pt x="375158" y="10831"/>
                      <a:pt x="371923" y="14067"/>
                      <a:pt x="368125" y="14067"/>
                    </a:cubicBezTo>
                    <a:lnTo>
                      <a:pt x="368125" y="14067"/>
                    </a:lnTo>
                    <a:cubicBezTo>
                      <a:pt x="364186" y="14067"/>
                      <a:pt x="361092" y="10831"/>
                      <a:pt x="361092" y="7033"/>
                    </a:cubicBezTo>
                    <a:close/>
                    <a:moveTo>
                      <a:pt x="332958" y="7033"/>
                    </a:moveTo>
                    <a:cubicBezTo>
                      <a:pt x="332958" y="3095"/>
                      <a:pt x="336053" y="0"/>
                      <a:pt x="339992" y="0"/>
                    </a:cubicBezTo>
                    <a:lnTo>
                      <a:pt x="339992" y="0"/>
                    </a:lnTo>
                    <a:cubicBezTo>
                      <a:pt x="343790" y="0"/>
                      <a:pt x="347025" y="3095"/>
                      <a:pt x="347025" y="7033"/>
                    </a:cubicBezTo>
                    <a:lnTo>
                      <a:pt x="347025" y="7033"/>
                    </a:lnTo>
                    <a:cubicBezTo>
                      <a:pt x="347025" y="10831"/>
                      <a:pt x="343790" y="14067"/>
                      <a:pt x="339992" y="14067"/>
                    </a:cubicBezTo>
                    <a:lnTo>
                      <a:pt x="339992" y="14067"/>
                    </a:lnTo>
                    <a:cubicBezTo>
                      <a:pt x="336053" y="14067"/>
                      <a:pt x="332958" y="10831"/>
                      <a:pt x="332958" y="7033"/>
                    </a:cubicBezTo>
                    <a:close/>
                    <a:moveTo>
                      <a:pt x="304825" y="7033"/>
                    </a:moveTo>
                    <a:cubicBezTo>
                      <a:pt x="304825" y="3095"/>
                      <a:pt x="307920" y="0"/>
                      <a:pt x="311858" y="0"/>
                    </a:cubicBezTo>
                    <a:lnTo>
                      <a:pt x="311858" y="0"/>
                    </a:lnTo>
                    <a:cubicBezTo>
                      <a:pt x="315656" y="0"/>
                      <a:pt x="318892" y="3095"/>
                      <a:pt x="318892" y="7033"/>
                    </a:cubicBezTo>
                    <a:lnTo>
                      <a:pt x="318892" y="7033"/>
                    </a:lnTo>
                    <a:cubicBezTo>
                      <a:pt x="318892" y="10831"/>
                      <a:pt x="315656" y="14067"/>
                      <a:pt x="311858" y="14067"/>
                    </a:cubicBezTo>
                    <a:lnTo>
                      <a:pt x="311858" y="14067"/>
                    </a:lnTo>
                    <a:cubicBezTo>
                      <a:pt x="307920" y="14067"/>
                      <a:pt x="304825" y="10831"/>
                      <a:pt x="304825" y="7033"/>
                    </a:cubicBezTo>
                    <a:close/>
                    <a:moveTo>
                      <a:pt x="276692" y="7033"/>
                    </a:moveTo>
                    <a:cubicBezTo>
                      <a:pt x="276692" y="3095"/>
                      <a:pt x="279786" y="0"/>
                      <a:pt x="283725" y="0"/>
                    </a:cubicBezTo>
                    <a:lnTo>
                      <a:pt x="283725" y="0"/>
                    </a:lnTo>
                    <a:cubicBezTo>
                      <a:pt x="287523" y="0"/>
                      <a:pt x="290758" y="3095"/>
                      <a:pt x="290758" y="7033"/>
                    </a:cubicBezTo>
                    <a:lnTo>
                      <a:pt x="290758" y="7033"/>
                    </a:lnTo>
                    <a:cubicBezTo>
                      <a:pt x="290758" y="10831"/>
                      <a:pt x="287523" y="14067"/>
                      <a:pt x="283725" y="14067"/>
                    </a:cubicBezTo>
                    <a:lnTo>
                      <a:pt x="283725" y="14067"/>
                    </a:lnTo>
                    <a:cubicBezTo>
                      <a:pt x="279786" y="14067"/>
                      <a:pt x="276692" y="10831"/>
                      <a:pt x="276692" y="7033"/>
                    </a:cubicBezTo>
                    <a:close/>
                    <a:moveTo>
                      <a:pt x="248558" y="7033"/>
                    </a:moveTo>
                    <a:cubicBezTo>
                      <a:pt x="248558" y="3095"/>
                      <a:pt x="251653" y="0"/>
                      <a:pt x="255592" y="0"/>
                    </a:cubicBezTo>
                    <a:lnTo>
                      <a:pt x="255592" y="0"/>
                    </a:lnTo>
                    <a:cubicBezTo>
                      <a:pt x="259390" y="0"/>
                      <a:pt x="262625" y="3095"/>
                      <a:pt x="262625" y="7033"/>
                    </a:cubicBezTo>
                    <a:lnTo>
                      <a:pt x="262625" y="7033"/>
                    </a:lnTo>
                    <a:cubicBezTo>
                      <a:pt x="262625" y="10831"/>
                      <a:pt x="259390" y="14067"/>
                      <a:pt x="255592" y="14067"/>
                    </a:cubicBezTo>
                    <a:lnTo>
                      <a:pt x="255592" y="14067"/>
                    </a:lnTo>
                    <a:cubicBezTo>
                      <a:pt x="251653" y="14067"/>
                      <a:pt x="248558" y="10831"/>
                      <a:pt x="248558" y="7033"/>
                    </a:cubicBezTo>
                    <a:close/>
                    <a:moveTo>
                      <a:pt x="220425" y="7033"/>
                    </a:moveTo>
                    <a:cubicBezTo>
                      <a:pt x="220425" y="3095"/>
                      <a:pt x="223520" y="0"/>
                      <a:pt x="227458" y="0"/>
                    </a:cubicBezTo>
                    <a:lnTo>
                      <a:pt x="227458" y="0"/>
                    </a:lnTo>
                    <a:cubicBezTo>
                      <a:pt x="231256" y="0"/>
                      <a:pt x="234492" y="3095"/>
                      <a:pt x="234492" y="7033"/>
                    </a:cubicBezTo>
                    <a:lnTo>
                      <a:pt x="234492" y="7033"/>
                    </a:lnTo>
                    <a:cubicBezTo>
                      <a:pt x="234492" y="10831"/>
                      <a:pt x="231256" y="14067"/>
                      <a:pt x="227458" y="14067"/>
                    </a:cubicBezTo>
                    <a:lnTo>
                      <a:pt x="227458" y="14067"/>
                    </a:lnTo>
                    <a:cubicBezTo>
                      <a:pt x="223520" y="14067"/>
                      <a:pt x="220425" y="10831"/>
                      <a:pt x="220425" y="7033"/>
                    </a:cubicBezTo>
                    <a:close/>
                    <a:moveTo>
                      <a:pt x="192292" y="7033"/>
                    </a:moveTo>
                    <a:cubicBezTo>
                      <a:pt x="192292" y="3095"/>
                      <a:pt x="195386" y="0"/>
                      <a:pt x="199325" y="0"/>
                    </a:cubicBezTo>
                    <a:lnTo>
                      <a:pt x="199325" y="0"/>
                    </a:lnTo>
                    <a:cubicBezTo>
                      <a:pt x="203123" y="0"/>
                      <a:pt x="206358" y="3095"/>
                      <a:pt x="206358" y="7033"/>
                    </a:cubicBezTo>
                    <a:lnTo>
                      <a:pt x="206358" y="7033"/>
                    </a:lnTo>
                    <a:cubicBezTo>
                      <a:pt x="206358" y="10831"/>
                      <a:pt x="203123" y="14067"/>
                      <a:pt x="199325" y="14067"/>
                    </a:cubicBezTo>
                    <a:lnTo>
                      <a:pt x="199325" y="14067"/>
                    </a:lnTo>
                    <a:cubicBezTo>
                      <a:pt x="195386" y="14067"/>
                      <a:pt x="192292" y="10831"/>
                      <a:pt x="192292" y="7033"/>
                    </a:cubicBezTo>
                    <a:close/>
                    <a:moveTo>
                      <a:pt x="164158" y="7033"/>
                    </a:moveTo>
                    <a:cubicBezTo>
                      <a:pt x="164158" y="3095"/>
                      <a:pt x="167253" y="0"/>
                      <a:pt x="171192" y="0"/>
                    </a:cubicBezTo>
                    <a:lnTo>
                      <a:pt x="171192" y="0"/>
                    </a:lnTo>
                    <a:cubicBezTo>
                      <a:pt x="174990" y="0"/>
                      <a:pt x="178225" y="3095"/>
                      <a:pt x="178225" y="7033"/>
                    </a:cubicBezTo>
                    <a:lnTo>
                      <a:pt x="178225" y="7033"/>
                    </a:lnTo>
                    <a:cubicBezTo>
                      <a:pt x="178225" y="10831"/>
                      <a:pt x="174990" y="14067"/>
                      <a:pt x="171192" y="14067"/>
                    </a:cubicBezTo>
                    <a:lnTo>
                      <a:pt x="171192" y="14067"/>
                    </a:lnTo>
                    <a:cubicBezTo>
                      <a:pt x="167253" y="14067"/>
                      <a:pt x="164158" y="10831"/>
                      <a:pt x="164158" y="7033"/>
                    </a:cubicBezTo>
                    <a:close/>
                  </a:path>
                </a:pathLst>
              </a:custGeom>
              <a:solidFill>
                <a:srgbClr val="70A0FE"/>
              </a:solidFill>
              <a:ln w="14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8CA62F84-4E42-484A-8018-034C29A11326}"/>
                  </a:ext>
                </a:extLst>
              </p:cNvPr>
              <p:cNvSpPr/>
              <p:nvPr/>
            </p:nvSpPr>
            <p:spPr>
              <a:xfrm>
                <a:off x="2377246" y="439543"/>
                <a:ext cx="5306514" cy="1209875"/>
              </a:xfrm>
              <a:custGeom>
                <a:avLst/>
                <a:gdLst>
                  <a:gd name="connsiteX0" fmla="*/ 0 w 5306514"/>
                  <a:gd name="connsiteY0" fmla="*/ 1202842 h 1209875"/>
                  <a:gd name="connsiteX1" fmla="*/ 7033 w 5306514"/>
                  <a:gd name="connsiteY1" fmla="*/ 1195808 h 1209875"/>
                  <a:gd name="connsiteX2" fmla="*/ 7033 w 5306514"/>
                  <a:gd name="connsiteY2" fmla="*/ 1195808 h 1209875"/>
                  <a:gd name="connsiteX3" fmla="*/ 14067 w 5306514"/>
                  <a:gd name="connsiteY3" fmla="*/ 1202842 h 1209875"/>
                  <a:gd name="connsiteX4" fmla="*/ 14067 w 5306514"/>
                  <a:gd name="connsiteY4" fmla="*/ 1202842 h 1209875"/>
                  <a:gd name="connsiteX5" fmla="*/ 7033 w 5306514"/>
                  <a:gd name="connsiteY5" fmla="*/ 1209875 h 1209875"/>
                  <a:gd name="connsiteX6" fmla="*/ 7033 w 5306514"/>
                  <a:gd name="connsiteY6" fmla="*/ 1209875 h 1209875"/>
                  <a:gd name="connsiteX7" fmla="*/ 0 w 5306514"/>
                  <a:gd name="connsiteY7" fmla="*/ 1202842 h 1209875"/>
                  <a:gd name="connsiteX8" fmla="*/ 28133 w 5306514"/>
                  <a:gd name="connsiteY8" fmla="*/ 1202420 h 1209875"/>
                  <a:gd name="connsiteX9" fmla="*/ 34182 w 5306514"/>
                  <a:gd name="connsiteY9" fmla="*/ 1194542 h 1209875"/>
                  <a:gd name="connsiteX10" fmla="*/ 34182 w 5306514"/>
                  <a:gd name="connsiteY10" fmla="*/ 1194542 h 1209875"/>
                  <a:gd name="connsiteX11" fmla="*/ 42059 w 5306514"/>
                  <a:gd name="connsiteY11" fmla="*/ 1200450 h 1209875"/>
                  <a:gd name="connsiteX12" fmla="*/ 42059 w 5306514"/>
                  <a:gd name="connsiteY12" fmla="*/ 1200450 h 1209875"/>
                  <a:gd name="connsiteX13" fmla="*/ 36151 w 5306514"/>
                  <a:gd name="connsiteY13" fmla="*/ 1208468 h 1209875"/>
                  <a:gd name="connsiteX14" fmla="*/ 36151 w 5306514"/>
                  <a:gd name="connsiteY14" fmla="*/ 1208468 h 1209875"/>
                  <a:gd name="connsiteX15" fmla="*/ 36151 w 5306514"/>
                  <a:gd name="connsiteY15" fmla="*/ 1208468 h 1209875"/>
                  <a:gd name="connsiteX16" fmla="*/ 36151 w 5306514"/>
                  <a:gd name="connsiteY16" fmla="*/ 1208468 h 1209875"/>
                  <a:gd name="connsiteX17" fmla="*/ 35167 w 5306514"/>
                  <a:gd name="connsiteY17" fmla="*/ 1208468 h 1209875"/>
                  <a:gd name="connsiteX18" fmla="*/ 35167 w 5306514"/>
                  <a:gd name="connsiteY18" fmla="*/ 1208468 h 1209875"/>
                  <a:gd name="connsiteX19" fmla="*/ 28133 w 5306514"/>
                  <a:gd name="connsiteY19" fmla="*/ 1202420 h 1209875"/>
                  <a:gd name="connsiteX20" fmla="*/ 55845 w 5306514"/>
                  <a:gd name="connsiteY20" fmla="*/ 1197215 h 1209875"/>
                  <a:gd name="connsiteX21" fmla="*/ 60065 w 5306514"/>
                  <a:gd name="connsiteY21" fmla="*/ 1188212 h 1209875"/>
                  <a:gd name="connsiteX22" fmla="*/ 60065 w 5306514"/>
                  <a:gd name="connsiteY22" fmla="*/ 1188212 h 1209875"/>
                  <a:gd name="connsiteX23" fmla="*/ 69067 w 5306514"/>
                  <a:gd name="connsiteY23" fmla="*/ 1192573 h 1209875"/>
                  <a:gd name="connsiteX24" fmla="*/ 69067 w 5306514"/>
                  <a:gd name="connsiteY24" fmla="*/ 1192573 h 1209875"/>
                  <a:gd name="connsiteX25" fmla="*/ 64707 w 5306514"/>
                  <a:gd name="connsiteY25" fmla="*/ 1201435 h 1209875"/>
                  <a:gd name="connsiteX26" fmla="*/ 64707 w 5306514"/>
                  <a:gd name="connsiteY26" fmla="*/ 1201435 h 1209875"/>
                  <a:gd name="connsiteX27" fmla="*/ 62456 w 5306514"/>
                  <a:gd name="connsiteY27" fmla="*/ 1201857 h 1209875"/>
                  <a:gd name="connsiteX28" fmla="*/ 62456 w 5306514"/>
                  <a:gd name="connsiteY28" fmla="*/ 1201857 h 1209875"/>
                  <a:gd name="connsiteX29" fmla="*/ 55845 w 5306514"/>
                  <a:gd name="connsiteY29" fmla="*/ 1197215 h 1209875"/>
                  <a:gd name="connsiteX30" fmla="*/ 81868 w 5306514"/>
                  <a:gd name="connsiteY30" fmla="*/ 1186524 h 1209875"/>
                  <a:gd name="connsiteX31" fmla="*/ 84259 w 5306514"/>
                  <a:gd name="connsiteY31" fmla="*/ 1176959 h 1209875"/>
                  <a:gd name="connsiteX32" fmla="*/ 84259 w 5306514"/>
                  <a:gd name="connsiteY32" fmla="*/ 1176959 h 1209875"/>
                  <a:gd name="connsiteX33" fmla="*/ 93825 w 5306514"/>
                  <a:gd name="connsiteY33" fmla="*/ 1179350 h 1209875"/>
                  <a:gd name="connsiteX34" fmla="*/ 93825 w 5306514"/>
                  <a:gd name="connsiteY34" fmla="*/ 1179350 h 1209875"/>
                  <a:gd name="connsiteX35" fmla="*/ 91433 w 5306514"/>
                  <a:gd name="connsiteY35" fmla="*/ 1188916 h 1209875"/>
                  <a:gd name="connsiteX36" fmla="*/ 91433 w 5306514"/>
                  <a:gd name="connsiteY36" fmla="*/ 1188916 h 1209875"/>
                  <a:gd name="connsiteX37" fmla="*/ 87776 w 5306514"/>
                  <a:gd name="connsiteY37" fmla="*/ 1189900 h 1209875"/>
                  <a:gd name="connsiteX38" fmla="*/ 87776 w 5306514"/>
                  <a:gd name="connsiteY38" fmla="*/ 1189900 h 1209875"/>
                  <a:gd name="connsiteX39" fmla="*/ 81868 w 5306514"/>
                  <a:gd name="connsiteY39" fmla="*/ 1186524 h 1209875"/>
                  <a:gd name="connsiteX40" fmla="*/ 105219 w 5306514"/>
                  <a:gd name="connsiteY40" fmla="*/ 1170910 h 1209875"/>
                  <a:gd name="connsiteX41" fmla="*/ 105641 w 5306514"/>
                  <a:gd name="connsiteY41" fmla="*/ 1160923 h 1209875"/>
                  <a:gd name="connsiteX42" fmla="*/ 105641 w 5306514"/>
                  <a:gd name="connsiteY42" fmla="*/ 1160923 h 1209875"/>
                  <a:gd name="connsiteX43" fmla="*/ 115628 w 5306514"/>
                  <a:gd name="connsiteY43" fmla="*/ 1161486 h 1209875"/>
                  <a:gd name="connsiteX44" fmla="*/ 115628 w 5306514"/>
                  <a:gd name="connsiteY44" fmla="*/ 1161486 h 1209875"/>
                  <a:gd name="connsiteX45" fmla="*/ 115065 w 5306514"/>
                  <a:gd name="connsiteY45" fmla="*/ 1171332 h 1209875"/>
                  <a:gd name="connsiteX46" fmla="*/ 115065 w 5306514"/>
                  <a:gd name="connsiteY46" fmla="*/ 1171332 h 1209875"/>
                  <a:gd name="connsiteX47" fmla="*/ 115065 w 5306514"/>
                  <a:gd name="connsiteY47" fmla="*/ 1171332 h 1209875"/>
                  <a:gd name="connsiteX48" fmla="*/ 115065 w 5306514"/>
                  <a:gd name="connsiteY48" fmla="*/ 1171332 h 1209875"/>
                  <a:gd name="connsiteX49" fmla="*/ 110423 w 5306514"/>
                  <a:gd name="connsiteY49" fmla="*/ 1173161 h 1209875"/>
                  <a:gd name="connsiteX50" fmla="*/ 110423 w 5306514"/>
                  <a:gd name="connsiteY50" fmla="*/ 1173161 h 1209875"/>
                  <a:gd name="connsiteX51" fmla="*/ 105219 w 5306514"/>
                  <a:gd name="connsiteY51" fmla="*/ 1170910 h 1209875"/>
                  <a:gd name="connsiteX52" fmla="*/ 125053 w 5306514"/>
                  <a:gd name="connsiteY52" fmla="*/ 1150936 h 1209875"/>
                  <a:gd name="connsiteX53" fmla="*/ 123505 w 5306514"/>
                  <a:gd name="connsiteY53" fmla="*/ 1141089 h 1209875"/>
                  <a:gd name="connsiteX54" fmla="*/ 123505 w 5306514"/>
                  <a:gd name="connsiteY54" fmla="*/ 1141089 h 1209875"/>
                  <a:gd name="connsiteX55" fmla="*/ 133211 w 5306514"/>
                  <a:gd name="connsiteY55" fmla="*/ 1139542 h 1209875"/>
                  <a:gd name="connsiteX56" fmla="*/ 133211 w 5306514"/>
                  <a:gd name="connsiteY56" fmla="*/ 1139542 h 1209875"/>
                  <a:gd name="connsiteX57" fmla="*/ 134759 w 5306514"/>
                  <a:gd name="connsiteY57" fmla="*/ 1149388 h 1209875"/>
                  <a:gd name="connsiteX58" fmla="*/ 134759 w 5306514"/>
                  <a:gd name="connsiteY58" fmla="*/ 1149388 h 1209875"/>
                  <a:gd name="connsiteX59" fmla="*/ 134759 w 5306514"/>
                  <a:gd name="connsiteY59" fmla="*/ 1149388 h 1209875"/>
                  <a:gd name="connsiteX60" fmla="*/ 134759 w 5306514"/>
                  <a:gd name="connsiteY60" fmla="*/ 1149388 h 1209875"/>
                  <a:gd name="connsiteX61" fmla="*/ 129132 w 5306514"/>
                  <a:gd name="connsiteY61" fmla="*/ 1152342 h 1209875"/>
                  <a:gd name="connsiteX62" fmla="*/ 129132 w 5306514"/>
                  <a:gd name="connsiteY62" fmla="*/ 1152342 h 1209875"/>
                  <a:gd name="connsiteX63" fmla="*/ 125053 w 5306514"/>
                  <a:gd name="connsiteY63" fmla="*/ 1150936 h 1209875"/>
                  <a:gd name="connsiteX64" fmla="*/ 140386 w 5306514"/>
                  <a:gd name="connsiteY64" fmla="*/ 1127444 h 1209875"/>
                  <a:gd name="connsiteX65" fmla="*/ 137009 w 5306514"/>
                  <a:gd name="connsiteY65" fmla="*/ 1118160 h 1209875"/>
                  <a:gd name="connsiteX66" fmla="*/ 137009 w 5306514"/>
                  <a:gd name="connsiteY66" fmla="*/ 1118160 h 1209875"/>
                  <a:gd name="connsiteX67" fmla="*/ 146293 w 5306514"/>
                  <a:gd name="connsiteY67" fmla="*/ 1114644 h 1209875"/>
                  <a:gd name="connsiteX68" fmla="*/ 146293 w 5306514"/>
                  <a:gd name="connsiteY68" fmla="*/ 1114644 h 1209875"/>
                  <a:gd name="connsiteX69" fmla="*/ 149810 w 5306514"/>
                  <a:gd name="connsiteY69" fmla="*/ 1124068 h 1209875"/>
                  <a:gd name="connsiteX70" fmla="*/ 149810 w 5306514"/>
                  <a:gd name="connsiteY70" fmla="*/ 1124068 h 1209875"/>
                  <a:gd name="connsiteX71" fmla="*/ 149810 w 5306514"/>
                  <a:gd name="connsiteY71" fmla="*/ 1124068 h 1209875"/>
                  <a:gd name="connsiteX72" fmla="*/ 149810 w 5306514"/>
                  <a:gd name="connsiteY72" fmla="*/ 1124068 h 1209875"/>
                  <a:gd name="connsiteX73" fmla="*/ 143340 w 5306514"/>
                  <a:gd name="connsiteY73" fmla="*/ 1128148 h 1209875"/>
                  <a:gd name="connsiteX74" fmla="*/ 143340 w 5306514"/>
                  <a:gd name="connsiteY74" fmla="*/ 1128148 h 1209875"/>
                  <a:gd name="connsiteX75" fmla="*/ 140386 w 5306514"/>
                  <a:gd name="connsiteY75" fmla="*/ 1127444 h 1209875"/>
                  <a:gd name="connsiteX76" fmla="*/ 150936 w 5306514"/>
                  <a:gd name="connsiteY76" fmla="*/ 1101421 h 1209875"/>
                  <a:gd name="connsiteX77" fmla="*/ 145731 w 5306514"/>
                  <a:gd name="connsiteY77" fmla="*/ 1092981 h 1209875"/>
                  <a:gd name="connsiteX78" fmla="*/ 145731 w 5306514"/>
                  <a:gd name="connsiteY78" fmla="*/ 1092981 h 1209875"/>
                  <a:gd name="connsiteX79" fmla="*/ 154171 w 5306514"/>
                  <a:gd name="connsiteY79" fmla="*/ 1087636 h 1209875"/>
                  <a:gd name="connsiteX80" fmla="*/ 154171 w 5306514"/>
                  <a:gd name="connsiteY80" fmla="*/ 1087636 h 1209875"/>
                  <a:gd name="connsiteX81" fmla="*/ 159376 w 5306514"/>
                  <a:gd name="connsiteY81" fmla="*/ 1096216 h 1209875"/>
                  <a:gd name="connsiteX82" fmla="*/ 159376 w 5306514"/>
                  <a:gd name="connsiteY82" fmla="*/ 1096216 h 1209875"/>
                  <a:gd name="connsiteX83" fmla="*/ 152483 w 5306514"/>
                  <a:gd name="connsiteY83" fmla="*/ 1101562 h 1209875"/>
                  <a:gd name="connsiteX84" fmla="*/ 152483 w 5306514"/>
                  <a:gd name="connsiteY84" fmla="*/ 1101562 h 1209875"/>
                  <a:gd name="connsiteX85" fmla="*/ 150936 w 5306514"/>
                  <a:gd name="connsiteY85" fmla="*/ 1101421 h 1209875"/>
                  <a:gd name="connsiteX86" fmla="*/ 156000 w 5306514"/>
                  <a:gd name="connsiteY86" fmla="*/ 1073710 h 1209875"/>
                  <a:gd name="connsiteX87" fmla="*/ 149107 w 5306514"/>
                  <a:gd name="connsiteY87" fmla="*/ 1066536 h 1209875"/>
                  <a:gd name="connsiteX88" fmla="*/ 149107 w 5306514"/>
                  <a:gd name="connsiteY88" fmla="*/ 1066536 h 1209875"/>
                  <a:gd name="connsiteX89" fmla="*/ 156422 w 5306514"/>
                  <a:gd name="connsiteY89" fmla="*/ 1059643 h 1209875"/>
                  <a:gd name="connsiteX90" fmla="*/ 156422 w 5306514"/>
                  <a:gd name="connsiteY90" fmla="*/ 1059643 h 1209875"/>
                  <a:gd name="connsiteX91" fmla="*/ 163173 w 5306514"/>
                  <a:gd name="connsiteY91" fmla="*/ 1066958 h 1209875"/>
                  <a:gd name="connsiteX92" fmla="*/ 163173 w 5306514"/>
                  <a:gd name="connsiteY92" fmla="*/ 1066958 h 1209875"/>
                  <a:gd name="connsiteX93" fmla="*/ 156000 w 5306514"/>
                  <a:gd name="connsiteY93" fmla="*/ 1073710 h 1209875"/>
                  <a:gd name="connsiteX94" fmla="*/ 156000 w 5306514"/>
                  <a:gd name="connsiteY94" fmla="*/ 1073710 h 1209875"/>
                  <a:gd name="connsiteX95" fmla="*/ 156000 w 5306514"/>
                  <a:gd name="connsiteY95" fmla="*/ 1073710 h 1209875"/>
                  <a:gd name="connsiteX96" fmla="*/ 149247 w 5306514"/>
                  <a:gd name="connsiteY96" fmla="*/ 1038543 h 1209875"/>
                  <a:gd name="connsiteX97" fmla="*/ 156281 w 5306514"/>
                  <a:gd name="connsiteY97" fmla="*/ 1031510 h 1209875"/>
                  <a:gd name="connsiteX98" fmla="*/ 156281 w 5306514"/>
                  <a:gd name="connsiteY98" fmla="*/ 1031510 h 1209875"/>
                  <a:gd name="connsiteX99" fmla="*/ 163314 w 5306514"/>
                  <a:gd name="connsiteY99" fmla="*/ 1038543 h 1209875"/>
                  <a:gd name="connsiteX100" fmla="*/ 163314 w 5306514"/>
                  <a:gd name="connsiteY100" fmla="*/ 1038543 h 1209875"/>
                  <a:gd name="connsiteX101" fmla="*/ 156281 w 5306514"/>
                  <a:gd name="connsiteY101" fmla="*/ 1045576 h 1209875"/>
                  <a:gd name="connsiteX102" fmla="*/ 156281 w 5306514"/>
                  <a:gd name="connsiteY102" fmla="*/ 1045576 h 1209875"/>
                  <a:gd name="connsiteX103" fmla="*/ 149247 w 5306514"/>
                  <a:gd name="connsiteY103" fmla="*/ 1038543 h 1209875"/>
                  <a:gd name="connsiteX104" fmla="*/ 149247 w 5306514"/>
                  <a:gd name="connsiteY104" fmla="*/ 1010410 h 1209875"/>
                  <a:gd name="connsiteX105" fmla="*/ 156281 w 5306514"/>
                  <a:gd name="connsiteY105" fmla="*/ 1003376 h 1209875"/>
                  <a:gd name="connsiteX106" fmla="*/ 156281 w 5306514"/>
                  <a:gd name="connsiteY106" fmla="*/ 1003376 h 1209875"/>
                  <a:gd name="connsiteX107" fmla="*/ 163314 w 5306514"/>
                  <a:gd name="connsiteY107" fmla="*/ 1010410 h 1209875"/>
                  <a:gd name="connsiteX108" fmla="*/ 163314 w 5306514"/>
                  <a:gd name="connsiteY108" fmla="*/ 1010410 h 1209875"/>
                  <a:gd name="connsiteX109" fmla="*/ 156281 w 5306514"/>
                  <a:gd name="connsiteY109" fmla="*/ 1017443 h 1209875"/>
                  <a:gd name="connsiteX110" fmla="*/ 156281 w 5306514"/>
                  <a:gd name="connsiteY110" fmla="*/ 1017443 h 1209875"/>
                  <a:gd name="connsiteX111" fmla="*/ 149247 w 5306514"/>
                  <a:gd name="connsiteY111" fmla="*/ 1010410 h 1209875"/>
                  <a:gd name="connsiteX112" fmla="*/ 149247 w 5306514"/>
                  <a:gd name="connsiteY112" fmla="*/ 982276 h 1209875"/>
                  <a:gd name="connsiteX113" fmla="*/ 156281 w 5306514"/>
                  <a:gd name="connsiteY113" fmla="*/ 975243 h 1209875"/>
                  <a:gd name="connsiteX114" fmla="*/ 156281 w 5306514"/>
                  <a:gd name="connsiteY114" fmla="*/ 975243 h 1209875"/>
                  <a:gd name="connsiteX115" fmla="*/ 163314 w 5306514"/>
                  <a:gd name="connsiteY115" fmla="*/ 982276 h 1209875"/>
                  <a:gd name="connsiteX116" fmla="*/ 163314 w 5306514"/>
                  <a:gd name="connsiteY116" fmla="*/ 982276 h 1209875"/>
                  <a:gd name="connsiteX117" fmla="*/ 156281 w 5306514"/>
                  <a:gd name="connsiteY117" fmla="*/ 989310 h 1209875"/>
                  <a:gd name="connsiteX118" fmla="*/ 156281 w 5306514"/>
                  <a:gd name="connsiteY118" fmla="*/ 989310 h 1209875"/>
                  <a:gd name="connsiteX119" fmla="*/ 149247 w 5306514"/>
                  <a:gd name="connsiteY119" fmla="*/ 982276 h 1209875"/>
                  <a:gd name="connsiteX120" fmla="*/ 149247 w 5306514"/>
                  <a:gd name="connsiteY120" fmla="*/ 954143 h 1209875"/>
                  <a:gd name="connsiteX121" fmla="*/ 156281 w 5306514"/>
                  <a:gd name="connsiteY121" fmla="*/ 947110 h 1209875"/>
                  <a:gd name="connsiteX122" fmla="*/ 156281 w 5306514"/>
                  <a:gd name="connsiteY122" fmla="*/ 947110 h 1209875"/>
                  <a:gd name="connsiteX123" fmla="*/ 163314 w 5306514"/>
                  <a:gd name="connsiteY123" fmla="*/ 954143 h 1209875"/>
                  <a:gd name="connsiteX124" fmla="*/ 163314 w 5306514"/>
                  <a:gd name="connsiteY124" fmla="*/ 954143 h 1209875"/>
                  <a:gd name="connsiteX125" fmla="*/ 156281 w 5306514"/>
                  <a:gd name="connsiteY125" fmla="*/ 961176 h 1209875"/>
                  <a:gd name="connsiteX126" fmla="*/ 156281 w 5306514"/>
                  <a:gd name="connsiteY126" fmla="*/ 961176 h 1209875"/>
                  <a:gd name="connsiteX127" fmla="*/ 149247 w 5306514"/>
                  <a:gd name="connsiteY127" fmla="*/ 954143 h 1209875"/>
                  <a:gd name="connsiteX128" fmla="*/ 149247 w 5306514"/>
                  <a:gd name="connsiteY128" fmla="*/ 926010 h 1209875"/>
                  <a:gd name="connsiteX129" fmla="*/ 156281 w 5306514"/>
                  <a:gd name="connsiteY129" fmla="*/ 918976 h 1209875"/>
                  <a:gd name="connsiteX130" fmla="*/ 156281 w 5306514"/>
                  <a:gd name="connsiteY130" fmla="*/ 918976 h 1209875"/>
                  <a:gd name="connsiteX131" fmla="*/ 163314 w 5306514"/>
                  <a:gd name="connsiteY131" fmla="*/ 926010 h 1209875"/>
                  <a:gd name="connsiteX132" fmla="*/ 163314 w 5306514"/>
                  <a:gd name="connsiteY132" fmla="*/ 926010 h 1209875"/>
                  <a:gd name="connsiteX133" fmla="*/ 156281 w 5306514"/>
                  <a:gd name="connsiteY133" fmla="*/ 933043 h 1209875"/>
                  <a:gd name="connsiteX134" fmla="*/ 156281 w 5306514"/>
                  <a:gd name="connsiteY134" fmla="*/ 933043 h 1209875"/>
                  <a:gd name="connsiteX135" fmla="*/ 149247 w 5306514"/>
                  <a:gd name="connsiteY135" fmla="*/ 926010 h 1209875"/>
                  <a:gd name="connsiteX136" fmla="*/ 149247 w 5306514"/>
                  <a:gd name="connsiteY136" fmla="*/ 897876 h 1209875"/>
                  <a:gd name="connsiteX137" fmla="*/ 156281 w 5306514"/>
                  <a:gd name="connsiteY137" fmla="*/ 890843 h 1209875"/>
                  <a:gd name="connsiteX138" fmla="*/ 156281 w 5306514"/>
                  <a:gd name="connsiteY138" fmla="*/ 890843 h 1209875"/>
                  <a:gd name="connsiteX139" fmla="*/ 163314 w 5306514"/>
                  <a:gd name="connsiteY139" fmla="*/ 897876 h 1209875"/>
                  <a:gd name="connsiteX140" fmla="*/ 163314 w 5306514"/>
                  <a:gd name="connsiteY140" fmla="*/ 897876 h 1209875"/>
                  <a:gd name="connsiteX141" fmla="*/ 156281 w 5306514"/>
                  <a:gd name="connsiteY141" fmla="*/ 904909 h 1209875"/>
                  <a:gd name="connsiteX142" fmla="*/ 156281 w 5306514"/>
                  <a:gd name="connsiteY142" fmla="*/ 904909 h 1209875"/>
                  <a:gd name="connsiteX143" fmla="*/ 149247 w 5306514"/>
                  <a:gd name="connsiteY143" fmla="*/ 897876 h 1209875"/>
                  <a:gd name="connsiteX144" fmla="*/ 149247 w 5306514"/>
                  <a:gd name="connsiteY144" fmla="*/ 869743 h 1209875"/>
                  <a:gd name="connsiteX145" fmla="*/ 156281 w 5306514"/>
                  <a:gd name="connsiteY145" fmla="*/ 862709 h 1209875"/>
                  <a:gd name="connsiteX146" fmla="*/ 156281 w 5306514"/>
                  <a:gd name="connsiteY146" fmla="*/ 862709 h 1209875"/>
                  <a:gd name="connsiteX147" fmla="*/ 163314 w 5306514"/>
                  <a:gd name="connsiteY147" fmla="*/ 869743 h 1209875"/>
                  <a:gd name="connsiteX148" fmla="*/ 163314 w 5306514"/>
                  <a:gd name="connsiteY148" fmla="*/ 869743 h 1209875"/>
                  <a:gd name="connsiteX149" fmla="*/ 156281 w 5306514"/>
                  <a:gd name="connsiteY149" fmla="*/ 876776 h 1209875"/>
                  <a:gd name="connsiteX150" fmla="*/ 156281 w 5306514"/>
                  <a:gd name="connsiteY150" fmla="*/ 876776 h 1209875"/>
                  <a:gd name="connsiteX151" fmla="*/ 149247 w 5306514"/>
                  <a:gd name="connsiteY151" fmla="*/ 869743 h 1209875"/>
                  <a:gd name="connsiteX152" fmla="*/ 149247 w 5306514"/>
                  <a:gd name="connsiteY152" fmla="*/ 841609 h 1209875"/>
                  <a:gd name="connsiteX153" fmla="*/ 156281 w 5306514"/>
                  <a:gd name="connsiteY153" fmla="*/ 834576 h 1209875"/>
                  <a:gd name="connsiteX154" fmla="*/ 156281 w 5306514"/>
                  <a:gd name="connsiteY154" fmla="*/ 834576 h 1209875"/>
                  <a:gd name="connsiteX155" fmla="*/ 163314 w 5306514"/>
                  <a:gd name="connsiteY155" fmla="*/ 841609 h 1209875"/>
                  <a:gd name="connsiteX156" fmla="*/ 163314 w 5306514"/>
                  <a:gd name="connsiteY156" fmla="*/ 841609 h 1209875"/>
                  <a:gd name="connsiteX157" fmla="*/ 156281 w 5306514"/>
                  <a:gd name="connsiteY157" fmla="*/ 848643 h 1209875"/>
                  <a:gd name="connsiteX158" fmla="*/ 156281 w 5306514"/>
                  <a:gd name="connsiteY158" fmla="*/ 848643 h 1209875"/>
                  <a:gd name="connsiteX159" fmla="*/ 149247 w 5306514"/>
                  <a:gd name="connsiteY159" fmla="*/ 841609 h 1209875"/>
                  <a:gd name="connsiteX160" fmla="*/ 149247 w 5306514"/>
                  <a:gd name="connsiteY160" fmla="*/ 813476 h 1209875"/>
                  <a:gd name="connsiteX161" fmla="*/ 156281 w 5306514"/>
                  <a:gd name="connsiteY161" fmla="*/ 806443 h 1209875"/>
                  <a:gd name="connsiteX162" fmla="*/ 156281 w 5306514"/>
                  <a:gd name="connsiteY162" fmla="*/ 806443 h 1209875"/>
                  <a:gd name="connsiteX163" fmla="*/ 163314 w 5306514"/>
                  <a:gd name="connsiteY163" fmla="*/ 813476 h 1209875"/>
                  <a:gd name="connsiteX164" fmla="*/ 163314 w 5306514"/>
                  <a:gd name="connsiteY164" fmla="*/ 813476 h 1209875"/>
                  <a:gd name="connsiteX165" fmla="*/ 156281 w 5306514"/>
                  <a:gd name="connsiteY165" fmla="*/ 820509 h 1209875"/>
                  <a:gd name="connsiteX166" fmla="*/ 156281 w 5306514"/>
                  <a:gd name="connsiteY166" fmla="*/ 820509 h 1209875"/>
                  <a:gd name="connsiteX167" fmla="*/ 149247 w 5306514"/>
                  <a:gd name="connsiteY167" fmla="*/ 813476 h 1209875"/>
                  <a:gd name="connsiteX168" fmla="*/ 149247 w 5306514"/>
                  <a:gd name="connsiteY168" fmla="*/ 785343 h 1209875"/>
                  <a:gd name="connsiteX169" fmla="*/ 156281 w 5306514"/>
                  <a:gd name="connsiteY169" fmla="*/ 778309 h 1209875"/>
                  <a:gd name="connsiteX170" fmla="*/ 156281 w 5306514"/>
                  <a:gd name="connsiteY170" fmla="*/ 778309 h 1209875"/>
                  <a:gd name="connsiteX171" fmla="*/ 163314 w 5306514"/>
                  <a:gd name="connsiteY171" fmla="*/ 785343 h 1209875"/>
                  <a:gd name="connsiteX172" fmla="*/ 163314 w 5306514"/>
                  <a:gd name="connsiteY172" fmla="*/ 785343 h 1209875"/>
                  <a:gd name="connsiteX173" fmla="*/ 156281 w 5306514"/>
                  <a:gd name="connsiteY173" fmla="*/ 792376 h 1209875"/>
                  <a:gd name="connsiteX174" fmla="*/ 156281 w 5306514"/>
                  <a:gd name="connsiteY174" fmla="*/ 792376 h 1209875"/>
                  <a:gd name="connsiteX175" fmla="*/ 149247 w 5306514"/>
                  <a:gd name="connsiteY175" fmla="*/ 785343 h 1209875"/>
                  <a:gd name="connsiteX176" fmla="*/ 5292448 w 5306514"/>
                  <a:gd name="connsiteY176" fmla="*/ 769025 h 1209875"/>
                  <a:gd name="connsiteX177" fmla="*/ 5299481 w 5306514"/>
                  <a:gd name="connsiteY177" fmla="*/ 761992 h 1209875"/>
                  <a:gd name="connsiteX178" fmla="*/ 5299481 w 5306514"/>
                  <a:gd name="connsiteY178" fmla="*/ 761992 h 1209875"/>
                  <a:gd name="connsiteX179" fmla="*/ 5306515 w 5306514"/>
                  <a:gd name="connsiteY179" fmla="*/ 769025 h 1209875"/>
                  <a:gd name="connsiteX180" fmla="*/ 5306515 w 5306514"/>
                  <a:gd name="connsiteY180" fmla="*/ 769025 h 1209875"/>
                  <a:gd name="connsiteX181" fmla="*/ 5299481 w 5306514"/>
                  <a:gd name="connsiteY181" fmla="*/ 776059 h 1209875"/>
                  <a:gd name="connsiteX182" fmla="*/ 5299481 w 5306514"/>
                  <a:gd name="connsiteY182" fmla="*/ 776059 h 1209875"/>
                  <a:gd name="connsiteX183" fmla="*/ 5292448 w 5306514"/>
                  <a:gd name="connsiteY183" fmla="*/ 769025 h 1209875"/>
                  <a:gd name="connsiteX184" fmla="*/ 149247 w 5306514"/>
                  <a:gd name="connsiteY184" fmla="*/ 757209 h 1209875"/>
                  <a:gd name="connsiteX185" fmla="*/ 156281 w 5306514"/>
                  <a:gd name="connsiteY185" fmla="*/ 750176 h 1209875"/>
                  <a:gd name="connsiteX186" fmla="*/ 156281 w 5306514"/>
                  <a:gd name="connsiteY186" fmla="*/ 750176 h 1209875"/>
                  <a:gd name="connsiteX187" fmla="*/ 163314 w 5306514"/>
                  <a:gd name="connsiteY187" fmla="*/ 757209 h 1209875"/>
                  <a:gd name="connsiteX188" fmla="*/ 163314 w 5306514"/>
                  <a:gd name="connsiteY188" fmla="*/ 757209 h 1209875"/>
                  <a:gd name="connsiteX189" fmla="*/ 156281 w 5306514"/>
                  <a:gd name="connsiteY189" fmla="*/ 764243 h 1209875"/>
                  <a:gd name="connsiteX190" fmla="*/ 156281 w 5306514"/>
                  <a:gd name="connsiteY190" fmla="*/ 764243 h 1209875"/>
                  <a:gd name="connsiteX191" fmla="*/ 149247 w 5306514"/>
                  <a:gd name="connsiteY191" fmla="*/ 757209 h 1209875"/>
                  <a:gd name="connsiteX192" fmla="*/ 5292448 w 5306514"/>
                  <a:gd name="connsiteY192" fmla="*/ 740892 h 1209875"/>
                  <a:gd name="connsiteX193" fmla="*/ 5299481 w 5306514"/>
                  <a:gd name="connsiteY193" fmla="*/ 733859 h 1209875"/>
                  <a:gd name="connsiteX194" fmla="*/ 5299481 w 5306514"/>
                  <a:gd name="connsiteY194" fmla="*/ 733859 h 1209875"/>
                  <a:gd name="connsiteX195" fmla="*/ 5306515 w 5306514"/>
                  <a:gd name="connsiteY195" fmla="*/ 740892 h 1209875"/>
                  <a:gd name="connsiteX196" fmla="*/ 5306515 w 5306514"/>
                  <a:gd name="connsiteY196" fmla="*/ 740892 h 1209875"/>
                  <a:gd name="connsiteX197" fmla="*/ 5299481 w 5306514"/>
                  <a:gd name="connsiteY197" fmla="*/ 747925 h 1209875"/>
                  <a:gd name="connsiteX198" fmla="*/ 5299481 w 5306514"/>
                  <a:gd name="connsiteY198" fmla="*/ 747925 h 1209875"/>
                  <a:gd name="connsiteX199" fmla="*/ 5292448 w 5306514"/>
                  <a:gd name="connsiteY199" fmla="*/ 740892 h 1209875"/>
                  <a:gd name="connsiteX200" fmla="*/ 149247 w 5306514"/>
                  <a:gd name="connsiteY200" fmla="*/ 729076 h 1209875"/>
                  <a:gd name="connsiteX201" fmla="*/ 156281 w 5306514"/>
                  <a:gd name="connsiteY201" fmla="*/ 722043 h 1209875"/>
                  <a:gd name="connsiteX202" fmla="*/ 156281 w 5306514"/>
                  <a:gd name="connsiteY202" fmla="*/ 722043 h 1209875"/>
                  <a:gd name="connsiteX203" fmla="*/ 163314 w 5306514"/>
                  <a:gd name="connsiteY203" fmla="*/ 729076 h 1209875"/>
                  <a:gd name="connsiteX204" fmla="*/ 163314 w 5306514"/>
                  <a:gd name="connsiteY204" fmla="*/ 729076 h 1209875"/>
                  <a:gd name="connsiteX205" fmla="*/ 156281 w 5306514"/>
                  <a:gd name="connsiteY205" fmla="*/ 736109 h 1209875"/>
                  <a:gd name="connsiteX206" fmla="*/ 156281 w 5306514"/>
                  <a:gd name="connsiteY206" fmla="*/ 736109 h 1209875"/>
                  <a:gd name="connsiteX207" fmla="*/ 149247 w 5306514"/>
                  <a:gd name="connsiteY207" fmla="*/ 729076 h 1209875"/>
                  <a:gd name="connsiteX208" fmla="*/ 5292448 w 5306514"/>
                  <a:gd name="connsiteY208" fmla="*/ 712759 h 1209875"/>
                  <a:gd name="connsiteX209" fmla="*/ 5299481 w 5306514"/>
                  <a:gd name="connsiteY209" fmla="*/ 705725 h 1209875"/>
                  <a:gd name="connsiteX210" fmla="*/ 5299481 w 5306514"/>
                  <a:gd name="connsiteY210" fmla="*/ 705725 h 1209875"/>
                  <a:gd name="connsiteX211" fmla="*/ 5306515 w 5306514"/>
                  <a:gd name="connsiteY211" fmla="*/ 712759 h 1209875"/>
                  <a:gd name="connsiteX212" fmla="*/ 5306515 w 5306514"/>
                  <a:gd name="connsiteY212" fmla="*/ 712759 h 1209875"/>
                  <a:gd name="connsiteX213" fmla="*/ 5299481 w 5306514"/>
                  <a:gd name="connsiteY213" fmla="*/ 719792 h 1209875"/>
                  <a:gd name="connsiteX214" fmla="*/ 5299481 w 5306514"/>
                  <a:gd name="connsiteY214" fmla="*/ 719792 h 1209875"/>
                  <a:gd name="connsiteX215" fmla="*/ 5292448 w 5306514"/>
                  <a:gd name="connsiteY215" fmla="*/ 712759 h 1209875"/>
                  <a:gd name="connsiteX216" fmla="*/ 149247 w 5306514"/>
                  <a:gd name="connsiteY216" fmla="*/ 700943 h 1209875"/>
                  <a:gd name="connsiteX217" fmla="*/ 156281 w 5306514"/>
                  <a:gd name="connsiteY217" fmla="*/ 693909 h 1209875"/>
                  <a:gd name="connsiteX218" fmla="*/ 156281 w 5306514"/>
                  <a:gd name="connsiteY218" fmla="*/ 693909 h 1209875"/>
                  <a:gd name="connsiteX219" fmla="*/ 163314 w 5306514"/>
                  <a:gd name="connsiteY219" fmla="*/ 700943 h 1209875"/>
                  <a:gd name="connsiteX220" fmla="*/ 163314 w 5306514"/>
                  <a:gd name="connsiteY220" fmla="*/ 700943 h 1209875"/>
                  <a:gd name="connsiteX221" fmla="*/ 156281 w 5306514"/>
                  <a:gd name="connsiteY221" fmla="*/ 707976 h 1209875"/>
                  <a:gd name="connsiteX222" fmla="*/ 156281 w 5306514"/>
                  <a:gd name="connsiteY222" fmla="*/ 707976 h 1209875"/>
                  <a:gd name="connsiteX223" fmla="*/ 149247 w 5306514"/>
                  <a:gd name="connsiteY223" fmla="*/ 700943 h 1209875"/>
                  <a:gd name="connsiteX224" fmla="*/ 5292448 w 5306514"/>
                  <a:gd name="connsiteY224" fmla="*/ 684625 h 1209875"/>
                  <a:gd name="connsiteX225" fmla="*/ 5299481 w 5306514"/>
                  <a:gd name="connsiteY225" fmla="*/ 677592 h 1209875"/>
                  <a:gd name="connsiteX226" fmla="*/ 5299481 w 5306514"/>
                  <a:gd name="connsiteY226" fmla="*/ 677592 h 1209875"/>
                  <a:gd name="connsiteX227" fmla="*/ 5306515 w 5306514"/>
                  <a:gd name="connsiteY227" fmla="*/ 684625 h 1209875"/>
                  <a:gd name="connsiteX228" fmla="*/ 5306515 w 5306514"/>
                  <a:gd name="connsiteY228" fmla="*/ 684625 h 1209875"/>
                  <a:gd name="connsiteX229" fmla="*/ 5299481 w 5306514"/>
                  <a:gd name="connsiteY229" fmla="*/ 691659 h 1209875"/>
                  <a:gd name="connsiteX230" fmla="*/ 5299481 w 5306514"/>
                  <a:gd name="connsiteY230" fmla="*/ 691659 h 1209875"/>
                  <a:gd name="connsiteX231" fmla="*/ 5292448 w 5306514"/>
                  <a:gd name="connsiteY231" fmla="*/ 684625 h 1209875"/>
                  <a:gd name="connsiteX232" fmla="*/ 149247 w 5306514"/>
                  <a:gd name="connsiteY232" fmla="*/ 672809 h 1209875"/>
                  <a:gd name="connsiteX233" fmla="*/ 156281 w 5306514"/>
                  <a:gd name="connsiteY233" fmla="*/ 665776 h 1209875"/>
                  <a:gd name="connsiteX234" fmla="*/ 156281 w 5306514"/>
                  <a:gd name="connsiteY234" fmla="*/ 665776 h 1209875"/>
                  <a:gd name="connsiteX235" fmla="*/ 163314 w 5306514"/>
                  <a:gd name="connsiteY235" fmla="*/ 672809 h 1209875"/>
                  <a:gd name="connsiteX236" fmla="*/ 163314 w 5306514"/>
                  <a:gd name="connsiteY236" fmla="*/ 672809 h 1209875"/>
                  <a:gd name="connsiteX237" fmla="*/ 156281 w 5306514"/>
                  <a:gd name="connsiteY237" fmla="*/ 679843 h 1209875"/>
                  <a:gd name="connsiteX238" fmla="*/ 156281 w 5306514"/>
                  <a:gd name="connsiteY238" fmla="*/ 679843 h 1209875"/>
                  <a:gd name="connsiteX239" fmla="*/ 149247 w 5306514"/>
                  <a:gd name="connsiteY239" fmla="*/ 672809 h 1209875"/>
                  <a:gd name="connsiteX240" fmla="*/ 5292448 w 5306514"/>
                  <a:gd name="connsiteY240" fmla="*/ 656492 h 1209875"/>
                  <a:gd name="connsiteX241" fmla="*/ 5299481 w 5306514"/>
                  <a:gd name="connsiteY241" fmla="*/ 649459 h 1209875"/>
                  <a:gd name="connsiteX242" fmla="*/ 5299481 w 5306514"/>
                  <a:gd name="connsiteY242" fmla="*/ 649459 h 1209875"/>
                  <a:gd name="connsiteX243" fmla="*/ 5306515 w 5306514"/>
                  <a:gd name="connsiteY243" fmla="*/ 656492 h 1209875"/>
                  <a:gd name="connsiteX244" fmla="*/ 5306515 w 5306514"/>
                  <a:gd name="connsiteY244" fmla="*/ 656492 h 1209875"/>
                  <a:gd name="connsiteX245" fmla="*/ 5299481 w 5306514"/>
                  <a:gd name="connsiteY245" fmla="*/ 663525 h 1209875"/>
                  <a:gd name="connsiteX246" fmla="*/ 5299481 w 5306514"/>
                  <a:gd name="connsiteY246" fmla="*/ 663525 h 1209875"/>
                  <a:gd name="connsiteX247" fmla="*/ 5292448 w 5306514"/>
                  <a:gd name="connsiteY247" fmla="*/ 656492 h 1209875"/>
                  <a:gd name="connsiteX248" fmla="*/ 149247 w 5306514"/>
                  <a:gd name="connsiteY248" fmla="*/ 644676 h 1209875"/>
                  <a:gd name="connsiteX249" fmla="*/ 156281 w 5306514"/>
                  <a:gd name="connsiteY249" fmla="*/ 637643 h 1209875"/>
                  <a:gd name="connsiteX250" fmla="*/ 156281 w 5306514"/>
                  <a:gd name="connsiteY250" fmla="*/ 637643 h 1209875"/>
                  <a:gd name="connsiteX251" fmla="*/ 163314 w 5306514"/>
                  <a:gd name="connsiteY251" fmla="*/ 644676 h 1209875"/>
                  <a:gd name="connsiteX252" fmla="*/ 163314 w 5306514"/>
                  <a:gd name="connsiteY252" fmla="*/ 644676 h 1209875"/>
                  <a:gd name="connsiteX253" fmla="*/ 156281 w 5306514"/>
                  <a:gd name="connsiteY253" fmla="*/ 651709 h 1209875"/>
                  <a:gd name="connsiteX254" fmla="*/ 156281 w 5306514"/>
                  <a:gd name="connsiteY254" fmla="*/ 651709 h 1209875"/>
                  <a:gd name="connsiteX255" fmla="*/ 149247 w 5306514"/>
                  <a:gd name="connsiteY255" fmla="*/ 644676 h 1209875"/>
                  <a:gd name="connsiteX256" fmla="*/ 5292448 w 5306514"/>
                  <a:gd name="connsiteY256" fmla="*/ 628359 h 1209875"/>
                  <a:gd name="connsiteX257" fmla="*/ 5299481 w 5306514"/>
                  <a:gd name="connsiteY257" fmla="*/ 621325 h 1209875"/>
                  <a:gd name="connsiteX258" fmla="*/ 5299481 w 5306514"/>
                  <a:gd name="connsiteY258" fmla="*/ 621325 h 1209875"/>
                  <a:gd name="connsiteX259" fmla="*/ 5306515 w 5306514"/>
                  <a:gd name="connsiteY259" fmla="*/ 628359 h 1209875"/>
                  <a:gd name="connsiteX260" fmla="*/ 5306515 w 5306514"/>
                  <a:gd name="connsiteY260" fmla="*/ 628359 h 1209875"/>
                  <a:gd name="connsiteX261" fmla="*/ 5299481 w 5306514"/>
                  <a:gd name="connsiteY261" fmla="*/ 635392 h 1209875"/>
                  <a:gd name="connsiteX262" fmla="*/ 5299481 w 5306514"/>
                  <a:gd name="connsiteY262" fmla="*/ 635392 h 1209875"/>
                  <a:gd name="connsiteX263" fmla="*/ 5292448 w 5306514"/>
                  <a:gd name="connsiteY263" fmla="*/ 628359 h 1209875"/>
                  <a:gd name="connsiteX264" fmla="*/ 149247 w 5306514"/>
                  <a:gd name="connsiteY264" fmla="*/ 616543 h 1209875"/>
                  <a:gd name="connsiteX265" fmla="*/ 156281 w 5306514"/>
                  <a:gd name="connsiteY265" fmla="*/ 609509 h 1209875"/>
                  <a:gd name="connsiteX266" fmla="*/ 156281 w 5306514"/>
                  <a:gd name="connsiteY266" fmla="*/ 609509 h 1209875"/>
                  <a:gd name="connsiteX267" fmla="*/ 163314 w 5306514"/>
                  <a:gd name="connsiteY267" fmla="*/ 616543 h 1209875"/>
                  <a:gd name="connsiteX268" fmla="*/ 163314 w 5306514"/>
                  <a:gd name="connsiteY268" fmla="*/ 616543 h 1209875"/>
                  <a:gd name="connsiteX269" fmla="*/ 156281 w 5306514"/>
                  <a:gd name="connsiteY269" fmla="*/ 623576 h 1209875"/>
                  <a:gd name="connsiteX270" fmla="*/ 156281 w 5306514"/>
                  <a:gd name="connsiteY270" fmla="*/ 623576 h 1209875"/>
                  <a:gd name="connsiteX271" fmla="*/ 149247 w 5306514"/>
                  <a:gd name="connsiteY271" fmla="*/ 616543 h 1209875"/>
                  <a:gd name="connsiteX272" fmla="*/ 5292448 w 5306514"/>
                  <a:gd name="connsiteY272" fmla="*/ 600225 h 1209875"/>
                  <a:gd name="connsiteX273" fmla="*/ 5299481 w 5306514"/>
                  <a:gd name="connsiteY273" fmla="*/ 593192 h 1209875"/>
                  <a:gd name="connsiteX274" fmla="*/ 5299481 w 5306514"/>
                  <a:gd name="connsiteY274" fmla="*/ 593192 h 1209875"/>
                  <a:gd name="connsiteX275" fmla="*/ 5306515 w 5306514"/>
                  <a:gd name="connsiteY275" fmla="*/ 600225 h 1209875"/>
                  <a:gd name="connsiteX276" fmla="*/ 5306515 w 5306514"/>
                  <a:gd name="connsiteY276" fmla="*/ 600225 h 1209875"/>
                  <a:gd name="connsiteX277" fmla="*/ 5299481 w 5306514"/>
                  <a:gd name="connsiteY277" fmla="*/ 607259 h 1209875"/>
                  <a:gd name="connsiteX278" fmla="*/ 5299481 w 5306514"/>
                  <a:gd name="connsiteY278" fmla="*/ 607259 h 1209875"/>
                  <a:gd name="connsiteX279" fmla="*/ 5292448 w 5306514"/>
                  <a:gd name="connsiteY279" fmla="*/ 600225 h 1209875"/>
                  <a:gd name="connsiteX280" fmla="*/ 149247 w 5306514"/>
                  <a:gd name="connsiteY280" fmla="*/ 588409 h 1209875"/>
                  <a:gd name="connsiteX281" fmla="*/ 156281 w 5306514"/>
                  <a:gd name="connsiteY281" fmla="*/ 581376 h 1209875"/>
                  <a:gd name="connsiteX282" fmla="*/ 156281 w 5306514"/>
                  <a:gd name="connsiteY282" fmla="*/ 581376 h 1209875"/>
                  <a:gd name="connsiteX283" fmla="*/ 163314 w 5306514"/>
                  <a:gd name="connsiteY283" fmla="*/ 588409 h 1209875"/>
                  <a:gd name="connsiteX284" fmla="*/ 163314 w 5306514"/>
                  <a:gd name="connsiteY284" fmla="*/ 588409 h 1209875"/>
                  <a:gd name="connsiteX285" fmla="*/ 156281 w 5306514"/>
                  <a:gd name="connsiteY285" fmla="*/ 595443 h 1209875"/>
                  <a:gd name="connsiteX286" fmla="*/ 156281 w 5306514"/>
                  <a:gd name="connsiteY286" fmla="*/ 595443 h 1209875"/>
                  <a:gd name="connsiteX287" fmla="*/ 149247 w 5306514"/>
                  <a:gd name="connsiteY287" fmla="*/ 588409 h 1209875"/>
                  <a:gd name="connsiteX288" fmla="*/ 5292448 w 5306514"/>
                  <a:gd name="connsiteY288" fmla="*/ 572092 h 1209875"/>
                  <a:gd name="connsiteX289" fmla="*/ 5299481 w 5306514"/>
                  <a:gd name="connsiteY289" fmla="*/ 565059 h 1209875"/>
                  <a:gd name="connsiteX290" fmla="*/ 5299481 w 5306514"/>
                  <a:gd name="connsiteY290" fmla="*/ 565059 h 1209875"/>
                  <a:gd name="connsiteX291" fmla="*/ 5306515 w 5306514"/>
                  <a:gd name="connsiteY291" fmla="*/ 572092 h 1209875"/>
                  <a:gd name="connsiteX292" fmla="*/ 5306515 w 5306514"/>
                  <a:gd name="connsiteY292" fmla="*/ 572092 h 1209875"/>
                  <a:gd name="connsiteX293" fmla="*/ 5299481 w 5306514"/>
                  <a:gd name="connsiteY293" fmla="*/ 579125 h 1209875"/>
                  <a:gd name="connsiteX294" fmla="*/ 5299481 w 5306514"/>
                  <a:gd name="connsiteY294" fmla="*/ 579125 h 1209875"/>
                  <a:gd name="connsiteX295" fmla="*/ 5292448 w 5306514"/>
                  <a:gd name="connsiteY295" fmla="*/ 572092 h 1209875"/>
                  <a:gd name="connsiteX296" fmla="*/ 149247 w 5306514"/>
                  <a:gd name="connsiteY296" fmla="*/ 560276 h 1209875"/>
                  <a:gd name="connsiteX297" fmla="*/ 156281 w 5306514"/>
                  <a:gd name="connsiteY297" fmla="*/ 553243 h 1209875"/>
                  <a:gd name="connsiteX298" fmla="*/ 156281 w 5306514"/>
                  <a:gd name="connsiteY298" fmla="*/ 553243 h 1209875"/>
                  <a:gd name="connsiteX299" fmla="*/ 163314 w 5306514"/>
                  <a:gd name="connsiteY299" fmla="*/ 560276 h 1209875"/>
                  <a:gd name="connsiteX300" fmla="*/ 163314 w 5306514"/>
                  <a:gd name="connsiteY300" fmla="*/ 560276 h 1209875"/>
                  <a:gd name="connsiteX301" fmla="*/ 156281 w 5306514"/>
                  <a:gd name="connsiteY301" fmla="*/ 567309 h 1209875"/>
                  <a:gd name="connsiteX302" fmla="*/ 156281 w 5306514"/>
                  <a:gd name="connsiteY302" fmla="*/ 567309 h 1209875"/>
                  <a:gd name="connsiteX303" fmla="*/ 149247 w 5306514"/>
                  <a:gd name="connsiteY303" fmla="*/ 560276 h 1209875"/>
                  <a:gd name="connsiteX304" fmla="*/ 5292448 w 5306514"/>
                  <a:gd name="connsiteY304" fmla="*/ 543959 h 1209875"/>
                  <a:gd name="connsiteX305" fmla="*/ 5299481 w 5306514"/>
                  <a:gd name="connsiteY305" fmla="*/ 536925 h 1209875"/>
                  <a:gd name="connsiteX306" fmla="*/ 5299481 w 5306514"/>
                  <a:gd name="connsiteY306" fmla="*/ 536925 h 1209875"/>
                  <a:gd name="connsiteX307" fmla="*/ 5306515 w 5306514"/>
                  <a:gd name="connsiteY307" fmla="*/ 543959 h 1209875"/>
                  <a:gd name="connsiteX308" fmla="*/ 5306515 w 5306514"/>
                  <a:gd name="connsiteY308" fmla="*/ 543959 h 1209875"/>
                  <a:gd name="connsiteX309" fmla="*/ 5299481 w 5306514"/>
                  <a:gd name="connsiteY309" fmla="*/ 550992 h 1209875"/>
                  <a:gd name="connsiteX310" fmla="*/ 5299481 w 5306514"/>
                  <a:gd name="connsiteY310" fmla="*/ 550992 h 1209875"/>
                  <a:gd name="connsiteX311" fmla="*/ 5292448 w 5306514"/>
                  <a:gd name="connsiteY311" fmla="*/ 543959 h 1209875"/>
                  <a:gd name="connsiteX312" fmla="*/ 149247 w 5306514"/>
                  <a:gd name="connsiteY312" fmla="*/ 532142 h 1209875"/>
                  <a:gd name="connsiteX313" fmla="*/ 156281 w 5306514"/>
                  <a:gd name="connsiteY313" fmla="*/ 525109 h 1209875"/>
                  <a:gd name="connsiteX314" fmla="*/ 156281 w 5306514"/>
                  <a:gd name="connsiteY314" fmla="*/ 525109 h 1209875"/>
                  <a:gd name="connsiteX315" fmla="*/ 163314 w 5306514"/>
                  <a:gd name="connsiteY315" fmla="*/ 532142 h 1209875"/>
                  <a:gd name="connsiteX316" fmla="*/ 163314 w 5306514"/>
                  <a:gd name="connsiteY316" fmla="*/ 532142 h 1209875"/>
                  <a:gd name="connsiteX317" fmla="*/ 156281 w 5306514"/>
                  <a:gd name="connsiteY317" fmla="*/ 539176 h 1209875"/>
                  <a:gd name="connsiteX318" fmla="*/ 156281 w 5306514"/>
                  <a:gd name="connsiteY318" fmla="*/ 539176 h 1209875"/>
                  <a:gd name="connsiteX319" fmla="*/ 149247 w 5306514"/>
                  <a:gd name="connsiteY319" fmla="*/ 532142 h 1209875"/>
                  <a:gd name="connsiteX320" fmla="*/ 5292448 w 5306514"/>
                  <a:gd name="connsiteY320" fmla="*/ 515825 h 1209875"/>
                  <a:gd name="connsiteX321" fmla="*/ 5299481 w 5306514"/>
                  <a:gd name="connsiteY321" fmla="*/ 508792 h 1209875"/>
                  <a:gd name="connsiteX322" fmla="*/ 5299481 w 5306514"/>
                  <a:gd name="connsiteY322" fmla="*/ 508792 h 1209875"/>
                  <a:gd name="connsiteX323" fmla="*/ 5306515 w 5306514"/>
                  <a:gd name="connsiteY323" fmla="*/ 515825 h 1209875"/>
                  <a:gd name="connsiteX324" fmla="*/ 5306515 w 5306514"/>
                  <a:gd name="connsiteY324" fmla="*/ 515825 h 1209875"/>
                  <a:gd name="connsiteX325" fmla="*/ 5299481 w 5306514"/>
                  <a:gd name="connsiteY325" fmla="*/ 522858 h 1209875"/>
                  <a:gd name="connsiteX326" fmla="*/ 5299481 w 5306514"/>
                  <a:gd name="connsiteY326" fmla="*/ 522858 h 1209875"/>
                  <a:gd name="connsiteX327" fmla="*/ 5292448 w 5306514"/>
                  <a:gd name="connsiteY327" fmla="*/ 515825 h 1209875"/>
                  <a:gd name="connsiteX328" fmla="*/ 149247 w 5306514"/>
                  <a:gd name="connsiteY328" fmla="*/ 504009 h 1209875"/>
                  <a:gd name="connsiteX329" fmla="*/ 156281 w 5306514"/>
                  <a:gd name="connsiteY329" fmla="*/ 496976 h 1209875"/>
                  <a:gd name="connsiteX330" fmla="*/ 156281 w 5306514"/>
                  <a:gd name="connsiteY330" fmla="*/ 496976 h 1209875"/>
                  <a:gd name="connsiteX331" fmla="*/ 163314 w 5306514"/>
                  <a:gd name="connsiteY331" fmla="*/ 504009 h 1209875"/>
                  <a:gd name="connsiteX332" fmla="*/ 163314 w 5306514"/>
                  <a:gd name="connsiteY332" fmla="*/ 504009 h 1209875"/>
                  <a:gd name="connsiteX333" fmla="*/ 156281 w 5306514"/>
                  <a:gd name="connsiteY333" fmla="*/ 511042 h 1209875"/>
                  <a:gd name="connsiteX334" fmla="*/ 156281 w 5306514"/>
                  <a:gd name="connsiteY334" fmla="*/ 511042 h 1209875"/>
                  <a:gd name="connsiteX335" fmla="*/ 149247 w 5306514"/>
                  <a:gd name="connsiteY335" fmla="*/ 504009 h 1209875"/>
                  <a:gd name="connsiteX336" fmla="*/ 5292448 w 5306514"/>
                  <a:gd name="connsiteY336" fmla="*/ 487692 h 1209875"/>
                  <a:gd name="connsiteX337" fmla="*/ 5299481 w 5306514"/>
                  <a:gd name="connsiteY337" fmla="*/ 480658 h 1209875"/>
                  <a:gd name="connsiteX338" fmla="*/ 5299481 w 5306514"/>
                  <a:gd name="connsiteY338" fmla="*/ 480658 h 1209875"/>
                  <a:gd name="connsiteX339" fmla="*/ 5306515 w 5306514"/>
                  <a:gd name="connsiteY339" fmla="*/ 487692 h 1209875"/>
                  <a:gd name="connsiteX340" fmla="*/ 5306515 w 5306514"/>
                  <a:gd name="connsiteY340" fmla="*/ 487692 h 1209875"/>
                  <a:gd name="connsiteX341" fmla="*/ 5299481 w 5306514"/>
                  <a:gd name="connsiteY341" fmla="*/ 494725 h 1209875"/>
                  <a:gd name="connsiteX342" fmla="*/ 5299481 w 5306514"/>
                  <a:gd name="connsiteY342" fmla="*/ 494725 h 1209875"/>
                  <a:gd name="connsiteX343" fmla="*/ 5292448 w 5306514"/>
                  <a:gd name="connsiteY343" fmla="*/ 487692 h 1209875"/>
                  <a:gd name="connsiteX344" fmla="*/ 149247 w 5306514"/>
                  <a:gd name="connsiteY344" fmla="*/ 475876 h 1209875"/>
                  <a:gd name="connsiteX345" fmla="*/ 156281 w 5306514"/>
                  <a:gd name="connsiteY345" fmla="*/ 468842 h 1209875"/>
                  <a:gd name="connsiteX346" fmla="*/ 156281 w 5306514"/>
                  <a:gd name="connsiteY346" fmla="*/ 468842 h 1209875"/>
                  <a:gd name="connsiteX347" fmla="*/ 163314 w 5306514"/>
                  <a:gd name="connsiteY347" fmla="*/ 475876 h 1209875"/>
                  <a:gd name="connsiteX348" fmla="*/ 163314 w 5306514"/>
                  <a:gd name="connsiteY348" fmla="*/ 475876 h 1209875"/>
                  <a:gd name="connsiteX349" fmla="*/ 156281 w 5306514"/>
                  <a:gd name="connsiteY349" fmla="*/ 482909 h 1209875"/>
                  <a:gd name="connsiteX350" fmla="*/ 156281 w 5306514"/>
                  <a:gd name="connsiteY350" fmla="*/ 482909 h 1209875"/>
                  <a:gd name="connsiteX351" fmla="*/ 149247 w 5306514"/>
                  <a:gd name="connsiteY351" fmla="*/ 475876 h 1209875"/>
                  <a:gd name="connsiteX352" fmla="*/ 5292448 w 5306514"/>
                  <a:gd name="connsiteY352" fmla="*/ 459558 h 1209875"/>
                  <a:gd name="connsiteX353" fmla="*/ 5299481 w 5306514"/>
                  <a:gd name="connsiteY353" fmla="*/ 452525 h 1209875"/>
                  <a:gd name="connsiteX354" fmla="*/ 5299481 w 5306514"/>
                  <a:gd name="connsiteY354" fmla="*/ 452525 h 1209875"/>
                  <a:gd name="connsiteX355" fmla="*/ 5306515 w 5306514"/>
                  <a:gd name="connsiteY355" fmla="*/ 459558 h 1209875"/>
                  <a:gd name="connsiteX356" fmla="*/ 5306515 w 5306514"/>
                  <a:gd name="connsiteY356" fmla="*/ 459558 h 1209875"/>
                  <a:gd name="connsiteX357" fmla="*/ 5299481 w 5306514"/>
                  <a:gd name="connsiteY357" fmla="*/ 466592 h 1209875"/>
                  <a:gd name="connsiteX358" fmla="*/ 5299481 w 5306514"/>
                  <a:gd name="connsiteY358" fmla="*/ 466592 h 1209875"/>
                  <a:gd name="connsiteX359" fmla="*/ 5292448 w 5306514"/>
                  <a:gd name="connsiteY359" fmla="*/ 459558 h 1209875"/>
                  <a:gd name="connsiteX360" fmla="*/ 149247 w 5306514"/>
                  <a:gd name="connsiteY360" fmla="*/ 447742 h 1209875"/>
                  <a:gd name="connsiteX361" fmla="*/ 156281 w 5306514"/>
                  <a:gd name="connsiteY361" fmla="*/ 440709 h 1209875"/>
                  <a:gd name="connsiteX362" fmla="*/ 156281 w 5306514"/>
                  <a:gd name="connsiteY362" fmla="*/ 440709 h 1209875"/>
                  <a:gd name="connsiteX363" fmla="*/ 163314 w 5306514"/>
                  <a:gd name="connsiteY363" fmla="*/ 447742 h 1209875"/>
                  <a:gd name="connsiteX364" fmla="*/ 163314 w 5306514"/>
                  <a:gd name="connsiteY364" fmla="*/ 447742 h 1209875"/>
                  <a:gd name="connsiteX365" fmla="*/ 156281 w 5306514"/>
                  <a:gd name="connsiteY365" fmla="*/ 454776 h 1209875"/>
                  <a:gd name="connsiteX366" fmla="*/ 156281 w 5306514"/>
                  <a:gd name="connsiteY366" fmla="*/ 454776 h 1209875"/>
                  <a:gd name="connsiteX367" fmla="*/ 149247 w 5306514"/>
                  <a:gd name="connsiteY367" fmla="*/ 447742 h 1209875"/>
                  <a:gd name="connsiteX368" fmla="*/ 5292448 w 5306514"/>
                  <a:gd name="connsiteY368" fmla="*/ 431425 h 1209875"/>
                  <a:gd name="connsiteX369" fmla="*/ 5299481 w 5306514"/>
                  <a:gd name="connsiteY369" fmla="*/ 424392 h 1209875"/>
                  <a:gd name="connsiteX370" fmla="*/ 5299481 w 5306514"/>
                  <a:gd name="connsiteY370" fmla="*/ 424392 h 1209875"/>
                  <a:gd name="connsiteX371" fmla="*/ 5306515 w 5306514"/>
                  <a:gd name="connsiteY371" fmla="*/ 431284 h 1209875"/>
                  <a:gd name="connsiteX372" fmla="*/ 5306515 w 5306514"/>
                  <a:gd name="connsiteY372" fmla="*/ 431425 h 1209875"/>
                  <a:gd name="connsiteX373" fmla="*/ 5299481 w 5306514"/>
                  <a:gd name="connsiteY373" fmla="*/ 438458 h 1209875"/>
                  <a:gd name="connsiteX374" fmla="*/ 5299481 w 5306514"/>
                  <a:gd name="connsiteY374" fmla="*/ 438458 h 1209875"/>
                  <a:gd name="connsiteX375" fmla="*/ 5292448 w 5306514"/>
                  <a:gd name="connsiteY375" fmla="*/ 431425 h 1209875"/>
                  <a:gd name="connsiteX376" fmla="*/ 5292448 w 5306514"/>
                  <a:gd name="connsiteY376" fmla="*/ 431425 h 1209875"/>
                  <a:gd name="connsiteX377" fmla="*/ 5292448 w 5306514"/>
                  <a:gd name="connsiteY377" fmla="*/ 431425 h 1209875"/>
                  <a:gd name="connsiteX378" fmla="*/ 5292448 w 5306514"/>
                  <a:gd name="connsiteY378" fmla="*/ 431425 h 1209875"/>
                  <a:gd name="connsiteX379" fmla="*/ 5292448 w 5306514"/>
                  <a:gd name="connsiteY379" fmla="*/ 431425 h 1209875"/>
                  <a:gd name="connsiteX380" fmla="*/ 5292448 w 5306514"/>
                  <a:gd name="connsiteY380" fmla="*/ 431425 h 1209875"/>
                  <a:gd name="connsiteX381" fmla="*/ 5292448 w 5306514"/>
                  <a:gd name="connsiteY381" fmla="*/ 431425 h 1209875"/>
                  <a:gd name="connsiteX382" fmla="*/ 149247 w 5306514"/>
                  <a:gd name="connsiteY382" fmla="*/ 419609 h 1209875"/>
                  <a:gd name="connsiteX383" fmla="*/ 156281 w 5306514"/>
                  <a:gd name="connsiteY383" fmla="*/ 412576 h 1209875"/>
                  <a:gd name="connsiteX384" fmla="*/ 156281 w 5306514"/>
                  <a:gd name="connsiteY384" fmla="*/ 412576 h 1209875"/>
                  <a:gd name="connsiteX385" fmla="*/ 163314 w 5306514"/>
                  <a:gd name="connsiteY385" fmla="*/ 419609 h 1209875"/>
                  <a:gd name="connsiteX386" fmla="*/ 163314 w 5306514"/>
                  <a:gd name="connsiteY386" fmla="*/ 419609 h 1209875"/>
                  <a:gd name="connsiteX387" fmla="*/ 156281 w 5306514"/>
                  <a:gd name="connsiteY387" fmla="*/ 426642 h 1209875"/>
                  <a:gd name="connsiteX388" fmla="*/ 156281 w 5306514"/>
                  <a:gd name="connsiteY388" fmla="*/ 426642 h 1209875"/>
                  <a:gd name="connsiteX389" fmla="*/ 149247 w 5306514"/>
                  <a:gd name="connsiteY389" fmla="*/ 419609 h 1209875"/>
                  <a:gd name="connsiteX390" fmla="*/ 5289634 w 5306514"/>
                  <a:gd name="connsiteY390" fmla="*/ 404839 h 1209875"/>
                  <a:gd name="connsiteX391" fmla="*/ 5294980 w 5306514"/>
                  <a:gd name="connsiteY391" fmla="*/ 396680 h 1209875"/>
                  <a:gd name="connsiteX392" fmla="*/ 5294980 w 5306514"/>
                  <a:gd name="connsiteY392" fmla="*/ 396680 h 1209875"/>
                  <a:gd name="connsiteX393" fmla="*/ 5303420 w 5306514"/>
                  <a:gd name="connsiteY393" fmla="*/ 402026 h 1209875"/>
                  <a:gd name="connsiteX394" fmla="*/ 5303420 w 5306514"/>
                  <a:gd name="connsiteY394" fmla="*/ 402026 h 1209875"/>
                  <a:gd name="connsiteX395" fmla="*/ 5297934 w 5306514"/>
                  <a:gd name="connsiteY395" fmla="*/ 410325 h 1209875"/>
                  <a:gd name="connsiteX396" fmla="*/ 5297934 w 5306514"/>
                  <a:gd name="connsiteY396" fmla="*/ 410325 h 1209875"/>
                  <a:gd name="connsiteX397" fmla="*/ 5296527 w 5306514"/>
                  <a:gd name="connsiteY397" fmla="*/ 410466 h 1209875"/>
                  <a:gd name="connsiteX398" fmla="*/ 5296527 w 5306514"/>
                  <a:gd name="connsiteY398" fmla="*/ 410466 h 1209875"/>
                  <a:gd name="connsiteX399" fmla="*/ 5289634 w 5306514"/>
                  <a:gd name="connsiteY399" fmla="*/ 404839 h 1209875"/>
                  <a:gd name="connsiteX400" fmla="*/ 149247 w 5306514"/>
                  <a:gd name="connsiteY400" fmla="*/ 391476 h 1209875"/>
                  <a:gd name="connsiteX401" fmla="*/ 156281 w 5306514"/>
                  <a:gd name="connsiteY401" fmla="*/ 384442 h 1209875"/>
                  <a:gd name="connsiteX402" fmla="*/ 156281 w 5306514"/>
                  <a:gd name="connsiteY402" fmla="*/ 384442 h 1209875"/>
                  <a:gd name="connsiteX403" fmla="*/ 163314 w 5306514"/>
                  <a:gd name="connsiteY403" fmla="*/ 391476 h 1209875"/>
                  <a:gd name="connsiteX404" fmla="*/ 163314 w 5306514"/>
                  <a:gd name="connsiteY404" fmla="*/ 391476 h 1209875"/>
                  <a:gd name="connsiteX405" fmla="*/ 156281 w 5306514"/>
                  <a:gd name="connsiteY405" fmla="*/ 398509 h 1209875"/>
                  <a:gd name="connsiteX406" fmla="*/ 156281 w 5306514"/>
                  <a:gd name="connsiteY406" fmla="*/ 398509 h 1209875"/>
                  <a:gd name="connsiteX407" fmla="*/ 149247 w 5306514"/>
                  <a:gd name="connsiteY407" fmla="*/ 391476 h 1209875"/>
                  <a:gd name="connsiteX408" fmla="*/ 5281476 w 5306514"/>
                  <a:gd name="connsiteY408" fmla="*/ 379519 h 1209875"/>
                  <a:gd name="connsiteX409" fmla="*/ 5285133 w 5306514"/>
                  <a:gd name="connsiteY409" fmla="*/ 370235 h 1209875"/>
                  <a:gd name="connsiteX410" fmla="*/ 5285133 w 5306514"/>
                  <a:gd name="connsiteY410" fmla="*/ 370235 h 1209875"/>
                  <a:gd name="connsiteX411" fmla="*/ 5294417 w 5306514"/>
                  <a:gd name="connsiteY411" fmla="*/ 373892 h 1209875"/>
                  <a:gd name="connsiteX412" fmla="*/ 5294417 w 5306514"/>
                  <a:gd name="connsiteY412" fmla="*/ 373892 h 1209875"/>
                  <a:gd name="connsiteX413" fmla="*/ 5290759 w 5306514"/>
                  <a:gd name="connsiteY413" fmla="*/ 383176 h 1209875"/>
                  <a:gd name="connsiteX414" fmla="*/ 5290759 w 5306514"/>
                  <a:gd name="connsiteY414" fmla="*/ 383176 h 1209875"/>
                  <a:gd name="connsiteX415" fmla="*/ 5287946 w 5306514"/>
                  <a:gd name="connsiteY415" fmla="*/ 383739 h 1209875"/>
                  <a:gd name="connsiteX416" fmla="*/ 5287946 w 5306514"/>
                  <a:gd name="connsiteY416" fmla="*/ 383739 h 1209875"/>
                  <a:gd name="connsiteX417" fmla="*/ 5281476 w 5306514"/>
                  <a:gd name="connsiteY417" fmla="*/ 379519 h 1209875"/>
                  <a:gd name="connsiteX418" fmla="*/ 149247 w 5306514"/>
                  <a:gd name="connsiteY418" fmla="*/ 363342 h 1209875"/>
                  <a:gd name="connsiteX419" fmla="*/ 156281 w 5306514"/>
                  <a:gd name="connsiteY419" fmla="*/ 356309 h 1209875"/>
                  <a:gd name="connsiteX420" fmla="*/ 156281 w 5306514"/>
                  <a:gd name="connsiteY420" fmla="*/ 356309 h 1209875"/>
                  <a:gd name="connsiteX421" fmla="*/ 163314 w 5306514"/>
                  <a:gd name="connsiteY421" fmla="*/ 363342 h 1209875"/>
                  <a:gd name="connsiteX422" fmla="*/ 163314 w 5306514"/>
                  <a:gd name="connsiteY422" fmla="*/ 363342 h 1209875"/>
                  <a:gd name="connsiteX423" fmla="*/ 156281 w 5306514"/>
                  <a:gd name="connsiteY423" fmla="*/ 370376 h 1209875"/>
                  <a:gd name="connsiteX424" fmla="*/ 156281 w 5306514"/>
                  <a:gd name="connsiteY424" fmla="*/ 370376 h 1209875"/>
                  <a:gd name="connsiteX425" fmla="*/ 149247 w 5306514"/>
                  <a:gd name="connsiteY425" fmla="*/ 363342 h 1209875"/>
                  <a:gd name="connsiteX426" fmla="*/ 5268534 w 5306514"/>
                  <a:gd name="connsiteY426" fmla="*/ 356168 h 1209875"/>
                  <a:gd name="connsiteX427" fmla="*/ 5270363 w 5306514"/>
                  <a:gd name="connsiteY427" fmla="*/ 346462 h 1209875"/>
                  <a:gd name="connsiteX428" fmla="*/ 5270363 w 5306514"/>
                  <a:gd name="connsiteY428" fmla="*/ 346462 h 1209875"/>
                  <a:gd name="connsiteX429" fmla="*/ 5280069 w 5306514"/>
                  <a:gd name="connsiteY429" fmla="*/ 348150 h 1209875"/>
                  <a:gd name="connsiteX430" fmla="*/ 5280069 w 5306514"/>
                  <a:gd name="connsiteY430" fmla="*/ 348150 h 1209875"/>
                  <a:gd name="connsiteX431" fmla="*/ 5278381 w 5306514"/>
                  <a:gd name="connsiteY431" fmla="*/ 357997 h 1209875"/>
                  <a:gd name="connsiteX432" fmla="*/ 5278381 w 5306514"/>
                  <a:gd name="connsiteY432" fmla="*/ 357997 h 1209875"/>
                  <a:gd name="connsiteX433" fmla="*/ 5274302 w 5306514"/>
                  <a:gd name="connsiteY433" fmla="*/ 359263 h 1209875"/>
                  <a:gd name="connsiteX434" fmla="*/ 5274302 w 5306514"/>
                  <a:gd name="connsiteY434" fmla="*/ 359263 h 1209875"/>
                  <a:gd name="connsiteX435" fmla="*/ 5268534 w 5306514"/>
                  <a:gd name="connsiteY435" fmla="*/ 356168 h 1209875"/>
                  <a:gd name="connsiteX436" fmla="*/ 149247 w 5306514"/>
                  <a:gd name="connsiteY436" fmla="*/ 335209 h 1209875"/>
                  <a:gd name="connsiteX437" fmla="*/ 156281 w 5306514"/>
                  <a:gd name="connsiteY437" fmla="*/ 328176 h 1209875"/>
                  <a:gd name="connsiteX438" fmla="*/ 156281 w 5306514"/>
                  <a:gd name="connsiteY438" fmla="*/ 328176 h 1209875"/>
                  <a:gd name="connsiteX439" fmla="*/ 163314 w 5306514"/>
                  <a:gd name="connsiteY439" fmla="*/ 335209 h 1209875"/>
                  <a:gd name="connsiteX440" fmla="*/ 163314 w 5306514"/>
                  <a:gd name="connsiteY440" fmla="*/ 335209 h 1209875"/>
                  <a:gd name="connsiteX441" fmla="*/ 156281 w 5306514"/>
                  <a:gd name="connsiteY441" fmla="*/ 342242 h 1209875"/>
                  <a:gd name="connsiteX442" fmla="*/ 156281 w 5306514"/>
                  <a:gd name="connsiteY442" fmla="*/ 342242 h 1209875"/>
                  <a:gd name="connsiteX443" fmla="*/ 149247 w 5306514"/>
                  <a:gd name="connsiteY443" fmla="*/ 335209 h 1209875"/>
                  <a:gd name="connsiteX444" fmla="*/ 5251232 w 5306514"/>
                  <a:gd name="connsiteY444" fmla="*/ 335912 h 1209875"/>
                  <a:gd name="connsiteX445" fmla="*/ 5250951 w 5306514"/>
                  <a:gd name="connsiteY445" fmla="*/ 325925 h 1209875"/>
                  <a:gd name="connsiteX446" fmla="*/ 5250951 w 5306514"/>
                  <a:gd name="connsiteY446" fmla="*/ 325925 h 1209875"/>
                  <a:gd name="connsiteX447" fmla="*/ 5260938 w 5306514"/>
                  <a:gd name="connsiteY447" fmla="*/ 325784 h 1209875"/>
                  <a:gd name="connsiteX448" fmla="*/ 5260938 w 5306514"/>
                  <a:gd name="connsiteY448" fmla="*/ 325784 h 1209875"/>
                  <a:gd name="connsiteX449" fmla="*/ 5261220 w 5306514"/>
                  <a:gd name="connsiteY449" fmla="*/ 335631 h 1209875"/>
                  <a:gd name="connsiteX450" fmla="*/ 5261220 w 5306514"/>
                  <a:gd name="connsiteY450" fmla="*/ 335631 h 1209875"/>
                  <a:gd name="connsiteX451" fmla="*/ 5256015 w 5306514"/>
                  <a:gd name="connsiteY451" fmla="*/ 337882 h 1209875"/>
                  <a:gd name="connsiteX452" fmla="*/ 5256015 w 5306514"/>
                  <a:gd name="connsiteY452" fmla="*/ 337882 h 1209875"/>
                  <a:gd name="connsiteX453" fmla="*/ 5251232 w 5306514"/>
                  <a:gd name="connsiteY453" fmla="*/ 335912 h 1209875"/>
                  <a:gd name="connsiteX454" fmla="*/ 5230132 w 5306514"/>
                  <a:gd name="connsiteY454" fmla="*/ 319454 h 1209875"/>
                  <a:gd name="connsiteX455" fmla="*/ 5228022 w 5306514"/>
                  <a:gd name="connsiteY455" fmla="*/ 309748 h 1209875"/>
                  <a:gd name="connsiteX456" fmla="*/ 5228022 w 5306514"/>
                  <a:gd name="connsiteY456" fmla="*/ 309748 h 1209875"/>
                  <a:gd name="connsiteX457" fmla="*/ 5237728 w 5306514"/>
                  <a:gd name="connsiteY457" fmla="*/ 307638 h 1209875"/>
                  <a:gd name="connsiteX458" fmla="*/ 5237728 w 5306514"/>
                  <a:gd name="connsiteY458" fmla="*/ 307638 h 1209875"/>
                  <a:gd name="connsiteX459" fmla="*/ 5239979 w 5306514"/>
                  <a:gd name="connsiteY459" fmla="*/ 317344 h 1209875"/>
                  <a:gd name="connsiteX460" fmla="*/ 5239979 w 5306514"/>
                  <a:gd name="connsiteY460" fmla="*/ 317344 h 1209875"/>
                  <a:gd name="connsiteX461" fmla="*/ 5233930 w 5306514"/>
                  <a:gd name="connsiteY461" fmla="*/ 320580 h 1209875"/>
                  <a:gd name="connsiteX462" fmla="*/ 5233930 w 5306514"/>
                  <a:gd name="connsiteY462" fmla="*/ 320580 h 1209875"/>
                  <a:gd name="connsiteX463" fmla="*/ 5230132 w 5306514"/>
                  <a:gd name="connsiteY463" fmla="*/ 319454 h 1209875"/>
                  <a:gd name="connsiteX464" fmla="*/ 149247 w 5306514"/>
                  <a:gd name="connsiteY464" fmla="*/ 307076 h 1209875"/>
                  <a:gd name="connsiteX465" fmla="*/ 156281 w 5306514"/>
                  <a:gd name="connsiteY465" fmla="*/ 300042 h 1209875"/>
                  <a:gd name="connsiteX466" fmla="*/ 156281 w 5306514"/>
                  <a:gd name="connsiteY466" fmla="*/ 300042 h 1209875"/>
                  <a:gd name="connsiteX467" fmla="*/ 163314 w 5306514"/>
                  <a:gd name="connsiteY467" fmla="*/ 307076 h 1209875"/>
                  <a:gd name="connsiteX468" fmla="*/ 163314 w 5306514"/>
                  <a:gd name="connsiteY468" fmla="*/ 307076 h 1209875"/>
                  <a:gd name="connsiteX469" fmla="*/ 156281 w 5306514"/>
                  <a:gd name="connsiteY469" fmla="*/ 314109 h 1209875"/>
                  <a:gd name="connsiteX470" fmla="*/ 156281 w 5306514"/>
                  <a:gd name="connsiteY470" fmla="*/ 314109 h 1209875"/>
                  <a:gd name="connsiteX471" fmla="*/ 149247 w 5306514"/>
                  <a:gd name="connsiteY471" fmla="*/ 307076 h 1209875"/>
                  <a:gd name="connsiteX472" fmla="*/ 5206359 w 5306514"/>
                  <a:gd name="connsiteY472" fmla="*/ 307638 h 1209875"/>
                  <a:gd name="connsiteX473" fmla="*/ 5202280 w 5306514"/>
                  <a:gd name="connsiteY473" fmla="*/ 298495 h 1209875"/>
                  <a:gd name="connsiteX474" fmla="*/ 5202280 w 5306514"/>
                  <a:gd name="connsiteY474" fmla="*/ 298495 h 1209875"/>
                  <a:gd name="connsiteX475" fmla="*/ 5211283 w 5306514"/>
                  <a:gd name="connsiteY475" fmla="*/ 294416 h 1209875"/>
                  <a:gd name="connsiteX476" fmla="*/ 5211283 w 5306514"/>
                  <a:gd name="connsiteY476" fmla="*/ 294416 h 1209875"/>
                  <a:gd name="connsiteX477" fmla="*/ 5215362 w 5306514"/>
                  <a:gd name="connsiteY477" fmla="*/ 303559 h 1209875"/>
                  <a:gd name="connsiteX478" fmla="*/ 5215362 w 5306514"/>
                  <a:gd name="connsiteY478" fmla="*/ 303559 h 1209875"/>
                  <a:gd name="connsiteX479" fmla="*/ 5208892 w 5306514"/>
                  <a:gd name="connsiteY479" fmla="*/ 308060 h 1209875"/>
                  <a:gd name="connsiteX480" fmla="*/ 5208892 w 5306514"/>
                  <a:gd name="connsiteY480" fmla="*/ 308060 h 1209875"/>
                  <a:gd name="connsiteX481" fmla="*/ 5206359 w 5306514"/>
                  <a:gd name="connsiteY481" fmla="*/ 307638 h 1209875"/>
                  <a:gd name="connsiteX482" fmla="*/ 5180618 w 5306514"/>
                  <a:gd name="connsiteY482" fmla="*/ 300605 h 1209875"/>
                  <a:gd name="connsiteX483" fmla="*/ 5174850 w 5306514"/>
                  <a:gd name="connsiteY483" fmla="*/ 292587 h 1209875"/>
                  <a:gd name="connsiteX484" fmla="*/ 5174850 w 5306514"/>
                  <a:gd name="connsiteY484" fmla="*/ 292587 h 1209875"/>
                  <a:gd name="connsiteX485" fmla="*/ 5182868 w 5306514"/>
                  <a:gd name="connsiteY485" fmla="*/ 286679 h 1209875"/>
                  <a:gd name="connsiteX486" fmla="*/ 5182868 w 5306514"/>
                  <a:gd name="connsiteY486" fmla="*/ 286820 h 1209875"/>
                  <a:gd name="connsiteX487" fmla="*/ 5188636 w 5306514"/>
                  <a:gd name="connsiteY487" fmla="*/ 294838 h 1209875"/>
                  <a:gd name="connsiteX488" fmla="*/ 5188636 w 5306514"/>
                  <a:gd name="connsiteY488" fmla="*/ 294838 h 1209875"/>
                  <a:gd name="connsiteX489" fmla="*/ 5181743 w 5306514"/>
                  <a:gd name="connsiteY489" fmla="*/ 300746 h 1209875"/>
                  <a:gd name="connsiteX490" fmla="*/ 5181743 w 5306514"/>
                  <a:gd name="connsiteY490" fmla="*/ 300746 h 1209875"/>
                  <a:gd name="connsiteX491" fmla="*/ 5180618 w 5306514"/>
                  <a:gd name="connsiteY491" fmla="*/ 300605 h 1209875"/>
                  <a:gd name="connsiteX492" fmla="*/ 5146717 w 5306514"/>
                  <a:gd name="connsiteY492" fmla="*/ 291884 h 1209875"/>
                  <a:gd name="connsiteX493" fmla="*/ 5153750 w 5306514"/>
                  <a:gd name="connsiteY493" fmla="*/ 284850 h 1209875"/>
                  <a:gd name="connsiteX494" fmla="*/ 5153750 w 5306514"/>
                  <a:gd name="connsiteY494" fmla="*/ 284850 h 1209875"/>
                  <a:gd name="connsiteX495" fmla="*/ 5160783 w 5306514"/>
                  <a:gd name="connsiteY495" fmla="*/ 291884 h 1209875"/>
                  <a:gd name="connsiteX496" fmla="*/ 5160783 w 5306514"/>
                  <a:gd name="connsiteY496" fmla="*/ 291884 h 1209875"/>
                  <a:gd name="connsiteX497" fmla="*/ 5153750 w 5306514"/>
                  <a:gd name="connsiteY497" fmla="*/ 298917 h 1209875"/>
                  <a:gd name="connsiteX498" fmla="*/ 5153750 w 5306514"/>
                  <a:gd name="connsiteY498" fmla="*/ 298917 h 1209875"/>
                  <a:gd name="connsiteX499" fmla="*/ 5146717 w 5306514"/>
                  <a:gd name="connsiteY499" fmla="*/ 291884 h 1209875"/>
                  <a:gd name="connsiteX500" fmla="*/ 5118583 w 5306514"/>
                  <a:gd name="connsiteY500" fmla="*/ 291884 h 1209875"/>
                  <a:gd name="connsiteX501" fmla="*/ 5125617 w 5306514"/>
                  <a:gd name="connsiteY501" fmla="*/ 284850 h 1209875"/>
                  <a:gd name="connsiteX502" fmla="*/ 5125617 w 5306514"/>
                  <a:gd name="connsiteY502" fmla="*/ 284850 h 1209875"/>
                  <a:gd name="connsiteX503" fmla="*/ 5132650 w 5306514"/>
                  <a:gd name="connsiteY503" fmla="*/ 291884 h 1209875"/>
                  <a:gd name="connsiteX504" fmla="*/ 5132650 w 5306514"/>
                  <a:gd name="connsiteY504" fmla="*/ 291884 h 1209875"/>
                  <a:gd name="connsiteX505" fmla="*/ 5125617 w 5306514"/>
                  <a:gd name="connsiteY505" fmla="*/ 298917 h 1209875"/>
                  <a:gd name="connsiteX506" fmla="*/ 5125617 w 5306514"/>
                  <a:gd name="connsiteY506" fmla="*/ 298917 h 1209875"/>
                  <a:gd name="connsiteX507" fmla="*/ 5118583 w 5306514"/>
                  <a:gd name="connsiteY507" fmla="*/ 291884 h 1209875"/>
                  <a:gd name="connsiteX508" fmla="*/ 5090450 w 5306514"/>
                  <a:gd name="connsiteY508" fmla="*/ 291884 h 1209875"/>
                  <a:gd name="connsiteX509" fmla="*/ 5097483 w 5306514"/>
                  <a:gd name="connsiteY509" fmla="*/ 284850 h 1209875"/>
                  <a:gd name="connsiteX510" fmla="*/ 5097483 w 5306514"/>
                  <a:gd name="connsiteY510" fmla="*/ 284850 h 1209875"/>
                  <a:gd name="connsiteX511" fmla="*/ 5104517 w 5306514"/>
                  <a:gd name="connsiteY511" fmla="*/ 291884 h 1209875"/>
                  <a:gd name="connsiteX512" fmla="*/ 5104517 w 5306514"/>
                  <a:gd name="connsiteY512" fmla="*/ 291884 h 1209875"/>
                  <a:gd name="connsiteX513" fmla="*/ 5097483 w 5306514"/>
                  <a:gd name="connsiteY513" fmla="*/ 298917 h 1209875"/>
                  <a:gd name="connsiteX514" fmla="*/ 5097483 w 5306514"/>
                  <a:gd name="connsiteY514" fmla="*/ 298917 h 1209875"/>
                  <a:gd name="connsiteX515" fmla="*/ 5090450 w 5306514"/>
                  <a:gd name="connsiteY515" fmla="*/ 291884 h 1209875"/>
                  <a:gd name="connsiteX516" fmla="*/ 5062317 w 5306514"/>
                  <a:gd name="connsiteY516" fmla="*/ 291884 h 1209875"/>
                  <a:gd name="connsiteX517" fmla="*/ 5069350 w 5306514"/>
                  <a:gd name="connsiteY517" fmla="*/ 284850 h 1209875"/>
                  <a:gd name="connsiteX518" fmla="*/ 5069350 w 5306514"/>
                  <a:gd name="connsiteY518" fmla="*/ 284850 h 1209875"/>
                  <a:gd name="connsiteX519" fmla="*/ 5076383 w 5306514"/>
                  <a:gd name="connsiteY519" fmla="*/ 291884 h 1209875"/>
                  <a:gd name="connsiteX520" fmla="*/ 5076383 w 5306514"/>
                  <a:gd name="connsiteY520" fmla="*/ 291884 h 1209875"/>
                  <a:gd name="connsiteX521" fmla="*/ 5069350 w 5306514"/>
                  <a:gd name="connsiteY521" fmla="*/ 298917 h 1209875"/>
                  <a:gd name="connsiteX522" fmla="*/ 5069350 w 5306514"/>
                  <a:gd name="connsiteY522" fmla="*/ 298917 h 1209875"/>
                  <a:gd name="connsiteX523" fmla="*/ 5062317 w 5306514"/>
                  <a:gd name="connsiteY523" fmla="*/ 291884 h 1209875"/>
                  <a:gd name="connsiteX524" fmla="*/ 5034183 w 5306514"/>
                  <a:gd name="connsiteY524" fmla="*/ 291884 h 1209875"/>
                  <a:gd name="connsiteX525" fmla="*/ 5041217 w 5306514"/>
                  <a:gd name="connsiteY525" fmla="*/ 284850 h 1209875"/>
                  <a:gd name="connsiteX526" fmla="*/ 5041217 w 5306514"/>
                  <a:gd name="connsiteY526" fmla="*/ 284850 h 1209875"/>
                  <a:gd name="connsiteX527" fmla="*/ 5048250 w 5306514"/>
                  <a:gd name="connsiteY527" fmla="*/ 291884 h 1209875"/>
                  <a:gd name="connsiteX528" fmla="*/ 5048250 w 5306514"/>
                  <a:gd name="connsiteY528" fmla="*/ 291884 h 1209875"/>
                  <a:gd name="connsiteX529" fmla="*/ 5041217 w 5306514"/>
                  <a:gd name="connsiteY529" fmla="*/ 298917 h 1209875"/>
                  <a:gd name="connsiteX530" fmla="*/ 5041217 w 5306514"/>
                  <a:gd name="connsiteY530" fmla="*/ 298917 h 1209875"/>
                  <a:gd name="connsiteX531" fmla="*/ 5034183 w 5306514"/>
                  <a:gd name="connsiteY531" fmla="*/ 291884 h 1209875"/>
                  <a:gd name="connsiteX532" fmla="*/ 5006050 w 5306514"/>
                  <a:gd name="connsiteY532" fmla="*/ 291884 h 1209875"/>
                  <a:gd name="connsiteX533" fmla="*/ 5013083 w 5306514"/>
                  <a:gd name="connsiteY533" fmla="*/ 284850 h 1209875"/>
                  <a:gd name="connsiteX534" fmla="*/ 5013083 w 5306514"/>
                  <a:gd name="connsiteY534" fmla="*/ 284850 h 1209875"/>
                  <a:gd name="connsiteX535" fmla="*/ 5020117 w 5306514"/>
                  <a:gd name="connsiteY535" fmla="*/ 291884 h 1209875"/>
                  <a:gd name="connsiteX536" fmla="*/ 5020117 w 5306514"/>
                  <a:gd name="connsiteY536" fmla="*/ 291884 h 1209875"/>
                  <a:gd name="connsiteX537" fmla="*/ 5013083 w 5306514"/>
                  <a:gd name="connsiteY537" fmla="*/ 298917 h 1209875"/>
                  <a:gd name="connsiteX538" fmla="*/ 5013083 w 5306514"/>
                  <a:gd name="connsiteY538" fmla="*/ 298917 h 1209875"/>
                  <a:gd name="connsiteX539" fmla="*/ 5006050 w 5306514"/>
                  <a:gd name="connsiteY539" fmla="*/ 291884 h 1209875"/>
                  <a:gd name="connsiteX540" fmla="*/ 4977917 w 5306514"/>
                  <a:gd name="connsiteY540" fmla="*/ 291884 h 1209875"/>
                  <a:gd name="connsiteX541" fmla="*/ 4984950 w 5306514"/>
                  <a:gd name="connsiteY541" fmla="*/ 284850 h 1209875"/>
                  <a:gd name="connsiteX542" fmla="*/ 4984950 w 5306514"/>
                  <a:gd name="connsiteY542" fmla="*/ 284850 h 1209875"/>
                  <a:gd name="connsiteX543" fmla="*/ 4991983 w 5306514"/>
                  <a:gd name="connsiteY543" fmla="*/ 291884 h 1209875"/>
                  <a:gd name="connsiteX544" fmla="*/ 4991983 w 5306514"/>
                  <a:gd name="connsiteY544" fmla="*/ 291884 h 1209875"/>
                  <a:gd name="connsiteX545" fmla="*/ 4984950 w 5306514"/>
                  <a:gd name="connsiteY545" fmla="*/ 298917 h 1209875"/>
                  <a:gd name="connsiteX546" fmla="*/ 4984950 w 5306514"/>
                  <a:gd name="connsiteY546" fmla="*/ 298917 h 1209875"/>
                  <a:gd name="connsiteX547" fmla="*/ 4977917 w 5306514"/>
                  <a:gd name="connsiteY547" fmla="*/ 291884 h 1209875"/>
                  <a:gd name="connsiteX548" fmla="*/ 4949783 w 5306514"/>
                  <a:gd name="connsiteY548" fmla="*/ 291884 h 1209875"/>
                  <a:gd name="connsiteX549" fmla="*/ 4956817 w 5306514"/>
                  <a:gd name="connsiteY549" fmla="*/ 284850 h 1209875"/>
                  <a:gd name="connsiteX550" fmla="*/ 4956817 w 5306514"/>
                  <a:gd name="connsiteY550" fmla="*/ 284850 h 1209875"/>
                  <a:gd name="connsiteX551" fmla="*/ 4963850 w 5306514"/>
                  <a:gd name="connsiteY551" fmla="*/ 291884 h 1209875"/>
                  <a:gd name="connsiteX552" fmla="*/ 4963850 w 5306514"/>
                  <a:gd name="connsiteY552" fmla="*/ 291884 h 1209875"/>
                  <a:gd name="connsiteX553" fmla="*/ 4956817 w 5306514"/>
                  <a:gd name="connsiteY553" fmla="*/ 298917 h 1209875"/>
                  <a:gd name="connsiteX554" fmla="*/ 4956817 w 5306514"/>
                  <a:gd name="connsiteY554" fmla="*/ 298917 h 1209875"/>
                  <a:gd name="connsiteX555" fmla="*/ 4949783 w 5306514"/>
                  <a:gd name="connsiteY555" fmla="*/ 291884 h 1209875"/>
                  <a:gd name="connsiteX556" fmla="*/ 4921650 w 5306514"/>
                  <a:gd name="connsiteY556" fmla="*/ 291884 h 1209875"/>
                  <a:gd name="connsiteX557" fmla="*/ 4928683 w 5306514"/>
                  <a:gd name="connsiteY557" fmla="*/ 284850 h 1209875"/>
                  <a:gd name="connsiteX558" fmla="*/ 4928683 w 5306514"/>
                  <a:gd name="connsiteY558" fmla="*/ 284850 h 1209875"/>
                  <a:gd name="connsiteX559" fmla="*/ 4935717 w 5306514"/>
                  <a:gd name="connsiteY559" fmla="*/ 291884 h 1209875"/>
                  <a:gd name="connsiteX560" fmla="*/ 4935717 w 5306514"/>
                  <a:gd name="connsiteY560" fmla="*/ 291884 h 1209875"/>
                  <a:gd name="connsiteX561" fmla="*/ 4928683 w 5306514"/>
                  <a:gd name="connsiteY561" fmla="*/ 298917 h 1209875"/>
                  <a:gd name="connsiteX562" fmla="*/ 4928683 w 5306514"/>
                  <a:gd name="connsiteY562" fmla="*/ 298917 h 1209875"/>
                  <a:gd name="connsiteX563" fmla="*/ 4921650 w 5306514"/>
                  <a:gd name="connsiteY563" fmla="*/ 291884 h 1209875"/>
                  <a:gd name="connsiteX564" fmla="*/ 4893517 w 5306514"/>
                  <a:gd name="connsiteY564" fmla="*/ 291884 h 1209875"/>
                  <a:gd name="connsiteX565" fmla="*/ 4900550 w 5306514"/>
                  <a:gd name="connsiteY565" fmla="*/ 284850 h 1209875"/>
                  <a:gd name="connsiteX566" fmla="*/ 4900550 w 5306514"/>
                  <a:gd name="connsiteY566" fmla="*/ 284850 h 1209875"/>
                  <a:gd name="connsiteX567" fmla="*/ 4907583 w 5306514"/>
                  <a:gd name="connsiteY567" fmla="*/ 291884 h 1209875"/>
                  <a:gd name="connsiteX568" fmla="*/ 4907583 w 5306514"/>
                  <a:gd name="connsiteY568" fmla="*/ 291884 h 1209875"/>
                  <a:gd name="connsiteX569" fmla="*/ 4900550 w 5306514"/>
                  <a:gd name="connsiteY569" fmla="*/ 298917 h 1209875"/>
                  <a:gd name="connsiteX570" fmla="*/ 4900550 w 5306514"/>
                  <a:gd name="connsiteY570" fmla="*/ 298917 h 1209875"/>
                  <a:gd name="connsiteX571" fmla="*/ 4893517 w 5306514"/>
                  <a:gd name="connsiteY571" fmla="*/ 291884 h 1209875"/>
                  <a:gd name="connsiteX572" fmla="*/ 4865383 w 5306514"/>
                  <a:gd name="connsiteY572" fmla="*/ 291884 h 1209875"/>
                  <a:gd name="connsiteX573" fmla="*/ 4872417 w 5306514"/>
                  <a:gd name="connsiteY573" fmla="*/ 284850 h 1209875"/>
                  <a:gd name="connsiteX574" fmla="*/ 4872417 w 5306514"/>
                  <a:gd name="connsiteY574" fmla="*/ 284850 h 1209875"/>
                  <a:gd name="connsiteX575" fmla="*/ 4879450 w 5306514"/>
                  <a:gd name="connsiteY575" fmla="*/ 291884 h 1209875"/>
                  <a:gd name="connsiteX576" fmla="*/ 4879450 w 5306514"/>
                  <a:gd name="connsiteY576" fmla="*/ 291884 h 1209875"/>
                  <a:gd name="connsiteX577" fmla="*/ 4872417 w 5306514"/>
                  <a:gd name="connsiteY577" fmla="*/ 298917 h 1209875"/>
                  <a:gd name="connsiteX578" fmla="*/ 4872417 w 5306514"/>
                  <a:gd name="connsiteY578" fmla="*/ 298917 h 1209875"/>
                  <a:gd name="connsiteX579" fmla="*/ 4865383 w 5306514"/>
                  <a:gd name="connsiteY579" fmla="*/ 291884 h 1209875"/>
                  <a:gd name="connsiteX580" fmla="*/ 4837250 w 5306514"/>
                  <a:gd name="connsiteY580" fmla="*/ 291884 h 1209875"/>
                  <a:gd name="connsiteX581" fmla="*/ 4844283 w 5306514"/>
                  <a:gd name="connsiteY581" fmla="*/ 284850 h 1209875"/>
                  <a:gd name="connsiteX582" fmla="*/ 4844283 w 5306514"/>
                  <a:gd name="connsiteY582" fmla="*/ 284850 h 1209875"/>
                  <a:gd name="connsiteX583" fmla="*/ 4851317 w 5306514"/>
                  <a:gd name="connsiteY583" fmla="*/ 291884 h 1209875"/>
                  <a:gd name="connsiteX584" fmla="*/ 4851317 w 5306514"/>
                  <a:gd name="connsiteY584" fmla="*/ 291884 h 1209875"/>
                  <a:gd name="connsiteX585" fmla="*/ 4844283 w 5306514"/>
                  <a:gd name="connsiteY585" fmla="*/ 298917 h 1209875"/>
                  <a:gd name="connsiteX586" fmla="*/ 4844283 w 5306514"/>
                  <a:gd name="connsiteY586" fmla="*/ 298917 h 1209875"/>
                  <a:gd name="connsiteX587" fmla="*/ 4837250 w 5306514"/>
                  <a:gd name="connsiteY587" fmla="*/ 291884 h 1209875"/>
                  <a:gd name="connsiteX588" fmla="*/ 4809117 w 5306514"/>
                  <a:gd name="connsiteY588" fmla="*/ 291884 h 1209875"/>
                  <a:gd name="connsiteX589" fmla="*/ 4816150 w 5306514"/>
                  <a:gd name="connsiteY589" fmla="*/ 284850 h 1209875"/>
                  <a:gd name="connsiteX590" fmla="*/ 4816150 w 5306514"/>
                  <a:gd name="connsiteY590" fmla="*/ 284850 h 1209875"/>
                  <a:gd name="connsiteX591" fmla="*/ 4823183 w 5306514"/>
                  <a:gd name="connsiteY591" fmla="*/ 291884 h 1209875"/>
                  <a:gd name="connsiteX592" fmla="*/ 4823183 w 5306514"/>
                  <a:gd name="connsiteY592" fmla="*/ 291884 h 1209875"/>
                  <a:gd name="connsiteX593" fmla="*/ 4816150 w 5306514"/>
                  <a:gd name="connsiteY593" fmla="*/ 298917 h 1209875"/>
                  <a:gd name="connsiteX594" fmla="*/ 4816150 w 5306514"/>
                  <a:gd name="connsiteY594" fmla="*/ 298917 h 1209875"/>
                  <a:gd name="connsiteX595" fmla="*/ 4809117 w 5306514"/>
                  <a:gd name="connsiteY595" fmla="*/ 291884 h 1209875"/>
                  <a:gd name="connsiteX596" fmla="*/ 4780983 w 5306514"/>
                  <a:gd name="connsiteY596" fmla="*/ 291884 h 1209875"/>
                  <a:gd name="connsiteX597" fmla="*/ 4788016 w 5306514"/>
                  <a:gd name="connsiteY597" fmla="*/ 284850 h 1209875"/>
                  <a:gd name="connsiteX598" fmla="*/ 4788016 w 5306514"/>
                  <a:gd name="connsiteY598" fmla="*/ 284850 h 1209875"/>
                  <a:gd name="connsiteX599" fmla="*/ 4795050 w 5306514"/>
                  <a:gd name="connsiteY599" fmla="*/ 291884 h 1209875"/>
                  <a:gd name="connsiteX600" fmla="*/ 4795050 w 5306514"/>
                  <a:gd name="connsiteY600" fmla="*/ 291884 h 1209875"/>
                  <a:gd name="connsiteX601" fmla="*/ 4788016 w 5306514"/>
                  <a:gd name="connsiteY601" fmla="*/ 298917 h 1209875"/>
                  <a:gd name="connsiteX602" fmla="*/ 4788016 w 5306514"/>
                  <a:gd name="connsiteY602" fmla="*/ 298917 h 1209875"/>
                  <a:gd name="connsiteX603" fmla="*/ 4780983 w 5306514"/>
                  <a:gd name="connsiteY603" fmla="*/ 291884 h 1209875"/>
                  <a:gd name="connsiteX604" fmla="*/ 4752850 w 5306514"/>
                  <a:gd name="connsiteY604" fmla="*/ 291884 h 1209875"/>
                  <a:gd name="connsiteX605" fmla="*/ 4759883 w 5306514"/>
                  <a:gd name="connsiteY605" fmla="*/ 284850 h 1209875"/>
                  <a:gd name="connsiteX606" fmla="*/ 4759883 w 5306514"/>
                  <a:gd name="connsiteY606" fmla="*/ 284850 h 1209875"/>
                  <a:gd name="connsiteX607" fmla="*/ 4766916 w 5306514"/>
                  <a:gd name="connsiteY607" fmla="*/ 291884 h 1209875"/>
                  <a:gd name="connsiteX608" fmla="*/ 4766916 w 5306514"/>
                  <a:gd name="connsiteY608" fmla="*/ 291884 h 1209875"/>
                  <a:gd name="connsiteX609" fmla="*/ 4759883 w 5306514"/>
                  <a:gd name="connsiteY609" fmla="*/ 298917 h 1209875"/>
                  <a:gd name="connsiteX610" fmla="*/ 4759883 w 5306514"/>
                  <a:gd name="connsiteY610" fmla="*/ 298917 h 1209875"/>
                  <a:gd name="connsiteX611" fmla="*/ 4752850 w 5306514"/>
                  <a:gd name="connsiteY611" fmla="*/ 291884 h 1209875"/>
                  <a:gd name="connsiteX612" fmla="*/ 4724716 w 5306514"/>
                  <a:gd name="connsiteY612" fmla="*/ 291884 h 1209875"/>
                  <a:gd name="connsiteX613" fmla="*/ 4731750 w 5306514"/>
                  <a:gd name="connsiteY613" fmla="*/ 284850 h 1209875"/>
                  <a:gd name="connsiteX614" fmla="*/ 4731750 w 5306514"/>
                  <a:gd name="connsiteY614" fmla="*/ 284850 h 1209875"/>
                  <a:gd name="connsiteX615" fmla="*/ 4738783 w 5306514"/>
                  <a:gd name="connsiteY615" fmla="*/ 291884 h 1209875"/>
                  <a:gd name="connsiteX616" fmla="*/ 4738783 w 5306514"/>
                  <a:gd name="connsiteY616" fmla="*/ 291884 h 1209875"/>
                  <a:gd name="connsiteX617" fmla="*/ 4731750 w 5306514"/>
                  <a:gd name="connsiteY617" fmla="*/ 298917 h 1209875"/>
                  <a:gd name="connsiteX618" fmla="*/ 4731750 w 5306514"/>
                  <a:gd name="connsiteY618" fmla="*/ 298917 h 1209875"/>
                  <a:gd name="connsiteX619" fmla="*/ 4724716 w 5306514"/>
                  <a:gd name="connsiteY619" fmla="*/ 291884 h 1209875"/>
                  <a:gd name="connsiteX620" fmla="*/ 4696583 w 5306514"/>
                  <a:gd name="connsiteY620" fmla="*/ 291884 h 1209875"/>
                  <a:gd name="connsiteX621" fmla="*/ 4703616 w 5306514"/>
                  <a:gd name="connsiteY621" fmla="*/ 284850 h 1209875"/>
                  <a:gd name="connsiteX622" fmla="*/ 4703616 w 5306514"/>
                  <a:gd name="connsiteY622" fmla="*/ 284850 h 1209875"/>
                  <a:gd name="connsiteX623" fmla="*/ 4710650 w 5306514"/>
                  <a:gd name="connsiteY623" fmla="*/ 291884 h 1209875"/>
                  <a:gd name="connsiteX624" fmla="*/ 4710650 w 5306514"/>
                  <a:gd name="connsiteY624" fmla="*/ 291884 h 1209875"/>
                  <a:gd name="connsiteX625" fmla="*/ 4703616 w 5306514"/>
                  <a:gd name="connsiteY625" fmla="*/ 298917 h 1209875"/>
                  <a:gd name="connsiteX626" fmla="*/ 4703616 w 5306514"/>
                  <a:gd name="connsiteY626" fmla="*/ 298917 h 1209875"/>
                  <a:gd name="connsiteX627" fmla="*/ 4696583 w 5306514"/>
                  <a:gd name="connsiteY627" fmla="*/ 291884 h 1209875"/>
                  <a:gd name="connsiteX628" fmla="*/ 4668450 w 5306514"/>
                  <a:gd name="connsiteY628" fmla="*/ 291884 h 1209875"/>
                  <a:gd name="connsiteX629" fmla="*/ 4675483 w 5306514"/>
                  <a:gd name="connsiteY629" fmla="*/ 284850 h 1209875"/>
                  <a:gd name="connsiteX630" fmla="*/ 4675483 w 5306514"/>
                  <a:gd name="connsiteY630" fmla="*/ 284850 h 1209875"/>
                  <a:gd name="connsiteX631" fmla="*/ 4682516 w 5306514"/>
                  <a:gd name="connsiteY631" fmla="*/ 291884 h 1209875"/>
                  <a:gd name="connsiteX632" fmla="*/ 4682516 w 5306514"/>
                  <a:gd name="connsiteY632" fmla="*/ 291884 h 1209875"/>
                  <a:gd name="connsiteX633" fmla="*/ 4675483 w 5306514"/>
                  <a:gd name="connsiteY633" fmla="*/ 298917 h 1209875"/>
                  <a:gd name="connsiteX634" fmla="*/ 4675483 w 5306514"/>
                  <a:gd name="connsiteY634" fmla="*/ 298917 h 1209875"/>
                  <a:gd name="connsiteX635" fmla="*/ 4668450 w 5306514"/>
                  <a:gd name="connsiteY635" fmla="*/ 291884 h 1209875"/>
                  <a:gd name="connsiteX636" fmla="*/ 4640316 w 5306514"/>
                  <a:gd name="connsiteY636" fmla="*/ 291884 h 1209875"/>
                  <a:gd name="connsiteX637" fmla="*/ 4647350 w 5306514"/>
                  <a:gd name="connsiteY637" fmla="*/ 284850 h 1209875"/>
                  <a:gd name="connsiteX638" fmla="*/ 4647350 w 5306514"/>
                  <a:gd name="connsiteY638" fmla="*/ 284850 h 1209875"/>
                  <a:gd name="connsiteX639" fmla="*/ 4654383 w 5306514"/>
                  <a:gd name="connsiteY639" fmla="*/ 291884 h 1209875"/>
                  <a:gd name="connsiteX640" fmla="*/ 4654383 w 5306514"/>
                  <a:gd name="connsiteY640" fmla="*/ 291884 h 1209875"/>
                  <a:gd name="connsiteX641" fmla="*/ 4647350 w 5306514"/>
                  <a:gd name="connsiteY641" fmla="*/ 298917 h 1209875"/>
                  <a:gd name="connsiteX642" fmla="*/ 4647350 w 5306514"/>
                  <a:gd name="connsiteY642" fmla="*/ 298917 h 1209875"/>
                  <a:gd name="connsiteX643" fmla="*/ 4640316 w 5306514"/>
                  <a:gd name="connsiteY643" fmla="*/ 291884 h 1209875"/>
                  <a:gd name="connsiteX644" fmla="*/ 4612183 w 5306514"/>
                  <a:gd name="connsiteY644" fmla="*/ 291884 h 1209875"/>
                  <a:gd name="connsiteX645" fmla="*/ 4619216 w 5306514"/>
                  <a:gd name="connsiteY645" fmla="*/ 284850 h 1209875"/>
                  <a:gd name="connsiteX646" fmla="*/ 4619216 w 5306514"/>
                  <a:gd name="connsiteY646" fmla="*/ 284850 h 1209875"/>
                  <a:gd name="connsiteX647" fmla="*/ 4626250 w 5306514"/>
                  <a:gd name="connsiteY647" fmla="*/ 291884 h 1209875"/>
                  <a:gd name="connsiteX648" fmla="*/ 4626250 w 5306514"/>
                  <a:gd name="connsiteY648" fmla="*/ 291884 h 1209875"/>
                  <a:gd name="connsiteX649" fmla="*/ 4619216 w 5306514"/>
                  <a:gd name="connsiteY649" fmla="*/ 298917 h 1209875"/>
                  <a:gd name="connsiteX650" fmla="*/ 4619216 w 5306514"/>
                  <a:gd name="connsiteY650" fmla="*/ 298917 h 1209875"/>
                  <a:gd name="connsiteX651" fmla="*/ 4612183 w 5306514"/>
                  <a:gd name="connsiteY651" fmla="*/ 291884 h 1209875"/>
                  <a:gd name="connsiteX652" fmla="*/ 4584050 w 5306514"/>
                  <a:gd name="connsiteY652" fmla="*/ 291884 h 1209875"/>
                  <a:gd name="connsiteX653" fmla="*/ 4591083 w 5306514"/>
                  <a:gd name="connsiteY653" fmla="*/ 284850 h 1209875"/>
                  <a:gd name="connsiteX654" fmla="*/ 4591083 w 5306514"/>
                  <a:gd name="connsiteY654" fmla="*/ 284850 h 1209875"/>
                  <a:gd name="connsiteX655" fmla="*/ 4598116 w 5306514"/>
                  <a:gd name="connsiteY655" fmla="*/ 291884 h 1209875"/>
                  <a:gd name="connsiteX656" fmla="*/ 4598116 w 5306514"/>
                  <a:gd name="connsiteY656" fmla="*/ 291884 h 1209875"/>
                  <a:gd name="connsiteX657" fmla="*/ 4591083 w 5306514"/>
                  <a:gd name="connsiteY657" fmla="*/ 298917 h 1209875"/>
                  <a:gd name="connsiteX658" fmla="*/ 4591083 w 5306514"/>
                  <a:gd name="connsiteY658" fmla="*/ 298917 h 1209875"/>
                  <a:gd name="connsiteX659" fmla="*/ 4584050 w 5306514"/>
                  <a:gd name="connsiteY659" fmla="*/ 291884 h 1209875"/>
                  <a:gd name="connsiteX660" fmla="*/ 4555916 w 5306514"/>
                  <a:gd name="connsiteY660" fmla="*/ 291884 h 1209875"/>
                  <a:gd name="connsiteX661" fmla="*/ 4562950 w 5306514"/>
                  <a:gd name="connsiteY661" fmla="*/ 284850 h 1209875"/>
                  <a:gd name="connsiteX662" fmla="*/ 4562950 w 5306514"/>
                  <a:gd name="connsiteY662" fmla="*/ 284850 h 1209875"/>
                  <a:gd name="connsiteX663" fmla="*/ 4569983 w 5306514"/>
                  <a:gd name="connsiteY663" fmla="*/ 291884 h 1209875"/>
                  <a:gd name="connsiteX664" fmla="*/ 4569983 w 5306514"/>
                  <a:gd name="connsiteY664" fmla="*/ 291884 h 1209875"/>
                  <a:gd name="connsiteX665" fmla="*/ 4562950 w 5306514"/>
                  <a:gd name="connsiteY665" fmla="*/ 298917 h 1209875"/>
                  <a:gd name="connsiteX666" fmla="*/ 4562950 w 5306514"/>
                  <a:gd name="connsiteY666" fmla="*/ 298917 h 1209875"/>
                  <a:gd name="connsiteX667" fmla="*/ 4555916 w 5306514"/>
                  <a:gd name="connsiteY667" fmla="*/ 291884 h 1209875"/>
                  <a:gd name="connsiteX668" fmla="*/ 4527783 w 5306514"/>
                  <a:gd name="connsiteY668" fmla="*/ 291884 h 1209875"/>
                  <a:gd name="connsiteX669" fmla="*/ 4534816 w 5306514"/>
                  <a:gd name="connsiteY669" fmla="*/ 284850 h 1209875"/>
                  <a:gd name="connsiteX670" fmla="*/ 4534816 w 5306514"/>
                  <a:gd name="connsiteY670" fmla="*/ 284850 h 1209875"/>
                  <a:gd name="connsiteX671" fmla="*/ 4541850 w 5306514"/>
                  <a:gd name="connsiteY671" fmla="*/ 291884 h 1209875"/>
                  <a:gd name="connsiteX672" fmla="*/ 4541850 w 5306514"/>
                  <a:gd name="connsiteY672" fmla="*/ 291884 h 1209875"/>
                  <a:gd name="connsiteX673" fmla="*/ 4534816 w 5306514"/>
                  <a:gd name="connsiteY673" fmla="*/ 298917 h 1209875"/>
                  <a:gd name="connsiteX674" fmla="*/ 4534816 w 5306514"/>
                  <a:gd name="connsiteY674" fmla="*/ 298917 h 1209875"/>
                  <a:gd name="connsiteX675" fmla="*/ 4527783 w 5306514"/>
                  <a:gd name="connsiteY675" fmla="*/ 291884 h 1209875"/>
                  <a:gd name="connsiteX676" fmla="*/ 4499650 w 5306514"/>
                  <a:gd name="connsiteY676" fmla="*/ 291884 h 1209875"/>
                  <a:gd name="connsiteX677" fmla="*/ 4506683 w 5306514"/>
                  <a:gd name="connsiteY677" fmla="*/ 284850 h 1209875"/>
                  <a:gd name="connsiteX678" fmla="*/ 4506683 w 5306514"/>
                  <a:gd name="connsiteY678" fmla="*/ 284850 h 1209875"/>
                  <a:gd name="connsiteX679" fmla="*/ 4513716 w 5306514"/>
                  <a:gd name="connsiteY679" fmla="*/ 291884 h 1209875"/>
                  <a:gd name="connsiteX680" fmla="*/ 4513716 w 5306514"/>
                  <a:gd name="connsiteY680" fmla="*/ 291884 h 1209875"/>
                  <a:gd name="connsiteX681" fmla="*/ 4506683 w 5306514"/>
                  <a:gd name="connsiteY681" fmla="*/ 298917 h 1209875"/>
                  <a:gd name="connsiteX682" fmla="*/ 4506683 w 5306514"/>
                  <a:gd name="connsiteY682" fmla="*/ 298917 h 1209875"/>
                  <a:gd name="connsiteX683" fmla="*/ 4499650 w 5306514"/>
                  <a:gd name="connsiteY683" fmla="*/ 291884 h 1209875"/>
                  <a:gd name="connsiteX684" fmla="*/ 4471516 w 5306514"/>
                  <a:gd name="connsiteY684" fmla="*/ 291884 h 1209875"/>
                  <a:gd name="connsiteX685" fmla="*/ 4478550 w 5306514"/>
                  <a:gd name="connsiteY685" fmla="*/ 284850 h 1209875"/>
                  <a:gd name="connsiteX686" fmla="*/ 4478550 w 5306514"/>
                  <a:gd name="connsiteY686" fmla="*/ 284850 h 1209875"/>
                  <a:gd name="connsiteX687" fmla="*/ 4485583 w 5306514"/>
                  <a:gd name="connsiteY687" fmla="*/ 291884 h 1209875"/>
                  <a:gd name="connsiteX688" fmla="*/ 4485583 w 5306514"/>
                  <a:gd name="connsiteY688" fmla="*/ 291884 h 1209875"/>
                  <a:gd name="connsiteX689" fmla="*/ 4478550 w 5306514"/>
                  <a:gd name="connsiteY689" fmla="*/ 298917 h 1209875"/>
                  <a:gd name="connsiteX690" fmla="*/ 4478550 w 5306514"/>
                  <a:gd name="connsiteY690" fmla="*/ 298917 h 1209875"/>
                  <a:gd name="connsiteX691" fmla="*/ 4471516 w 5306514"/>
                  <a:gd name="connsiteY691" fmla="*/ 291884 h 1209875"/>
                  <a:gd name="connsiteX692" fmla="*/ 4443383 w 5306514"/>
                  <a:gd name="connsiteY692" fmla="*/ 291884 h 1209875"/>
                  <a:gd name="connsiteX693" fmla="*/ 4450416 w 5306514"/>
                  <a:gd name="connsiteY693" fmla="*/ 284850 h 1209875"/>
                  <a:gd name="connsiteX694" fmla="*/ 4450416 w 5306514"/>
                  <a:gd name="connsiteY694" fmla="*/ 284850 h 1209875"/>
                  <a:gd name="connsiteX695" fmla="*/ 4457450 w 5306514"/>
                  <a:gd name="connsiteY695" fmla="*/ 291884 h 1209875"/>
                  <a:gd name="connsiteX696" fmla="*/ 4457450 w 5306514"/>
                  <a:gd name="connsiteY696" fmla="*/ 291884 h 1209875"/>
                  <a:gd name="connsiteX697" fmla="*/ 4450416 w 5306514"/>
                  <a:gd name="connsiteY697" fmla="*/ 298917 h 1209875"/>
                  <a:gd name="connsiteX698" fmla="*/ 4450416 w 5306514"/>
                  <a:gd name="connsiteY698" fmla="*/ 298917 h 1209875"/>
                  <a:gd name="connsiteX699" fmla="*/ 4443383 w 5306514"/>
                  <a:gd name="connsiteY699" fmla="*/ 291884 h 1209875"/>
                  <a:gd name="connsiteX700" fmla="*/ 4415249 w 5306514"/>
                  <a:gd name="connsiteY700" fmla="*/ 291884 h 1209875"/>
                  <a:gd name="connsiteX701" fmla="*/ 4422283 w 5306514"/>
                  <a:gd name="connsiteY701" fmla="*/ 284850 h 1209875"/>
                  <a:gd name="connsiteX702" fmla="*/ 4422283 w 5306514"/>
                  <a:gd name="connsiteY702" fmla="*/ 284850 h 1209875"/>
                  <a:gd name="connsiteX703" fmla="*/ 4429316 w 5306514"/>
                  <a:gd name="connsiteY703" fmla="*/ 291884 h 1209875"/>
                  <a:gd name="connsiteX704" fmla="*/ 4429316 w 5306514"/>
                  <a:gd name="connsiteY704" fmla="*/ 291884 h 1209875"/>
                  <a:gd name="connsiteX705" fmla="*/ 4422283 w 5306514"/>
                  <a:gd name="connsiteY705" fmla="*/ 298917 h 1209875"/>
                  <a:gd name="connsiteX706" fmla="*/ 4422283 w 5306514"/>
                  <a:gd name="connsiteY706" fmla="*/ 298917 h 1209875"/>
                  <a:gd name="connsiteX707" fmla="*/ 4415249 w 5306514"/>
                  <a:gd name="connsiteY707" fmla="*/ 291884 h 1209875"/>
                  <a:gd name="connsiteX708" fmla="*/ 4387116 w 5306514"/>
                  <a:gd name="connsiteY708" fmla="*/ 291884 h 1209875"/>
                  <a:gd name="connsiteX709" fmla="*/ 4394149 w 5306514"/>
                  <a:gd name="connsiteY709" fmla="*/ 284850 h 1209875"/>
                  <a:gd name="connsiteX710" fmla="*/ 4394149 w 5306514"/>
                  <a:gd name="connsiteY710" fmla="*/ 284850 h 1209875"/>
                  <a:gd name="connsiteX711" fmla="*/ 4401183 w 5306514"/>
                  <a:gd name="connsiteY711" fmla="*/ 291884 h 1209875"/>
                  <a:gd name="connsiteX712" fmla="*/ 4401183 w 5306514"/>
                  <a:gd name="connsiteY712" fmla="*/ 291884 h 1209875"/>
                  <a:gd name="connsiteX713" fmla="*/ 4394149 w 5306514"/>
                  <a:gd name="connsiteY713" fmla="*/ 298917 h 1209875"/>
                  <a:gd name="connsiteX714" fmla="*/ 4394149 w 5306514"/>
                  <a:gd name="connsiteY714" fmla="*/ 298917 h 1209875"/>
                  <a:gd name="connsiteX715" fmla="*/ 4387116 w 5306514"/>
                  <a:gd name="connsiteY715" fmla="*/ 291884 h 1209875"/>
                  <a:gd name="connsiteX716" fmla="*/ 4358983 w 5306514"/>
                  <a:gd name="connsiteY716" fmla="*/ 291884 h 1209875"/>
                  <a:gd name="connsiteX717" fmla="*/ 4366016 w 5306514"/>
                  <a:gd name="connsiteY717" fmla="*/ 284850 h 1209875"/>
                  <a:gd name="connsiteX718" fmla="*/ 4366016 w 5306514"/>
                  <a:gd name="connsiteY718" fmla="*/ 284850 h 1209875"/>
                  <a:gd name="connsiteX719" fmla="*/ 4373049 w 5306514"/>
                  <a:gd name="connsiteY719" fmla="*/ 291884 h 1209875"/>
                  <a:gd name="connsiteX720" fmla="*/ 4373049 w 5306514"/>
                  <a:gd name="connsiteY720" fmla="*/ 291884 h 1209875"/>
                  <a:gd name="connsiteX721" fmla="*/ 4366016 w 5306514"/>
                  <a:gd name="connsiteY721" fmla="*/ 298917 h 1209875"/>
                  <a:gd name="connsiteX722" fmla="*/ 4366016 w 5306514"/>
                  <a:gd name="connsiteY722" fmla="*/ 298917 h 1209875"/>
                  <a:gd name="connsiteX723" fmla="*/ 4358983 w 5306514"/>
                  <a:gd name="connsiteY723" fmla="*/ 291884 h 1209875"/>
                  <a:gd name="connsiteX724" fmla="*/ 4330849 w 5306514"/>
                  <a:gd name="connsiteY724" fmla="*/ 291884 h 1209875"/>
                  <a:gd name="connsiteX725" fmla="*/ 4337883 w 5306514"/>
                  <a:gd name="connsiteY725" fmla="*/ 284850 h 1209875"/>
                  <a:gd name="connsiteX726" fmla="*/ 4337883 w 5306514"/>
                  <a:gd name="connsiteY726" fmla="*/ 284850 h 1209875"/>
                  <a:gd name="connsiteX727" fmla="*/ 4344916 w 5306514"/>
                  <a:gd name="connsiteY727" fmla="*/ 291884 h 1209875"/>
                  <a:gd name="connsiteX728" fmla="*/ 4344916 w 5306514"/>
                  <a:gd name="connsiteY728" fmla="*/ 291884 h 1209875"/>
                  <a:gd name="connsiteX729" fmla="*/ 4337883 w 5306514"/>
                  <a:gd name="connsiteY729" fmla="*/ 298917 h 1209875"/>
                  <a:gd name="connsiteX730" fmla="*/ 4337883 w 5306514"/>
                  <a:gd name="connsiteY730" fmla="*/ 298917 h 1209875"/>
                  <a:gd name="connsiteX731" fmla="*/ 4330849 w 5306514"/>
                  <a:gd name="connsiteY731" fmla="*/ 291884 h 1209875"/>
                  <a:gd name="connsiteX732" fmla="*/ 4302716 w 5306514"/>
                  <a:gd name="connsiteY732" fmla="*/ 291884 h 1209875"/>
                  <a:gd name="connsiteX733" fmla="*/ 4309749 w 5306514"/>
                  <a:gd name="connsiteY733" fmla="*/ 284850 h 1209875"/>
                  <a:gd name="connsiteX734" fmla="*/ 4309749 w 5306514"/>
                  <a:gd name="connsiteY734" fmla="*/ 284850 h 1209875"/>
                  <a:gd name="connsiteX735" fmla="*/ 4316783 w 5306514"/>
                  <a:gd name="connsiteY735" fmla="*/ 291884 h 1209875"/>
                  <a:gd name="connsiteX736" fmla="*/ 4316783 w 5306514"/>
                  <a:gd name="connsiteY736" fmla="*/ 291884 h 1209875"/>
                  <a:gd name="connsiteX737" fmla="*/ 4309749 w 5306514"/>
                  <a:gd name="connsiteY737" fmla="*/ 298917 h 1209875"/>
                  <a:gd name="connsiteX738" fmla="*/ 4309749 w 5306514"/>
                  <a:gd name="connsiteY738" fmla="*/ 298917 h 1209875"/>
                  <a:gd name="connsiteX739" fmla="*/ 4302716 w 5306514"/>
                  <a:gd name="connsiteY739" fmla="*/ 291884 h 1209875"/>
                  <a:gd name="connsiteX740" fmla="*/ 4274583 w 5306514"/>
                  <a:gd name="connsiteY740" fmla="*/ 291884 h 1209875"/>
                  <a:gd name="connsiteX741" fmla="*/ 4281616 w 5306514"/>
                  <a:gd name="connsiteY741" fmla="*/ 284850 h 1209875"/>
                  <a:gd name="connsiteX742" fmla="*/ 4281616 w 5306514"/>
                  <a:gd name="connsiteY742" fmla="*/ 284850 h 1209875"/>
                  <a:gd name="connsiteX743" fmla="*/ 4288649 w 5306514"/>
                  <a:gd name="connsiteY743" fmla="*/ 291884 h 1209875"/>
                  <a:gd name="connsiteX744" fmla="*/ 4288649 w 5306514"/>
                  <a:gd name="connsiteY744" fmla="*/ 291884 h 1209875"/>
                  <a:gd name="connsiteX745" fmla="*/ 4281616 w 5306514"/>
                  <a:gd name="connsiteY745" fmla="*/ 298917 h 1209875"/>
                  <a:gd name="connsiteX746" fmla="*/ 4281616 w 5306514"/>
                  <a:gd name="connsiteY746" fmla="*/ 298917 h 1209875"/>
                  <a:gd name="connsiteX747" fmla="*/ 4274583 w 5306514"/>
                  <a:gd name="connsiteY747" fmla="*/ 291884 h 1209875"/>
                  <a:gd name="connsiteX748" fmla="*/ 4246449 w 5306514"/>
                  <a:gd name="connsiteY748" fmla="*/ 291884 h 1209875"/>
                  <a:gd name="connsiteX749" fmla="*/ 4253483 w 5306514"/>
                  <a:gd name="connsiteY749" fmla="*/ 284850 h 1209875"/>
                  <a:gd name="connsiteX750" fmla="*/ 4253483 w 5306514"/>
                  <a:gd name="connsiteY750" fmla="*/ 284850 h 1209875"/>
                  <a:gd name="connsiteX751" fmla="*/ 4260516 w 5306514"/>
                  <a:gd name="connsiteY751" fmla="*/ 291884 h 1209875"/>
                  <a:gd name="connsiteX752" fmla="*/ 4260516 w 5306514"/>
                  <a:gd name="connsiteY752" fmla="*/ 291884 h 1209875"/>
                  <a:gd name="connsiteX753" fmla="*/ 4253483 w 5306514"/>
                  <a:gd name="connsiteY753" fmla="*/ 298917 h 1209875"/>
                  <a:gd name="connsiteX754" fmla="*/ 4253483 w 5306514"/>
                  <a:gd name="connsiteY754" fmla="*/ 298917 h 1209875"/>
                  <a:gd name="connsiteX755" fmla="*/ 4246449 w 5306514"/>
                  <a:gd name="connsiteY755" fmla="*/ 291884 h 1209875"/>
                  <a:gd name="connsiteX756" fmla="*/ 4218316 w 5306514"/>
                  <a:gd name="connsiteY756" fmla="*/ 291884 h 1209875"/>
                  <a:gd name="connsiteX757" fmla="*/ 4225349 w 5306514"/>
                  <a:gd name="connsiteY757" fmla="*/ 284850 h 1209875"/>
                  <a:gd name="connsiteX758" fmla="*/ 4225349 w 5306514"/>
                  <a:gd name="connsiteY758" fmla="*/ 284850 h 1209875"/>
                  <a:gd name="connsiteX759" fmla="*/ 4232383 w 5306514"/>
                  <a:gd name="connsiteY759" fmla="*/ 291884 h 1209875"/>
                  <a:gd name="connsiteX760" fmla="*/ 4232383 w 5306514"/>
                  <a:gd name="connsiteY760" fmla="*/ 291884 h 1209875"/>
                  <a:gd name="connsiteX761" fmla="*/ 4225349 w 5306514"/>
                  <a:gd name="connsiteY761" fmla="*/ 298917 h 1209875"/>
                  <a:gd name="connsiteX762" fmla="*/ 4225349 w 5306514"/>
                  <a:gd name="connsiteY762" fmla="*/ 298917 h 1209875"/>
                  <a:gd name="connsiteX763" fmla="*/ 4218316 w 5306514"/>
                  <a:gd name="connsiteY763" fmla="*/ 291884 h 1209875"/>
                  <a:gd name="connsiteX764" fmla="*/ 4190182 w 5306514"/>
                  <a:gd name="connsiteY764" fmla="*/ 291884 h 1209875"/>
                  <a:gd name="connsiteX765" fmla="*/ 4197216 w 5306514"/>
                  <a:gd name="connsiteY765" fmla="*/ 284850 h 1209875"/>
                  <a:gd name="connsiteX766" fmla="*/ 4197216 w 5306514"/>
                  <a:gd name="connsiteY766" fmla="*/ 284850 h 1209875"/>
                  <a:gd name="connsiteX767" fmla="*/ 4204249 w 5306514"/>
                  <a:gd name="connsiteY767" fmla="*/ 291884 h 1209875"/>
                  <a:gd name="connsiteX768" fmla="*/ 4204249 w 5306514"/>
                  <a:gd name="connsiteY768" fmla="*/ 291884 h 1209875"/>
                  <a:gd name="connsiteX769" fmla="*/ 4197216 w 5306514"/>
                  <a:gd name="connsiteY769" fmla="*/ 298917 h 1209875"/>
                  <a:gd name="connsiteX770" fmla="*/ 4197216 w 5306514"/>
                  <a:gd name="connsiteY770" fmla="*/ 298917 h 1209875"/>
                  <a:gd name="connsiteX771" fmla="*/ 4190182 w 5306514"/>
                  <a:gd name="connsiteY771" fmla="*/ 291884 h 1209875"/>
                  <a:gd name="connsiteX772" fmla="*/ 4162049 w 5306514"/>
                  <a:gd name="connsiteY772" fmla="*/ 291884 h 1209875"/>
                  <a:gd name="connsiteX773" fmla="*/ 4169082 w 5306514"/>
                  <a:gd name="connsiteY773" fmla="*/ 284850 h 1209875"/>
                  <a:gd name="connsiteX774" fmla="*/ 4169082 w 5306514"/>
                  <a:gd name="connsiteY774" fmla="*/ 284850 h 1209875"/>
                  <a:gd name="connsiteX775" fmla="*/ 4176116 w 5306514"/>
                  <a:gd name="connsiteY775" fmla="*/ 291884 h 1209875"/>
                  <a:gd name="connsiteX776" fmla="*/ 4176116 w 5306514"/>
                  <a:gd name="connsiteY776" fmla="*/ 291884 h 1209875"/>
                  <a:gd name="connsiteX777" fmla="*/ 4169082 w 5306514"/>
                  <a:gd name="connsiteY777" fmla="*/ 298917 h 1209875"/>
                  <a:gd name="connsiteX778" fmla="*/ 4169082 w 5306514"/>
                  <a:gd name="connsiteY778" fmla="*/ 298917 h 1209875"/>
                  <a:gd name="connsiteX779" fmla="*/ 4162049 w 5306514"/>
                  <a:gd name="connsiteY779" fmla="*/ 291884 h 1209875"/>
                  <a:gd name="connsiteX780" fmla="*/ 4133916 w 5306514"/>
                  <a:gd name="connsiteY780" fmla="*/ 291884 h 1209875"/>
                  <a:gd name="connsiteX781" fmla="*/ 4140949 w 5306514"/>
                  <a:gd name="connsiteY781" fmla="*/ 284850 h 1209875"/>
                  <a:gd name="connsiteX782" fmla="*/ 4140949 w 5306514"/>
                  <a:gd name="connsiteY782" fmla="*/ 284850 h 1209875"/>
                  <a:gd name="connsiteX783" fmla="*/ 4147982 w 5306514"/>
                  <a:gd name="connsiteY783" fmla="*/ 291884 h 1209875"/>
                  <a:gd name="connsiteX784" fmla="*/ 4147982 w 5306514"/>
                  <a:gd name="connsiteY784" fmla="*/ 291884 h 1209875"/>
                  <a:gd name="connsiteX785" fmla="*/ 4140949 w 5306514"/>
                  <a:gd name="connsiteY785" fmla="*/ 298917 h 1209875"/>
                  <a:gd name="connsiteX786" fmla="*/ 4140949 w 5306514"/>
                  <a:gd name="connsiteY786" fmla="*/ 298917 h 1209875"/>
                  <a:gd name="connsiteX787" fmla="*/ 4133916 w 5306514"/>
                  <a:gd name="connsiteY787" fmla="*/ 291884 h 1209875"/>
                  <a:gd name="connsiteX788" fmla="*/ 4105782 w 5306514"/>
                  <a:gd name="connsiteY788" fmla="*/ 291884 h 1209875"/>
                  <a:gd name="connsiteX789" fmla="*/ 4112816 w 5306514"/>
                  <a:gd name="connsiteY789" fmla="*/ 284850 h 1209875"/>
                  <a:gd name="connsiteX790" fmla="*/ 4112816 w 5306514"/>
                  <a:gd name="connsiteY790" fmla="*/ 284850 h 1209875"/>
                  <a:gd name="connsiteX791" fmla="*/ 4119849 w 5306514"/>
                  <a:gd name="connsiteY791" fmla="*/ 291884 h 1209875"/>
                  <a:gd name="connsiteX792" fmla="*/ 4119849 w 5306514"/>
                  <a:gd name="connsiteY792" fmla="*/ 291884 h 1209875"/>
                  <a:gd name="connsiteX793" fmla="*/ 4112816 w 5306514"/>
                  <a:gd name="connsiteY793" fmla="*/ 298917 h 1209875"/>
                  <a:gd name="connsiteX794" fmla="*/ 4112816 w 5306514"/>
                  <a:gd name="connsiteY794" fmla="*/ 298917 h 1209875"/>
                  <a:gd name="connsiteX795" fmla="*/ 4105782 w 5306514"/>
                  <a:gd name="connsiteY795" fmla="*/ 291884 h 1209875"/>
                  <a:gd name="connsiteX796" fmla="*/ 4077649 w 5306514"/>
                  <a:gd name="connsiteY796" fmla="*/ 291884 h 1209875"/>
                  <a:gd name="connsiteX797" fmla="*/ 4084682 w 5306514"/>
                  <a:gd name="connsiteY797" fmla="*/ 284850 h 1209875"/>
                  <a:gd name="connsiteX798" fmla="*/ 4084682 w 5306514"/>
                  <a:gd name="connsiteY798" fmla="*/ 284850 h 1209875"/>
                  <a:gd name="connsiteX799" fmla="*/ 4091716 w 5306514"/>
                  <a:gd name="connsiteY799" fmla="*/ 291884 h 1209875"/>
                  <a:gd name="connsiteX800" fmla="*/ 4091716 w 5306514"/>
                  <a:gd name="connsiteY800" fmla="*/ 291884 h 1209875"/>
                  <a:gd name="connsiteX801" fmla="*/ 4084682 w 5306514"/>
                  <a:gd name="connsiteY801" fmla="*/ 298917 h 1209875"/>
                  <a:gd name="connsiteX802" fmla="*/ 4084682 w 5306514"/>
                  <a:gd name="connsiteY802" fmla="*/ 298917 h 1209875"/>
                  <a:gd name="connsiteX803" fmla="*/ 4077649 w 5306514"/>
                  <a:gd name="connsiteY803" fmla="*/ 291884 h 1209875"/>
                  <a:gd name="connsiteX804" fmla="*/ 4049516 w 5306514"/>
                  <a:gd name="connsiteY804" fmla="*/ 291884 h 1209875"/>
                  <a:gd name="connsiteX805" fmla="*/ 4056549 w 5306514"/>
                  <a:gd name="connsiteY805" fmla="*/ 284850 h 1209875"/>
                  <a:gd name="connsiteX806" fmla="*/ 4056549 w 5306514"/>
                  <a:gd name="connsiteY806" fmla="*/ 284850 h 1209875"/>
                  <a:gd name="connsiteX807" fmla="*/ 4063582 w 5306514"/>
                  <a:gd name="connsiteY807" fmla="*/ 291884 h 1209875"/>
                  <a:gd name="connsiteX808" fmla="*/ 4063582 w 5306514"/>
                  <a:gd name="connsiteY808" fmla="*/ 291884 h 1209875"/>
                  <a:gd name="connsiteX809" fmla="*/ 4056549 w 5306514"/>
                  <a:gd name="connsiteY809" fmla="*/ 298917 h 1209875"/>
                  <a:gd name="connsiteX810" fmla="*/ 4056549 w 5306514"/>
                  <a:gd name="connsiteY810" fmla="*/ 298917 h 1209875"/>
                  <a:gd name="connsiteX811" fmla="*/ 4049516 w 5306514"/>
                  <a:gd name="connsiteY811" fmla="*/ 291884 h 1209875"/>
                  <a:gd name="connsiteX812" fmla="*/ 4021382 w 5306514"/>
                  <a:gd name="connsiteY812" fmla="*/ 291884 h 1209875"/>
                  <a:gd name="connsiteX813" fmla="*/ 4028416 w 5306514"/>
                  <a:gd name="connsiteY813" fmla="*/ 284850 h 1209875"/>
                  <a:gd name="connsiteX814" fmla="*/ 4028416 w 5306514"/>
                  <a:gd name="connsiteY814" fmla="*/ 284850 h 1209875"/>
                  <a:gd name="connsiteX815" fmla="*/ 4035449 w 5306514"/>
                  <a:gd name="connsiteY815" fmla="*/ 291884 h 1209875"/>
                  <a:gd name="connsiteX816" fmla="*/ 4035449 w 5306514"/>
                  <a:gd name="connsiteY816" fmla="*/ 291884 h 1209875"/>
                  <a:gd name="connsiteX817" fmla="*/ 4028416 w 5306514"/>
                  <a:gd name="connsiteY817" fmla="*/ 298917 h 1209875"/>
                  <a:gd name="connsiteX818" fmla="*/ 4028416 w 5306514"/>
                  <a:gd name="connsiteY818" fmla="*/ 298917 h 1209875"/>
                  <a:gd name="connsiteX819" fmla="*/ 4021382 w 5306514"/>
                  <a:gd name="connsiteY819" fmla="*/ 291884 h 1209875"/>
                  <a:gd name="connsiteX820" fmla="*/ 3993249 w 5306514"/>
                  <a:gd name="connsiteY820" fmla="*/ 291884 h 1209875"/>
                  <a:gd name="connsiteX821" fmla="*/ 4000282 w 5306514"/>
                  <a:gd name="connsiteY821" fmla="*/ 284850 h 1209875"/>
                  <a:gd name="connsiteX822" fmla="*/ 4000282 w 5306514"/>
                  <a:gd name="connsiteY822" fmla="*/ 284850 h 1209875"/>
                  <a:gd name="connsiteX823" fmla="*/ 4007316 w 5306514"/>
                  <a:gd name="connsiteY823" fmla="*/ 291884 h 1209875"/>
                  <a:gd name="connsiteX824" fmla="*/ 4007316 w 5306514"/>
                  <a:gd name="connsiteY824" fmla="*/ 291884 h 1209875"/>
                  <a:gd name="connsiteX825" fmla="*/ 4000282 w 5306514"/>
                  <a:gd name="connsiteY825" fmla="*/ 298917 h 1209875"/>
                  <a:gd name="connsiteX826" fmla="*/ 4000282 w 5306514"/>
                  <a:gd name="connsiteY826" fmla="*/ 298917 h 1209875"/>
                  <a:gd name="connsiteX827" fmla="*/ 3993249 w 5306514"/>
                  <a:gd name="connsiteY827" fmla="*/ 291884 h 1209875"/>
                  <a:gd name="connsiteX828" fmla="*/ 3965116 w 5306514"/>
                  <a:gd name="connsiteY828" fmla="*/ 291884 h 1209875"/>
                  <a:gd name="connsiteX829" fmla="*/ 3972149 w 5306514"/>
                  <a:gd name="connsiteY829" fmla="*/ 284850 h 1209875"/>
                  <a:gd name="connsiteX830" fmla="*/ 3972149 w 5306514"/>
                  <a:gd name="connsiteY830" fmla="*/ 284850 h 1209875"/>
                  <a:gd name="connsiteX831" fmla="*/ 3979182 w 5306514"/>
                  <a:gd name="connsiteY831" fmla="*/ 291884 h 1209875"/>
                  <a:gd name="connsiteX832" fmla="*/ 3979182 w 5306514"/>
                  <a:gd name="connsiteY832" fmla="*/ 291884 h 1209875"/>
                  <a:gd name="connsiteX833" fmla="*/ 3972149 w 5306514"/>
                  <a:gd name="connsiteY833" fmla="*/ 298917 h 1209875"/>
                  <a:gd name="connsiteX834" fmla="*/ 3972149 w 5306514"/>
                  <a:gd name="connsiteY834" fmla="*/ 298917 h 1209875"/>
                  <a:gd name="connsiteX835" fmla="*/ 3965116 w 5306514"/>
                  <a:gd name="connsiteY835" fmla="*/ 291884 h 1209875"/>
                  <a:gd name="connsiteX836" fmla="*/ 3936982 w 5306514"/>
                  <a:gd name="connsiteY836" fmla="*/ 291884 h 1209875"/>
                  <a:gd name="connsiteX837" fmla="*/ 3944016 w 5306514"/>
                  <a:gd name="connsiteY837" fmla="*/ 284850 h 1209875"/>
                  <a:gd name="connsiteX838" fmla="*/ 3944016 w 5306514"/>
                  <a:gd name="connsiteY838" fmla="*/ 284850 h 1209875"/>
                  <a:gd name="connsiteX839" fmla="*/ 3951049 w 5306514"/>
                  <a:gd name="connsiteY839" fmla="*/ 291884 h 1209875"/>
                  <a:gd name="connsiteX840" fmla="*/ 3951049 w 5306514"/>
                  <a:gd name="connsiteY840" fmla="*/ 291884 h 1209875"/>
                  <a:gd name="connsiteX841" fmla="*/ 3944016 w 5306514"/>
                  <a:gd name="connsiteY841" fmla="*/ 298917 h 1209875"/>
                  <a:gd name="connsiteX842" fmla="*/ 3944016 w 5306514"/>
                  <a:gd name="connsiteY842" fmla="*/ 298917 h 1209875"/>
                  <a:gd name="connsiteX843" fmla="*/ 3936982 w 5306514"/>
                  <a:gd name="connsiteY843" fmla="*/ 291884 h 1209875"/>
                  <a:gd name="connsiteX844" fmla="*/ 3908849 w 5306514"/>
                  <a:gd name="connsiteY844" fmla="*/ 291884 h 1209875"/>
                  <a:gd name="connsiteX845" fmla="*/ 3915882 w 5306514"/>
                  <a:gd name="connsiteY845" fmla="*/ 284850 h 1209875"/>
                  <a:gd name="connsiteX846" fmla="*/ 3915882 w 5306514"/>
                  <a:gd name="connsiteY846" fmla="*/ 284850 h 1209875"/>
                  <a:gd name="connsiteX847" fmla="*/ 3922916 w 5306514"/>
                  <a:gd name="connsiteY847" fmla="*/ 291884 h 1209875"/>
                  <a:gd name="connsiteX848" fmla="*/ 3922916 w 5306514"/>
                  <a:gd name="connsiteY848" fmla="*/ 291884 h 1209875"/>
                  <a:gd name="connsiteX849" fmla="*/ 3915882 w 5306514"/>
                  <a:gd name="connsiteY849" fmla="*/ 298917 h 1209875"/>
                  <a:gd name="connsiteX850" fmla="*/ 3915882 w 5306514"/>
                  <a:gd name="connsiteY850" fmla="*/ 298917 h 1209875"/>
                  <a:gd name="connsiteX851" fmla="*/ 3908849 w 5306514"/>
                  <a:gd name="connsiteY851" fmla="*/ 291884 h 1209875"/>
                  <a:gd name="connsiteX852" fmla="*/ 3880716 w 5306514"/>
                  <a:gd name="connsiteY852" fmla="*/ 291884 h 1209875"/>
                  <a:gd name="connsiteX853" fmla="*/ 3887749 w 5306514"/>
                  <a:gd name="connsiteY853" fmla="*/ 284850 h 1209875"/>
                  <a:gd name="connsiteX854" fmla="*/ 3887749 w 5306514"/>
                  <a:gd name="connsiteY854" fmla="*/ 284850 h 1209875"/>
                  <a:gd name="connsiteX855" fmla="*/ 3894782 w 5306514"/>
                  <a:gd name="connsiteY855" fmla="*/ 291884 h 1209875"/>
                  <a:gd name="connsiteX856" fmla="*/ 3894782 w 5306514"/>
                  <a:gd name="connsiteY856" fmla="*/ 291884 h 1209875"/>
                  <a:gd name="connsiteX857" fmla="*/ 3887749 w 5306514"/>
                  <a:gd name="connsiteY857" fmla="*/ 298917 h 1209875"/>
                  <a:gd name="connsiteX858" fmla="*/ 3887749 w 5306514"/>
                  <a:gd name="connsiteY858" fmla="*/ 298917 h 1209875"/>
                  <a:gd name="connsiteX859" fmla="*/ 3880716 w 5306514"/>
                  <a:gd name="connsiteY859" fmla="*/ 291884 h 1209875"/>
                  <a:gd name="connsiteX860" fmla="*/ 3852582 w 5306514"/>
                  <a:gd name="connsiteY860" fmla="*/ 291884 h 1209875"/>
                  <a:gd name="connsiteX861" fmla="*/ 3859616 w 5306514"/>
                  <a:gd name="connsiteY861" fmla="*/ 284850 h 1209875"/>
                  <a:gd name="connsiteX862" fmla="*/ 3859616 w 5306514"/>
                  <a:gd name="connsiteY862" fmla="*/ 284850 h 1209875"/>
                  <a:gd name="connsiteX863" fmla="*/ 3866649 w 5306514"/>
                  <a:gd name="connsiteY863" fmla="*/ 291884 h 1209875"/>
                  <a:gd name="connsiteX864" fmla="*/ 3866649 w 5306514"/>
                  <a:gd name="connsiteY864" fmla="*/ 291884 h 1209875"/>
                  <a:gd name="connsiteX865" fmla="*/ 3859616 w 5306514"/>
                  <a:gd name="connsiteY865" fmla="*/ 298917 h 1209875"/>
                  <a:gd name="connsiteX866" fmla="*/ 3859616 w 5306514"/>
                  <a:gd name="connsiteY866" fmla="*/ 298917 h 1209875"/>
                  <a:gd name="connsiteX867" fmla="*/ 3852582 w 5306514"/>
                  <a:gd name="connsiteY867" fmla="*/ 291884 h 1209875"/>
                  <a:gd name="connsiteX868" fmla="*/ 3824449 w 5306514"/>
                  <a:gd name="connsiteY868" fmla="*/ 291884 h 1209875"/>
                  <a:gd name="connsiteX869" fmla="*/ 3831482 w 5306514"/>
                  <a:gd name="connsiteY869" fmla="*/ 284850 h 1209875"/>
                  <a:gd name="connsiteX870" fmla="*/ 3831482 w 5306514"/>
                  <a:gd name="connsiteY870" fmla="*/ 284850 h 1209875"/>
                  <a:gd name="connsiteX871" fmla="*/ 3838516 w 5306514"/>
                  <a:gd name="connsiteY871" fmla="*/ 291884 h 1209875"/>
                  <a:gd name="connsiteX872" fmla="*/ 3838516 w 5306514"/>
                  <a:gd name="connsiteY872" fmla="*/ 291884 h 1209875"/>
                  <a:gd name="connsiteX873" fmla="*/ 3831482 w 5306514"/>
                  <a:gd name="connsiteY873" fmla="*/ 298917 h 1209875"/>
                  <a:gd name="connsiteX874" fmla="*/ 3831482 w 5306514"/>
                  <a:gd name="connsiteY874" fmla="*/ 298917 h 1209875"/>
                  <a:gd name="connsiteX875" fmla="*/ 3824449 w 5306514"/>
                  <a:gd name="connsiteY875" fmla="*/ 291884 h 1209875"/>
                  <a:gd name="connsiteX876" fmla="*/ 3796315 w 5306514"/>
                  <a:gd name="connsiteY876" fmla="*/ 291884 h 1209875"/>
                  <a:gd name="connsiteX877" fmla="*/ 3803349 w 5306514"/>
                  <a:gd name="connsiteY877" fmla="*/ 284850 h 1209875"/>
                  <a:gd name="connsiteX878" fmla="*/ 3803349 w 5306514"/>
                  <a:gd name="connsiteY878" fmla="*/ 284850 h 1209875"/>
                  <a:gd name="connsiteX879" fmla="*/ 3810382 w 5306514"/>
                  <a:gd name="connsiteY879" fmla="*/ 291884 h 1209875"/>
                  <a:gd name="connsiteX880" fmla="*/ 3810382 w 5306514"/>
                  <a:gd name="connsiteY880" fmla="*/ 291884 h 1209875"/>
                  <a:gd name="connsiteX881" fmla="*/ 3803349 w 5306514"/>
                  <a:gd name="connsiteY881" fmla="*/ 298917 h 1209875"/>
                  <a:gd name="connsiteX882" fmla="*/ 3803349 w 5306514"/>
                  <a:gd name="connsiteY882" fmla="*/ 298917 h 1209875"/>
                  <a:gd name="connsiteX883" fmla="*/ 3796315 w 5306514"/>
                  <a:gd name="connsiteY883" fmla="*/ 291884 h 1209875"/>
                  <a:gd name="connsiteX884" fmla="*/ 3768182 w 5306514"/>
                  <a:gd name="connsiteY884" fmla="*/ 291884 h 1209875"/>
                  <a:gd name="connsiteX885" fmla="*/ 3775215 w 5306514"/>
                  <a:gd name="connsiteY885" fmla="*/ 284850 h 1209875"/>
                  <a:gd name="connsiteX886" fmla="*/ 3775215 w 5306514"/>
                  <a:gd name="connsiteY886" fmla="*/ 284850 h 1209875"/>
                  <a:gd name="connsiteX887" fmla="*/ 3782249 w 5306514"/>
                  <a:gd name="connsiteY887" fmla="*/ 291884 h 1209875"/>
                  <a:gd name="connsiteX888" fmla="*/ 3782249 w 5306514"/>
                  <a:gd name="connsiteY888" fmla="*/ 291884 h 1209875"/>
                  <a:gd name="connsiteX889" fmla="*/ 3775215 w 5306514"/>
                  <a:gd name="connsiteY889" fmla="*/ 298917 h 1209875"/>
                  <a:gd name="connsiteX890" fmla="*/ 3775215 w 5306514"/>
                  <a:gd name="connsiteY890" fmla="*/ 298917 h 1209875"/>
                  <a:gd name="connsiteX891" fmla="*/ 3768182 w 5306514"/>
                  <a:gd name="connsiteY891" fmla="*/ 291884 h 1209875"/>
                  <a:gd name="connsiteX892" fmla="*/ 3740049 w 5306514"/>
                  <a:gd name="connsiteY892" fmla="*/ 291884 h 1209875"/>
                  <a:gd name="connsiteX893" fmla="*/ 3747082 w 5306514"/>
                  <a:gd name="connsiteY893" fmla="*/ 284850 h 1209875"/>
                  <a:gd name="connsiteX894" fmla="*/ 3747082 w 5306514"/>
                  <a:gd name="connsiteY894" fmla="*/ 284850 h 1209875"/>
                  <a:gd name="connsiteX895" fmla="*/ 3754115 w 5306514"/>
                  <a:gd name="connsiteY895" fmla="*/ 291884 h 1209875"/>
                  <a:gd name="connsiteX896" fmla="*/ 3754115 w 5306514"/>
                  <a:gd name="connsiteY896" fmla="*/ 291884 h 1209875"/>
                  <a:gd name="connsiteX897" fmla="*/ 3747082 w 5306514"/>
                  <a:gd name="connsiteY897" fmla="*/ 298917 h 1209875"/>
                  <a:gd name="connsiteX898" fmla="*/ 3747082 w 5306514"/>
                  <a:gd name="connsiteY898" fmla="*/ 298917 h 1209875"/>
                  <a:gd name="connsiteX899" fmla="*/ 3740049 w 5306514"/>
                  <a:gd name="connsiteY899" fmla="*/ 291884 h 1209875"/>
                  <a:gd name="connsiteX900" fmla="*/ 3711915 w 5306514"/>
                  <a:gd name="connsiteY900" fmla="*/ 291884 h 1209875"/>
                  <a:gd name="connsiteX901" fmla="*/ 3718949 w 5306514"/>
                  <a:gd name="connsiteY901" fmla="*/ 284850 h 1209875"/>
                  <a:gd name="connsiteX902" fmla="*/ 3718949 w 5306514"/>
                  <a:gd name="connsiteY902" fmla="*/ 284850 h 1209875"/>
                  <a:gd name="connsiteX903" fmla="*/ 3725982 w 5306514"/>
                  <a:gd name="connsiteY903" fmla="*/ 291884 h 1209875"/>
                  <a:gd name="connsiteX904" fmla="*/ 3725982 w 5306514"/>
                  <a:gd name="connsiteY904" fmla="*/ 291884 h 1209875"/>
                  <a:gd name="connsiteX905" fmla="*/ 3718949 w 5306514"/>
                  <a:gd name="connsiteY905" fmla="*/ 298917 h 1209875"/>
                  <a:gd name="connsiteX906" fmla="*/ 3718949 w 5306514"/>
                  <a:gd name="connsiteY906" fmla="*/ 298917 h 1209875"/>
                  <a:gd name="connsiteX907" fmla="*/ 3711915 w 5306514"/>
                  <a:gd name="connsiteY907" fmla="*/ 291884 h 1209875"/>
                  <a:gd name="connsiteX908" fmla="*/ 3683782 w 5306514"/>
                  <a:gd name="connsiteY908" fmla="*/ 291884 h 1209875"/>
                  <a:gd name="connsiteX909" fmla="*/ 3690815 w 5306514"/>
                  <a:gd name="connsiteY909" fmla="*/ 284850 h 1209875"/>
                  <a:gd name="connsiteX910" fmla="*/ 3690815 w 5306514"/>
                  <a:gd name="connsiteY910" fmla="*/ 284850 h 1209875"/>
                  <a:gd name="connsiteX911" fmla="*/ 3697849 w 5306514"/>
                  <a:gd name="connsiteY911" fmla="*/ 291884 h 1209875"/>
                  <a:gd name="connsiteX912" fmla="*/ 3697849 w 5306514"/>
                  <a:gd name="connsiteY912" fmla="*/ 291884 h 1209875"/>
                  <a:gd name="connsiteX913" fmla="*/ 3690815 w 5306514"/>
                  <a:gd name="connsiteY913" fmla="*/ 298917 h 1209875"/>
                  <a:gd name="connsiteX914" fmla="*/ 3690815 w 5306514"/>
                  <a:gd name="connsiteY914" fmla="*/ 298917 h 1209875"/>
                  <a:gd name="connsiteX915" fmla="*/ 3683782 w 5306514"/>
                  <a:gd name="connsiteY915" fmla="*/ 291884 h 1209875"/>
                  <a:gd name="connsiteX916" fmla="*/ 3655649 w 5306514"/>
                  <a:gd name="connsiteY916" fmla="*/ 291884 h 1209875"/>
                  <a:gd name="connsiteX917" fmla="*/ 3662682 w 5306514"/>
                  <a:gd name="connsiteY917" fmla="*/ 284850 h 1209875"/>
                  <a:gd name="connsiteX918" fmla="*/ 3662682 w 5306514"/>
                  <a:gd name="connsiteY918" fmla="*/ 284850 h 1209875"/>
                  <a:gd name="connsiteX919" fmla="*/ 3669715 w 5306514"/>
                  <a:gd name="connsiteY919" fmla="*/ 291884 h 1209875"/>
                  <a:gd name="connsiteX920" fmla="*/ 3669715 w 5306514"/>
                  <a:gd name="connsiteY920" fmla="*/ 291884 h 1209875"/>
                  <a:gd name="connsiteX921" fmla="*/ 3662682 w 5306514"/>
                  <a:gd name="connsiteY921" fmla="*/ 298917 h 1209875"/>
                  <a:gd name="connsiteX922" fmla="*/ 3662682 w 5306514"/>
                  <a:gd name="connsiteY922" fmla="*/ 298917 h 1209875"/>
                  <a:gd name="connsiteX923" fmla="*/ 3655649 w 5306514"/>
                  <a:gd name="connsiteY923" fmla="*/ 291884 h 1209875"/>
                  <a:gd name="connsiteX924" fmla="*/ 3627515 w 5306514"/>
                  <a:gd name="connsiteY924" fmla="*/ 291884 h 1209875"/>
                  <a:gd name="connsiteX925" fmla="*/ 3634549 w 5306514"/>
                  <a:gd name="connsiteY925" fmla="*/ 284850 h 1209875"/>
                  <a:gd name="connsiteX926" fmla="*/ 3634549 w 5306514"/>
                  <a:gd name="connsiteY926" fmla="*/ 284850 h 1209875"/>
                  <a:gd name="connsiteX927" fmla="*/ 3641582 w 5306514"/>
                  <a:gd name="connsiteY927" fmla="*/ 291884 h 1209875"/>
                  <a:gd name="connsiteX928" fmla="*/ 3641582 w 5306514"/>
                  <a:gd name="connsiteY928" fmla="*/ 291884 h 1209875"/>
                  <a:gd name="connsiteX929" fmla="*/ 3634549 w 5306514"/>
                  <a:gd name="connsiteY929" fmla="*/ 298917 h 1209875"/>
                  <a:gd name="connsiteX930" fmla="*/ 3634549 w 5306514"/>
                  <a:gd name="connsiteY930" fmla="*/ 298917 h 1209875"/>
                  <a:gd name="connsiteX931" fmla="*/ 3627515 w 5306514"/>
                  <a:gd name="connsiteY931" fmla="*/ 291884 h 1209875"/>
                  <a:gd name="connsiteX932" fmla="*/ 3599382 w 5306514"/>
                  <a:gd name="connsiteY932" fmla="*/ 291884 h 1209875"/>
                  <a:gd name="connsiteX933" fmla="*/ 3606415 w 5306514"/>
                  <a:gd name="connsiteY933" fmla="*/ 284850 h 1209875"/>
                  <a:gd name="connsiteX934" fmla="*/ 3606415 w 5306514"/>
                  <a:gd name="connsiteY934" fmla="*/ 284850 h 1209875"/>
                  <a:gd name="connsiteX935" fmla="*/ 3613449 w 5306514"/>
                  <a:gd name="connsiteY935" fmla="*/ 291884 h 1209875"/>
                  <a:gd name="connsiteX936" fmla="*/ 3613449 w 5306514"/>
                  <a:gd name="connsiteY936" fmla="*/ 291884 h 1209875"/>
                  <a:gd name="connsiteX937" fmla="*/ 3606415 w 5306514"/>
                  <a:gd name="connsiteY937" fmla="*/ 298917 h 1209875"/>
                  <a:gd name="connsiteX938" fmla="*/ 3606415 w 5306514"/>
                  <a:gd name="connsiteY938" fmla="*/ 298917 h 1209875"/>
                  <a:gd name="connsiteX939" fmla="*/ 3599382 w 5306514"/>
                  <a:gd name="connsiteY939" fmla="*/ 291884 h 1209875"/>
                  <a:gd name="connsiteX940" fmla="*/ 3571249 w 5306514"/>
                  <a:gd name="connsiteY940" fmla="*/ 291884 h 1209875"/>
                  <a:gd name="connsiteX941" fmla="*/ 3578282 w 5306514"/>
                  <a:gd name="connsiteY941" fmla="*/ 284850 h 1209875"/>
                  <a:gd name="connsiteX942" fmla="*/ 3578282 w 5306514"/>
                  <a:gd name="connsiteY942" fmla="*/ 284850 h 1209875"/>
                  <a:gd name="connsiteX943" fmla="*/ 3585315 w 5306514"/>
                  <a:gd name="connsiteY943" fmla="*/ 291884 h 1209875"/>
                  <a:gd name="connsiteX944" fmla="*/ 3585315 w 5306514"/>
                  <a:gd name="connsiteY944" fmla="*/ 291884 h 1209875"/>
                  <a:gd name="connsiteX945" fmla="*/ 3578282 w 5306514"/>
                  <a:gd name="connsiteY945" fmla="*/ 298917 h 1209875"/>
                  <a:gd name="connsiteX946" fmla="*/ 3578282 w 5306514"/>
                  <a:gd name="connsiteY946" fmla="*/ 298917 h 1209875"/>
                  <a:gd name="connsiteX947" fmla="*/ 3571249 w 5306514"/>
                  <a:gd name="connsiteY947" fmla="*/ 291884 h 1209875"/>
                  <a:gd name="connsiteX948" fmla="*/ 3543115 w 5306514"/>
                  <a:gd name="connsiteY948" fmla="*/ 291884 h 1209875"/>
                  <a:gd name="connsiteX949" fmla="*/ 3550149 w 5306514"/>
                  <a:gd name="connsiteY949" fmla="*/ 284850 h 1209875"/>
                  <a:gd name="connsiteX950" fmla="*/ 3550149 w 5306514"/>
                  <a:gd name="connsiteY950" fmla="*/ 284850 h 1209875"/>
                  <a:gd name="connsiteX951" fmla="*/ 3557182 w 5306514"/>
                  <a:gd name="connsiteY951" fmla="*/ 291884 h 1209875"/>
                  <a:gd name="connsiteX952" fmla="*/ 3557182 w 5306514"/>
                  <a:gd name="connsiteY952" fmla="*/ 291884 h 1209875"/>
                  <a:gd name="connsiteX953" fmla="*/ 3550149 w 5306514"/>
                  <a:gd name="connsiteY953" fmla="*/ 298917 h 1209875"/>
                  <a:gd name="connsiteX954" fmla="*/ 3550149 w 5306514"/>
                  <a:gd name="connsiteY954" fmla="*/ 298917 h 1209875"/>
                  <a:gd name="connsiteX955" fmla="*/ 3543115 w 5306514"/>
                  <a:gd name="connsiteY955" fmla="*/ 291884 h 1209875"/>
                  <a:gd name="connsiteX956" fmla="*/ 3514982 w 5306514"/>
                  <a:gd name="connsiteY956" fmla="*/ 291884 h 1209875"/>
                  <a:gd name="connsiteX957" fmla="*/ 3522015 w 5306514"/>
                  <a:gd name="connsiteY957" fmla="*/ 284850 h 1209875"/>
                  <a:gd name="connsiteX958" fmla="*/ 3522015 w 5306514"/>
                  <a:gd name="connsiteY958" fmla="*/ 284850 h 1209875"/>
                  <a:gd name="connsiteX959" fmla="*/ 3529049 w 5306514"/>
                  <a:gd name="connsiteY959" fmla="*/ 291884 h 1209875"/>
                  <a:gd name="connsiteX960" fmla="*/ 3529049 w 5306514"/>
                  <a:gd name="connsiteY960" fmla="*/ 291884 h 1209875"/>
                  <a:gd name="connsiteX961" fmla="*/ 3522015 w 5306514"/>
                  <a:gd name="connsiteY961" fmla="*/ 298917 h 1209875"/>
                  <a:gd name="connsiteX962" fmla="*/ 3522015 w 5306514"/>
                  <a:gd name="connsiteY962" fmla="*/ 298917 h 1209875"/>
                  <a:gd name="connsiteX963" fmla="*/ 3514982 w 5306514"/>
                  <a:gd name="connsiteY963" fmla="*/ 291884 h 1209875"/>
                  <a:gd name="connsiteX964" fmla="*/ 3486849 w 5306514"/>
                  <a:gd name="connsiteY964" fmla="*/ 291884 h 1209875"/>
                  <a:gd name="connsiteX965" fmla="*/ 3493882 w 5306514"/>
                  <a:gd name="connsiteY965" fmla="*/ 284850 h 1209875"/>
                  <a:gd name="connsiteX966" fmla="*/ 3493882 w 5306514"/>
                  <a:gd name="connsiteY966" fmla="*/ 284850 h 1209875"/>
                  <a:gd name="connsiteX967" fmla="*/ 3500915 w 5306514"/>
                  <a:gd name="connsiteY967" fmla="*/ 291884 h 1209875"/>
                  <a:gd name="connsiteX968" fmla="*/ 3500915 w 5306514"/>
                  <a:gd name="connsiteY968" fmla="*/ 291884 h 1209875"/>
                  <a:gd name="connsiteX969" fmla="*/ 3493882 w 5306514"/>
                  <a:gd name="connsiteY969" fmla="*/ 298917 h 1209875"/>
                  <a:gd name="connsiteX970" fmla="*/ 3493882 w 5306514"/>
                  <a:gd name="connsiteY970" fmla="*/ 298917 h 1209875"/>
                  <a:gd name="connsiteX971" fmla="*/ 3486849 w 5306514"/>
                  <a:gd name="connsiteY971" fmla="*/ 291884 h 1209875"/>
                  <a:gd name="connsiteX972" fmla="*/ 3458715 w 5306514"/>
                  <a:gd name="connsiteY972" fmla="*/ 291884 h 1209875"/>
                  <a:gd name="connsiteX973" fmla="*/ 3465749 w 5306514"/>
                  <a:gd name="connsiteY973" fmla="*/ 284850 h 1209875"/>
                  <a:gd name="connsiteX974" fmla="*/ 3465749 w 5306514"/>
                  <a:gd name="connsiteY974" fmla="*/ 284850 h 1209875"/>
                  <a:gd name="connsiteX975" fmla="*/ 3472782 w 5306514"/>
                  <a:gd name="connsiteY975" fmla="*/ 291884 h 1209875"/>
                  <a:gd name="connsiteX976" fmla="*/ 3472782 w 5306514"/>
                  <a:gd name="connsiteY976" fmla="*/ 291884 h 1209875"/>
                  <a:gd name="connsiteX977" fmla="*/ 3465749 w 5306514"/>
                  <a:gd name="connsiteY977" fmla="*/ 298917 h 1209875"/>
                  <a:gd name="connsiteX978" fmla="*/ 3465749 w 5306514"/>
                  <a:gd name="connsiteY978" fmla="*/ 298917 h 1209875"/>
                  <a:gd name="connsiteX979" fmla="*/ 3458715 w 5306514"/>
                  <a:gd name="connsiteY979" fmla="*/ 291884 h 1209875"/>
                  <a:gd name="connsiteX980" fmla="*/ 3430582 w 5306514"/>
                  <a:gd name="connsiteY980" fmla="*/ 291884 h 1209875"/>
                  <a:gd name="connsiteX981" fmla="*/ 3437615 w 5306514"/>
                  <a:gd name="connsiteY981" fmla="*/ 284850 h 1209875"/>
                  <a:gd name="connsiteX982" fmla="*/ 3437615 w 5306514"/>
                  <a:gd name="connsiteY982" fmla="*/ 284850 h 1209875"/>
                  <a:gd name="connsiteX983" fmla="*/ 3444648 w 5306514"/>
                  <a:gd name="connsiteY983" fmla="*/ 291884 h 1209875"/>
                  <a:gd name="connsiteX984" fmla="*/ 3444648 w 5306514"/>
                  <a:gd name="connsiteY984" fmla="*/ 291884 h 1209875"/>
                  <a:gd name="connsiteX985" fmla="*/ 3437615 w 5306514"/>
                  <a:gd name="connsiteY985" fmla="*/ 298917 h 1209875"/>
                  <a:gd name="connsiteX986" fmla="*/ 3437615 w 5306514"/>
                  <a:gd name="connsiteY986" fmla="*/ 298917 h 1209875"/>
                  <a:gd name="connsiteX987" fmla="*/ 3430582 w 5306514"/>
                  <a:gd name="connsiteY987" fmla="*/ 291884 h 1209875"/>
                  <a:gd name="connsiteX988" fmla="*/ 3402448 w 5306514"/>
                  <a:gd name="connsiteY988" fmla="*/ 291884 h 1209875"/>
                  <a:gd name="connsiteX989" fmla="*/ 3409482 w 5306514"/>
                  <a:gd name="connsiteY989" fmla="*/ 284850 h 1209875"/>
                  <a:gd name="connsiteX990" fmla="*/ 3409482 w 5306514"/>
                  <a:gd name="connsiteY990" fmla="*/ 284850 h 1209875"/>
                  <a:gd name="connsiteX991" fmla="*/ 3416515 w 5306514"/>
                  <a:gd name="connsiteY991" fmla="*/ 291884 h 1209875"/>
                  <a:gd name="connsiteX992" fmla="*/ 3416515 w 5306514"/>
                  <a:gd name="connsiteY992" fmla="*/ 291884 h 1209875"/>
                  <a:gd name="connsiteX993" fmla="*/ 3409482 w 5306514"/>
                  <a:gd name="connsiteY993" fmla="*/ 298917 h 1209875"/>
                  <a:gd name="connsiteX994" fmla="*/ 3409482 w 5306514"/>
                  <a:gd name="connsiteY994" fmla="*/ 298917 h 1209875"/>
                  <a:gd name="connsiteX995" fmla="*/ 3402448 w 5306514"/>
                  <a:gd name="connsiteY995" fmla="*/ 291884 h 1209875"/>
                  <a:gd name="connsiteX996" fmla="*/ 3374315 w 5306514"/>
                  <a:gd name="connsiteY996" fmla="*/ 291884 h 1209875"/>
                  <a:gd name="connsiteX997" fmla="*/ 3381348 w 5306514"/>
                  <a:gd name="connsiteY997" fmla="*/ 284850 h 1209875"/>
                  <a:gd name="connsiteX998" fmla="*/ 3381348 w 5306514"/>
                  <a:gd name="connsiteY998" fmla="*/ 284850 h 1209875"/>
                  <a:gd name="connsiteX999" fmla="*/ 3388382 w 5306514"/>
                  <a:gd name="connsiteY999" fmla="*/ 291884 h 1209875"/>
                  <a:gd name="connsiteX1000" fmla="*/ 3388382 w 5306514"/>
                  <a:gd name="connsiteY1000" fmla="*/ 291884 h 1209875"/>
                  <a:gd name="connsiteX1001" fmla="*/ 3381348 w 5306514"/>
                  <a:gd name="connsiteY1001" fmla="*/ 298917 h 1209875"/>
                  <a:gd name="connsiteX1002" fmla="*/ 3381348 w 5306514"/>
                  <a:gd name="connsiteY1002" fmla="*/ 298917 h 1209875"/>
                  <a:gd name="connsiteX1003" fmla="*/ 3374315 w 5306514"/>
                  <a:gd name="connsiteY1003" fmla="*/ 291884 h 1209875"/>
                  <a:gd name="connsiteX1004" fmla="*/ 3346182 w 5306514"/>
                  <a:gd name="connsiteY1004" fmla="*/ 291884 h 1209875"/>
                  <a:gd name="connsiteX1005" fmla="*/ 3353215 w 5306514"/>
                  <a:gd name="connsiteY1005" fmla="*/ 284850 h 1209875"/>
                  <a:gd name="connsiteX1006" fmla="*/ 3353215 w 5306514"/>
                  <a:gd name="connsiteY1006" fmla="*/ 284850 h 1209875"/>
                  <a:gd name="connsiteX1007" fmla="*/ 3360248 w 5306514"/>
                  <a:gd name="connsiteY1007" fmla="*/ 291884 h 1209875"/>
                  <a:gd name="connsiteX1008" fmla="*/ 3360248 w 5306514"/>
                  <a:gd name="connsiteY1008" fmla="*/ 291884 h 1209875"/>
                  <a:gd name="connsiteX1009" fmla="*/ 3353215 w 5306514"/>
                  <a:gd name="connsiteY1009" fmla="*/ 298917 h 1209875"/>
                  <a:gd name="connsiteX1010" fmla="*/ 3353215 w 5306514"/>
                  <a:gd name="connsiteY1010" fmla="*/ 298917 h 1209875"/>
                  <a:gd name="connsiteX1011" fmla="*/ 3346182 w 5306514"/>
                  <a:gd name="connsiteY1011" fmla="*/ 291884 h 1209875"/>
                  <a:gd name="connsiteX1012" fmla="*/ 3318048 w 5306514"/>
                  <a:gd name="connsiteY1012" fmla="*/ 291884 h 1209875"/>
                  <a:gd name="connsiteX1013" fmla="*/ 3325082 w 5306514"/>
                  <a:gd name="connsiteY1013" fmla="*/ 284850 h 1209875"/>
                  <a:gd name="connsiteX1014" fmla="*/ 3325082 w 5306514"/>
                  <a:gd name="connsiteY1014" fmla="*/ 284850 h 1209875"/>
                  <a:gd name="connsiteX1015" fmla="*/ 3332115 w 5306514"/>
                  <a:gd name="connsiteY1015" fmla="*/ 291884 h 1209875"/>
                  <a:gd name="connsiteX1016" fmla="*/ 3332115 w 5306514"/>
                  <a:gd name="connsiteY1016" fmla="*/ 291884 h 1209875"/>
                  <a:gd name="connsiteX1017" fmla="*/ 3325082 w 5306514"/>
                  <a:gd name="connsiteY1017" fmla="*/ 298917 h 1209875"/>
                  <a:gd name="connsiteX1018" fmla="*/ 3325082 w 5306514"/>
                  <a:gd name="connsiteY1018" fmla="*/ 298917 h 1209875"/>
                  <a:gd name="connsiteX1019" fmla="*/ 3318048 w 5306514"/>
                  <a:gd name="connsiteY1019" fmla="*/ 291884 h 1209875"/>
                  <a:gd name="connsiteX1020" fmla="*/ 3289915 w 5306514"/>
                  <a:gd name="connsiteY1020" fmla="*/ 291884 h 1209875"/>
                  <a:gd name="connsiteX1021" fmla="*/ 3296948 w 5306514"/>
                  <a:gd name="connsiteY1021" fmla="*/ 284850 h 1209875"/>
                  <a:gd name="connsiteX1022" fmla="*/ 3296948 w 5306514"/>
                  <a:gd name="connsiteY1022" fmla="*/ 284850 h 1209875"/>
                  <a:gd name="connsiteX1023" fmla="*/ 3303982 w 5306514"/>
                  <a:gd name="connsiteY1023" fmla="*/ 291884 h 1209875"/>
                  <a:gd name="connsiteX1024" fmla="*/ 3303982 w 5306514"/>
                  <a:gd name="connsiteY1024" fmla="*/ 291884 h 1209875"/>
                  <a:gd name="connsiteX1025" fmla="*/ 3296948 w 5306514"/>
                  <a:gd name="connsiteY1025" fmla="*/ 298917 h 1209875"/>
                  <a:gd name="connsiteX1026" fmla="*/ 3296948 w 5306514"/>
                  <a:gd name="connsiteY1026" fmla="*/ 298917 h 1209875"/>
                  <a:gd name="connsiteX1027" fmla="*/ 3289915 w 5306514"/>
                  <a:gd name="connsiteY1027" fmla="*/ 291884 h 1209875"/>
                  <a:gd name="connsiteX1028" fmla="*/ 3261782 w 5306514"/>
                  <a:gd name="connsiteY1028" fmla="*/ 291884 h 1209875"/>
                  <a:gd name="connsiteX1029" fmla="*/ 3268815 w 5306514"/>
                  <a:gd name="connsiteY1029" fmla="*/ 284850 h 1209875"/>
                  <a:gd name="connsiteX1030" fmla="*/ 3268815 w 5306514"/>
                  <a:gd name="connsiteY1030" fmla="*/ 284850 h 1209875"/>
                  <a:gd name="connsiteX1031" fmla="*/ 3275848 w 5306514"/>
                  <a:gd name="connsiteY1031" fmla="*/ 291884 h 1209875"/>
                  <a:gd name="connsiteX1032" fmla="*/ 3275848 w 5306514"/>
                  <a:gd name="connsiteY1032" fmla="*/ 291884 h 1209875"/>
                  <a:gd name="connsiteX1033" fmla="*/ 3268815 w 5306514"/>
                  <a:gd name="connsiteY1033" fmla="*/ 298917 h 1209875"/>
                  <a:gd name="connsiteX1034" fmla="*/ 3268815 w 5306514"/>
                  <a:gd name="connsiteY1034" fmla="*/ 298917 h 1209875"/>
                  <a:gd name="connsiteX1035" fmla="*/ 3261782 w 5306514"/>
                  <a:gd name="connsiteY1035" fmla="*/ 291884 h 1209875"/>
                  <a:gd name="connsiteX1036" fmla="*/ 3233648 w 5306514"/>
                  <a:gd name="connsiteY1036" fmla="*/ 291884 h 1209875"/>
                  <a:gd name="connsiteX1037" fmla="*/ 3240682 w 5306514"/>
                  <a:gd name="connsiteY1037" fmla="*/ 284850 h 1209875"/>
                  <a:gd name="connsiteX1038" fmla="*/ 3240682 w 5306514"/>
                  <a:gd name="connsiteY1038" fmla="*/ 284850 h 1209875"/>
                  <a:gd name="connsiteX1039" fmla="*/ 3247715 w 5306514"/>
                  <a:gd name="connsiteY1039" fmla="*/ 291884 h 1209875"/>
                  <a:gd name="connsiteX1040" fmla="*/ 3247715 w 5306514"/>
                  <a:gd name="connsiteY1040" fmla="*/ 291884 h 1209875"/>
                  <a:gd name="connsiteX1041" fmla="*/ 3240682 w 5306514"/>
                  <a:gd name="connsiteY1041" fmla="*/ 298917 h 1209875"/>
                  <a:gd name="connsiteX1042" fmla="*/ 3240682 w 5306514"/>
                  <a:gd name="connsiteY1042" fmla="*/ 298917 h 1209875"/>
                  <a:gd name="connsiteX1043" fmla="*/ 3233648 w 5306514"/>
                  <a:gd name="connsiteY1043" fmla="*/ 291884 h 1209875"/>
                  <a:gd name="connsiteX1044" fmla="*/ 3205515 w 5306514"/>
                  <a:gd name="connsiteY1044" fmla="*/ 291884 h 1209875"/>
                  <a:gd name="connsiteX1045" fmla="*/ 3212548 w 5306514"/>
                  <a:gd name="connsiteY1045" fmla="*/ 284850 h 1209875"/>
                  <a:gd name="connsiteX1046" fmla="*/ 3212548 w 5306514"/>
                  <a:gd name="connsiteY1046" fmla="*/ 284850 h 1209875"/>
                  <a:gd name="connsiteX1047" fmla="*/ 3219582 w 5306514"/>
                  <a:gd name="connsiteY1047" fmla="*/ 291884 h 1209875"/>
                  <a:gd name="connsiteX1048" fmla="*/ 3219582 w 5306514"/>
                  <a:gd name="connsiteY1048" fmla="*/ 291884 h 1209875"/>
                  <a:gd name="connsiteX1049" fmla="*/ 3212548 w 5306514"/>
                  <a:gd name="connsiteY1049" fmla="*/ 298917 h 1209875"/>
                  <a:gd name="connsiteX1050" fmla="*/ 3212548 w 5306514"/>
                  <a:gd name="connsiteY1050" fmla="*/ 298917 h 1209875"/>
                  <a:gd name="connsiteX1051" fmla="*/ 3205515 w 5306514"/>
                  <a:gd name="connsiteY1051" fmla="*/ 291884 h 1209875"/>
                  <a:gd name="connsiteX1052" fmla="*/ 3177382 w 5306514"/>
                  <a:gd name="connsiteY1052" fmla="*/ 291884 h 1209875"/>
                  <a:gd name="connsiteX1053" fmla="*/ 3184415 w 5306514"/>
                  <a:gd name="connsiteY1053" fmla="*/ 284850 h 1209875"/>
                  <a:gd name="connsiteX1054" fmla="*/ 3184415 w 5306514"/>
                  <a:gd name="connsiteY1054" fmla="*/ 284850 h 1209875"/>
                  <a:gd name="connsiteX1055" fmla="*/ 3191448 w 5306514"/>
                  <a:gd name="connsiteY1055" fmla="*/ 291884 h 1209875"/>
                  <a:gd name="connsiteX1056" fmla="*/ 3191448 w 5306514"/>
                  <a:gd name="connsiteY1056" fmla="*/ 291884 h 1209875"/>
                  <a:gd name="connsiteX1057" fmla="*/ 3184415 w 5306514"/>
                  <a:gd name="connsiteY1057" fmla="*/ 298917 h 1209875"/>
                  <a:gd name="connsiteX1058" fmla="*/ 3184415 w 5306514"/>
                  <a:gd name="connsiteY1058" fmla="*/ 298917 h 1209875"/>
                  <a:gd name="connsiteX1059" fmla="*/ 3177382 w 5306514"/>
                  <a:gd name="connsiteY1059" fmla="*/ 291884 h 1209875"/>
                  <a:gd name="connsiteX1060" fmla="*/ 3149248 w 5306514"/>
                  <a:gd name="connsiteY1060" fmla="*/ 291884 h 1209875"/>
                  <a:gd name="connsiteX1061" fmla="*/ 3156282 w 5306514"/>
                  <a:gd name="connsiteY1061" fmla="*/ 284850 h 1209875"/>
                  <a:gd name="connsiteX1062" fmla="*/ 3156282 w 5306514"/>
                  <a:gd name="connsiteY1062" fmla="*/ 284850 h 1209875"/>
                  <a:gd name="connsiteX1063" fmla="*/ 3163315 w 5306514"/>
                  <a:gd name="connsiteY1063" fmla="*/ 291884 h 1209875"/>
                  <a:gd name="connsiteX1064" fmla="*/ 3163315 w 5306514"/>
                  <a:gd name="connsiteY1064" fmla="*/ 291884 h 1209875"/>
                  <a:gd name="connsiteX1065" fmla="*/ 3156282 w 5306514"/>
                  <a:gd name="connsiteY1065" fmla="*/ 298917 h 1209875"/>
                  <a:gd name="connsiteX1066" fmla="*/ 3156282 w 5306514"/>
                  <a:gd name="connsiteY1066" fmla="*/ 298917 h 1209875"/>
                  <a:gd name="connsiteX1067" fmla="*/ 3149248 w 5306514"/>
                  <a:gd name="connsiteY1067" fmla="*/ 291884 h 1209875"/>
                  <a:gd name="connsiteX1068" fmla="*/ 3121115 w 5306514"/>
                  <a:gd name="connsiteY1068" fmla="*/ 291884 h 1209875"/>
                  <a:gd name="connsiteX1069" fmla="*/ 3128148 w 5306514"/>
                  <a:gd name="connsiteY1069" fmla="*/ 284850 h 1209875"/>
                  <a:gd name="connsiteX1070" fmla="*/ 3128148 w 5306514"/>
                  <a:gd name="connsiteY1070" fmla="*/ 284850 h 1209875"/>
                  <a:gd name="connsiteX1071" fmla="*/ 3135182 w 5306514"/>
                  <a:gd name="connsiteY1071" fmla="*/ 291884 h 1209875"/>
                  <a:gd name="connsiteX1072" fmla="*/ 3135182 w 5306514"/>
                  <a:gd name="connsiteY1072" fmla="*/ 291884 h 1209875"/>
                  <a:gd name="connsiteX1073" fmla="*/ 3128148 w 5306514"/>
                  <a:gd name="connsiteY1073" fmla="*/ 298917 h 1209875"/>
                  <a:gd name="connsiteX1074" fmla="*/ 3128148 w 5306514"/>
                  <a:gd name="connsiteY1074" fmla="*/ 298917 h 1209875"/>
                  <a:gd name="connsiteX1075" fmla="*/ 3121115 w 5306514"/>
                  <a:gd name="connsiteY1075" fmla="*/ 291884 h 1209875"/>
                  <a:gd name="connsiteX1076" fmla="*/ 3092982 w 5306514"/>
                  <a:gd name="connsiteY1076" fmla="*/ 291884 h 1209875"/>
                  <a:gd name="connsiteX1077" fmla="*/ 3100015 w 5306514"/>
                  <a:gd name="connsiteY1077" fmla="*/ 284850 h 1209875"/>
                  <a:gd name="connsiteX1078" fmla="*/ 3100015 w 5306514"/>
                  <a:gd name="connsiteY1078" fmla="*/ 284850 h 1209875"/>
                  <a:gd name="connsiteX1079" fmla="*/ 3107048 w 5306514"/>
                  <a:gd name="connsiteY1079" fmla="*/ 291884 h 1209875"/>
                  <a:gd name="connsiteX1080" fmla="*/ 3107048 w 5306514"/>
                  <a:gd name="connsiteY1080" fmla="*/ 291884 h 1209875"/>
                  <a:gd name="connsiteX1081" fmla="*/ 3100015 w 5306514"/>
                  <a:gd name="connsiteY1081" fmla="*/ 298917 h 1209875"/>
                  <a:gd name="connsiteX1082" fmla="*/ 3100015 w 5306514"/>
                  <a:gd name="connsiteY1082" fmla="*/ 298917 h 1209875"/>
                  <a:gd name="connsiteX1083" fmla="*/ 3092982 w 5306514"/>
                  <a:gd name="connsiteY1083" fmla="*/ 291884 h 1209875"/>
                  <a:gd name="connsiteX1084" fmla="*/ 3064848 w 5306514"/>
                  <a:gd name="connsiteY1084" fmla="*/ 291884 h 1209875"/>
                  <a:gd name="connsiteX1085" fmla="*/ 3071881 w 5306514"/>
                  <a:gd name="connsiteY1085" fmla="*/ 284850 h 1209875"/>
                  <a:gd name="connsiteX1086" fmla="*/ 3071881 w 5306514"/>
                  <a:gd name="connsiteY1086" fmla="*/ 284850 h 1209875"/>
                  <a:gd name="connsiteX1087" fmla="*/ 3078915 w 5306514"/>
                  <a:gd name="connsiteY1087" fmla="*/ 291884 h 1209875"/>
                  <a:gd name="connsiteX1088" fmla="*/ 3078915 w 5306514"/>
                  <a:gd name="connsiteY1088" fmla="*/ 291884 h 1209875"/>
                  <a:gd name="connsiteX1089" fmla="*/ 3071881 w 5306514"/>
                  <a:gd name="connsiteY1089" fmla="*/ 298917 h 1209875"/>
                  <a:gd name="connsiteX1090" fmla="*/ 3071881 w 5306514"/>
                  <a:gd name="connsiteY1090" fmla="*/ 298917 h 1209875"/>
                  <a:gd name="connsiteX1091" fmla="*/ 3064848 w 5306514"/>
                  <a:gd name="connsiteY1091" fmla="*/ 291884 h 1209875"/>
                  <a:gd name="connsiteX1092" fmla="*/ 3036715 w 5306514"/>
                  <a:gd name="connsiteY1092" fmla="*/ 291884 h 1209875"/>
                  <a:gd name="connsiteX1093" fmla="*/ 3043748 w 5306514"/>
                  <a:gd name="connsiteY1093" fmla="*/ 284850 h 1209875"/>
                  <a:gd name="connsiteX1094" fmla="*/ 3043748 w 5306514"/>
                  <a:gd name="connsiteY1094" fmla="*/ 284850 h 1209875"/>
                  <a:gd name="connsiteX1095" fmla="*/ 3050781 w 5306514"/>
                  <a:gd name="connsiteY1095" fmla="*/ 291884 h 1209875"/>
                  <a:gd name="connsiteX1096" fmla="*/ 3050781 w 5306514"/>
                  <a:gd name="connsiteY1096" fmla="*/ 291884 h 1209875"/>
                  <a:gd name="connsiteX1097" fmla="*/ 3043748 w 5306514"/>
                  <a:gd name="connsiteY1097" fmla="*/ 298917 h 1209875"/>
                  <a:gd name="connsiteX1098" fmla="*/ 3043748 w 5306514"/>
                  <a:gd name="connsiteY1098" fmla="*/ 298917 h 1209875"/>
                  <a:gd name="connsiteX1099" fmla="*/ 3036715 w 5306514"/>
                  <a:gd name="connsiteY1099" fmla="*/ 291884 h 1209875"/>
                  <a:gd name="connsiteX1100" fmla="*/ 3008581 w 5306514"/>
                  <a:gd name="connsiteY1100" fmla="*/ 291884 h 1209875"/>
                  <a:gd name="connsiteX1101" fmla="*/ 3015615 w 5306514"/>
                  <a:gd name="connsiteY1101" fmla="*/ 284850 h 1209875"/>
                  <a:gd name="connsiteX1102" fmla="*/ 3015615 w 5306514"/>
                  <a:gd name="connsiteY1102" fmla="*/ 284850 h 1209875"/>
                  <a:gd name="connsiteX1103" fmla="*/ 3022648 w 5306514"/>
                  <a:gd name="connsiteY1103" fmla="*/ 291884 h 1209875"/>
                  <a:gd name="connsiteX1104" fmla="*/ 3022648 w 5306514"/>
                  <a:gd name="connsiteY1104" fmla="*/ 291884 h 1209875"/>
                  <a:gd name="connsiteX1105" fmla="*/ 3015615 w 5306514"/>
                  <a:gd name="connsiteY1105" fmla="*/ 298917 h 1209875"/>
                  <a:gd name="connsiteX1106" fmla="*/ 3015615 w 5306514"/>
                  <a:gd name="connsiteY1106" fmla="*/ 298917 h 1209875"/>
                  <a:gd name="connsiteX1107" fmla="*/ 3008581 w 5306514"/>
                  <a:gd name="connsiteY1107" fmla="*/ 291884 h 1209875"/>
                  <a:gd name="connsiteX1108" fmla="*/ 2980448 w 5306514"/>
                  <a:gd name="connsiteY1108" fmla="*/ 291884 h 1209875"/>
                  <a:gd name="connsiteX1109" fmla="*/ 2987481 w 5306514"/>
                  <a:gd name="connsiteY1109" fmla="*/ 284850 h 1209875"/>
                  <a:gd name="connsiteX1110" fmla="*/ 2987481 w 5306514"/>
                  <a:gd name="connsiteY1110" fmla="*/ 284850 h 1209875"/>
                  <a:gd name="connsiteX1111" fmla="*/ 2994515 w 5306514"/>
                  <a:gd name="connsiteY1111" fmla="*/ 291884 h 1209875"/>
                  <a:gd name="connsiteX1112" fmla="*/ 2994515 w 5306514"/>
                  <a:gd name="connsiteY1112" fmla="*/ 291884 h 1209875"/>
                  <a:gd name="connsiteX1113" fmla="*/ 2987481 w 5306514"/>
                  <a:gd name="connsiteY1113" fmla="*/ 298917 h 1209875"/>
                  <a:gd name="connsiteX1114" fmla="*/ 2987481 w 5306514"/>
                  <a:gd name="connsiteY1114" fmla="*/ 298917 h 1209875"/>
                  <a:gd name="connsiteX1115" fmla="*/ 2980448 w 5306514"/>
                  <a:gd name="connsiteY1115" fmla="*/ 291884 h 1209875"/>
                  <a:gd name="connsiteX1116" fmla="*/ 2952315 w 5306514"/>
                  <a:gd name="connsiteY1116" fmla="*/ 291884 h 1209875"/>
                  <a:gd name="connsiteX1117" fmla="*/ 2959348 w 5306514"/>
                  <a:gd name="connsiteY1117" fmla="*/ 284850 h 1209875"/>
                  <a:gd name="connsiteX1118" fmla="*/ 2959348 w 5306514"/>
                  <a:gd name="connsiteY1118" fmla="*/ 284850 h 1209875"/>
                  <a:gd name="connsiteX1119" fmla="*/ 2966381 w 5306514"/>
                  <a:gd name="connsiteY1119" fmla="*/ 291884 h 1209875"/>
                  <a:gd name="connsiteX1120" fmla="*/ 2966381 w 5306514"/>
                  <a:gd name="connsiteY1120" fmla="*/ 291884 h 1209875"/>
                  <a:gd name="connsiteX1121" fmla="*/ 2959348 w 5306514"/>
                  <a:gd name="connsiteY1121" fmla="*/ 298917 h 1209875"/>
                  <a:gd name="connsiteX1122" fmla="*/ 2959348 w 5306514"/>
                  <a:gd name="connsiteY1122" fmla="*/ 298917 h 1209875"/>
                  <a:gd name="connsiteX1123" fmla="*/ 2952315 w 5306514"/>
                  <a:gd name="connsiteY1123" fmla="*/ 291884 h 1209875"/>
                  <a:gd name="connsiteX1124" fmla="*/ 2924181 w 5306514"/>
                  <a:gd name="connsiteY1124" fmla="*/ 291884 h 1209875"/>
                  <a:gd name="connsiteX1125" fmla="*/ 2931215 w 5306514"/>
                  <a:gd name="connsiteY1125" fmla="*/ 284850 h 1209875"/>
                  <a:gd name="connsiteX1126" fmla="*/ 2931215 w 5306514"/>
                  <a:gd name="connsiteY1126" fmla="*/ 284850 h 1209875"/>
                  <a:gd name="connsiteX1127" fmla="*/ 2938248 w 5306514"/>
                  <a:gd name="connsiteY1127" fmla="*/ 291884 h 1209875"/>
                  <a:gd name="connsiteX1128" fmla="*/ 2938248 w 5306514"/>
                  <a:gd name="connsiteY1128" fmla="*/ 291884 h 1209875"/>
                  <a:gd name="connsiteX1129" fmla="*/ 2931215 w 5306514"/>
                  <a:gd name="connsiteY1129" fmla="*/ 298917 h 1209875"/>
                  <a:gd name="connsiteX1130" fmla="*/ 2931215 w 5306514"/>
                  <a:gd name="connsiteY1130" fmla="*/ 298917 h 1209875"/>
                  <a:gd name="connsiteX1131" fmla="*/ 2924181 w 5306514"/>
                  <a:gd name="connsiteY1131" fmla="*/ 291884 h 1209875"/>
                  <a:gd name="connsiteX1132" fmla="*/ 2896048 w 5306514"/>
                  <a:gd name="connsiteY1132" fmla="*/ 291884 h 1209875"/>
                  <a:gd name="connsiteX1133" fmla="*/ 2903081 w 5306514"/>
                  <a:gd name="connsiteY1133" fmla="*/ 284850 h 1209875"/>
                  <a:gd name="connsiteX1134" fmla="*/ 2903081 w 5306514"/>
                  <a:gd name="connsiteY1134" fmla="*/ 284850 h 1209875"/>
                  <a:gd name="connsiteX1135" fmla="*/ 2910115 w 5306514"/>
                  <a:gd name="connsiteY1135" fmla="*/ 291884 h 1209875"/>
                  <a:gd name="connsiteX1136" fmla="*/ 2910115 w 5306514"/>
                  <a:gd name="connsiteY1136" fmla="*/ 291884 h 1209875"/>
                  <a:gd name="connsiteX1137" fmla="*/ 2903081 w 5306514"/>
                  <a:gd name="connsiteY1137" fmla="*/ 298917 h 1209875"/>
                  <a:gd name="connsiteX1138" fmla="*/ 2903081 w 5306514"/>
                  <a:gd name="connsiteY1138" fmla="*/ 298917 h 1209875"/>
                  <a:gd name="connsiteX1139" fmla="*/ 2896048 w 5306514"/>
                  <a:gd name="connsiteY1139" fmla="*/ 291884 h 1209875"/>
                  <a:gd name="connsiteX1140" fmla="*/ 2867915 w 5306514"/>
                  <a:gd name="connsiteY1140" fmla="*/ 291884 h 1209875"/>
                  <a:gd name="connsiteX1141" fmla="*/ 2874948 w 5306514"/>
                  <a:gd name="connsiteY1141" fmla="*/ 284850 h 1209875"/>
                  <a:gd name="connsiteX1142" fmla="*/ 2874948 w 5306514"/>
                  <a:gd name="connsiteY1142" fmla="*/ 284850 h 1209875"/>
                  <a:gd name="connsiteX1143" fmla="*/ 2881981 w 5306514"/>
                  <a:gd name="connsiteY1143" fmla="*/ 291884 h 1209875"/>
                  <a:gd name="connsiteX1144" fmla="*/ 2881981 w 5306514"/>
                  <a:gd name="connsiteY1144" fmla="*/ 291884 h 1209875"/>
                  <a:gd name="connsiteX1145" fmla="*/ 2874948 w 5306514"/>
                  <a:gd name="connsiteY1145" fmla="*/ 298917 h 1209875"/>
                  <a:gd name="connsiteX1146" fmla="*/ 2874948 w 5306514"/>
                  <a:gd name="connsiteY1146" fmla="*/ 298917 h 1209875"/>
                  <a:gd name="connsiteX1147" fmla="*/ 2867915 w 5306514"/>
                  <a:gd name="connsiteY1147" fmla="*/ 291884 h 1209875"/>
                  <a:gd name="connsiteX1148" fmla="*/ 2839781 w 5306514"/>
                  <a:gd name="connsiteY1148" fmla="*/ 291884 h 1209875"/>
                  <a:gd name="connsiteX1149" fmla="*/ 2846815 w 5306514"/>
                  <a:gd name="connsiteY1149" fmla="*/ 284850 h 1209875"/>
                  <a:gd name="connsiteX1150" fmla="*/ 2846815 w 5306514"/>
                  <a:gd name="connsiteY1150" fmla="*/ 284850 h 1209875"/>
                  <a:gd name="connsiteX1151" fmla="*/ 2853848 w 5306514"/>
                  <a:gd name="connsiteY1151" fmla="*/ 291884 h 1209875"/>
                  <a:gd name="connsiteX1152" fmla="*/ 2853848 w 5306514"/>
                  <a:gd name="connsiteY1152" fmla="*/ 291884 h 1209875"/>
                  <a:gd name="connsiteX1153" fmla="*/ 2846815 w 5306514"/>
                  <a:gd name="connsiteY1153" fmla="*/ 298917 h 1209875"/>
                  <a:gd name="connsiteX1154" fmla="*/ 2846815 w 5306514"/>
                  <a:gd name="connsiteY1154" fmla="*/ 298917 h 1209875"/>
                  <a:gd name="connsiteX1155" fmla="*/ 2839781 w 5306514"/>
                  <a:gd name="connsiteY1155" fmla="*/ 291884 h 1209875"/>
                  <a:gd name="connsiteX1156" fmla="*/ 2811648 w 5306514"/>
                  <a:gd name="connsiteY1156" fmla="*/ 291884 h 1209875"/>
                  <a:gd name="connsiteX1157" fmla="*/ 2818681 w 5306514"/>
                  <a:gd name="connsiteY1157" fmla="*/ 284850 h 1209875"/>
                  <a:gd name="connsiteX1158" fmla="*/ 2818681 w 5306514"/>
                  <a:gd name="connsiteY1158" fmla="*/ 284850 h 1209875"/>
                  <a:gd name="connsiteX1159" fmla="*/ 2825715 w 5306514"/>
                  <a:gd name="connsiteY1159" fmla="*/ 291884 h 1209875"/>
                  <a:gd name="connsiteX1160" fmla="*/ 2825715 w 5306514"/>
                  <a:gd name="connsiteY1160" fmla="*/ 291884 h 1209875"/>
                  <a:gd name="connsiteX1161" fmla="*/ 2818681 w 5306514"/>
                  <a:gd name="connsiteY1161" fmla="*/ 298917 h 1209875"/>
                  <a:gd name="connsiteX1162" fmla="*/ 2818681 w 5306514"/>
                  <a:gd name="connsiteY1162" fmla="*/ 298917 h 1209875"/>
                  <a:gd name="connsiteX1163" fmla="*/ 2811648 w 5306514"/>
                  <a:gd name="connsiteY1163" fmla="*/ 291884 h 1209875"/>
                  <a:gd name="connsiteX1164" fmla="*/ 2783515 w 5306514"/>
                  <a:gd name="connsiteY1164" fmla="*/ 291884 h 1209875"/>
                  <a:gd name="connsiteX1165" fmla="*/ 2790548 w 5306514"/>
                  <a:gd name="connsiteY1165" fmla="*/ 284850 h 1209875"/>
                  <a:gd name="connsiteX1166" fmla="*/ 2790548 w 5306514"/>
                  <a:gd name="connsiteY1166" fmla="*/ 284850 h 1209875"/>
                  <a:gd name="connsiteX1167" fmla="*/ 2797581 w 5306514"/>
                  <a:gd name="connsiteY1167" fmla="*/ 291884 h 1209875"/>
                  <a:gd name="connsiteX1168" fmla="*/ 2797581 w 5306514"/>
                  <a:gd name="connsiteY1168" fmla="*/ 291884 h 1209875"/>
                  <a:gd name="connsiteX1169" fmla="*/ 2790548 w 5306514"/>
                  <a:gd name="connsiteY1169" fmla="*/ 298917 h 1209875"/>
                  <a:gd name="connsiteX1170" fmla="*/ 2790548 w 5306514"/>
                  <a:gd name="connsiteY1170" fmla="*/ 298917 h 1209875"/>
                  <a:gd name="connsiteX1171" fmla="*/ 2783515 w 5306514"/>
                  <a:gd name="connsiteY1171" fmla="*/ 291884 h 1209875"/>
                  <a:gd name="connsiteX1172" fmla="*/ 2755381 w 5306514"/>
                  <a:gd name="connsiteY1172" fmla="*/ 291884 h 1209875"/>
                  <a:gd name="connsiteX1173" fmla="*/ 2762415 w 5306514"/>
                  <a:gd name="connsiteY1173" fmla="*/ 284850 h 1209875"/>
                  <a:gd name="connsiteX1174" fmla="*/ 2762415 w 5306514"/>
                  <a:gd name="connsiteY1174" fmla="*/ 284850 h 1209875"/>
                  <a:gd name="connsiteX1175" fmla="*/ 2769448 w 5306514"/>
                  <a:gd name="connsiteY1175" fmla="*/ 291884 h 1209875"/>
                  <a:gd name="connsiteX1176" fmla="*/ 2769448 w 5306514"/>
                  <a:gd name="connsiteY1176" fmla="*/ 291884 h 1209875"/>
                  <a:gd name="connsiteX1177" fmla="*/ 2762415 w 5306514"/>
                  <a:gd name="connsiteY1177" fmla="*/ 298917 h 1209875"/>
                  <a:gd name="connsiteX1178" fmla="*/ 2762415 w 5306514"/>
                  <a:gd name="connsiteY1178" fmla="*/ 298917 h 1209875"/>
                  <a:gd name="connsiteX1179" fmla="*/ 2755381 w 5306514"/>
                  <a:gd name="connsiteY1179" fmla="*/ 291884 h 1209875"/>
                  <a:gd name="connsiteX1180" fmla="*/ 2727248 w 5306514"/>
                  <a:gd name="connsiteY1180" fmla="*/ 291884 h 1209875"/>
                  <a:gd name="connsiteX1181" fmla="*/ 2734281 w 5306514"/>
                  <a:gd name="connsiteY1181" fmla="*/ 284850 h 1209875"/>
                  <a:gd name="connsiteX1182" fmla="*/ 2734281 w 5306514"/>
                  <a:gd name="connsiteY1182" fmla="*/ 284850 h 1209875"/>
                  <a:gd name="connsiteX1183" fmla="*/ 2741315 w 5306514"/>
                  <a:gd name="connsiteY1183" fmla="*/ 291884 h 1209875"/>
                  <a:gd name="connsiteX1184" fmla="*/ 2741315 w 5306514"/>
                  <a:gd name="connsiteY1184" fmla="*/ 291884 h 1209875"/>
                  <a:gd name="connsiteX1185" fmla="*/ 2734281 w 5306514"/>
                  <a:gd name="connsiteY1185" fmla="*/ 298917 h 1209875"/>
                  <a:gd name="connsiteX1186" fmla="*/ 2734281 w 5306514"/>
                  <a:gd name="connsiteY1186" fmla="*/ 298917 h 1209875"/>
                  <a:gd name="connsiteX1187" fmla="*/ 2727248 w 5306514"/>
                  <a:gd name="connsiteY1187" fmla="*/ 291884 h 1209875"/>
                  <a:gd name="connsiteX1188" fmla="*/ 2699114 w 5306514"/>
                  <a:gd name="connsiteY1188" fmla="*/ 291884 h 1209875"/>
                  <a:gd name="connsiteX1189" fmla="*/ 2706148 w 5306514"/>
                  <a:gd name="connsiteY1189" fmla="*/ 284850 h 1209875"/>
                  <a:gd name="connsiteX1190" fmla="*/ 2706148 w 5306514"/>
                  <a:gd name="connsiteY1190" fmla="*/ 284850 h 1209875"/>
                  <a:gd name="connsiteX1191" fmla="*/ 2713181 w 5306514"/>
                  <a:gd name="connsiteY1191" fmla="*/ 291884 h 1209875"/>
                  <a:gd name="connsiteX1192" fmla="*/ 2713181 w 5306514"/>
                  <a:gd name="connsiteY1192" fmla="*/ 291884 h 1209875"/>
                  <a:gd name="connsiteX1193" fmla="*/ 2706148 w 5306514"/>
                  <a:gd name="connsiteY1193" fmla="*/ 298917 h 1209875"/>
                  <a:gd name="connsiteX1194" fmla="*/ 2706148 w 5306514"/>
                  <a:gd name="connsiteY1194" fmla="*/ 298917 h 1209875"/>
                  <a:gd name="connsiteX1195" fmla="*/ 2699114 w 5306514"/>
                  <a:gd name="connsiteY1195" fmla="*/ 291884 h 1209875"/>
                  <a:gd name="connsiteX1196" fmla="*/ 2670981 w 5306514"/>
                  <a:gd name="connsiteY1196" fmla="*/ 291884 h 1209875"/>
                  <a:gd name="connsiteX1197" fmla="*/ 2678014 w 5306514"/>
                  <a:gd name="connsiteY1197" fmla="*/ 284850 h 1209875"/>
                  <a:gd name="connsiteX1198" fmla="*/ 2678014 w 5306514"/>
                  <a:gd name="connsiteY1198" fmla="*/ 284850 h 1209875"/>
                  <a:gd name="connsiteX1199" fmla="*/ 2685048 w 5306514"/>
                  <a:gd name="connsiteY1199" fmla="*/ 291884 h 1209875"/>
                  <a:gd name="connsiteX1200" fmla="*/ 2685048 w 5306514"/>
                  <a:gd name="connsiteY1200" fmla="*/ 291884 h 1209875"/>
                  <a:gd name="connsiteX1201" fmla="*/ 2678014 w 5306514"/>
                  <a:gd name="connsiteY1201" fmla="*/ 298917 h 1209875"/>
                  <a:gd name="connsiteX1202" fmla="*/ 2678014 w 5306514"/>
                  <a:gd name="connsiteY1202" fmla="*/ 298917 h 1209875"/>
                  <a:gd name="connsiteX1203" fmla="*/ 2670981 w 5306514"/>
                  <a:gd name="connsiteY1203" fmla="*/ 291884 h 1209875"/>
                  <a:gd name="connsiteX1204" fmla="*/ 2642848 w 5306514"/>
                  <a:gd name="connsiteY1204" fmla="*/ 291884 h 1209875"/>
                  <a:gd name="connsiteX1205" fmla="*/ 2649881 w 5306514"/>
                  <a:gd name="connsiteY1205" fmla="*/ 284850 h 1209875"/>
                  <a:gd name="connsiteX1206" fmla="*/ 2649881 w 5306514"/>
                  <a:gd name="connsiteY1206" fmla="*/ 284850 h 1209875"/>
                  <a:gd name="connsiteX1207" fmla="*/ 2656914 w 5306514"/>
                  <a:gd name="connsiteY1207" fmla="*/ 291884 h 1209875"/>
                  <a:gd name="connsiteX1208" fmla="*/ 2656914 w 5306514"/>
                  <a:gd name="connsiteY1208" fmla="*/ 291884 h 1209875"/>
                  <a:gd name="connsiteX1209" fmla="*/ 2649881 w 5306514"/>
                  <a:gd name="connsiteY1209" fmla="*/ 298917 h 1209875"/>
                  <a:gd name="connsiteX1210" fmla="*/ 2649881 w 5306514"/>
                  <a:gd name="connsiteY1210" fmla="*/ 298917 h 1209875"/>
                  <a:gd name="connsiteX1211" fmla="*/ 2642848 w 5306514"/>
                  <a:gd name="connsiteY1211" fmla="*/ 291884 h 1209875"/>
                  <a:gd name="connsiteX1212" fmla="*/ 2614714 w 5306514"/>
                  <a:gd name="connsiteY1212" fmla="*/ 291884 h 1209875"/>
                  <a:gd name="connsiteX1213" fmla="*/ 2621748 w 5306514"/>
                  <a:gd name="connsiteY1213" fmla="*/ 284850 h 1209875"/>
                  <a:gd name="connsiteX1214" fmla="*/ 2621748 w 5306514"/>
                  <a:gd name="connsiteY1214" fmla="*/ 284850 h 1209875"/>
                  <a:gd name="connsiteX1215" fmla="*/ 2628781 w 5306514"/>
                  <a:gd name="connsiteY1215" fmla="*/ 291884 h 1209875"/>
                  <a:gd name="connsiteX1216" fmla="*/ 2628781 w 5306514"/>
                  <a:gd name="connsiteY1216" fmla="*/ 291884 h 1209875"/>
                  <a:gd name="connsiteX1217" fmla="*/ 2621748 w 5306514"/>
                  <a:gd name="connsiteY1217" fmla="*/ 298917 h 1209875"/>
                  <a:gd name="connsiteX1218" fmla="*/ 2621748 w 5306514"/>
                  <a:gd name="connsiteY1218" fmla="*/ 298917 h 1209875"/>
                  <a:gd name="connsiteX1219" fmla="*/ 2614714 w 5306514"/>
                  <a:gd name="connsiteY1219" fmla="*/ 291884 h 1209875"/>
                  <a:gd name="connsiteX1220" fmla="*/ 2586581 w 5306514"/>
                  <a:gd name="connsiteY1220" fmla="*/ 291884 h 1209875"/>
                  <a:gd name="connsiteX1221" fmla="*/ 2593614 w 5306514"/>
                  <a:gd name="connsiteY1221" fmla="*/ 284850 h 1209875"/>
                  <a:gd name="connsiteX1222" fmla="*/ 2593614 w 5306514"/>
                  <a:gd name="connsiteY1222" fmla="*/ 284850 h 1209875"/>
                  <a:gd name="connsiteX1223" fmla="*/ 2600648 w 5306514"/>
                  <a:gd name="connsiteY1223" fmla="*/ 291884 h 1209875"/>
                  <a:gd name="connsiteX1224" fmla="*/ 2600648 w 5306514"/>
                  <a:gd name="connsiteY1224" fmla="*/ 291884 h 1209875"/>
                  <a:gd name="connsiteX1225" fmla="*/ 2593614 w 5306514"/>
                  <a:gd name="connsiteY1225" fmla="*/ 298917 h 1209875"/>
                  <a:gd name="connsiteX1226" fmla="*/ 2593614 w 5306514"/>
                  <a:gd name="connsiteY1226" fmla="*/ 298917 h 1209875"/>
                  <a:gd name="connsiteX1227" fmla="*/ 2586581 w 5306514"/>
                  <a:gd name="connsiteY1227" fmla="*/ 291884 h 1209875"/>
                  <a:gd name="connsiteX1228" fmla="*/ 2558448 w 5306514"/>
                  <a:gd name="connsiteY1228" fmla="*/ 291884 h 1209875"/>
                  <a:gd name="connsiteX1229" fmla="*/ 2565481 w 5306514"/>
                  <a:gd name="connsiteY1229" fmla="*/ 284850 h 1209875"/>
                  <a:gd name="connsiteX1230" fmla="*/ 2565481 w 5306514"/>
                  <a:gd name="connsiteY1230" fmla="*/ 284850 h 1209875"/>
                  <a:gd name="connsiteX1231" fmla="*/ 2572514 w 5306514"/>
                  <a:gd name="connsiteY1231" fmla="*/ 291884 h 1209875"/>
                  <a:gd name="connsiteX1232" fmla="*/ 2572514 w 5306514"/>
                  <a:gd name="connsiteY1232" fmla="*/ 291884 h 1209875"/>
                  <a:gd name="connsiteX1233" fmla="*/ 2565481 w 5306514"/>
                  <a:gd name="connsiteY1233" fmla="*/ 298917 h 1209875"/>
                  <a:gd name="connsiteX1234" fmla="*/ 2565481 w 5306514"/>
                  <a:gd name="connsiteY1234" fmla="*/ 298917 h 1209875"/>
                  <a:gd name="connsiteX1235" fmla="*/ 2558448 w 5306514"/>
                  <a:gd name="connsiteY1235" fmla="*/ 291884 h 1209875"/>
                  <a:gd name="connsiteX1236" fmla="*/ 2530314 w 5306514"/>
                  <a:gd name="connsiteY1236" fmla="*/ 291884 h 1209875"/>
                  <a:gd name="connsiteX1237" fmla="*/ 2537348 w 5306514"/>
                  <a:gd name="connsiteY1237" fmla="*/ 284850 h 1209875"/>
                  <a:gd name="connsiteX1238" fmla="*/ 2537348 w 5306514"/>
                  <a:gd name="connsiteY1238" fmla="*/ 284850 h 1209875"/>
                  <a:gd name="connsiteX1239" fmla="*/ 2544381 w 5306514"/>
                  <a:gd name="connsiteY1239" fmla="*/ 291884 h 1209875"/>
                  <a:gd name="connsiteX1240" fmla="*/ 2544381 w 5306514"/>
                  <a:gd name="connsiteY1240" fmla="*/ 291884 h 1209875"/>
                  <a:gd name="connsiteX1241" fmla="*/ 2537348 w 5306514"/>
                  <a:gd name="connsiteY1241" fmla="*/ 298917 h 1209875"/>
                  <a:gd name="connsiteX1242" fmla="*/ 2537348 w 5306514"/>
                  <a:gd name="connsiteY1242" fmla="*/ 298917 h 1209875"/>
                  <a:gd name="connsiteX1243" fmla="*/ 2530314 w 5306514"/>
                  <a:gd name="connsiteY1243" fmla="*/ 291884 h 1209875"/>
                  <a:gd name="connsiteX1244" fmla="*/ 2502181 w 5306514"/>
                  <a:gd name="connsiteY1244" fmla="*/ 291884 h 1209875"/>
                  <a:gd name="connsiteX1245" fmla="*/ 2509214 w 5306514"/>
                  <a:gd name="connsiteY1245" fmla="*/ 284850 h 1209875"/>
                  <a:gd name="connsiteX1246" fmla="*/ 2509214 w 5306514"/>
                  <a:gd name="connsiteY1246" fmla="*/ 284850 h 1209875"/>
                  <a:gd name="connsiteX1247" fmla="*/ 2516248 w 5306514"/>
                  <a:gd name="connsiteY1247" fmla="*/ 291884 h 1209875"/>
                  <a:gd name="connsiteX1248" fmla="*/ 2516248 w 5306514"/>
                  <a:gd name="connsiteY1248" fmla="*/ 291884 h 1209875"/>
                  <a:gd name="connsiteX1249" fmla="*/ 2509214 w 5306514"/>
                  <a:gd name="connsiteY1249" fmla="*/ 298917 h 1209875"/>
                  <a:gd name="connsiteX1250" fmla="*/ 2509214 w 5306514"/>
                  <a:gd name="connsiteY1250" fmla="*/ 298917 h 1209875"/>
                  <a:gd name="connsiteX1251" fmla="*/ 2502181 w 5306514"/>
                  <a:gd name="connsiteY1251" fmla="*/ 291884 h 1209875"/>
                  <a:gd name="connsiteX1252" fmla="*/ 2474048 w 5306514"/>
                  <a:gd name="connsiteY1252" fmla="*/ 291884 h 1209875"/>
                  <a:gd name="connsiteX1253" fmla="*/ 2481081 w 5306514"/>
                  <a:gd name="connsiteY1253" fmla="*/ 284850 h 1209875"/>
                  <a:gd name="connsiteX1254" fmla="*/ 2481081 w 5306514"/>
                  <a:gd name="connsiteY1254" fmla="*/ 284850 h 1209875"/>
                  <a:gd name="connsiteX1255" fmla="*/ 2488114 w 5306514"/>
                  <a:gd name="connsiteY1255" fmla="*/ 291884 h 1209875"/>
                  <a:gd name="connsiteX1256" fmla="*/ 2488114 w 5306514"/>
                  <a:gd name="connsiteY1256" fmla="*/ 291884 h 1209875"/>
                  <a:gd name="connsiteX1257" fmla="*/ 2481081 w 5306514"/>
                  <a:gd name="connsiteY1257" fmla="*/ 298917 h 1209875"/>
                  <a:gd name="connsiteX1258" fmla="*/ 2481081 w 5306514"/>
                  <a:gd name="connsiteY1258" fmla="*/ 298917 h 1209875"/>
                  <a:gd name="connsiteX1259" fmla="*/ 2474048 w 5306514"/>
                  <a:gd name="connsiteY1259" fmla="*/ 291884 h 1209875"/>
                  <a:gd name="connsiteX1260" fmla="*/ 2445914 w 5306514"/>
                  <a:gd name="connsiteY1260" fmla="*/ 291884 h 1209875"/>
                  <a:gd name="connsiteX1261" fmla="*/ 2452948 w 5306514"/>
                  <a:gd name="connsiteY1261" fmla="*/ 284850 h 1209875"/>
                  <a:gd name="connsiteX1262" fmla="*/ 2452948 w 5306514"/>
                  <a:gd name="connsiteY1262" fmla="*/ 284850 h 1209875"/>
                  <a:gd name="connsiteX1263" fmla="*/ 2459981 w 5306514"/>
                  <a:gd name="connsiteY1263" fmla="*/ 291884 h 1209875"/>
                  <a:gd name="connsiteX1264" fmla="*/ 2459981 w 5306514"/>
                  <a:gd name="connsiteY1264" fmla="*/ 291884 h 1209875"/>
                  <a:gd name="connsiteX1265" fmla="*/ 2452948 w 5306514"/>
                  <a:gd name="connsiteY1265" fmla="*/ 298917 h 1209875"/>
                  <a:gd name="connsiteX1266" fmla="*/ 2452948 w 5306514"/>
                  <a:gd name="connsiteY1266" fmla="*/ 298917 h 1209875"/>
                  <a:gd name="connsiteX1267" fmla="*/ 2445914 w 5306514"/>
                  <a:gd name="connsiteY1267" fmla="*/ 291884 h 1209875"/>
                  <a:gd name="connsiteX1268" fmla="*/ 2417781 w 5306514"/>
                  <a:gd name="connsiteY1268" fmla="*/ 291884 h 1209875"/>
                  <a:gd name="connsiteX1269" fmla="*/ 2424814 w 5306514"/>
                  <a:gd name="connsiteY1269" fmla="*/ 284850 h 1209875"/>
                  <a:gd name="connsiteX1270" fmla="*/ 2424814 w 5306514"/>
                  <a:gd name="connsiteY1270" fmla="*/ 284850 h 1209875"/>
                  <a:gd name="connsiteX1271" fmla="*/ 2431848 w 5306514"/>
                  <a:gd name="connsiteY1271" fmla="*/ 291884 h 1209875"/>
                  <a:gd name="connsiteX1272" fmla="*/ 2431848 w 5306514"/>
                  <a:gd name="connsiteY1272" fmla="*/ 291884 h 1209875"/>
                  <a:gd name="connsiteX1273" fmla="*/ 2424814 w 5306514"/>
                  <a:gd name="connsiteY1273" fmla="*/ 298917 h 1209875"/>
                  <a:gd name="connsiteX1274" fmla="*/ 2424814 w 5306514"/>
                  <a:gd name="connsiteY1274" fmla="*/ 298917 h 1209875"/>
                  <a:gd name="connsiteX1275" fmla="*/ 2417781 w 5306514"/>
                  <a:gd name="connsiteY1275" fmla="*/ 291884 h 1209875"/>
                  <a:gd name="connsiteX1276" fmla="*/ 2389648 w 5306514"/>
                  <a:gd name="connsiteY1276" fmla="*/ 291884 h 1209875"/>
                  <a:gd name="connsiteX1277" fmla="*/ 2396681 w 5306514"/>
                  <a:gd name="connsiteY1277" fmla="*/ 284850 h 1209875"/>
                  <a:gd name="connsiteX1278" fmla="*/ 2396681 w 5306514"/>
                  <a:gd name="connsiteY1278" fmla="*/ 284850 h 1209875"/>
                  <a:gd name="connsiteX1279" fmla="*/ 2403714 w 5306514"/>
                  <a:gd name="connsiteY1279" fmla="*/ 291884 h 1209875"/>
                  <a:gd name="connsiteX1280" fmla="*/ 2403714 w 5306514"/>
                  <a:gd name="connsiteY1280" fmla="*/ 291884 h 1209875"/>
                  <a:gd name="connsiteX1281" fmla="*/ 2396681 w 5306514"/>
                  <a:gd name="connsiteY1281" fmla="*/ 298917 h 1209875"/>
                  <a:gd name="connsiteX1282" fmla="*/ 2396681 w 5306514"/>
                  <a:gd name="connsiteY1282" fmla="*/ 298917 h 1209875"/>
                  <a:gd name="connsiteX1283" fmla="*/ 2389648 w 5306514"/>
                  <a:gd name="connsiteY1283" fmla="*/ 291884 h 1209875"/>
                  <a:gd name="connsiteX1284" fmla="*/ 2361514 w 5306514"/>
                  <a:gd name="connsiteY1284" fmla="*/ 291884 h 1209875"/>
                  <a:gd name="connsiteX1285" fmla="*/ 2368548 w 5306514"/>
                  <a:gd name="connsiteY1285" fmla="*/ 284850 h 1209875"/>
                  <a:gd name="connsiteX1286" fmla="*/ 2368548 w 5306514"/>
                  <a:gd name="connsiteY1286" fmla="*/ 284850 h 1209875"/>
                  <a:gd name="connsiteX1287" fmla="*/ 2375581 w 5306514"/>
                  <a:gd name="connsiteY1287" fmla="*/ 291884 h 1209875"/>
                  <a:gd name="connsiteX1288" fmla="*/ 2375581 w 5306514"/>
                  <a:gd name="connsiteY1288" fmla="*/ 291884 h 1209875"/>
                  <a:gd name="connsiteX1289" fmla="*/ 2368548 w 5306514"/>
                  <a:gd name="connsiteY1289" fmla="*/ 298917 h 1209875"/>
                  <a:gd name="connsiteX1290" fmla="*/ 2368548 w 5306514"/>
                  <a:gd name="connsiteY1290" fmla="*/ 298917 h 1209875"/>
                  <a:gd name="connsiteX1291" fmla="*/ 2361514 w 5306514"/>
                  <a:gd name="connsiteY1291" fmla="*/ 291884 h 1209875"/>
                  <a:gd name="connsiteX1292" fmla="*/ 2333381 w 5306514"/>
                  <a:gd name="connsiteY1292" fmla="*/ 291884 h 1209875"/>
                  <a:gd name="connsiteX1293" fmla="*/ 2340414 w 5306514"/>
                  <a:gd name="connsiteY1293" fmla="*/ 284850 h 1209875"/>
                  <a:gd name="connsiteX1294" fmla="*/ 2340414 w 5306514"/>
                  <a:gd name="connsiteY1294" fmla="*/ 284850 h 1209875"/>
                  <a:gd name="connsiteX1295" fmla="*/ 2347448 w 5306514"/>
                  <a:gd name="connsiteY1295" fmla="*/ 291884 h 1209875"/>
                  <a:gd name="connsiteX1296" fmla="*/ 2347448 w 5306514"/>
                  <a:gd name="connsiteY1296" fmla="*/ 291884 h 1209875"/>
                  <a:gd name="connsiteX1297" fmla="*/ 2340414 w 5306514"/>
                  <a:gd name="connsiteY1297" fmla="*/ 298917 h 1209875"/>
                  <a:gd name="connsiteX1298" fmla="*/ 2340414 w 5306514"/>
                  <a:gd name="connsiteY1298" fmla="*/ 298917 h 1209875"/>
                  <a:gd name="connsiteX1299" fmla="*/ 2333381 w 5306514"/>
                  <a:gd name="connsiteY1299" fmla="*/ 291884 h 1209875"/>
                  <a:gd name="connsiteX1300" fmla="*/ 2305247 w 5306514"/>
                  <a:gd name="connsiteY1300" fmla="*/ 291884 h 1209875"/>
                  <a:gd name="connsiteX1301" fmla="*/ 2312281 w 5306514"/>
                  <a:gd name="connsiteY1301" fmla="*/ 284850 h 1209875"/>
                  <a:gd name="connsiteX1302" fmla="*/ 2312281 w 5306514"/>
                  <a:gd name="connsiteY1302" fmla="*/ 284850 h 1209875"/>
                  <a:gd name="connsiteX1303" fmla="*/ 2319314 w 5306514"/>
                  <a:gd name="connsiteY1303" fmla="*/ 291884 h 1209875"/>
                  <a:gd name="connsiteX1304" fmla="*/ 2319314 w 5306514"/>
                  <a:gd name="connsiteY1304" fmla="*/ 291884 h 1209875"/>
                  <a:gd name="connsiteX1305" fmla="*/ 2312281 w 5306514"/>
                  <a:gd name="connsiteY1305" fmla="*/ 298917 h 1209875"/>
                  <a:gd name="connsiteX1306" fmla="*/ 2312281 w 5306514"/>
                  <a:gd name="connsiteY1306" fmla="*/ 298917 h 1209875"/>
                  <a:gd name="connsiteX1307" fmla="*/ 2305247 w 5306514"/>
                  <a:gd name="connsiteY1307" fmla="*/ 291884 h 1209875"/>
                  <a:gd name="connsiteX1308" fmla="*/ 2277114 w 5306514"/>
                  <a:gd name="connsiteY1308" fmla="*/ 291884 h 1209875"/>
                  <a:gd name="connsiteX1309" fmla="*/ 2284147 w 5306514"/>
                  <a:gd name="connsiteY1309" fmla="*/ 284850 h 1209875"/>
                  <a:gd name="connsiteX1310" fmla="*/ 2284147 w 5306514"/>
                  <a:gd name="connsiteY1310" fmla="*/ 284850 h 1209875"/>
                  <a:gd name="connsiteX1311" fmla="*/ 2291181 w 5306514"/>
                  <a:gd name="connsiteY1311" fmla="*/ 291884 h 1209875"/>
                  <a:gd name="connsiteX1312" fmla="*/ 2291181 w 5306514"/>
                  <a:gd name="connsiteY1312" fmla="*/ 291884 h 1209875"/>
                  <a:gd name="connsiteX1313" fmla="*/ 2284147 w 5306514"/>
                  <a:gd name="connsiteY1313" fmla="*/ 298917 h 1209875"/>
                  <a:gd name="connsiteX1314" fmla="*/ 2284147 w 5306514"/>
                  <a:gd name="connsiteY1314" fmla="*/ 298917 h 1209875"/>
                  <a:gd name="connsiteX1315" fmla="*/ 2277114 w 5306514"/>
                  <a:gd name="connsiteY1315" fmla="*/ 291884 h 1209875"/>
                  <a:gd name="connsiteX1316" fmla="*/ 2248981 w 5306514"/>
                  <a:gd name="connsiteY1316" fmla="*/ 291884 h 1209875"/>
                  <a:gd name="connsiteX1317" fmla="*/ 2256014 w 5306514"/>
                  <a:gd name="connsiteY1317" fmla="*/ 284850 h 1209875"/>
                  <a:gd name="connsiteX1318" fmla="*/ 2256014 w 5306514"/>
                  <a:gd name="connsiteY1318" fmla="*/ 284850 h 1209875"/>
                  <a:gd name="connsiteX1319" fmla="*/ 2263047 w 5306514"/>
                  <a:gd name="connsiteY1319" fmla="*/ 291884 h 1209875"/>
                  <a:gd name="connsiteX1320" fmla="*/ 2263047 w 5306514"/>
                  <a:gd name="connsiteY1320" fmla="*/ 291884 h 1209875"/>
                  <a:gd name="connsiteX1321" fmla="*/ 2256014 w 5306514"/>
                  <a:gd name="connsiteY1321" fmla="*/ 298917 h 1209875"/>
                  <a:gd name="connsiteX1322" fmla="*/ 2256014 w 5306514"/>
                  <a:gd name="connsiteY1322" fmla="*/ 298917 h 1209875"/>
                  <a:gd name="connsiteX1323" fmla="*/ 2248981 w 5306514"/>
                  <a:gd name="connsiteY1323" fmla="*/ 291884 h 1209875"/>
                  <a:gd name="connsiteX1324" fmla="*/ 2220847 w 5306514"/>
                  <a:gd name="connsiteY1324" fmla="*/ 291884 h 1209875"/>
                  <a:gd name="connsiteX1325" fmla="*/ 2227881 w 5306514"/>
                  <a:gd name="connsiteY1325" fmla="*/ 284850 h 1209875"/>
                  <a:gd name="connsiteX1326" fmla="*/ 2227881 w 5306514"/>
                  <a:gd name="connsiteY1326" fmla="*/ 284850 h 1209875"/>
                  <a:gd name="connsiteX1327" fmla="*/ 2234914 w 5306514"/>
                  <a:gd name="connsiteY1327" fmla="*/ 291884 h 1209875"/>
                  <a:gd name="connsiteX1328" fmla="*/ 2234914 w 5306514"/>
                  <a:gd name="connsiteY1328" fmla="*/ 291884 h 1209875"/>
                  <a:gd name="connsiteX1329" fmla="*/ 2227881 w 5306514"/>
                  <a:gd name="connsiteY1329" fmla="*/ 298917 h 1209875"/>
                  <a:gd name="connsiteX1330" fmla="*/ 2227881 w 5306514"/>
                  <a:gd name="connsiteY1330" fmla="*/ 298917 h 1209875"/>
                  <a:gd name="connsiteX1331" fmla="*/ 2220847 w 5306514"/>
                  <a:gd name="connsiteY1331" fmla="*/ 291884 h 1209875"/>
                  <a:gd name="connsiteX1332" fmla="*/ 2192714 w 5306514"/>
                  <a:gd name="connsiteY1332" fmla="*/ 291884 h 1209875"/>
                  <a:gd name="connsiteX1333" fmla="*/ 2199747 w 5306514"/>
                  <a:gd name="connsiteY1333" fmla="*/ 284850 h 1209875"/>
                  <a:gd name="connsiteX1334" fmla="*/ 2199747 w 5306514"/>
                  <a:gd name="connsiteY1334" fmla="*/ 284850 h 1209875"/>
                  <a:gd name="connsiteX1335" fmla="*/ 2206781 w 5306514"/>
                  <a:gd name="connsiteY1335" fmla="*/ 291884 h 1209875"/>
                  <a:gd name="connsiteX1336" fmla="*/ 2206781 w 5306514"/>
                  <a:gd name="connsiteY1336" fmla="*/ 291884 h 1209875"/>
                  <a:gd name="connsiteX1337" fmla="*/ 2199747 w 5306514"/>
                  <a:gd name="connsiteY1337" fmla="*/ 298917 h 1209875"/>
                  <a:gd name="connsiteX1338" fmla="*/ 2199747 w 5306514"/>
                  <a:gd name="connsiteY1338" fmla="*/ 298917 h 1209875"/>
                  <a:gd name="connsiteX1339" fmla="*/ 2192714 w 5306514"/>
                  <a:gd name="connsiteY1339" fmla="*/ 291884 h 1209875"/>
                  <a:gd name="connsiteX1340" fmla="*/ 2170629 w 5306514"/>
                  <a:gd name="connsiteY1340" fmla="*/ 297370 h 1209875"/>
                  <a:gd name="connsiteX1341" fmla="*/ 2164721 w 5306514"/>
                  <a:gd name="connsiteY1341" fmla="*/ 289352 h 1209875"/>
                  <a:gd name="connsiteX1342" fmla="*/ 2164721 w 5306514"/>
                  <a:gd name="connsiteY1342" fmla="*/ 289352 h 1209875"/>
                  <a:gd name="connsiteX1343" fmla="*/ 2172739 w 5306514"/>
                  <a:gd name="connsiteY1343" fmla="*/ 283303 h 1209875"/>
                  <a:gd name="connsiteX1344" fmla="*/ 2172739 w 5306514"/>
                  <a:gd name="connsiteY1344" fmla="*/ 283303 h 1209875"/>
                  <a:gd name="connsiteX1345" fmla="*/ 2178647 w 5306514"/>
                  <a:gd name="connsiteY1345" fmla="*/ 291321 h 1209875"/>
                  <a:gd name="connsiteX1346" fmla="*/ 2178647 w 5306514"/>
                  <a:gd name="connsiteY1346" fmla="*/ 291321 h 1209875"/>
                  <a:gd name="connsiteX1347" fmla="*/ 2171614 w 5306514"/>
                  <a:gd name="connsiteY1347" fmla="*/ 297370 h 1209875"/>
                  <a:gd name="connsiteX1348" fmla="*/ 2171614 w 5306514"/>
                  <a:gd name="connsiteY1348" fmla="*/ 297370 h 1209875"/>
                  <a:gd name="connsiteX1349" fmla="*/ 2170629 w 5306514"/>
                  <a:gd name="connsiteY1349" fmla="*/ 297370 h 1209875"/>
                  <a:gd name="connsiteX1350" fmla="*/ 2142074 w 5306514"/>
                  <a:gd name="connsiteY1350" fmla="*/ 290055 h 1209875"/>
                  <a:gd name="connsiteX1351" fmla="*/ 2137854 w 5306514"/>
                  <a:gd name="connsiteY1351" fmla="*/ 281052 h 1209875"/>
                  <a:gd name="connsiteX1352" fmla="*/ 2137854 w 5306514"/>
                  <a:gd name="connsiteY1352" fmla="*/ 281052 h 1209875"/>
                  <a:gd name="connsiteX1353" fmla="*/ 2146857 w 5306514"/>
                  <a:gd name="connsiteY1353" fmla="*/ 276832 h 1209875"/>
                  <a:gd name="connsiteX1354" fmla="*/ 2146857 w 5306514"/>
                  <a:gd name="connsiteY1354" fmla="*/ 276832 h 1209875"/>
                  <a:gd name="connsiteX1355" fmla="*/ 2151077 w 5306514"/>
                  <a:gd name="connsiteY1355" fmla="*/ 285835 h 1209875"/>
                  <a:gd name="connsiteX1356" fmla="*/ 2151077 w 5306514"/>
                  <a:gd name="connsiteY1356" fmla="*/ 285835 h 1209875"/>
                  <a:gd name="connsiteX1357" fmla="*/ 2144465 w 5306514"/>
                  <a:gd name="connsiteY1357" fmla="*/ 290477 h 1209875"/>
                  <a:gd name="connsiteX1358" fmla="*/ 2144465 w 5306514"/>
                  <a:gd name="connsiteY1358" fmla="*/ 290477 h 1209875"/>
                  <a:gd name="connsiteX1359" fmla="*/ 2142074 w 5306514"/>
                  <a:gd name="connsiteY1359" fmla="*/ 290055 h 1209875"/>
                  <a:gd name="connsiteX1360" fmla="*/ 149247 w 5306514"/>
                  <a:gd name="connsiteY1360" fmla="*/ 278942 h 1209875"/>
                  <a:gd name="connsiteX1361" fmla="*/ 156281 w 5306514"/>
                  <a:gd name="connsiteY1361" fmla="*/ 271909 h 1209875"/>
                  <a:gd name="connsiteX1362" fmla="*/ 156281 w 5306514"/>
                  <a:gd name="connsiteY1362" fmla="*/ 271909 h 1209875"/>
                  <a:gd name="connsiteX1363" fmla="*/ 163314 w 5306514"/>
                  <a:gd name="connsiteY1363" fmla="*/ 278942 h 1209875"/>
                  <a:gd name="connsiteX1364" fmla="*/ 163314 w 5306514"/>
                  <a:gd name="connsiteY1364" fmla="*/ 278942 h 1209875"/>
                  <a:gd name="connsiteX1365" fmla="*/ 156281 w 5306514"/>
                  <a:gd name="connsiteY1365" fmla="*/ 285976 h 1209875"/>
                  <a:gd name="connsiteX1366" fmla="*/ 156281 w 5306514"/>
                  <a:gd name="connsiteY1366" fmla="*/ 285976 h 1209875"/>
                  <a:gd name="connsiteX1367" fmla="*/ 149247 w 5306514"/>
                  <a:gd name="connsiteY1367" fmla="*/ 278942 h 1209875"/>
                  <a:gd name="connsiteX1368" fmla="*/ 2115488 w 5306514"/>
                  <a:gd name="connsiteY1368" fmla="*/ 277254 h 1209875"/>
                  <a:gd name="connsiteX1369" fmla="*/ 2113097 w 5306514"/>
                  <a:gd name="connsiteY1369" fmla="*/ 267548 h 1209875"/>
                  <a:gd name="connsiteX1370" fmla="*/ 2113097 w 5306514"/>
                  <a:gd name="connsiteY1370" fmla="*/ 267548 h 1209875"/>
                  <a:gd name="connsiteX1371" fmla="*/ 2122803 w 5306514"/>
                  <a:gd name="connsiteY1371" fmla="*/ 265298 h 1209875"/>
                  <a:gd name="connsiteX1372" fmla="*/ 2122803 w 5306514"/>
                  <a:gd name="connsiteY1372" fmla="*/ 265298 h 1209875"/>
                  <a:gd name="connsiteX1373" fmla="*/ 2125053 w 5306514"/>
                  <a:gd name="connsiteY1373" fmla="*/ 275004 h 1209875"/>
                  <a:gd name="connsiteX1374" fmla="*/ 2125053 w 5306514"/>
                  <a:gd name="connsiteY1374" fmla="*/ 275004 h 1209875"/>
                  <a:gd name="connsiteX1375" fmla="*/ 2119145 w 5306514"/>
                  <a:gd name="connsiteY1375" fmla="*/ 278239 h 1209875"/>
                  <a:gd name="connsiteX1376" fmla="*/ 2119145 w 5306514"/>
                  <a:gd name="connsiteY1376" fmla="*/ 278239 h 1209875"/>
                  <a:gd name="connsiteX1377" fmla="*/ 2115488 w 5306514"/>
                  <a:gd name="connsiteY1377" fmla="*/ 277254 h 1209875"/>
                  <a:gd name="connsiteX1378" fmla="*/ 2091997 w 5306514"/>
                  <a:gd name="connsiteY1378" fmla="*/ 259530 h 1209875"/>
                  <a:gd name="connsiteX1379" fmla="*/ 2091575 w 5306514"/>
                  <a:gd name="connsiteY1379" fmla="*/ 249543 h 1209875"/>
                  <a:gd name="connsiteX1380" fmla="*/ 2091575 w 5306514"/>
                  <a:gd name="connsiteY1380" fmla="*/ 249543 h 1209875"/>
                  <a:gd name="connsiteX1381" fmla="*/ 2101562 w 5306514"/>
                  <a:gd name="connsiteY1381" fmla="*/ 249121 h 1209875"/>
                  <a:gd name="connsiteX1382" fmla="*/ 2101562 w 5306514"/>
                  <a:gd name="connsiteY1382" fmla="*/ 249121 h 1209875"/>
                  <a:gd name="connsiteX1383" fmla="*/ 2101984 w 5306514"/>
                  <a:gd name="connsiteY1383" fmla="*/ 259108 h 1209875"/>
                  <a:gd name="connsiteX1384" fmla="*/ 2101984 w 5306514"/>
                  <a:gd name="connsiteY1384" fmla="*/ 259108 h 1209875"/>
                  <a:gd name="connsiteX1385" fmla="*/ 2096779 w 5306514"/>
                  <a:gd name="connsiteY1385" fmla="*/ 261359 h 1209875"/>
                  <a:gd name="connsiteX1386" fmla="*/ 2096779 w 5306514"/>
                  <a:gd name="connsiteY1386" fmla="*/ 261359 h 1209875"/>
                  <a:gd name="connsiteX1387" fmla="*/ 2091997 w 5306514"/>
                  <a:gd name="connsiteY1387" fmla="*/ 259530 h 1209875"/>
                  <a:gd name="connsiteX1388" fmla="*/ 149247 w 5306514"/>
                  <a:gd name="connsiteY1388" fmla="*/ 250809 h 1209875"/>
                  <a:gd name="connsiteX1389" fmla="*/ 156281 w 5306514"/>
                  <a:gd name="connsiteY1389" fmla="*/ 243776 h 1209875"/>
                  <a:gd name="connsiteX1390" fmla="*/ 156281 w 5306514"/>
                  <a:gd name="connsiteY1390" fmla="*/ 243776 h 1209875"/>
                  <a:gd name="connsiteX1391" fmla="*/ 163314 w 5306514"/>
                  <a:gd name="connsiteY1391" fmla="*/ 250809 h 1209875"/>
                  <a:gd name="connsiteX1392" fmla="*/ 163314 w 5306514"/>
                  <a:gd name="connsiteY1392" fmla="*/ 250809 h 1209875"/>
                  <a:gd name="connsiteX1393" fmla="*/ 156281 w 5306514"/>
                  <a:gd name="connsiteY1393" fmla="*/ 257842 h 1209875"/>
                  <a:gd name="connsiteX1394" fmla="*/ 156281 w 5306514"/>
                  <a:gd name="connsiteY1394" fmla="*/ 257842 h 1209875"/>
                  <a:gd name="connsiteX1395" fmla="*/ 149247 w 5306514"/>
                  <a:gd name="connsiteY1395" fmla="*/ 250809 h 1209875"/>
                  <a:gd name="connsiteX1396" fmla="*/ 2072444 w 5306514"/>
                  <a:gd name="connsiteY1396" fmla="*/ 237305 h 1209875"/>
                  <a:gd name="connsiteX1397" fmla="*/ 2074132 w 5306514"/>
                  <a:gd name="connsiteY1397" fmla="*/ 227599 h 1209875"/>
                  <a:gd name="connsiteX1398" fmla="*/ 2074132 w 5306514"/>
                  <a:gd name="connsiteY1398" fmla="*/ 227599 h 1209875"/>
                  <a:gd name="connsiteX1399" fmla="*/ 2083979 w 5306514"/>
                  <a:gd name="connsiteY1399" fmla="*/ 229146 h 1209875"/>
                  <a:gd name="connsiteX1400" fmla="*/ 2083979 w 5306514"/>
                  <a:gd name="connsiteY1400" fmla="*/ 229146 h 1209875"/>
                  <a:gd name="connsiteX1401" fmla="*/ 2082291 w 5306514"/>
                  <a:gd name="connsiteY1401" fmla="*/ 238993 h 1209875"/>
                  <a:gd name="connsiteX1402" fmla="*/ 2082291 w 5306514"/>
                  <a:gd name="connsiteY1402" fmla="*/ 238993 h 1209875"/>
                  <a:gd name="connsiteX1403" fmla="*/ 2078211 w 5306514"/>
                  <a:gd name="connsiteY1403" fmla="*/ 240259 h 1209875"/>
                  <a:gd name="connsiteX1404" fmla="*/ 2078211 w 5306514"/>
                  <a:gd name="connsiteY1404" fmla="*/ 240259 h 1209875"/>
                  <a:gd name="connsiteX1405" fmla="*/ 2072444 w 5306514"/>
                  <a:gd name="connsiteY1405" fmla="*/ 237305 h 1209875"/>
                  <a:gd name="connsiteX1406" fmla="*/ 149247 w 5306514"/>
                  <a:gd name="connsiteY1406" fmla="*/ 222676 h 1209875"/>
                  <a:gd name="connsiteX1407" fmla="*/ 156281 w 5306514"/>
                  <a:gd name="connsiteY1407" fmla="*/ 215642 h 1209875"/>
                  <a:gd name="connsiteX1408" fmla="*/ 156281 w 5306514"/>
                  <a:gd name="connsiteY1408" fmla="*/ 215642 h 1209875"/>
                  <a:gd name="connsiteX1409" fmla="*/ 163314 w 5306514"/>
                  <a:gd name="connsiteY1409" fmla="*/ 222676 h 1209875"/>
                  <a:gd name="connsiteX1410" fmla="*/ 163314 w 5306514"/>
                  <a:gd name="connsiteY1410" fmla="*/ 222676 h 1209875"/>
                  <a:gd name="connsiteX1411" fmla="*/ 156281 w 5306514"/>
                  <a:gd name="connsiteY1411" fmla="*/ 229709 h 1209875"/>
                  <a:gd name="connsiteX1412" fmla="*/ 156281 w 5306514"/>
                  <a:gd name="connsiteY1412" fmla="*/ 229709 h 1209875"/>
                  <a:gd name="connsiteX1413" fmla="*/ 149247 w 5306514"/>
                  <a:gd name="connsiteY1413" fmla="*/ 222676 h 1209875"/>
                  <a:gd name="connsiteX1414" fmla="*/ 2057674 w 5306514"/>
                  <a:gd name="connsiteY1414" fmla="*/ 211844 h 1209875"/>
                  <a:gd name="connsiteX1415" fmla="*/ 2061331 w 5306514"/>
                  <a:gd name="connsiteY1415" fmla="*/ 202560 h 1209875"/>
                  <a:gd name="connsiteX1416" fmla="*/ 2061331 w 5306514"/>
                  <a:gd name="connsiteY1416" fmla="*/ 202560 h 1209875"/>
                  <a:gd name="connsiteX1417" fmla="*/ 2070615 w 5306514"/>
                  <a:gd name="connsiteY1417" fmla="*/ 206077 h 1209875"/>
                  <a:gd name="connsiteX1418" fmla="*/ 2070615 w 5306514"/>
                  <a:gd name="connsiteY1418" fmla="*/ 206077 h 1209875"/>
                  <a:gd name="connsiteX1419" fmla="*/ 2067099 w 5306514"/>
                  <a:gd name="connsiteY1419" fmla="*/ 215361 h 1209875"/>
                  <a:gd name="connsiteX1420" fmla="*/ 2067099 w 5306514"/>
                  <a:gd name="connsiteY1420" fmla="*/ 215361 h 1209875"/>
                  <a:gd name="connsiteX1421" fmla="*/ 2064145 w 5306514"/>
                  <a:gd name="connsiteY1421" fmla="*/ 215924 h 1209875"/>
                  <a:gd name="connsiteX1422" fmla="*/ 2064145 w 5306514"/>
                  <a:gd name="connsiteY1422" fmla="*/ 215924 h 1209875"/>
                  <a:gd name="connsiteX1423" fmla="*/ 2057674 w 5306514"/>
                  <a:gd name="connsiteY1423" fmla="*/ 211844 h 1209875"/>
                  <a:gd name="connsiteX1424" fmla="*/ 149247 w 5306514"/>
                  <a:gd name="connsiteY1424" fmla="*/ 194542 h 1209875"/>
                  <a:gd name="connsiteX1425" fmla="*/ 156281 w 5306514"/>
                  <a:gd name="connsiteY1425" fmla="*/ 187509 h 1209875"/>
                  <a:gd name="connsiteX1426" fmla="*/ 156281 w 5306514"/>
                  <a:gd name="connsiteY1426" fmla="*/ 187509 h 1209875"/>
                  <a:gd name="connsiteX1427" fmla="*/ 163314 w 5306514"/>
                  <a:gd name="connsiteY1427" fmla="*/ 194542 h 1209875"/>
                  <a:gd name="connsiteX1428" fmla="*/ 163314 w 5306514"/>
                  <a:gd name="connsiteY1428" fmla="*/ 194542 h 1209875"/>
                  <a:gd name="connsiteX1429" fmla="*/ 156281 w 5306514"/>
                  <a:gd name="connsiteY1429" fmla="*/ 201576 h 1209875"/>
                  <a:gd name="connsiteX1430" fmla="*/ 156281 w 5306514"/>
                  <a:gd name="connsiteY1430" fmla="*/ 201576 h 1209875"/>
                  <a:gd name="connsiteX1431" fmla="*/ 149247 w 5306514"/>
                  <a:gd name="connsiteY1431" fmla="*/ 194542 h 1209875"/>
                  <a:gd name="connsiteX1432" fmla="*/ 2048390 w 5306514"/>
                  <a:gd name="connsiteY1432" fmla="*/ 183851 h 1209875"/>
                  <a:gd name="connsiteX1433" fmla="*/ 2053735 w 5306514"/>
                  <a:gd name="connsiteY1433" fmla="*/ 175411 h 1209875"/>
                  <a:gd name="connsiteX1434" fmla="*/ 2053735 w 5306514"/>
                  <a:gd name="connsiteY1434" fmla="*/ 175411 h 1209875"/>
                  <a:gd name="connsiteX1435" fmla="*/ 2062035 w 5306514"/>
                  <a:gd name="connsiteY1435" fmla="*/ 180757 h 1209875"/>
                  <a:gd name="connsiteX1436" fmla="*/ 2062035 w 5306514"/>
                  <a:gd name="connsiteY1436" fmla="*/ 180757 h 1209875"/>
                  <a:gd name="connsiteX1437" fmla="*/ 2056830 w 5306514"/>
                  <a:gd name="connsiteY1437" fmla="*/ 189197 h 1209875"/>
                  <a:gd name="connsiteX1438" fmla="*/ 2056830 w 5306514"/>
                  <a:gd name="connsiteY1438" fmla="*/ 189197 h 1209875"/>
                  <a:gd name="connsiteX1439" fmla="*/ 2055283 w 5306514"/>
                  <a:gd name="connsiteY1439" fmla="*/ 189337 h 1209875"/>
                  <a:gd name="connsiteX1440" fmla="*/ 2055283 w 5306514"/>
                  <a:gd name="connsiteY1440" fmla="*/ 189337 h 1209875"/>
                  <a:gd name="connsiteX1441" fmla="*/ 2048390 w 5306514"/>
                  <a:gd name="connsiteY1441" fmla="*/ 183851 h 1209875"/>
                  <a:gd name="connsiteX1442" fmla="*/ 149247 w 5306514"/>
                  <a:gd name="connsiteY1442" fmla="*/ 166409 h 1209875"/>
                  <a:gd name="connsiteX1443" fmla="*/ 156281 w 5306514"/>
                  <a:gd name="connsiteY1443" fmla="*/ 159375 h 1209875"/>
                  <a:gd name="connsiteX1444" fmla="*/ 156281 w 5306514"/>
                  <a:gd name="connsiteY1444" fmla="*/ 159375 h 1209875"/>
                  <a:gd name="connsiteX1445" fmla="*/ 163314 w 5306514"/>
                  <a:gd name="connsiteY1445" fmla="*/ 166409 h 1209875"/>
                  <a:gd name="connsiteX1446" fmla="*/ 163314 w 5306514"/>
                  <a:gd name="connsiteY1446" fmla="*/ 166409 h 1209875"/>
                  <a:gd name="connsiteX1447" fmla="*/ 156281 w 5306514"/>
                  <a:gd name="connsiteY1447" fmla="*/ 173442 h 1209875"/>
                  <a:gd name="connsiteX1448" fmla="*/ 156281 w 5306514"/>
                  <a:gd name="connsiteY1448" fmla="*/ 173442 h 1209875"/>
                  <a:gd name="connsiteX1449" fmla="*/ 149247 w 5306514"/>
                  <a:gd name="connsiteY1449" fmla="*/ 166409 h 1209875"/>
                  <a:gd name="connsiteX1450" fmla="*/ 2044873 w 5306514"/>
                  <a:gd name="connsiteY1450" fmla="*/ 154593 h 1209875"/>
                  <a:gd name="connsiteX1451" fmla="*/ 2044873 w 5306514"/>
                  <a:gd name="connsiteY1451" fmla="*/ 154593 h 1209875"/>
                  <a:gd name="connsiteX1452" fmla="*/ 2044873 w 5306514"/>
                  <a:gd name="connsiteY1452" fmla="*/ 154593 h 1209875"/>
                  <a:gd name="connsiteX1453" fmla="*/ 2051766 w 5306514"/>
                  <a:gd name="connsiteY1453" fmla="*/ 147419 h 1209875"/>
                  <a:gd name="connsiteX1454" fmla="*/ 2051766 w 5306514"/>
                  <a:gd name="connsiteY1454" fmla="*/ 147419 h 1209875"/>
                  <a:gd name="connsiteX1455" fmla="*/ 2058940 w 5306514"/>
                  <a:gd name="connsiteY1455" fmla="*/ 154311 h 1209875"/>
                  <a:gd name="connsiteX1456" fmla="*/ 2058940 w 5306514"/>
                  <a:gd name="connsiteY1456" fmla="*/ 154311 h 1209875"/>
                  <a:gd name="connsiteX1457" fmla="*/ 2052047 w 5306514"/>
                  <a:gd name="connsiteY1457" fmla="*/ 161485 h 1209875"/>
                  <a:gd name="connsiteX1458" fmla="*/ 2052047 w 5306514"/>
                  <a:gd name="connsiteY1458" fmla="*/ 161485 h 1209875"/>
                  <a:gd name="connsiteX1459" fmla="*/ 2051766 w 5306514"/>
                  <a:gd name="connsiteY1459" fmla="*/ 161485 h 1209875"/>
                  <a:gd name="connsiteX1460" fmla="*/ 2051766 w 5306514"/>
                  <a:gd name="connsiteY1460" fmla="*/ 161485 h 1209875"/>
                  <a:gd name="connsiteX1461" fmla="*/ 2044873 w 5306514"/>
                  <a:gd name="connsiteY1461" fmla="*/ 154593 h 1209875"/>
                  <a:gd name="connsiteX1462" fmla="*/ 156140 w 5306514"/>
                  <a:gd name="connsiteY1462" fmla="*/ 145309 h 1209875"/>
                  <a:gd name="connsiteX1463" fmla="*/ 149529 w 5306514"/>
                  <a:gd name="connsiteY1463" fmla="*/ 137853 h 1209875"/>
                  <a:gd name="connsiteX1464" fmla="*/ 149529 w 5306514"/>
                  <a:gd name="connsiteY1464" fmla="*/ 137853 h 1209875"/>
                  <a:gd name="connsiteX1465" fmla="*/ 156984 w 5306514"/>
                  <a:gd name="connsiteY1465" fmla="*/ 131242 h 1209875"/>
                  <a:gd name="connsiteX1466" fmla="*/ 156984 w 5306514"/>
                  <a:gd name="connsiteY1466" fmla="*/ 131242 h 1209875"/>
                  <a:gd name="connsiteX1467" fmla="*/ 163595 w 5306514"/>
                  <a:gd name="connsiteY1467" fmla="*/ 138838 h 1209875"/>
                  <a:gd name="connsiteX1468" fmla="*/ 163595 w 5306514"/>
                  <a:gd name="connsiteY1468" fmla="*/ 138838 h 1209875"/>
                  <a:gd name="connsiteX1469" fmla="*/ 156562 w 5306514"/>
                  <a:gd name="connsiteY1469" fmla="*/ 145309 h 1209875"/>
                  <a:gd name="connsiteX1470" fmla="*/ 156562 w 5306514"/>
                  <a:gd name="connsiteY1470" fmla="*/ 145309 h 1209875"/>
                  <a:gd name="connsiteX1471" fmla="*/ 156140 w 5306514"/>
                  <a:gd name="connsiteY1471" fmla="*/ 145309 h 1209875"/>
                  <a:gd name="connsiteX1472" fmla="*/ 2043326 w 5306514"/>
                  <a:gd name="connsiteY1472" fmla="*/ 127444 h 1209875"/>
                  <a:gd name="connsiteX1473" fmla="*/ 2049234 w 5306514"/>
                  <a:gd name="connsiteY1473" fmla="*/ 119426 h 1209875"/>
                  <a:gd name="connsiteX1474" fmla="*/ 2049234 w 5306514"/>
                  <a:gd name="connsiteY1474" fmla="*/ 119426 h 1209875"/>
                  <a:gd name="connsiteX1475" fmla="*/ 2057111 w 5306514"/>
                  <a:gd name="connsiteY1475" fmla="*/ 125334 h 1209875"/>
                  <a:gd name="connsiteX1476" fmla="*/ 2057111 w 5306514"/>
                  <a:gd name="connsiteY1476" fmla="*/ 125334 h 1209875"/>
                  <a:gd name="connsiteX1477" fmla="*/ 2051344 w 5306514"/>
                  <a:gd name="connsiteY1477" fmla="*/ 133352 h 1209875"/>
                  <a:gd name="connsiteX1478" fmla="*/ 2051344 w 5306514"/>
                  <a:gd name="connsiteY1478" fmla="*/ 133352 h 1209875"/>
                  <a:gd name="connsiteX1479" fmla="*/ 2050219 w 5306514"/>
                  <a:gd name="connsiteY1479" fmla="*/ 133352 h 1209875"/>
                  <a:gd name="connsiteX1480" fmla="*/ 2050219 w 5306514"/>
                  <a:gd name="connsiteY1480" fmla="*/ 133352 h 1209875"/>
                  <a:gd name="connsiteX1481" fmla="*/ 2043326 w 5306514"/>
                  <a:gd name="connsiteY1481" fmla="*/ 127444 h 1209875"/>
                  <a:gd name="connsiteX1482" fmla="*/ 159376 w 5306514"/>
                  <a:gd name="connsiteY1482" fmla="*/ 117316 h 1209875"/>
                  <a:gd name="connsiteX1483" fmla="*/ 154311 w 5306514"/>
                  <a:gd name="connsiteY1483" fmla="*/ 108735 h 1209875"/>
                  <a:gd name="connsiteX1484" fmla="*/ 154311 w 5306514"/>
                  <a:gd name="connsiteY1484" fmla="*/ 108735 h 1209875"/>
                  <a:gd name="connsiteX1485" fmla="*/ 163033 w 5306514"/>
                  <a:gd name="connsiteY1485" fmla="*/ 103812 h 1209875"/>
                  <a:gd name="connsiteX1486" fmla="*/ 163033 w 5306514"/>
                  <a:gd name="connsiteY1486" fmla="*/ 103812 h 1209875"/>
                  <a:gd name="connsiteX1487" fmla="*/ 167956 w 5306514"/>
                  <a:gd name="connsiteY1487" fmla="*/ 112533 h 1209875"/>
                  <a:gd name="connsiteX1488" fmla="*/ 167956 w 5306514"/>
                  <a:gd name="connsiteY1488" fmla="*/ 112533 h 1209875"/>
                  <a:gd name="connsiteX1489" fmla="*/ 161204 w 5306514"/>
                  <a:gd name="connsiteY1489" fmla="*/ 117597 h 1209875"/>
                  <a:gd name="connsiteX1490" fmla="*/ 161204 w 5306514"/>
                  <a:gd name="connsiteY1490" fmla="*/ 117597 h 1209875"/>
                  <a:gd name="connsiteX1491" fmla="*/ 159376 w 5306514"/>
                  <a:gd name="connsiteY1491" fmla="*/ 117316 h 1209875"/>
                  <a:gd name="connsiteX1492" fmla="*/ 2036715 w 5306514"/>
                  <a:gd name="connsiteY1492" fmla="*/ 101561 h 1209875"/>
                  <a:gd name="connsiteX1493" fmla="*/ 2040794 w 5306514"/>
                  <a:gd name="connsiteY1493" fmla="*/ 92559 h 1209875"/>
                  <a:gd name="connsiteX1494" fmla="*/ 2040794 w 5306514"/>
                  <a:gd name="connsiteY1494" fmla="*/ 92559 h 1209875"/>
                  <a:gd name="connsiteX1495" fmla="*/ 2049796 w 5306514"/>
                  <a:gd name="connsiteY1495" fmla="*/ 96779 h 1209875"/>
                  <a:gd name="connsiteX1496" fmla="*/ 2049937 w 5306514"/>
                  <a:gd name="connsiteY1496" fmla="*/ 96779 h 1209875"/>
                  <a:gd name="connsiteX1497" fmla="*/ 2045717 w 5306514"/>
                  <a:gd name="connsiteY1497" fmla="*/ 105781 h 1209875"/>
                  <a:gd name="connsiteX1498" fmla="*/ 2045717 w 5306514"/>
                  <a:gd name="connsiteY1498" fmla="*/ 105781 h 1209875"/>
                  <a:gd name="connsiteX1499" fmla="*/ 2043326 w 5306514"/>
                  <a:gd name="connsiteY1499" fmla="*/ 106203 h 1209875"/>
                  <a:gd name="connsiteX1500" fmla="*/ 2043326 w 5306514"/>
                  <a:gd name="connsiteY1500" fmla="*/ 106203 h 1209875"/>
                  <a:gd name="connsiteX1501" fmla="*/ 2036715 w 5306514"/>
                  <a:gd name="connsiteY1501" fmla="*/ 101561 h 1209875"/>
                  <a:gd name="connsiteX1502" fmla="*/ 168097 w 5306514"/>
                  <a:gd name="connsiteY1502" fmla="*/ 90589 h 1209875"/>
                  <a:gd name="connsiteX1503" fmla="*/ 165002 w 5306514"/>
                  <a:gd name="connsiteY1503" fmla="*/ 81165 h 1209875"/>
                  <a:gd name="connsiteX1504" fmla="*/ 165002 w 5306514"/>
                  <a:gd name="connsiteY1504" fmla="*/ 81165 h 1209875"/>
                  <a:gd name="connsiteX1505" fmla="*/ 174427 w 5306514"/>
                  <a:gd name="connsiteY1505" fmla="*/ 78070 h 1209875"/>
                  <a:gd name="connsiteX1506" fmla="*/ 174427 w 5306514"/>
                  <a:gd name="connsiteY1506" fmla="*/ 78070 h 1209875"/>
                  <a:gd name="connsiteX1507" fmla="*/ 177522 w 5306514"/>
                  <a:gd name="connsiteY1507" fmla="*/ 87635 h 1209875"/>
                  <a:gd name="connsiteX1508" fmla="*/ 177522 w 5306514"/>
                  <a:gd name="connsiteY1508" fmla="*/ 87635 h 1209875"/>
                  <a:gd name="connsiteX1509" fmla="*/ 177522 w 5306514"/>
                  <a:gd name="connsiteY1509" fmla="*/ 87495 h 1209875"/>
                  <a:gd name="connsiteX1510" fmla="*/ 177522 w 5306514"/>
                  <a:gd name="connsiteY1510" fmla="*/ 87495 h 1209875"/>
                  <a:gd name="connsiteX1511" fmla="*/ 171191 w 5306514"/>
                  <a:gd name="connsiteY1511" fmla="*/ 91433 h 1209875"/>
                  <a:gd name="connsiteX1512" fmla="*/ 171191 w 5306514"/>
                  <a:gd name="connsiteY1512" fmla="*/ 91433 h 1209875"/>
                  <a:gd name="connsiteX1513" fmla="*/ 168097 w 5306514"/>
                  <a:gd name="connsiteY1513" fmla="*/ 90589 h 1209875"/>
                  <a:gd name="connsiteX1514" fmla="*/ 2025039 w 5306514"/>
                  <a:gd name="connsiteY1514" fmla="*/ 77648 h 1209875"/>
                  <a:gd name="connsiteX1515" fmla="*/ 2025039 w 5306514"/>
                  <a:gd name="connsiteY1515" fmla="*/ 77648 h 1209875"/>
                  <a:gd name="connsiteX1516" fmla="*/ 2025039 w 5306514"/>
                  <a:gd name="connsiteY1516" fmla="*/ 77648 h 1209875"/>
                  <a:gd name="connsiteX1517" fmla="*/ 2027290 w 5306514"/>
                  <a:gd name="connsiteY1517" fmla="*/ 67942 h 1209875"/>
                  <a:gd name="connsiteX1518" fmla="*/ 2027290 w 5306514"/>
                  <a:gd name="connsiteY1518" fmla="*/ 67942 h 1209875"/>
                  <a:gd name="connsiteX1519" fmla="*/ 2036996 w 5306514"/>
                  <a:gd name="connsiteY1519" fmla="*/ 70193 h 1209875"/>
                  <a:gd name="connsiteX1520" fmla="*/ 2036996 w 5306514"/>
                  <a:gd name="connsiteY1520" fmla="*/ 70193 h 1209875"/>
                  <a:gd name="connsiteX1521" fmla="*/ 2034745 w 5306514"/>
                  <a:gd name="connsiteY1521" fmla="*/ 79899 h 1209875"/>
                  <a:gd name="connsiteX1522" fmla="*/ 2034745 w 5306514"/>
                  <a:gd name="connsiteY1522" fmla="*/ 79899 h 1209875"/>
                  <a:gd name="connsiteX1523" fmla="*/ 2030947 w 5306514"/>
                  <a:gd name="connsiteY1523" fmla="*/ 80883 h 1209875"/>
                  <a:gd name="connsiteX1524" fmla="*/ 2030947 w 5306514"/>
                  <a:gd name="connsiteY1524" fmla="*/ 80883 h 1209875"/>
                  <a:gd name="connsiteX1525" fmla="*/ 2025039 w 5306514"/>
                  <a:gd name="connsiteY1525" fmla="*/ 77648 h 1209875"/>
                  <a:gd name="connsiteX1526" fmla="*/ 182023 w 5306514"/>
                  <a:gd name="connsiteY1526" fmla="*/ 66254 h 1209875"/>
                  <a:gd name="connsiteX1527" fmla="*/ 180757 w 5306514"/>
                  <a:gd name="connsiteY1527" fmla="*/ 56407 h 1209875"/>
                  <a:gd name="connsiteX1528" fmla="*/ 180757 w 5306514"/>
                  <a:gd name="connsiteY1528" fmla="*/ 56407 h 1209875"/>
                  <a:gd name="connsiteX1529" fmla="*/ 190604 w 5306514"/>
                  <a:gd name="connsiteY1529" fmla="*/ 55141 h 1209875"/>
                  <a:gd name="connsiteX1530" fmla="*/ 190604 w 5306514"/>
                  <a:gd name="connsiteY1530" fmla="*/ 55141 h 1209875"/>
                  <a:gd name="connsiteX1531" fmla="*/ 191870 w 5306514"/>
                  <a:gd name="connsiteY1531" fmla="*/ 64988 h 1209875"/>
                  <a:gd name="connsiteX1532" fmla="*/ 191870 w 5306514"/>
                  <a:gd name="connsiteY1532" fmla="*/ 64988 h 1209875"/>
                  <a:gd name="connsiteX1533" fmla="*/ 191870 w 5306514"/>
                  <a:gd name="connsiteY1533" fmla="*/ 65129 h 1209875"/>
                  <a:gd name="connsiteX1534" fmla="*/ 191870 w 5306514"/>
                  <a:gd name="connsiteY1534" fmla="*/ 65129 h 1209875"/>
                  <a:gd name="connsiteX1535" fmla="*/ 186384 w 5306514"/>
                  <a:gd name="connsiteY1535" fmla="*/ 67801 h 1209875"/>
                  <a:gd name="connsiteX1536" fmla="*/ 186384 w 5306514"/>
                  <a:gd name="connsiteY1536" fmla="*/ 67801 h 1209875"/>
                  <a:gd name="connsiteX1537" fmla="*/ 182023 w 5306514"/>
                  <a:gd name="connsiteY1537" fmla="*/ 66254 h 1209875"/>
                  <a:gd name="connsiteX1538" fmla="*/ 2008863 w 5306514"/>
                  <a:gd name="connsiteY1538" fmla="*/ 56407 h 1209875"/>
                  <a:gd name="connsiteX1539" fmla="*/ 2009144 w 5306514"/>
                  <a:gd name="connsiteY1539" fmla="*/ 46420 h 1209875"/>
                  <a:gd name="connsiteX1540" fmla="*/ 2009144 w 5306514"/>
                  <a:gd name="connsiteY1540" fmla="*/ 46420 h 1209875"/>
                  <a:gd name="connsiteX1541" fmla="*/ 2019131 w 5306514"/>
                  <a:gd name="connsiteY1541" fmla="*/ 46842 h 1209875"/>
                  <a:gd name="connsiteX1542" fmla="*/ 2019131 w 5306514"/>
                  <a:gd name="connsiteY1542" fmla="*/ 46842 h 1209875"/>
                  <a:gd name="connsiteX1543" fmla="*/ 2018709 w 5306514"/>
                  <a:gd name="connsiteY1543" fmla="*/ 56829 h 1209875"/>
                  <a:gd name="connsiteX1544" fmla="*/ 2018709 w 5306514"/>
                  <a:gd name="connsiteY1544" fmla="*/ 56829 h 1209875"/>
                  <a:gd name="connsiteX1545" fmla="*/ 2013927 w 5306514"/>
                  <a:gd name="connsiteY1545" fmla="*/ 58658 h 1209875"/>
                  <a:gd name="connsiteX1546" fmla="*/ 2013927 w 5306514"/>
                  <a:gd name="connsiteY1546" fmla="*/ 58658 h 1209875"/>
                  <a:gd name="connsiteX1547" fmla="*/ 2008863 w 5306514"/>
                  <a:gd name="connsiteY1547" fmla="*/ 56407 h 1209875"/>
                  <a:gd name="connsiteX1548" fmla="*/ 200450 w 5306514"/>
                  <a:gd name="connsiteY1548" fmla="*/ 45013 h 1209875"/>
                  <a:gd name="connsiteX1549" fmla="*/ 201154 w 5306514"/>
                  <a:gd name="connsiteY1549" fmla="*/ 35167 h 1209875"/>
                  <a:gd name="connsiteX1550" fmla="*/ 201294 w 5306514"/>
                  <a:gd name="connsiteY1550" fmla="*/ 35167 h 1209875"/>
                  <a:gd name="connsiteX1551" fmla="*/ 211141 w 5306514"/>
                  <a:gd name="connsiteY1551" fmla="*/ 35870 h 1209875"/>
                  <a:gd name="connsiteX1552" fmla="*/ 211141 w 5306514"/>
                  <a:gd name="connsiteY1552" fmla="*/ 35870 h 1209875"/>
                  <a:gd name="connsiteX1553" fmla="*/ 210297 w 5306514"/>
                  <a:gd name="connsiteY1553" fmla="*/ 45857 h 1209875"/>
                  <a:gd name="connsiteX1554" fmla="*/ 210297 w 5306514"/>
                  <a:gd name="connsiteY1554" fmla="*/ 45857 h 1209875"/>
                  <a:gd name="connsiteX1555" fmla="*/ 205795 w 5306514"/>
                  <a:gd name="connsiteY1555" fmla="*/ 47545 h 1209875"/>
                  <a:gd name="connsiteX1556" fmla="*/ 205795 w 5306514"/>
                  <a:gd name="connsiteY1556" fmla="*/ 47545 h 1209875"/>
                  <a:gd name="connsiteX1557" fmla="*/ 200450 w 5306514"/>
                  <a:gd name="connsiteY1557" fmla="*/ 45013 h 1209875"/>
                  <a:gd name="connsiteX1558" fmla="*/ 1988747 w 5306514"/>
                  <a:gd name="connsiteY1558" fmla="*/ 38824 h 1209875"/>
                  <a:gd name="connsiteX1559" fmla="*/ 1987059 w 5306514"/>
                  <a:gd name="connsiteY1559" fmla="*/ 28977 h 1209875"/>
                  <a:gd name="connsiteX1560" fmla="*/ 1987059 w 5306514"/>
                  <a:gd name="connsiteY1560" fmla="*/ 28977 h 1209875"/>
                  <a:gd name="connsiteX1561" fmla="*/ 1996906 w 5306514"/>
                  <a:gd name="connsiteY1561" fmla="*/ 27430 h 1209875"/>
                  <a:gd name="connsiteX1562" fmla="*/ 1996906 w 5306514"/>
                  <a:gd name="connsiteY1562" fmla="*/ 27430 h 1209875"/>
                  <a:gd name="connsiteX1563" fmla="*/ 1998594 w 5306514"/>
                  <a:gd name="connsiteY1563" fmla="*/ 37136 h 1209875"/>
                  <a:gd name="connsiteX1564" fmla="*/ 1998594 w 5306514"/>
                  <a:gd name="connsiteY1564" fmla="*/ 37136 h 1209875"/>
                  <a:gd name="connsiteX1565" fmla="*/ 1992827 w 5306514"/>
                  <a:gd name="connsiteY1565" fmla="*/ 40090 h 1209875"/>
                  <a:gd name="connsiteX1566" fmla="*/ 1992827 w 5306514"/>
                  <a:gd name="connsiteY1566" fmla="*/ 40090 h 1209875"/>
                  <a:gd name="connsiteX1567" fmla="*/ 1988747 w 5306514"/>
                  <a:gd name="connsiteY1567" fmla="*/ 38824 h 1209875"/>
                  <a:gd name="connsiteX1568" fmla="*/ 222676 w 5306514"/>
                  <a:gd name="connsiteY1568" fmla="*/ 27852 h 1209875"/>
                  <a:gd name="connsiteX1569" fmla="*/ 225489 w 5306514"/>
                  <a:gd name="connsiteY1569" fmla="*/ 18427 h 1209875"/>
                  <a:gd name="connsiteX1570" fmla="*/ 225489 w 5306514"/>
                  <a:gd name="connsiteY1570" fmla="*/ 18427 h 1209875"/>
                  <a:gd name="connsiteX1571" fmla="*/ 235054 w 5306514"/>
                  <a:gd name="connsiteY1571" fmla="*/ 21100 h 1209875"/>
                  <a:gd name="connsiteX1572" fmla="*/ 235054 w 5306514"/>
                  <a:gd name="connsiteY1572" fmla="*/ 21100 h 1209875"/>
                  <a:gd name="connsiteX1573" fmla="*/ 232241 w 5306514"/>
                  <a:gd name="connsiteY1573" fmla="*/ 30665 h 1209875"/>
                  <a:gd name="connsiteX1574" fmla="*/ 232241 w 5306514"/>
                  <a:gd name="connsiteY1574" fmla="*/ 30665 h 1209875"/>
                  <a:gd name="connsiteX1575" fmla="*/ 228865 w 5306514"/>
                  <a:gd name="connsiteY1575" fmla="*/ 31509 h 1209875"/>
                  <a:gd name="connsiteX1576" fmla="*/ 228865 w 5306514"/>
                  <a:gd name="connsiteY1576" fmla="*/ 31509 h 1209875"/>
                  <a:gd name="connsiteX1577" fmla="*/ 222676 w 5306514"/>
                  <a:gd name="connsiteY1577" fmla="*/ 27852 h 1209875"/>
                  <a:gd name="connsiteX1578" fmla="*/ 1965537 w 5306514"/>
                  <a:gd name="connsiteY1578" fmla="*/ 25601 h 1209875"/>
                  <a:gd name="connsiteX1579" fmla="*/ 1962021 w 5306514"/>
                  <a:gd name="connsiteY1579" fmla="*/ 16317 h 1209875"/>
                  <a:gd name="connsiteX1580" fmla="*/ 1962021 w 5306514"/>
                  <a:gd name="connsiteY1580" fmla="*/ 16317 h 1209875"/>
                  <a:gd name="connsiteX1581" fmla="*/ 1971305 w 5306514"/>
                  <a:gd name="connsiteY1581" fmla="*/ 12801 h 1209875"/>
                  <a:gd name="connsiteX1582" fmla="*/ 1971305 w 5306514"/>
                  <a:gd name="connsiteY1582" fmla="*/ 12801 h 1209875"/>
                  <a:gd name="connsiteX1583" fmla="*/ 1974821 w 5306514"/>
                  <a:gd name="connsiteY1583" fmla="*/ 22085 h 1209875"/>
                  <a:gd name="connsiteX1584" fmla="*/ 1974821 w 5306514"/>
                  <a:gd name="connsiteY1584" fmla="*/ 22085 h 1209875"/>
                  <a:gd name="connsiteX1585" fmla="*/ 1968350 w 5306514"/>
                  <a:gd name="connsiteY1585" fmla="*/ 26164 h 1209875"/>
                  <a:gd name="connsiteX1586" fmla="*/ 1968350 w 5306514"/>
                  <a:gd name="connsiteY1586" fmla="*/ 26164 h 1209875"/>
                  <a:gd name="connsiteX1587" fmla="*/ 1965537 w 5306514"/>
                  <a:gd name="connsiteY1587" fmla="*/ 25601 h 1209875"/>
                  <a:gd name="connsiteX1588" fmla="*/ 247996 w 5306514"/>
                  <a:gd name="connsiteY1588" fmla="*/ 15614 h 1209875"/>
                  <a:gd name="connsiteX1589" fmla="*/ 252638 w 5306514"/>
                  <a:gd name="connsiteY1589" fmla="*/ 6752 h 1209875"/>
                  <a:gd name="connsiteX1590" fmla="*/ 252638 w 5306514"/>
                  <a:gd name="connsiteY1590" fmla="*/ 6752 h 1209875"/>
                  <a:gd name="connsiteX1591" fmla="*/ 261359 w 5306514"/>
                  <a:gd name="connsiteY1591" fmla="*/ 11394 h 1209875"/>
                  <a:gd name="connsiteX1592" fmla="*/ 261359 w 5306514"/>
                  <a:gd name="connsiteY1592" fmla="*/ 11394 h 1209875"/>
                  <a:gd name="connsiteX1593" fmla="*/ 256858 w 5306514"/>
                  <a:gd name="connsiteY1593" fmla="*/ 20256 h 1209875"/>
                  <a:gd name="connsiteX1594" fmla="*/ 256858 w 5306514"/>
                  <a:gd name="connsiteY1594" fmla="*/ 20256 h 1209875"/>
                  <a:gd name="connsiteX1595" fmla="*/ 254748 w 5306514"/>
                  <a:gd name="connsiteY1595" fmla="*/ 20537 h 1209875"/>
                  <a:gd name="connsiteX1596" fmla="*/ 254748 w 5306514"/>
                  <a:gd name="connsiteY1596" fmla="*/ 20537 h 1209875"/>
                  <a:gd name="connsiteX1597" fmla="*/ 247996 w 5306514"/>
                  <a:gd name="connsiteY1597" fmla="*/ 15614 h 1209875"/>
                  <a:gd name="connsiteX1598" fmla="*/ 1940217 w 5306514"/>
                  <a:gd name="connsiteY1598" fmla="*/ 17302 h 1209875"/>
                  <a:gd name="connsiteX1599" fmla="*/ 1940217 w 5306514"/>
                  <a:gd name="connsiteY1599" fmla="*/ 17302 h 1209875"/>
                  <a:gd name="connsiteX1600" fmla="*/ 1940217 w 5306514"/>
                  <a:gd name="connsiteY1600" fmla="*/ 17302 h 1209875"/>
                  <a:gd name="connsiteX1601" fmla="*/ 1934872 w 5306514"/>
                  <a:gd name="connsiteY1601" fmla="*/ 8862 h 1209875"/>
                  <a:gd name="connsiteX1602" fmla="*/ 1934872 w 5306514"/>
                  <a:gd name="connsiteY1602" fmla="*/ 8862 h 1209875"/>
                  <a:gd name="connsiteX1603" fmla="*/ 1943312 w 5306514"/>
                  <a:gd name="connsiteY1603" fmla="*/ 3517 h 1209875"/>
                  <a:gd name="connsiteX1604" fmla="*/ 1943312 w 5306514"/>
                  <a:gd name="connsiteY1604" fmla="*/ 3517 h 1209875"/>
                  <a:gd name="connsiteX1605" fmla="*/ 1948657 w 5306514"/>
                  <a:gd name="connsiteY1605" fmla="*/ 11957 h 1209875"/>
                  <a:gd name="connsiteX1606" fmla="*/ 1948657 w 5306514"/>
                  <a:gd name="connsiteY1606" fmla="*/ 11957 h 1209875"/>
                  <a:gd name="connsiteX1607" fmla="*/ 1941764 w 5306514"/>
                  <a:gd name="connsiteY1607" fmla="*/ 17443 h 1209875"/>
                  <a:gd name="connsiteX1608" fmla="*/ 1941764 w 5306514"/>
                  <a:gd name="connsiteY1608" fmla="*/ 17443 h 1209875"/>
                  <a:gd name="connsiteX1609" fmla="*/ 1940217 w 5306514"/>
                  <a:gd name="connsiteY1609" fmla="*/ 17302 h 1209875"/>
                  <a:gd name="connsiteX1610" fmla="*/ 275285 w 5306514"/>
                  <a:gd name="connsiteY1610" fmla="*/ 8581 h 1209875"/>
                  <a:gd name="connsiteX1611" fmla="*/ 281474 w 5306514"/>
                  <a:gd name="connsiteY1611" fmla="*/ 844 h 1209875"/>
                  <a:gd name="connsiteX1612" fmla="*/ 281474 w 5306514"/>
                  <a:gd name="connsiteY1612" fmla="*/ 844 h 1209875"/>
                  <a:gd name="connsiteX1613" fmla="*/ 289211 w 5306514"/>
                  <a:gd name="connsiteY1613" fmla="*/ 7033 h 1209875"/>
                  <a:gd name="connsiteX1614" fmla="*/ 289211 w 5306514"/>
                  <a:gd name="connsiteY1614" fmla="*/ 7033 h 1209875"/>
                  <a:gd name="connsiteX1615" fmla="*/ 282881 w 5306514"/>
                  <a:gd name="connsiteY1615" fmla="*/ 14770 h 1209875"/>
                  <a:gd name="connsiteX1616" fmla="*/ 282881 w 5306514"/>
                  <a:gd name="connsiteY1616" fmla="*/ 14770 h 1209875"/>
                  <a:gd name="connsiteX1617" fmla="*/ 282178 w 5306514"/>
                  <a:gd name="connsiteY1617" fmla="*/ 14770 h 1209875"/>
                  <a:gd name="connsiteX1618" fmla="*/ 282178 w 5306514"/>
                  <a:gd name="connsiteY1618" fmla="*/ 14770 h 1209875"/>
                  <a:gd name="connsiteX1619" fmla="*/ 275285 w 5306514"/>
                  <a:gd name="connsiteY1619" fmla="*/ 8581 h 1209875"/>
                  <a:gd name="connsiteX1620" fmla="*/ 1913772 w 5306514"/>
                  <a:gd name="connsiteY1620" fmla="*/ 14067 h 1209875"/>
                  <a:gd name="connsiteX1621" fmla="*/ 1906879 w 5306514"/>
                  <a:gd name="connsiteY1621" fmla="*/ 6893 h 1209875"/>
                  <a:gd name="connsiteX1622" fmla="*/ 1906879 w 5306514"/>
                  <a:gd name="connsiteY1622" fmla="*/ 6893 h 1209875"/>
                  <a:gd name="connsiteX1623" fmla="*/ 1914053 w 5306514"/>
                  <a:gd name="connsiteY1623" fmla="*/ 0 h 1209875"/>
                  <a:gd name="connsiteX1624" fmla="*/ 1914053 w 5306514"/>
                  <a:gd name="connsiteY1624" fmla="*/ 0 h 1209875"/>
                  <a:gd name="connsiteX1625" fmla="*/ 1920946 w 5306514"/>
                  <a:gd name="connsiteY1625" fmla="*/ 7174 h 1209875"/>
                  <a:gd name="connsiteX1626" fmla="*/ 1920946 w 5306514"/>
                  <a:gd name="connsiteY1626" fmla="*/ 7174 h 1209875"/>
                  <a:gd name="connsiteX1627" fmla="*/ 1913772 w 5306514"/>
                  <a:gd name="connsiteY1627" fmla="*/ 14067 h 1209875"/>
                  <a:gd name="connsiteX1628" fmla="*/ 1913772 w 5306514"/>
                  <a:gd name="connsiteY1628" fmla="*/ 14067 h 1209875"/>
                  <a:gd name="connsiteX1629" fmla="*/ 1913772 w 5306514"/>
                  <a:gd name="connsiteY1629" fmla="*/ 14067 h 1209875"/>
                  <a:gd name="connsiteX1630" fmla="*/ 1878746 w 5306514"/>
                  <a:gd name="connsiteY1630" fmla="*/ 7033 h 1209875"/>
                  <a:gd name="connsiteX1631" fmla="*/ 1885779 w 5306514"/>
                  <a:gd name="connsiteY1631" fmla="*/ 0 h 1209875"/>
                  <a:gd name="connsiteX1632" fmla="*/ 1885779 w 5306514"/>
                  <a:gd name="connsiteY1632" fmla="*/ 0 h 1209875"/>
                  <a:gd name="connsiteX1633" fmla="*/ 1892812 w 5306514"/>
                  <a:gd name="connsiteY1633" fmla="*/ 7033 h 1209875"/>
                  <a:gd name="connsiteX1634" fmla="*/ 1892812 w 5306514"/>
                  <a:gd name="connsiteY1634" fmla="*/ 7033 h 1209875"/>
                  <a:gd name="connsiteX1635" fmla="*/ 1885779 w 5306514"/>
                  <a:gd name="connsiteY1635" fmla="*/ 14067 h 1209875"/>
                  <a:gd name="connsiteX1636" fmla="*/ 1885779 w 5306514"/>
                  <a:gd name="connsiteY1636" fmla="*/ 14067 h 1209875"/>
                  <a:gd name="connsiteX1637" fmla="*/ 1878746 w 5306514"/>
                  <a:gd name="connsiteY1637" fmla="*/ 7033 h 1209875"/>
                  <a:gd name="connsiteX1638" fmla="*/ 1850612 w 5306514"/>
                  <a:gd name="connsiteY1638" fmla="*/ 7033 h 1209875"/>
                  <a:gd name="connsiteX1639" fmla="*/ 1857646 w 5306514"/>
                  <a:gd name="connsiteY1639" fmla="*/ 0 h 1209875"/>
                  <a:gd name="connsiteX1640" fmla="*/ 1857646 w 5306514"/>
                  <a:gd name="connsiteY1640" fmla="*/ 0 h 1209875"/>
                  <a:gd name="connsiteX1641" fmla="*/ 1864679 w 5306514"/>
                  <a:gd name="connsiteY1641" fmla="*/ 7033 h 1209875"/>
                  <a:gd name="connsiteX1642" fmla="*/ 1864679 w 5306514"/>
                  <a:gd name="connsiteY1642" fmla="*/ 7033 h 1209875"/>
                  <a:gd name="connsiteX1643" fmla="*/ 1857646 w 5306514"/>
                  <a:gd name="connsiteY1643" fmla="*/ 14067 h 1209875"/>
                  <a:gd name="connsiteX1644" fmla="*/ 1857646 w 5306514"/>
                  <a:gd name="connsiteY1644" fmla="*/ 14067 h 1209875"/>
                  <a:gd name="connsiteX1645" fmla="*/ 1850612 w 5306514"/>
                  <a:gd name="connsiteY1645" fmla="*/ 7033 h 1209875"/>
                  <a:gd name="connsiteX1646" fmla="*/ 1822479 w 5306514"/>
                  <a:gd name="connsiteY1646" fmla="*/ 7033 h 1209875"/>
                  <a:gd name="connsiteX1647" fmla="*/ 1829512 w 5306514"/>
                  <a:gd name="connsiteY1647" fmla="*/ 0 h 1209875"/>
                  <a:gd name="connsiteX1648" fmla="*/ 1829512 w 5306514"/>
                  <a:gd name="connsiteY1648" fmla="*/ 0 h 1209875"/>
                  <a:gd name="connsiteX1649" fmla="*/ 1836546 w 5306514"/>
                  <a:gd name="connsiteY1649" fmla="*/ 7033 h 1209875"/>
                  <a:gd name="connsiteX1650" fmla="*/ 1836546 w 5306514"/>
                  <a:gd name="connsiteY1650" fmla="*/ 7033 h 1209875"/>
                  <a:gd name="connsiteX1651" fmla="*/ 1829512 w 5306514"/>
                  <a:gd name="connsiteY1651" fmla="*/ 14067 h 1209875"/>
                  <a:gd name="connsiteX1652" fmla="*/ 1829512 w 5306514"/>
                  <a:gd name="connsiteY1652" fmla="*/ 14067 h 1209875"/>
                  <a:gd name="connsiteX1653" fmla="*/ 1822479 w 5306514"/>
                  <a:gd name="connsiteY1653" fmla="*/ 7033 h 1209875"/>
                  <a:gd name="connsiteX1654" fmla="*/ 1794346 w 5306514"/>
                  <a:gd name="connsiteY1654" fmla="*/ 7033 h 1209875"/>
                  <a:gd name="connsiteX1655" fmla="*/ 1801379 w 5306514"/>
                  <a:gd name="connsiteY1655" fmla="*/ 0 h 1209875"/>
                  <a:gd name="connsiteX1656" fmla="*/ 1801379 w 5306514"/>
                  <a:gd name="connsiteY1656" fmla="*/ 0 h 1209875"/>
                  <a:gd name="connsiteX1657" fmla="*/ 1808412 w 5306514"/>
                  <a:gd name="connsiteY1657" fmla="*/ 7033 h 1209875"/>
                  <a:gd name="connsiteX1658" fmla="*/ 1808412 w 5306514"/>
                  <a:gd name="connsiteY1658" fmla="*/ 7033 h 1209875"/>
                  <a:gd name="connsiteX1659" fmla="*/ 1801379 w 5306514"/>
                  <a:gd name="connsiteY1659" fmla="*/ 14067 h 1209875"/>
                  <a:gd name="connsiteX1660" fmla="*/ 1801379 w 5306514"/>
                  <a:gd name="connsiteY1660" fmla="*/ 14067 h 1209875"/>
                  <a:gd name="connsiteX1661" fmla="*/ 1794346 w 5306514"/>
                  <a:gd name="connsiteY1661" fmla="*/ 7033 h 1209875"/>
                  <a:gd name="connsiteX1662" fmla="*/ 1766212 w 5306514"/>
                  <a:gd name="connsiteY1662" fmla="*/ 7033 h 1209875"/>
                  <a:gd name="connsiteX1663" fmla="*/ 1773246 w 5306514"/>
                  <a:gd name="connsiteY1663" fmla="*/ 0 h 1209875"/>
                  <a:gd name="connsiteX1664" fmla="*/ 1773246 w 5306514"/>
                  <a:gd name="connsiteY1664" fmla="*/ 0 h 1209875"/>
                  <a:gd name="connsiteX1665" fmla="*/ 1780279 w 5306514"/>
                  <a:gd name="connsiteY1665" fmla="*/ 7033 h 1209875"/>
                  <a:gd name="connsiteX1666" fmla="*/ 1780279 w 5306514"/>
                  <a:gd name="connsiteY1666" fmla="*/ 7033 h 1209875"/>
                  <a:gd name="connsiteX1667" fmla="*/ 1773246 w 5306514"/>
                  <a:gd name="connsiteY1667" fmla="*/ 14067 h 1209875"/>
                  <a:gd name="connsiteX1668" fmla="*/ 1773246 w 5306514"/>
                  <a:gd name="connsiteY1668" fmla="*/ 14067 h 1209875"/>
                  <a:gd name="connsiteX1669" fmla="*/ 1766212 w 5306514"/>
                  <a:gd name="connsiteY1669" fmla="*/ 7033 h 1209875"/>
                  <a:gd name="connsiteX1670" fmla="*/ 1738079 w 5306514"/>
                  <a:gd name="connsiteY1670" fmla="*/ 7033 h 1209875"/>
                  <a:gd name="connsiteX1671" fmla="*/ 1745112 w 5306514"/>
                  <a:gd name="connsiteY1671" fmla="*/ 0 h 1209875"/>
                  <a:gd name="connsiteX1672" fmla="*/ 1745112 w 5306514"/>
                  <a:gd name="connsiteY1672" fmla="*/ 0 h 1209875"/>
                  <a:gd name="connsiteX1673" fmla="*/ 1752146 w 5306514"/>
                  <a:gd name="connsiteY1673" fmla="*/ 7033 h 1209875"/>
                  <a:gd name="connsiteX1674" fmla="*/ 1752146 w 5306514"/>
                  <a:gd name="connsiteY1674" fmla="*/ 7033 h 1209875"/>
                  <a:gd name="connsiteX1675" fmla="*/ 1745112 w 5306514"/>
                  <a:gd name="connsiteY1675" fmla="*/ 14067 h 1209875"/>
                  <a:gd name="connsiteX1676" fmla="*/ 1745112 w 5306514"/>
                  <a:gd name="connsiteY1676" fmla="*/ 14067 h 1209875"/>
                  <a:gd name="connsiteX1677" fmla="*/ 1738079 w 5306514"/>
                  <a:gd name="connsiteY1677" fmla="*/ 7033 h 1209875"/>
                  <a:gd name="connsiteX1678" fmla="*/ 1709946 w 5306514"/>
                  <a:gd name="connsiteY1678" fmla="*/ 7033 h 1209875"/>
                  <a:gd name="connsiteX1679" fmla="*/ 1716979 w 5306514"/>
                  <a:gd name="connsiteY1679" fmla="*/ 0 h 1209875"/>
                  <a:gd name="connsiteX1680" fmla="*/ 1716979 w 5306514"/>
                  <a:gd name="connsiteY1680" fmla="*/ 0 h 1209875"/>
                  <a:gd name="connsiteX1681" fmla="*/ 1724012 w 5306514"/>
                  <a:gd name="connsiteY1681" fmla="*/ 7033 h 1209875"/>
                  <a:gd name="connsiteX1682" fmla="*/ 1724012 w 5306514"/>
                  <a:gd name="connsiteY1682" fmla="*/ 7033 h 1209875"/>
                  <a:gd name="connsiteX1683" fmla="*/ 1716979 w 5306514"/>
                  <a:gd name="connsiteY1683" fmla="*/ 14067 h 1209875"/>
                  <a:gd name="connsiteX1684" fmla="*/ 1716979 w 5306514"/>
                  <a:gd name="connsiteY1684" fmla="*/ 14067 h 1209875"/>
                  <a:gd name="connsiteX1685" fmla="*/ 1709946 w 5306514"/>
                  <a:gd name="connsiteY1685" fmla="*/ 7033 h 1209875"/>
                  <a:gd name="connsiteX1686" fmla="*/ 1681812 w 5306514"/>
                  <a:gd name="connsiteY1686" fmla="*/ 7033 h 1209875"/>
                  <a:gd name="connsiteX1687" fmla="*/ 1688846 w 5306514"/>
                  <a:gd name="connsiteY1687" fmla="*/ 0 h 1209875"/>
                  <a:gd name="connsiteX1688" fmla="*/ 1688846 w 5306514"/>
                  <a:gd name="connsiteY1688" fmla="*/ 0 h 1209875"/>
                  <a:gd name="connsiteX1689" fmla="*/ 1695879 w 5306514"/>
                  <a:gd name="connsiteY1689" fmla="*/ 7033 h 1209875"/>
                  <a:gd name="connsiteX1690" fmla="*/ 1695879 w 5306514"/>
                  <a:gd name="connsiteY1690" fmla="*/ 7033 h 1209875"/>
                  <a:gd name="connsiteX1691" fmla="*/ 1688846 w 5306514"/>
                  <a:gd name="connsiteY1691" fmla="*/ 14067 h 1209875"/>
                  <a:gd name="connsiteX1692" fmla="*/ 1688846 w 5306514"/>
                  <a:gd name="connsiteY1692" fmla="*/ 14067 h 1209875"/>
                  <a:gd name="connsiteX1693" fmla="*/ 1681812 w 5306514"/>
                  <a:gd name="connsiteY1693" fmla="*/ 7033 h 1209875"/>
                  <a:gd name="connsiteX1694" fmla="*/ 1653679 w 5306514"/>
                  <a:gd name="connsiteY1694" fmla="*/ 7033 h 1209875"/>
                  <a:gd name="connsiteX1695" fmla="*/ 1660712 w 5306514"/>
                  <a:gd name="connsiteY1695" fmla="*/ 0 h 1209875"/>
                  <a:gd name="connsiteX1696" fmla="*/ 1660712 w 5306514"/>
                  <a:gd name="connsiteY1696" fmla="*/ 0 h 1209875"/>
                  <a:gd name="connsiteX1697" fmla="*/ 1667746 w 5306514"/>
                  <a:gd name="connsiteY1697" fmla="*/ 7033 h 1209875"/>
                  <a:gd name="connsiteX1698" fmla="*/ 1667746 w 5306514"/>
                  <a:gd name="connsiteY1698" fmla="*/ 7033 h 1209875"/>
                  <a:gd name="connsiteX1699" fmla="*/ 1660712 w 5306514"/>
                  <a:gd name="connsiteY1699" fmla="*/ 14067 h 1209875"/>
                  <a:gd name="connsiteX1700" fmla="*/ 1660712 w 5306514"/>
                  <a:gd name="connsiteY1700" fmla="*/ 14067 h 1209875"/>
                  <a:gd name="connsiteX1701" fmla="*/ 1653679 w 5306514"/>
                  <a:gd name="connsiteY1701" fmla="*/ 7033 h 1209875"/>
                  <a:gd name="connsiteX1702" fmla="*/ 1625546 w 5306514"/>
                  <a:gd name="connsiteY1702" fmla="*/ 7033 h 1209875"/>
                  <a:gd name="connsiteX1703" fmla="*/ 1632579 w 5306514"/>
                  <a:gd name="connsiteY1703" fmla="*/ 0 h 1209875"/>
                  <a:gd name="connsiteX1704" fmla="*/ 1632579 w 5306514"/>
                  <a:gd name="connsiteY1704" fmla="*/ 0 h 1209875"/>
                  <a:gd name="connsiteX1705" fmla="*/ 1639612 w 5306514"/>
                  <a:gd name="connsiteY1705" fmla="*/ 7033 h 1209875"/>
                  <a:gd name="connsiteX1706" fmla="*/ 1639612 w 5306514"/>
                  <a:gd name="connsiteY1706" fmla="*/ 7033 h 1209875"/>
                  <a:gd name="connsiteX1707" fmla="*/ 1632579 w 5306514"/>
                  <a:gd name="connsiteY1707" fmla="*/ 14067 h 1209875"/>
                  <a:gd name="connsiteX1708" fmla="*/ 1632579 w 5306514"/>
                  <a:gd name="connsiteY1708" fmla="*/ 14067 h 1209875"/>
                  <a:gd name="connsiteX1709" fmla="*/ 1625546 w 5306514"/>
                  <a:gd name="connsiteY1709" fmla="*/ 7033 h 1209875"/>
                  <a:gd name="connsiteX1710" fmla="*/ 1597412 w 5306514"/>
                  <a:gd name="connsiteY1710" fmla="*/ 7033 h 1209875"/>
                  <a:gd name="connsiteX1711" fmla="*/ 1604446 w 5306514"/>
                  <a:gd name="connsiteY1711" fmla="*/ 0 h 1209875"/>
                  <a:gd name="connsiteX1712" fmla="*/ 1604446 w 5306514"/>
                  <a:gd name="connsiteY1712" fmla="*/ 0 h 1209875"/>
                  <a:gd name="connsiteX1713" fmla="*/ 1611479 w 5306514"/>
                  <a:gd name="connsiteY1713" fmla="*/ 7033 h 1209875"/>
                  <a:gd name="connsiteX1714" fmla="*/ 1611479 w 5306514"/>
                  <a:gd name="connsiteY1714" fmla="*/ 7033 h 1209875"/>
                  <a:gd name="connsiteX1715" fmla="*/ 1604446 w 5306514"/>
                  <a:gd name="connsiteY1715" fmla="*/ 14067 h 1209875"/>
                  <a:gd name="connsiteX1716" fmla="*/ 1604446 w 5306514"/>
                  <a:gd name="connsiteY1716" fmla="*/ 14067 h 1209875"/>
                  <a:gd name="connsiteX1717" fmla="*/ 1597412 w 5306514"/>
                  <a:gd name="connsiteY1717" fmla="*/ 7033 h 1209875"/>
                  <a:gd name="connsiteX1718" fmla="*/ 1569279 w 5306514"/>
                  <a:gd name="connsiteY1718" fmla="*/ 7033 h 1209875"/>
                  <a:gd name="connsiteX1719" fmla="*/ 1576312 w 5306514"/>
                  <a:gd name="connsiteY1719" fmla="*/ 0 h 1209875"/>
                  <a:gd name="connsiteX1720" fmla="*/ 1576312 w 5306514"/>
                  <a:gd name="connsiteY1720" fmla="*/ 0 h 1209875"/>
                  <a:gd name="connsiteX1721" fmla="*/ 1583346 w 5306514"/>
                  <a:gd name="connsiteY1721" fmla="*/ 7033 h 1209875"/>
                  <a:gd name="connsiteX1722" fmla="*/ 1583346 w 5306514"/>
                  <a:gd name="connsiteY1722" fmla="*/ 7033 h 1209875"/>
                  <a:gd name="connsiteX1723" fmla="*/ 1576312 w 5306514"/>
                  <a:gd name="connsiteY1723" fmla="*/ 14067 h 1209875"/>
                  <a:gd name="connsiteX1724" fmla="*/ 1576312 w 5306514"/>
                  <a:gd name="connsiteY1724" fmla="*/ 14067 h 1209875"/>
                  <a:gd name="connsiteX1725" fmla="*/ 1569279 w 5306514"/>
                  <a:gd name="connsiteY1725" fmla="*/ 7033 h 1209875"/>
                  <a:gd name="connsiteX1726" fmla="*/ 1541146 w 5306514"/>
                  <a:gd name="connsiteY1726" fmla="*/ 7033 h 1209875"/>
                  <a:gd name="connsiteX1727" fmla="*/ 1548179 w 5306514"/>
                  <a:gd name="connsiteY1727" fmla="*/ 0 h 1209875"/>
                  <a:gd name="connsiteX1728" fmla="*/ 1548179 w 5306514"/>
                  <a:gd name="connsiteY1728" fmla="*/ 0 h 1209875"/>
                  <a:gd name="connsiteX1729" fmla="*/ 1555212 w 5306514"/>
                  <a:gd name="connsiteY1729" fmla="*/ 7033 h 1209875"/>
                  <a:gd name="connsiteX1730" fmla="*/ 1555212 w 5306514"/>
                  <a:gd name="connsiteY1730" fmla="*/ 7033 h 1209875"/>
                  <a:gd name="connsiteX1731" fmla="*/ 1548179 w 5306514"/>
                  <a:gd name="connsiteY1731" fmla="*/ 14067 h 1209875"/>
                  <a:gd name="connsiteX1732" fmla="*/ 1548179 w 5306514"/>
                  <a:gd name="connsiteY1732" fmla="*/ 14067 h 1209875"/>
                  <a:gd name="connsiteX1733" fmla="*/ 1541146 w 5306514"/>
                  <a:gd name="connsiteY1733" fmla="*/ 7033 h 1209875"/>
                  <a:gd name="connsiteX1734" fmla="*/ 1513012 w 5306514"/>
                  <a:gd name="connsiteY1734" fmla="*/ 7033 h 1209875"/>
                  <a:gd name="connsiteX1735" fmla="*/ 1520045 w 5306514"/>
                  <a:gd name="connsiteY1735" fmla="*/ 0 h 1209875"/>
                  <a:gd name="connsiteX1736" fmla="*/ 1520045 w 5306514"/>
                  <a:gd name="connsiteY1736" fmla="*/ 0 h 1209875"/>
                  <a:gd name="connsiteX1737" fmla="*/ 1527079 w 5306514"/>
                  <a:gd name="connsiteY1737" fmla="*/ 7033 h 1209875"/>
                  <a:gd name="connsiteX1738" fmla="*/ 1527079 w 5306514"/>
                  <a:gd name="connsiteY1738" fmla="*/ 7033 h 1209875"/>
                  <a:gd name="connsiteX1739" fmla="*/ 1520045 w 5306514"/>
                  <a:gd name="connsiteY1739" fmla="*/ 14067 h 1209875"/>
                  <a:gd name="connsiteX1740" fmla="*/ 1520045 w 5306514"/>
                  <a:gd name="connsiteY1740" fmla="*/ 14067 h 1209875"/>
                  <a:gd name="connsiteX1741" fmla="*/ 1513012 w 5306514"/>
                  <a:gd name="connsiteY1741" fmla="*/ 7033 h 1209875"/>
                  <a:gd name="connsiteX1742" fmla="*/ 1484879 w 5306514"/>
                  <a:gd name="connsiteY1742" fmla="*/ 7033 h 1209875"/>
                  <a:gd name="connsiteX1743" fmla="*/ 1491912 w 5306514"/>
                  <a:gd name="connsiteY1743" fmla="*/ 0 h 1209875"/>
                  <a:gd name="connsiteX1744" fmla="*/ 1491912 w 5306514"/>
                  <a:gd name="connsiteY1744" fmla="*/ 0 h 1209875"/>
                  <a:gd name="connsiteX1745" fmla="*/ 1498945 w 5306514"/>
                  <a:gd name="connsiteY1745" fmla="*/ 7033 h 1209875"/>
                  <a:gd name="connsiteX1746" fmla="*/ 1498945 w 5306514"/>
                  <a:gd name="connsiteY1746" fmla="*/ 7033 h 1209875"/>
                  <a:gd name="connsiteX1747" fmla="*/ 1491912 w 5306514"/>
                  <a:gd name="connsiteY1747" fmla="*/ 14067 h 1209875"/>
                  <a:gd name="connsiteX1748" fmla="*/ 1491912 w 5306514"/>
                  <a:gd name="connsiteY1748" fmla="*/ 14067 h 1209875"/>
                  <a:gd name="connsiteX1749" fmla="*/ 1484879 w 5306514"/>
                  <a:gd name="connsiteY1749" fmla="*/ 7033 h 1209875"/>
                  <a:gd name="connsiteX1750" fmla="*/ 1456745 w 5306514"/>
                  <a:gd name="connsiteY1750" fmla="*/ 7033 h 1209875"/>
                  <a:gd name="connsiteX1751" fmla="*/ 1463779 w 5306514"/>
                  <a:gd name="connsiteY1751" fmla="*/ 0 h 1209875"/>
                  <a:gd name="connsiteX1752" fmla="*/ 1463779 w 5306514"/>
                  <a:gd name="connsiteY1752" fmla="*/ 0 h 1209875"/>
                  <a:gd name="connsiteX1753" fmla="*/ 1470812 w 5306514"/>
                  <a:gd name="connsiteY1753" fmla="*/ 7033 h 1209875"/>
                  <a:gd name="connsiteX1754" fmla="*/ 1470812 w 5306514"/>
                  <a:gd name="connsiteY1754" fmla="*/ 7033 h 1209875"/>
                  <a:gd name="connsiteX1755" fmla="*/ 1463779 w 5306514"/>
                  <a:gd name="connsiteY1755" fmla="*/ 14067 h 1209875"/>
                  <a:gd name="connsiteX1756" fmla="*/ 1463779 w 5306514"/>
                  <a:gd name="connsiteY1756" fmla="*/ 14067 h 1209875"/>
                  <a:gd name="connsiteX1757" fmla="*/ 1456745 w 5306514"/>
                  <a:gd name="connsiteY1757" fmla="*/ 7033 h 1209875"/>
                  <a:gd name="connsiteX1758" fmla="*/ 1428612 w 5306514"/>
                  <a:gd name="connsiteY1758" fmla="*/ 7033 h 1209875"/>
                  <a:gd name="connsiteX1759" fmla="*/ 1435645 w 5306514"/>
                  <a:gd name="connsiteY1759" fmla="*/ 0 h 1209875"/>
                  <a:gd name="connsiteX1760" fmla="*/ 1435645 w 5306514"/>
                  <a:gd name="connsiteY1760" fmla="*/ 0 h 1209875"/>
                  <a:gd name="connsiteX1761" fmla="*/ 1442679 w 5306514"/>
                  <a:gd name="connsiteY1761" fmla="*/ 7033 h 1209875"/>
                  <a:gd name="connsiteX1762" fmla="*/ 1442679 w 5306514"/>
                  <a:gd name="connsiteY1762" fmla="*/ 7033 h 1209875"/>
                  <a:gd name="connsiteX1763" fmla="*/ 1435645 w 5306514"/>
                  <a:gd name="connsiteY1763" fmla="*/ 14067 h 1209875"/>
                  <a:gd name="connsiteX1764" fmla="*/ 1435645 w 5306514"/>
                  <a:gd name="connsiteY1764" fmla="*/ 14067 h 1209875"/>
                  <a:gd name="connsiteX1765" fmla="*/ 1428612 w 5306514"/>
                  <a:gd name="connsiteY1765" fmla="*/ 7033 h 1209875"/>
                  <a:gd name="connsiteX1766" fmla="*/ 1400479 w 5306514"/>
                  <a:gd name="connsiteY1766" fmla="*/ 7033 h 1209875"/>
                  <a:gd name="connsiteX1767" fmla="*/ 1407512 w 5306514"/>
                  <a:gd name="connsiteY1767" fmla="*/ 0 h 1209875"/>
                  <a:gd name="connsiteX1768" fmla="*/ 1407512 w 5306514"/>
                  <a:gd name="connsiteY1768" fmla="*/ 0 h 1209875"/>
                  <a:gd name="connsiteX1769" fmla="*/ 1414545 w 5306514"/>
                  <a:gd name="connsiteY1769" fmla="*/ 7033 h 1209875"/>
                  <a:gd name="connsiteX1770" fmla="*/ 1414545 w 5306514"/>
                  <a:gd name="connsiteY1770" fmla="*/ 7033 h 1209875"/>
                  <a:gd name="connsiteX1771" fmla="*/ 1407512 w 5306514"/>
                  <a:gd name="connsiteY1771" fmla="*/ 14067 h 1209875"/>
                  <a:gd name="connsiteX1772" fmla="*/ 1407512 w 5306514"/>
                  <a:gd name="connsiteY1772" fmla="*/ 14067 h 1209875"/>
                  <a:gd name="connsiteX1773" fmla="*/ 1400479 w 5306514"/>
                  <a:gd name="connsiteY1773" fmla="*/ 7033 h 1209875"/>
                  <a:gd name="connsiteX1774" fmla="*/ 1372345 w 5306514"/>
                  <a:gd name="connsiteY1774" fmla="*/ 7033 h 1209875"/>
                  <a:gd name="connsiteX1775" fmla="*/ 1379379 w 5306514"/>
                  <a:gd name="connsiteY1775" fmla="*/ 0 h 1209875"/>
                  <a:gd name="connsiteX1776" fmla="*/ 1379379 w 5306514"/>
                  <a:gd name="connsiteY1776" fmla="*/ 0 h 1209875"/>
                  <a:gd name="connsiteX1777" fmla="*/ 1386412 w 5306514"/>
                  <a:gd name="connsiteY1777" fmla="*/ 7033 h 1209875"/>
                  <a:gd name="connsiteX1778" fmla="*/ 1386412 w 5306514"/>
                  <a:gd name="connsiteY1778" fmla="*/ 7033 h 1209875"/>
                  <a:gd name="connsiteX1779" fmla="*/ 1379379 w 5306514"/>
                  <a:gd name="connsiteY1779" fmla="*/ 14067 h 1209875"/>
                  <a:gd name="connsiteX1780" fmla="*/ 1379379 w 5306514"/>
                  <a:gd name="connsiteY1780" fmla="*/ 14067 h 1209875"/>
                  <a:gd name="connsiteX1781" fmla="*/ 1372345 w 5306514"/>
                  <a:gd name="connsiteY1781" fmla="*/ 7033 h 1209875"/>
                  <a:gd name="connsiteX1782" fmla="*/ 1344212 w 5306514"/>
                  <a:gd name="connsiteY1782" fmla="*/ 7033 h 1209875"/>
                  <a:gd name="connsiteX1783" fmla="*/ 1351245 w 5306514"/>
                  <a:gd name="connsiteY1783" fmla="*/ 0 h 1209875"/>
                  <a:gd name="connsiteX1784" fmla="*/ 1351245 w 5306514"/>
                  <a:gd name="connsiteY1784" fmla="*/ 0 h 1209875"/>
                  <a:gd name="connsiteX1785" fmla="*/ 1358279 w 5306514"/>
                  <a:gd name="connsiteY1785" fmla="*/ 7033 h 1209875"/>
                  <a:gd name="connsiteX1786" fmla="*/ 1358279 w 5306514"/>
                  <a:gd name="connsiteY1786" fmla="*/ 7033 h 1209875"/>
                  <a:gd name="connsiteX1787" fmla="*/ 1351245 w 5306514"/>
                  <a:gd name="connsiteY1787" fmla="*/ 14067 h 1209875"/>
                  <a:gd name="connsiteX1788" fmla="*/ 1351245 w 5306514"/>
                  <a:gd name="connsiteY1788" fmla="*/ 14067 h 1209875"/>
                  <a:gd name="connsiteX1789" fmla="*/ 1344212 w 5306514"/>
                  <a:gd name="connsiteY1789" fmla="*/ 7033 h 1209875"/>
                  <a:gd name="connsiteX1790" fmla="*/ 1316079 w 5306514"/>
                  <a:gd name="connsiteY1790" fmla="*/ 7033 h 1209875"/>
                  <a:gd name="connsiteX1791" fmla="*/ 1323112 w 5306514"/>
                  <a:gd name="connsiteY1791" fmla="*/ 0 h 1209875"/>
                  <a:gd name="connsiteX1792" fmla="*/ 1323112 w 5306514"/>
                  <a:gd name="connsiteY1792" fmla="*/ 0 h 1209875"/>
                  <a:gd name="connsiteX1793" fmla="*/ 1330145 w 5306514"/>
                  <a:gd name="connsiteY1793" fmla="*/ 7033 h 1209875"/>
                  <a:gd name="connsiteX1794" fmla="*/ 1330145 w 5306514"/>
                  <a:gd name="connsiteY1794" fmla="*/ 7033 h 1209875"/>
                  <a:gd name="connsiteX1795" fmla="*/ 1323112 w 5306514"/>
                  <a:gd name="connsiteY1795" fmla="*/ 14067 h 1209875"/>
                  <a:gd name="connsiteX1796" fmla="*/ 1323112 w 5306514"/>
                  <a:gd name="connsiteY1796" fmla="*/ 14067 h 1209875"/>
                  <a:gd name="connsiteX1797" fmla="*/ 1316079 w 5306514"/>
                  <a:gd name="connsiteY1797" fmla="*/ 7033 h 1209875"/>
                  <a:gd name="connsiteX1798" fmla="*/ 1287945 w 5306514"/>
                  <a:gd name="connsiteY1798" fmla="*/ 7033 h 1209875"/>
                  <a:gd name="connsiteX1799" fmla="*/ 1294979 w 5306514"/>
                  <a:gd name="connsiteY1799" fmla="*/ 0 h 1209875"/>
                  <a:gd name="connsiteX1800" fmla="*/ 1294979 w 5306514"/>
                  <a:gd name="connsiteY1800" fmla="*/ 0 h 1209875"/>
                  <a:gd name="connsiteX1801" fmla="*/ 1302012 w 5306514"/>
                  <a:gd name="connsiteY1801" fmla="*/ 7033 h 1209875"/>
                  <a:gd name="connsiteX1802" fmla="*/ 1302012 w 5306514"/>
                  <a:gd name="connsiteY1802" fmla="*/ 7033 h 1209875"/>
                  <a:gd name="connsiteX1803" fmla="*/ 1294979 w 5306514"/>
                  <a:gd name="connsiteY1803" fmla="*/ 14067 h 1209875"/>
                  <a:gd name="connsiteX1804" fmla="*/ 1294979 w 5306514"/>
                  <a:gd name="connsiteY1804" fmla="*/ 14067 h 1209875"/>
                  <a:gd name="connsiteX1805" fmla="*/ 1287945 w 5306514"/>
                  <a:gd name="connsiteY1805" fmla="*/ 7033 h 1209875"/>
                  <a:gd name="connsiteX1806" fmla="*/ 1259812 w 5306514"/>
                  <a:gd name="connsiteY1806" fmla="*/ 7033 h 1209875"/>
                  <a:gd name="connsiteX1807" fmla="*/ 1266845 w 5306514"/>
                  <a:gd name="connsiteY1807" fmla="*/ 0 h 1209875"/>
                  <a:gd name="connsiteX1808" fmla="*/ 1266845 w 5306514"/>
                  <a:gd name="connsiteY1808" fmla="*/ 0 h 1209875"/>
                  <a:gd name="connsiteX1809" fmla="*/ 1273879 w 5306514"/>
                  <a:gd name="connsiteY1809" fmla="*/ 7033 h 1209875"/>
                  <a:gd name="connsiteX1810" fmla="*/ 1273879 w 5306514"/>
                  <a:gd name="connsiteY1810" fmla="*/ 7033 h 1209875"/>
                  <a:gd name="connsiteX1811" fmla="*/ 1266845 w 5306514"/>
                  <a:gd name="connsiteY1811" fmla="*/ 14067 h 1209875"/>
                  <a:gd name="connsiteX1812" fmla="*/ 1266845 w 5306514"/>
                  <a:gd name="connsiteY1812" fmla="*/ 14067 h 1209875"/>
                  <a:gd name="connsiteX1813" fmla="*/ 1259812 w 5306514"/>
                  <a:gd name="connsiteY1813" fmla="*/ 7033 h 1209875"/>
                  <a:gd name="connsiteX1814" fmla="*/ 1231679 w 5306514"/>
                  <a:gd name="connsiteY1814" fmla="*/ 7033 h 1209875"/>
                  <a:gd name="connsiteX1815" fmla="*/ 1238712 w 5306514"/>
                  <a:gd name="connsiteY1815" fmla="*/ 0 h 1209875"/>
                  <a:gd name="connsiteX1816" fmla="*/ 1238712 w 5306514"/>
                  <a:gd name="connsiteY1816" fmla="*/ 0 h 1209875"/>
                  <a:gd name="connsiteX1817" fmla="*/ 1245745 w 5306514"/>
                  <a:gd name="connsiteY1817" fmla="*/ 7033 h 1209875"/>
                  <a:gd name="connsiteX1818" fmla="*/ 1245745 w 5306514"/>
                  <a:gd name="connsiteY1818" fmla="*/ 7033 h 1209875"/>
                  <a:gd name="connsiteX1819" fmla="*/ 1238712 w 5306514"/>
                  <a:gd name="connsiteY1819" fmla="*/ 14067 h 1209875"/>
                  <a:gd name="connsiteX1820" fmla="*/ 1238712 w 5306514"/>
                  <a:gd name="connsiteY1820" fmla="*/ 14067 h 1209875"/>
                  <a:gd name="connsiteX1821" fmla="*/ 1231679 w 5306514"/>
                  <a:gd name="connsiteY1821" fmla="*/ 7033 h 1209875"/>
                  <a:gd name="connsiteX1822" fmla="*/ 1203545 w 5306514"/>
                  <a:gd name="connsiteY1822" fmla="*/ 7033 h 1209875"/>
                  <a:gd name="connsiteX1823" fmla="*/ 1210579 w 5306514"/>
                  <a:gd name="connsiteY1823" fmla="*/ 0 h 1209875"/>
                  <a:gd name="connsiteX1824" fmla="*/ 1210579 w 5306514"/>
                  <a:gd name="connsiteY1824" fmla="*/ 0 h 1209875"/>
                  <a:gd name="connsiteX1825" fmla="*/ 1217612 w 5306514"/>
                  <a:gd name="connsiteY1825" fmla="*/ 7033 h 1209875"/>
                  <a:gd name="connsiteX1826" fmla="*/ 1217612 w 5306514"/>
                  <a:gd name="connsiteY1826" fmla="*/ 7033 h 1209875"/>
                  <a:gd name="connsiteX1827" fmla="*/ 1210579 w 5306514"/>
                  <a:gd name="connsiteY1827" fmla="*/ 14067 h 1209875"/>
                  <a:gd name="connsiteX1828" fmla="*/ 1210579 w 5306514"/>
                  <a:gd name="connsiteY1828" fmla="*/ 14067 h 1209875"/>
                  <a:gd name="connsiteX1829" fmla="*/ 1203545 w 5306514"/>
                  <a:gd name="connsiteY1829" fmla="*/ 7033 h 1209875"/>
                  <a:gd name="connsiteX1830" fmla="*/ 1175412 w 5306514"/>
                  <a:gd name="connsiteY1830" fmla="*/ 7033 h 1209875"/>
                  <a:gd name="connsiteX1831" fmla="*/ 1182445 w 5306514"/>
                  <a:gd name="connsiteY1831" fmla="*/ 0 h 1209875"/>
                  <a:gd name="connsiteX1832" fmla="*/ 1182445 w 5306514"/>
                  <a:gd name="connsiteY1832" fmla="*/ 0 h 1209875"/>
                  <a:gd name="connsiteX1833" fmla="*/ 1189479 w 5306514"/>
                  <a:gd name="connsiteY1833" fmla="*/ 7033 h 1209875"/>
                  <a:gd name="connsiteX1834" fmla="*/ 1189479 w 5306514"/>
                  <a:gd name="connsiteY1834" fmla="*/ 7033 h 1209875"/>
                  <a:gd name="connsiteX1835" fmla="*/ 1182445 w 5306514"/>
                  <a:gd name="connsiteY1835" fmla="*/ 14067 h 1209875"/>
                  <a:gd name="connsiteX1836" fmla="*/ 1182445 w 5306514"/>
                  <a:gd name="connsiteY1836" fmla="*/ 14067 h 1209875"/>
                  <a:gd name="connsiteX1837" fmla="*/ 1175412 w 5306514"/>
                  <a:gd name="connsiteY1837" fmla="*/ 7033 h 1209875"/>
                  <a:gd name="connsiteX1838" fmla="*/ 1147278 w 5306514"/>
                  <a:gd name="connsiteY1838" fmla="*/ 7033 h 1209875"/>
                  <a:gd name="connsiteX1839" fmla="*/ 1154312 w 5306514"/>
                  <a:gd name="connsiteY1839" fmla="*/ 0 h 1209875"/>
                  <a:gd name="connsiteX1840" fmla="*/ 1154312 w 5306514"/>
                  <a:gd name="connsiteY1840" fmla="*/ 0 h 1209875"/>
                  <a:gd name="connsiteX1841" fmla="*/ 1161345 w 5306514"/>
                  <a:gd name="connsiteY1841" fmla="*/ 7033 h 1209875"/>
                  <a:gd name="connsiteX1842" fmla="*/ 1161345 w 5306514"/>
                  <a:gd name="connsiteY1842" fmla="*/ 7033 h 1209875"/>
                  <a:gd name="connsiteX1843" fmla="*/ 1154312 w 5306514"/>
                  <a:gd name="connsiteY1843" fmla="*/ 14067 h 1209875"/>
                  <a:gd name="connsiteX1844" fmla="*/ 1154312 w 5306514"/>
                  <a:gd name="connsiteY1844" fmla="*/ 14067 h 1209875"/>
                  <a:gd name="connsiteX1845" fmla="*/ 1147278 w 5306514"/>
                  <a:gd name="connsiteY1845" fmla="*/ 7033 h 1209875"/>
                  <a:gd name="connsiteX1846" fmla="*/ 1119145 w 5306514"/>
                  <a:gd name="connsiteY1846" fmla="*/ 7033 h 1209875"/>
                  <a:gd name="connsiteX1847" fmla="*/ 1126178 w 5306514"/>
                  <a:gd name="connsiteY1847" fmla="*/ 0 h 1209875"/>
                  <a:gd name="connsiteX1848" fmla="*/ 1126178 w 5306514"/>
                  <a:gd name="connsiteY1848" fmla="*/ 0 h 1209875"/>
                  <a:gd name="connsiteX1849" fmla="*/ 1133212 w 5306514"/>
                  <a:gd name="connsiteY1849" fmla="*/ 7033 h 1209875"/>
                  <a:gd name="connsiteX1850" fmla="*/ 1133212 w 5306514"/>
                  <a:gd name="connsiteY1850" fmla="*/ 7033 h 1209875"/>
                  <a:gd name="connsiteX1851" fmla="*/ 1126178 w 5306514"/>
                  <a:gd name="connsiteY1851" fmla="*/ 14067 h 1209875"/>
                  <a:gd name="connsiteX1852" fmla="*/ 1126178 w 5306514"/>
                  <a:gd name="connsiteY1852" fmla="*/ 14067 h 1209875"/>
                  <a:gd name="connsiteX1853" fmla="*/ 1119145 w 5306514"/>
                  <a:gd name="connsiteY1853" fmla="*/ 7033 h 1209875"/>
                  <a:gd name="connsiteX1854" fmla="*/ 1091012 w 5306514"/>
                  <a:gd name="connsiteY1854" fmla="*/ 7033 h 1209875"/>
                  <a:gd name="connsiteX1855" fmla="*/ 1098045 w 5306514"/>
                  <a:gd name="connsiteY1855" fmla="*/ 0 h 1209875"/>
                  <a:gd name="connsiteX1856" fmla="*/ 1098045 w 5306514"/>
                  <a:gd name="connsiteY1856" fmla="*/ 0 h 1209875"/>
                  <a:gd name="connsiteX1857" fmla="*/ 1105078 w 5306514"/>
                  <a:gd name="connsiteY1857" fmla="*/ 7033 h 1209875"/>
                  <a:gd name="connsiteX1858" fmla="*/ 1105078 w 5306514"/>
                  <a:gd name="connsiteY1858" fmla="*/ 7033 h 1209875"/>
                  <a:gd name="connsiteX1859" fmla="*/ 1098045 w 5306514"/>
                  <a:gd name="connsiteY1859" fmla="*/ 14067 h 1209875"/>
                  <a:gd name="connsiteX1860" fmla="*/ 1098045 w 5306514"/>
                  <a:gd name="connsiteY1860" fmla="*/ 14067 h 1209875"/>
                  <a:gd name="connsiteX1861" fmla="*/ 1091012 w 5306514"/>
                  <a:gd name="connsiteY1861" fmla="*/ 7033 h 1209875"/>
                  <a:gd name="connsiteX1862" fmla="*/ 1062878 w 5306514"/>
                  <a:gd name="connsiteY1862" fmla="*/ 7033 h 1209875"/>
                  <a:gd name="connsiteX1863" fmla="*/ 1069912 w 5306514"/>
                  <a:gd name="connsiteY1863" fmla="*/ 0 h 1209875"/>
                  <a:gd name="connsiteX1864" fmla="*/ 1069912 w 5306514"/>
                  <a:gd name="connsiteY1864" fmla="*/ 0 h 1209875"/>
                  <a:gd name="connsiteX1865" fmla="*/ 1076945 w 5306514"/>
                  <a:gd name="connsiteY1865" fmla="*/ 7033 h 1209875"/>
                  <a:gd name="connsiteX1866" fmla="*/ 1076945 w 5306514"/>
                  <a:gd name="connsiteY1866" fmla="*/ 7033 h 1209875"/>
                  <a:gd name="connsiteX1867" fmla="*/ 1069912 w 5306514"/>
                  <a:gd name="connsiteY1867" fmla="*/ 14067 h 1209875"/>
                  <a:gd name="connsiteX1868" fmla="*/ 1069912 w 5306514"/>
                  <a:gd name="connsiteY1868" fmla="*/ 14067 h 1209875"/>
                  <a:gd name="connsiteX1869" fmla="*/ 1062878 w 5306514"/>
                  <a:gd name="connsiteY1869" fmla="*/ 7033 h 1209875"/>
                  <a:gd name="connsiteX1870" fmla="*/ 1034745 w 5306514"/>
                  <a:gd name="connsiteY1870" fmla="*/ 7033 h 1209875"/>
                  <a:gd name="connsiteX1871" fmla="*/ 1041778 w 5306514"/>
                  <a:gd name="connsiteY1871" fmla="*/ 0 h 1209875"/>
                  <a:gd name="connsiteX1872" fmla="*/ 1041778 w 5306514"/>
                  <a:gd name="connsiteY1872" fmla="*/ 0 h 1209875"/>
                  <a:gd name="connsiteX1873" fmla="*/ 1048812 w 5306514"/>
                  <a:gd name="connsiteY1873" fmla="*/ 7033 h 1209875"/>
                  <a:gd name="connsiteX1874" fmla="*/ 1048812 w 5306514"/>
                  <a:gd name="connsiteY1874" fmla="*/ 7033 h 1209875"/>
                  <a:gd name="connsiteX1875" fmla="*/ 1041778 w 5306514"/>
                  <a:gd name="connsiteY1875" fmla="*/ 14067 h 1209875"/>
                  <a:gd name="connsiteX1876" fmla="*/ 1041778 w 5306514"/>
                  <a:gd name="connsiteY1876" fmla="*/ 14067 h 1209875"/>
                  <a:gd name="connsiteX1877" fmla="*/ 1034745 w 5306514"/>
                  <a:gd name="connsiteY1877" fmla="*/ 7033 h 1209875"/>
                  <a:gd name="connsiteX1878" fmla="*/ 1006612 w 5306514"/>
                  <a:gd name="connsiteY1878" fmla="*/ 7033 h 1209875"/>
                  <a:gd name="connsiteX1879" fmla="*/ 1013645 w 5306514"/>
                  <a:gd name="connsiteY1879" fmla="*/ 0 h 1209875"/>
                  <a:gd name="connsiteX1880" fmla="*/ 1013645 w 5306514"/>
                  <a:gd name="connsiteY1880" fmla="*/ 0 h 1209875"/>
                  <a:gd name="connsiteX1881" fmla="*/ 1020678 w 5306514"/>
                  <a:gd name="connsiteY1881" fmla="*/ 7033 h 1209875"/>
                  <a:gd name="connsiteX1882" fmla="*/ 1020678 w 5306514"/>
                  <a:gd name="connsiteY1882" fmla="*/ 7033 h 1209875"/>
                  <a:gd name="connsiteX1883" fmla="*/ 1013645 w 5306514"/>
                  <a:gd name="connsiteY1883" fmla="*/ 14067 h 1209875"/>
                  <a:gd name="connsiteX1884" fmla="*/ 1013645 w 5306514"/>
                  <a:gd name="connsiteY1884" fmla="*/ 14067 h 1209875"/>
                  <a:gd name="connsiteX1885" fmla="*/ 1006612 w 5306514"/>
                  <a:gd name="connsiteY1885" fmla="*/ 7033 h 1209875"/>
                  <a:gd name="connsiteX1886" fmla="*/ 978478 w 5306514"/>
                  <a:gd name="connsiteY1886" fmla="*/ 7033 h 1209875"/>
                  <a:gd name="connsiteX1887" fmla="*/ 985512 w 5306514"/>
                  <a:gd name="connsiteY1887" fmla="*/ 0 h 1209875"/>
                  <a:gd name="connsiteX1888" fmla="*/ 985512 w 5306514"/>
                  <a:gd name="connsiteY1888" fmla="*/ 0 h 1209875"/>
                  <a:gd name="connsiteX1889" fmla="*/ 992545 w 5306514"/>
                  <a:gd name="connsiteY1889" fmla="*/ 7033 h 1209875"/>
                  <a:gd name="connsiteX1890" fmla="*/ 992545 w 5306514"/>
                  <a:gd name="connsiteY1890" fmla="*/ 7033 h 1209875"/>
                  <a:gd name="connsiteX1891" fmla="*/ 985512 w 5306514"/>
                  <a:gd name="connsiteY1891" fmla="*/ 14067 h 1209875"/>
                  <a:gd name="connsiteX1892" fmla="*/ 985512 w 5306514"/>
                  <a:gd name="connsiteY1892" fmla="*/ 14067 h 1209875"/>
                  <a:gd name="connsiteX1893" fmla="*/ 978478 w 5306514"/>
                  <a:gd name="connsiteY1893" fmla="*/ 7033 h 1209875"/>
                  <a:gd name="connsiteX1894" fmla="*/ 950345 w 5306514"/>
                  <a:gd name="connsiteY1894" fmla="*/ 7033 h 1209875"/>
                  <a:gd name="connsiteX1895" fmla="*/ 957378 w 5306514"/>
                  <a:gd name="connsiteY1895" fmla="*/ 0 h 1209875"/>
                  <a:gd name="connsiteX1896" fmla="*/ 957378 w 5306514"/>
                  <a:gd name="connsiteY1896" fmla="*/ 0 h 1209875"/>
                  <a:gd name="connsiteX1897" fmla="*/ 964412 w 5306514"/>
                  <a:gd name="connsiteY1897" fmla="*/ 7033 h 1209875"/>
                  <a:gd name="connsiteX1898" fmla="*/ 964412 w 5306514"/>
                  <a:gd name="connsiteY1898" fmla="*/ 7033 h 1209875"/>
                  <a:gd name="connsiteX1899" fmla="*/ 957378 w 5306514"/>
                  <a:gd name="connsiteY1899" fmla="*/ 14067 h 1209875"/>
                  <a:gd name="connsiteX1900" fmla="*/ 957378 w 5306514"/>
                  <a:gd name="connsiteY1900" fmla="*/ 14067 h 1209875"/>
                  <a:gd name="connsiteX1901" fmla="*/ 950345 w 5306514"/>
                  <a:gd name="connsiteY1901" fmla="*/ 7033 h 1209875"/>
                  <a:gd name="connsiteX1902" fmla="*/ 922212 w 5306514"/>
                  <a:gd name="connsiteY1902" fmla="*/ 7033 h 1209875"/>
                  <a:gd name="connsiteX1903" fmla="*/ 929245 w 5306514"/>
                  <a:gd name="connsiteY1903" fmla="*/ 0 h 1209875"/>
                  <a:gd name="connsiteX1904" fmla="*/ 929245 w 5306514"/>
                  <a:gd name="connsiteY1904" fmla="*/ 0 h 1209875"/>
                  <a:gd name="connsiteX1905" fmla="*/ 936278 w 5306514"/>
                  <a:gd name="connsiteY1905" fmla="*/ 7033 h 1209875"/>
                  <a:gd name="connsiteX1906" fmla="*/ 936278 w 5306514"/>
                  <a:gd name="connsiteY1906" fmla="*/ 7033 h 1209875"/>
                  <a:gd name="connsiteX1907" fmla="*/ 929245 w 5306514"/>
                  <a:gd name="connsiteY1907" fmla="*/ 14067 h 1209875"/>
                  <a:gd name="connsiteX1908" fmla="*/ 929245 w 5306514"/>
                  <a:gd name="connsiteY1908" fmla="*/ 14067 h 1209875"/>
                  <a:gd name="connsiteX1909" fmla="*/ 922212 w 5306514"/>
                  <a:gd name="connsiteY1909" fmla="*/ 7033 h 1209875"/>
                  <a:gd name="connsiteX1910" fmla="*/ 894078 w 5306514"/>
                  <a:gd name="connsiteY1910" fmla="*/ 7033 h 1209875"/>
                  <a:gd name="connsiteX1911" fmla="*/ 901112 w 5306514"/>
                  <a:gd name="connsiteY1911" fmla="*/ 0 h 1209875"/>
                  <a:gd name="connsiteX1912" fmla="*/ 901112 w 5306514"/>
                  <a:gd name="connsiteY1912" fmla="*/ 0 h 1209875"/>
                  <a:gd name="connsiteX1913" fmla="*/ 908145 w 5306514"/>
                  <a:gd name="connsiteY1913" fmla="*/ 7033 h 1209875"/>
                  <a:gd name="connsiteX1914" fmla="*/ 908145 w 5306514"/>
                  <a:gd name="connsiteY1914" fmla="*/ 7033 h 1209875"/>
                  <a:gd name="connsiteX1915" fmla="*/ 901112 w 5306514"/>
                  <a:gd name="connsiteY1915" fmla="*/ 14067 h 1209875"/>
                  <a:gd name="connsiteX1916" fmla="*/ 901112 w 5306514"/>
                  <a:gd name="connsiteY1916" fmla="*/ 14067 h 1209875"/>
                  <a:gd name="connsiteX1917" fmla="*/ 894078 w 5306514"/>
                  <a:gd name="connsiteY1917" fmla="*/ 7033 h 1209875"/>
                  <a:gd name="connsiteX1918" fmla="*/ 865945 w 5306514"/>
                  <a:gd name="connsiteY1918" fmla="*/ 7033 h 1209875"/>
                  <a:gd name="connsiteX1919" fmla="*/ 872978 w 5306514"/>
                  <a:gd name="connsiteY1919" fmla="*/ 0 h 1209875"/>
                  <a:gd name="connsiteX1920" fmla="*/ 872978 w 5306514"/>
                  <a:gd name="connsiteY1920" fmla="*/ 0 h 1209875"/>
                  <a:gd name="connsiteX1921" fmla="*/ 880012 w 5306514"/>
                  <a:gd name="connsiteY1921" fmla="*/ 7033 h 1209875"/>
                  <a:gd name="connsiteX1922" fmla="*/ 880012 w 5306514"/>
                  <a:gd name="connsiteY1922" fmla="*/ 7033 h 1209875"/>
                  <a:gd name="connsiteX1923" fmla="*/ 872978 w 5306514"/>
                  <a:gd name="connsiteY1923" fmla="*/ 14067 h 1209875"/>
                  <a:gd name="connsiteX1924" fmla="*/ 872978 w 5306514"/>
                  <a:gd name="connsiteY1924" fmla="*/ 14067 h 1209875"/>
                  <a:gd name="connsiteX1925" fmla="*/ 865945 w 5306514"/>
                  <a:gd name="connsiteY1925" fmla="*/ 7033 h 1209875"/>
                  <a:gd name="connsiteX1926" fmla="*/ 837812 w 5306514"/>
                  <a:gd name="connsiteY1926" fmla="*/ 7033 h 1209875"/>
                  <a:gd name="connsiteX1927" fmla="*/ 844845 w 5306514"/>
                  <a:gd name="connsiteY1927" fmla="*/ 0 h 1209875"/>
                  <a:gd name="connsiteX1928" fmla="*/ 844845 w 5306514"/>
                  <a:gd name="connsiteY1928" fmla="*/ 0 h 1209875"/>
                  <a:gd name="connsiteX1929" fmla="*/ 851878 w 5306514"/>
                  <a:gd name="connsiteY1929" fmla="*/ 7033 h 1209875"/>
                  <a:gd name="connsiteX1930" fmla="*/ 851878 w 5306514"/>
                  <a:gd name="connsiteY1930" fmla="*/ 7033 h 1209875"/>
                  <a:gd name="connsiteX1931" fmla="*/ 844845 w 5306514"/>
                  <a:gd name="connsiteY1931" fmla="*/ 14067 h 1209875"/>
                  <a:gd name="connsiteX1932" fmla="*/ 844845 w 5306514"/>
                  <a:gd name="connsiteY1932" fmla="*/ 14067 h 1209875"/>
                  <a:gd name="connsiteX1933" fmla="*/ 837812 w 5306514"/>
                  <a:gd name="connsiteY1933" fmla="*/ 7033 h 1209875"/>
                  <a:gd name="connsiteX1934" fmla="*/ 809678 w 5306514"/>
                  <a:gd name="connsiteY1934" fmla="*/ 7033 h 1209875"/>
                  <a:gd name="connsiteX1935" fmla="*/ 816712 w 5306514"/>
                  <a:gd name="connsiteY1935" fmla="*/ 0 h 1209875"/>
                  <a:gd name="connsiteX1936" fmla="*/ 816712 w 5306514"/>
                  <a:gd name="connsiteY1936" fmla="*/ 0 h 1209875"/>
                  <a:gd name="connsiteX1937" fmla="*/ 823745 w 5306514"/>
                  <a:gd name="connsiteY1937" fmla="*/ 7033 h 1209875"/>
                  <a:gd name="connsiteX1938" fmla="*/ 823745 w 5306514"/>
                  <a:gd name="connsiteY1938" fmla="*/ 7033 h 1209875"/>
                  <a:gd name="connsiteX1939" fmla="*/ 816712 w 5306514"/>
                  <a:gd name="connsiteY1939" fmla="*/ 14067 h 1209875"/>
                  <a:gd name="connsiteX1940" fmla="*/ 816712 w 5306514"/>
                  <a:gd name="connsiteY1940" fmla="*/ 14067 h 1209875"/>
                  <a:gd name="connsiteX1941" fmla="*/ 809678 w 5306514"/>
                  <a:gd name="connsiteY1941" fmla="*/ 7033 h 1209875"/>
                  <a:gd name="connsiteX1942" fmla="*/ 781545 w 5306514"/>
                  <a:gd name="connsiteY1942" fmla="*/ 7033 h 1209875"/>
                  <a:gd name="connsiteX1943" fmla="*/ 788578 w 5306514"/>
                  <a:gd name="connsiteY1943" fmla="*/ 0 h 1209875"/>
                  <a:gd name="connsiteX1944" fmla="*/ 788578 w 5306514"/>
                  <a:gd name="connsiteY1944" fmla="*/ 0 h 1209875"/>
                  <a:gd name="connsiteX1945" fmla="*/ 795611 w 5306514"/>
                  <a:gd name="connsiteY1945" fmla="*/ 7033 h 1209875"/>
                  <a:gd name="connsiteX1946" fmla="*/ 795611 w 5306514"/>
                  <a:gd name="connsiteY1946" fmla="*/ 7033 h 1209875"/>
                  <a:gd name="connsiteX1947" fmla="*/ 788578 w 5306514"/>
                  <a:gd name="connsiteY1947" fmla="*/ 14067 h 1209875"/>
                  <a:gd name="connsiteX1948" fmla="*/ 788578 w 5306514"/>
                  <a:gd name="connsiteY1948" fmla="*/ 14067 h 1209875"/>
                  <a:gd name="connsiteX1949" fmla="*/ 781545 w 5306514"/>
                  <a:gd name="connsiteY1949" fmla="*/ 7033 h 1209875"/>
                  <a:gd name="connsiteX1950" fmla="*/ 753411 w 5306514"/>
                  <a:gd name="connsiteY1950" fmla="*/ 7033 h 1209875"/>
                  <a:gd name="connsiteX1951" fmla="*/ 760445 w 5306514"/>
                  <a:gd name="connsiteY1951" fmla="*/ 0 h 1209875"/>
                  <a:gd name="connsiteX1952" fmla="*/ 760445 w 5306514"/>
                  <a:gd name="connsiteY1952" fmla="*/ 0 h 1209875"/>
                  <a:gd name="connsiteX1953" fmla="*/ 767478 w 5306514"/>
                  <a:gd name="connsiteY1953" fmla="*/ 7033 h 1209875"/>
                  <a:gd name="connsiteX1954" fmla="*/ 767478 w 5306514"/>
                  <a:gd name="connsiteY1954" fmla="*/ 7033 h 1209875"/>
                  <a:gd name="connsiteX1955" fmla="*/ 760445 w 5306514"/>
                  <a:gd name="connsiteY1955" fmla="*/ 14067 h 1209875"/>
                  <a:gd name="connsiteX1956" fmla="*/ 760445 w 5306514"/>
                  <a:gd name="connsiteY1956" fmla="*/ 14067 h 1209875"/>
                  <a:gd name="connsiteX1957" fmla="*/ 753411 w 5306514"/>
                  <a:gd name="connsiteY1957" fmla="*/ 7033 h 1209875"/>
                  <a:gd name="connsiteX1958" fmla="*/ 725278 w 5306514"/>
                  <a:gd name="connsiteY1958" fmla="*/ 7033 h 1209875"/>
                  <a:gd name="connsiteX1959" fmla="*/ 732311 w 5306514"/>
                  <a:gd name="connsiteY1959" fmla="*/ 0 h 1209875"/>
                  <a:gd name="connsiteX1960" fmla="*/ 732311 w 5306514"/>
                  <a:gd name="connsiteY1960" fmla="*/ 0 h 1209875"/>
                  <a:gd name="connsiteX1961" fmla="*/ 739345 w 5306514"/>
                  <a:gd name="connsiteY1961" fmla="*/ 7033 h 1209875"/>
                  <a:gd name="connsiteX1962" fmla="*/ 739345 w 5306514"/>
                  <a:gd name="connsiteY1962" fmla="*/ 7033 h 1209875"/>
                  <a:gd name="connsiteX1963" fmla="*/ 732311 w 5306514"/>
                  <a:gd name="connsiteY1963" fmla="*/ 14067 h 1209875"/>
                  <a:gd name="connsiteX1964" fmla="*/ 732311 w 5306514"/>
                  <a:gd name="connsiteY1964" fmla="*/ 14067 h 1209875"/>
                  <a:gd name="connsiteX1965" fmla="*/ 725278 w 5306514"/>
                  <a:gd name="connsiteY1965" fmla="*/ 7033 h 1209875"/>
                  <a:gd name="connsiteX1966" fmla="*/ 697145 w 5306514"/>
                  <a:gd name="connsiteY1966" fmla="*/ 7033 h 1209875"/>
                  <a:gd name="connsiteX1967" fmla="*/ 704178 w 5306514"/>
                  <a:gd name="connsiteY1967" fmla="*/ 0 h 1209875"/>
                  <a:gd name="connsiteX1968" fmla="*/ 704178 w 5306514"/>
                  <a:gd name="connsiteY1968" fmla="*/ 0 h 1209875"/>
                  <a:gd name="connsiteX1969" fmla="*/ 711211 w 5306514"/>
                  <a:gd name="connsiteY1969" fmla="*/ 7033 h 1209875"/>
                  <a:gd name="connsiteX1970" fmla="*/ 711211 w 5306514"/>
                  <a:gd name="connsiteY1970" fmla="*/ 7033 h 1209875"/>
                  <a:gd name="connsiteX1971" fmla="*/ 704178 w 5306514"/>
                  <a:gd name="connsiteY1971" fmla="*/ 14067 h 1209875"/>
                  <a:gd name="connsiteX1972" fmla="*/ 704178 w 5306514"/>
                  <a:gd name="connsiteY1972" fmla="*/ 14067 h 1209875"/>
                  <a:gd name="connsiteX1973" fmla="*/ 697145 w 5306514"/>
                  <a:gd name="connsiteY1973" fmla="*/ 7033 h 1209875"/>
                  <a:gd name="connsiteX1974" fmla="*/ 669011 w 5306514"/>
                  <a:gd name="connsiteY1974" fmla="*/ 7033 h 1209875"/>
                  <a:gd name="connsiteX1975" fmla="*/ 676045 w 5306514"/>
                  <a:gd name="connsiteY1975" fmla="*/ 0 h 1209875"/>
                  <a:gd name="connsiteX1976" fmla="*/ 676045 w 5306514"/>
                  <a:gd name="connsiteY1976" fmla="*/ 0 h 1209875"/>
                  <a:gd name="connsiteX1977" fmla="*/ 683078 w 5306514"/>
                  <a:gd name="connsiteY1977" fmla="*/ 7033 h 1209875"/>
                  <a:gd name="connsiteX1978" fmla="*/ 683078 w 5306514"/>
                  <a:gd name="connsiteY1978" fmla="*/ 7033 h 1209875"/>
                  <a:gd name="connsiteX1979" fmla="*/ 676045 w 5306514"/>
                  <a:gd name="connsiteY1979" fmla="*/ 14067 h 1209875"/>
                  <a:gd name="connsiteX1980" fmla="*/ 676045 w 5306514"/>
                  <a:gd name="connsiteY1980" fmla="*/ 14067 h 1209875"/>
                  <a:gd name="connsiteX1981" fmla="*/ 669011 w 5306514"/>
                  <a:gd name="connsiteY1981" fmla="*/ 7033 h 1209875"/>
                  <a:gd name="connsiteX1982" fmla="*/ 640878 w 5306514"/>
                  <a:gd name="connsiteY1982" fmla="*/ 7033 h 1209875"/>
                  <a:gd name="connsiteX1983" fmla="*/ 647911 w 5306514"/>
                  <a:gd name="connsiteY1983" fmla="*/ 0 h 1209875"/>
                  <a:gd name="connsiteX1984" fmla="*/ 647911 w 5306514"/>
                  <a:gd name="connsiteY1984" fmla="*/ 0 h 1209875"/>
                  <a:gd name="connsiteX1985" fmla="*/ 654945 w 5306514"/>
                  <a:gd name="connsiteY1985" fmla="*/ 7033 h 1209875"/>
                  <a:gd name="connsiteX1986" fmla="*/ 654945 w 5306514"/>
                  <a:gd name="connsiteY1986" fmla="*/ 7033 h 1209875"/>
                  <a:gd name="connsiteX1987" fmla="*/ 647911 w 5306514"/>
                  <a:gd name="connsiteY1987" fmla="*/ 14067 h 1209875"/>
                  <a:gd name="connsiteX1988" fmla="*/ 647911 w 5306514"/>
                  <a:gd name="connsiteY1988" fmla="*/ 14067 h 1209875"/>
                  <a:gd name="connsiteX1989" fmla="*/ 640878 w 5306514"/>
                  <a:gd name="connsiteY1989" fmla="*/ 7033 h 1209875"/>
                  <a:gd name="connsiteX1990" fmla="*/ 612745 w 5306514"/>
                  <a:gd name="connsiteY1990" fmla="*/ 7033 h 1209875"/>
                  <a:gd name="connsiteX1991" fmla="*/ 619778 w 5306514"/>
                  <a:gd name="connsiteY1991" fmla="*/ 0 h 1209875"/>
                  <a:gd name="connsiteX1992" fmla="*/ 619778 w 5306514"/>
                  <a:gd name="connsiteY1992" fmla="*/ 0 h 1209875"/>
                  <a:gd name="connsiteX1993" fmla="*/ 626811 w 5306514"/>
                  <a:gd name="connsiteY1993" fmla="*/ 7033 h 1209875"/>
                  <a:gd name="connsiteX1994" fmla="*/ 626811 w 5306514"/>
                  <a:gd name="connsiteY1994" fmla="*/ 7033 h 1209875"/>
                  <a:gd name="connsiteX1995" fmla="*/ 619778 w 5306514"/>
                  <a:gd name="connsiteY1995" fmla="*/ 14067 h 1209875"/>
                  <a:gd name="connsiteX1996" fmla="*/ 619778 w 5306514"/>
                  <a:gd name="connsiteY1996" fmla="*/ 14067 h 1209875"/>
                  <a:gd name="connsiteX1997" fmla="*/ 612745 w 5306514"/>
                  <a:gd name="connsiteY1997" fmla="*/ 7033 h 1209875"/>
                  <a:gd name="connsiteX1998" fmla="*/ 584611 w 5306514"/>
                  <a:gd name="connsiteY1998" fmla="*/ 7033 h 1209875"/>
                  <a:gd name="connsiteX1999" fmla="*/ 591645 w 5306514"/>
                  <a:gd name="connsiteY1999" fmla="*/ 0 h 1209875"/>
                  <a:gd name="connsiteX2000" fmla="*/ 591645 w 5306514"/>
                  <a:gd name="connsiteY2000" fmla="*/ 0 h 1209875"/>
                  <a:gd name="connsiteX2001" fmla="*/ 598678 w 5306514"/>
                  <a:gd name="connsiteY2001" fmla="*/ 7033 h 1209875"/>
                  <a:gd name="connsiteX2002" fmla="*/ 598678 w 5306514"/>
                  <a:gd name="connsiteY2002" fmla="*/ 7033 h 1209875"/>
                  <a:gd name="connsiteX2003" fmla="*/ 591645 w 5306514"/>
                  <a:gd name="connsiteY2003" fmla="*/ 14067 h 1209875"/>
                  <a:gd name="connsiteX2004" fmla="*/ 591645 w 5306514"/>
                  <a:gd name="connsiteY2004" fmla="*/ 14067 h 1209875"/>
                  <a:gd name="connsiteX2005" fmla="*/ 584611 w 5306514"/>
                  <a:gd name="connsiteY2005" fmla="*/ 7033 h 1209875"/>
                  <a:gd name="connsiteX2006" fmla="*/ 556478 w 5306514"/>
                  <a:gd name="connsiteY2006" fmla="*/ 7033 h 1209875"/>
                  <a:gd name="connsiteX2007" fmla="*/ 563511 w 5306514"/>
                  <a:gd name="connsiteY2007" fmla="*/ 0 h 1209875"/>
                  <a:gd name="connsiteX2008" fmla="*/ 563511 w 5306514"/>
                  <a:gd name="connsiteY2008" fmla="*/ 0 h 1209875"/>
                  <a:gd name="connsiteX2009" fmla="*/ 570545 w 5306514"/>
                  <a:gd name="connsiteY2009" fmla="*/ 7033 h 1209875"/>
                  <a:gd name="connsiteX2010" fmla="*/ 570545 w 5306514"/>
                  <a:gd name="connsiteY2010" fmla="*/ 7033 h 1209875"/>
                  <a:gd name="connsiteX2011" fmla="*/ 563511 w 5306514"/>
                  <a:gd name="connsiteY2011" fmla="*/ 14067 h 1209875"/>
                  <a:gd name="connsiteX2012" fmla="*/ 563511 w 5306514"/>
                  <a:gd name="connsiteY2012" fmla="*/ 14067 h 1209875"/>
                  <a:gd name="connsiteX2013" fmla="*/ 556478 w 5306514"/>
                  <a:gd name="connsiteY2013" fmla="*/ 7033 h 1209875"/>
                  <a:gd name="connsiteX2014" fmla="*/ 528344 w 5306514"/>
                  <a:gd name="connsiteY2014" fmla="*/ 7033 h 1209875"/>
                  <a:gd name="connsiteX2015" fmla="*/ 535378 w 5306514"/>
                  <a:gd name="connsiteY2015" fmla="*/ 0 h 1209875"/>
                  <a:gd name="connsiteX2016" fmla="*/ 535378 w 5306514"/>
                  <a:gd name="connsiteY2016" fmla="*/ 0 h 1209875"/>
                  <a:gd name="connsiteX2017" fmla="*/ 542411 w 5306514"/>
                  <a:gd name="connsiteY2017" fmla="*/ 7033 h 1209875"/>
                  <a:gd name="connsiteX2018" fmla="*/ 542411 w 5306514"/>
                  <a:gd name="connsiteY2018" fmla="*/ 7033 h 1209875"/>
                  <a:gd name="connsiteX2019" fmla="*/ 535378 w 5306514"/>
                  <a:gd name="connsiteY2019" fmla="*/ 14067 h 1209875"/>
                  <a:gd name="connsiteX2020" fmla="*/ 535378 w 5306514"/>
                  <a:gd name="connsiteY2020" fmla="*/ 14067 h 1209875"/>
                  <a:gd name="connsiteX2021" fmla="*/ 528344 w 5306514"/>
                  <a:gd name="connsiteY2021" fmla="*/ 7033 h 1209875"/>
                  <a:gd name="connsiteX2022" fmla="*/ 500211 w 5306514"/>
                  <a:gd name="connsiteY2022" fmla="*/ 7033 h 1209875"/>
                  <a:gd name="connsiteX2023" fmla="*/ 507244 w 5306514"/>
                  <a:gd name="connsiteY2023" fmla="*/ 0 h 1209875"/>
                  <a:gd name="connsiteX2024" fmla="*/ 507244 w 5306514"/>
                  <a:gd name="connsiteY2024" fmla="*/ 0 h 1209875"/>
                  <a:gd name="connsiteX2025" fmla="*/ 514278 w 5306514"/>
                  <a:gd name="connsiteY2025" fmla="*/ 7033 h 1209875"/>
                  <a:gd name="connsiteX2026" fmla="*/ 514278 w 5306514"/>
                  <a:gd name="connsiteY2026" fmla="*/ 7033 h 1209875"/>
                  <a:gd name="connsiteX2027" fmla="*/ 507244 w 5306514"/>
                  <a:gd name="connsiteY2027" fmla="*/ 14067 h 1209875"/>
                  <a:gd name="connsiteX2028" fmla="*/ 507244 w 5306514"/>
                  <a:gd name="connsiteY2028" fmla="*/ 14067 h 1209875"/>
                  <a:gd name="connsiteX2029" fmla="*/ 500211 w 5306514"/>
                  <a:gd name="connsiteY2029" fmla="*/ 7033 h 1209875"/>
                  <a:gd name="connsiteX2030" fmla="*/ 472078 w 5306514"/>
                  <a:gd name="connsiteY2030" fmla="*/ 7033 h 1209875"/>
                  <a:gd name="connsiteX2031" fmla="*/ 479111 w 5306514"/>
                  <a:gd name="connsiteY2031" fmla="*/ 0 h 1209875"/>
                  <a:gd name="connsiteX2032" fmla="*/ 479111 w 5306514"/>
                  <a:gd name="connsiteY2032" fmla="*/ 0 h 1209875"/>
                  <a:gd name="connsiteX2033" fmla="*/ 486144 w 5306514"/>
                  <a:gd name="connsiteY2033" fmla="*/ 7033 h 1209875"/>
                  <a:gd name="connsiteX2034" fmla="*/ 486144 w 5306514"/>
                  <a:gd name="connsiteY2034" fmla="*/ 7033 h 1209875"/>
                  <a:gd name="connsiteX2035" fmla="*/ 479111 w 5306514"/>
                  <a:gd name="connsiteY2035" fmla="*/ 14067 h 1209875"/>
                  <a:gd name="connsiteX2036" fmla="*/ 479111 w 5306514"/>
                  <a:gd name="connsiteY2036" fmla="*/ 14067 h 1209875"/>
                  <a:gd name="connsiteX2037" fmla="*/ 472078 w 5306514"/>
                  <a:gd name="connsiteY2037" fmla="*/ 7033 h 1209875"/>
                  <a:gd name="connsiteX2038" fmla="*/ 443944 w 5306514"/>
                  <a:gd name="connsiteY2038" fmla="*/ 7033 h 1209875"/>
                  <a:gd name="connsiteX2039" fmla="*/ 450978 w 5306514"/>
                  <a:gd name="connsiteY2039" fmla="*/ 0 h 1209875"/>
                  <a:gd name="connsiteX2040" fmla="*/ 450978 w 5306514"/>
                  <a:gd name="connsiteY2040" fmla="*/ 0 h 1209875"/>
                  <a:gd name="connsiteX2041" fmla="*/ 458011 w 5306514"/>
                  <a:gd name="connsiteY2041" fmla="*/ 7033 h 1209875"/>
                  <a:gd name="connsiteX2042" fmla="*/ 458011 w 5306514"/>
                  <a:gd name="connsiteY2042" fmla="*/ 7033 h 1209875"/>
                  <a:gd name="connsiteX2043" fmla="*/ 450978 w 5306514"/>
                  <a:gd name="connsiteY2043" fmla="*/ 14067 h 1209875"/>
                  <a:gd name="connsiteX2044" fmla="*/ 450978 w 5306514"/>
                  <a:gd name="connsiteY2044" fmla="*/ 14067 h 1209875"/>
                  <a:gd name="connsiteX2045" fmla="*/ 443944 w 5306514"/>
                  <a:gd name="connsiteY2045" fmla="*/ 7033 h 1209875"/>
                  <a:gd name="connsiteX2046" fmla="*/ 415811 w 5306514"/>
                  <a:gd name="connsiteY2046" fmla="*/ 7033 h 1209875"/>
                  <a:gd name="connsiteX2047" fmla="*/ 422844 w 5306514"/>
                  <a:gd name="connsiteY2047" fmla="*/ 0 h 1209875"/>
                  <a:gd name="connsiteX2048" fmla="*/ 422844 w 5306514"/>
                  <a:gd name="connsiteY2048" fmla="*/ 0 h 1209875"/>
                  <a:gd name="connsiteX2049" fmla="*/ 429878 w 5306514"/>
                  <a:gd name="connsiteY2049" fmla="*/ 7033 h 1209875"/>
                  <a:gd name="connsiteX2050" fmla="*/ 429878 w 5306514"/>
                  <a:gd name="connsiteY2050" fmla="*/ 7033 h 1209875"/>
                  <a:gd name="connsiteX2051" fmla="*/ 422844 w 5306514"/>
                  <a:gd name="connsiteY2051" fmla="*/ 14067 h 1209875"/>
                  <a:gd name="connsiteX2052" fmla="*/ 422844 w 5306514"/>
                  <a:gd name="connsiteY2052" fmla="*/ 14067 h 1209875"/>
                  <a:gd name="connsiteX2053" fmla="*/ 415811 w 5306514"/>
                  <a:gd name="connsiteY2053" fmla="*/ 7033 h 1209875"/>
                  <a:gd name="connsiteX2054" fmla="*/ 387678 w 5306514"/>
                  <a:gd name="connsiteY2054" fmla="*/ 7033 h 1209875"/>
                  <a:gd name="connsiteX2055" fmla="*/ 394711 w 5306514"/>
                  <a:gd name="connsiteY2055" fmla="*/ 0 h 1209875"/>
                  <a:gd name="connsiteX2056" fmla="*/ 394711 w 5306514"/>
                  <a:gd name="connsiteY2056" fmla="*/ 0 h 1209875"/>
                  <a:gd name="connsiteX2057" fmla="*/ 401744 w 5306514"/>
                  <a:gd name="connsiteY2057" fmla="*/ 7033 h 1209875"/>
                  <a:gd name="connsiteX2058" fmla="*/ 401744 w 5306514"/>
                  <a:gd name="connsiteY2058" fmla="*/ 7033 h 1209875"/>
                  <a:gd name="connsiteX2059" fmla="*/ 394711 w 5306514"/>
                  <a:gd name="connsiteY2059" fmla="*/ 14067 h 1209875"/>
                  <a:gd name="connsiteX2060" fmla="*/ 394711 w 5306514"/>
                  <a:gd name="connsiteY2060" fmla="*/ 14067 h 1209875"/>
                  <a:gd name="connsiteX2061" fmla="*/ 387678 w 5306514"/>
                  <a:gd name="connsiteY2061" fmla="*/ 7033 h 1209875"/>
                  <a:gd name="connsiteX2062" fmla="*/ 359544 w 5306514"/>
                  <a:gd name="connsiteY2062" fmla="*/ 7033 h 1209875"/>
                  <a:gd name="connsiteX2063" fmla="*/ 366578 w 5306514"/>
                  <a:gd name="connsiteY2063" fmla="*/ 0 h 1209875"/>
                  <a:gd name="connsiteX2064" fmla="*/ 366578 w 5306514"/>
                  <a:gd name="connsiteY2064" fmla="*/ 0 h 1209875"/>
                  <a:gd name="connsiteX2065" fmla="*/ 373611 w 5306514"/>
                  <a:gd name="connsiteY2065" fmla="*/ 7033 h 1209875"/>
                  <a:gd name="connsiteX2066" fmla="*/ 373611 w 5306514"/>
                  <a:gd name="connsiteY2066" fmla="*/ 7033 h 1209875"/>
                  <a:gd name="connsiteX2067" fmla="*/ 366578 w 5306514"/>
                  <a:gd name="connsiteY2067" fmla="*/ 14067 h 1209875"/>
                  <a:gd name="connsiteX2068" fmla="*/ 366578 w 5306514"/>
                  <a:gd name="connsiteY2068" fmla="*/ 14067 h 1209875"/>
                  <a:gd name="connsiteX2069" fmla="*/ 359544 w 5306514"/>
                  <a:gd name="connsiteY2069" fmla="*/ 7033 h 1209875"/>
                  <a:gd name="connsiteX2070" fmla="*/ 331411 w 5306514"/>
                  <a:gd name="connsiteY2070" fmla="*/ 7033 h 1209875"/>
                  <a:gd name="connsiteX2071" fmla="*/ 338444 w 5306514"/>
                  <a:gd name="connsiteY2071" fmla="*/ 0 h 1209875"/>
                  <a:gd name="connsiteX2072" fmla="*/ 338444 w 5306514"/>
                  <a:gd name="connsiteY2072" fmla="*/ 0 h 1209875"/>
                  <a:gd name="connsiteX2073" fmla="*/ 345478 w 5306514"/>
                  <a:gd name="connsiteY2073" fmla="*/ 7033 h 1209875"/>
                  <a:gd name="connsiteX2074" fmla="*/ 345478 w 5306514"/>
                  <a:gd name="connsiteY2074" fmla="*/ 7033 h 1209875"/>
                  <a:gd name="connsiteX2075" fmla="*/ 338444 w 5306514"/>
                  <a:gd name="connsiteY2075" fmla="*/ 14067 h 1209875"/>
                  <a:gd name="connsiteX2076" fmla="*/ 338444 w 5306514"/>
                  <a:gd name="connsiteY2076" fmla="*/ 14067 h 1209875"/>
                  <a:gd name="connsiteX2077" fmla="*/ 331411 w 5306514"/>
                  <a:gd name="connsiteY2077" fmla="*/ 7033 h 1209875"/>
                  <a:gd name="connsiteX2078" fmla="*/ 303278 w 5306514"/>
                  <a:gd name="connsiteY2078" fmla="*/ 7033 h 1209875"/>
                  <a:gd name="connsiteX2079" fmla="*/ 310311 w 5306514"/>
                  <a:gd name="connsiteY2079" fmla="*/ 0 h 1209875"/>
                  <a:gd name="connsiteX2080" fmla="*/ 310311 w 5306514"/>
                  <a:gd name="connsiteY2080" fmla="*/ 0 h 1209875"/>
                  <a:gd name="connsiteX2081" fmla="*/ 317344 w 5306514"/>
                  <a:gd name="connsiteY2081" fmla="*/ 7033 h 1209875"/>
                  <a:gd name="connsiteX2082" fmla="*/ 317344 w 5306514"/>
                  <a:gd name="connsiteY2082" fmla="*/ 7033 h 1209875"/>
                  <a:gd name="connsiteX2083" fmla="*/ 310311 w 5306514"/>
                  <a:gd name="connsiteY2083" fmla="*/ 14067 h 1209875"/>
                  <a:gd name="connsiteX2084" fmla="*/ 310311 w 5306514"/>
                  <a:gd name="connsiteY2084" fmla="*/ 14067 h 1209875"/>
                  <a:gd name="connsiteX2085" fmla="*/ 303278 w 5306514"/>
                  <a:gd name="connsiteY2085" fmla="*/ 7033 h 120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</a:cxnLst>
                <a:rect l="l" t="t" r="r" b="b"/>
                <a:pathLst>
                  <a:path w="5306514" h="1209875">
                    <a:moveTo>
                      <a:pt x="0" y="1202842"/>
                    </a:moveTo>
                    <a:cubicBezTo>
                      <a:pt x="0" y="1198903"/>
                      <a:pt x="3095" y="1195808"/>
                      <a:pt x="7033" y="1195808"/>
                    </a:cubicBezTo>
                    <a:lnTo>
                      <a:pt x="7033" y="1195808"/>
                    </a:lnTo>
                    <a:cubicBezTo>
                      <a:pt x="10972" y="1195808"/>
                      <a:pt x="14067" y="1198903"/>
                      <a:pt x="14067" y="1202842"/>
                    </a:cubicBezTo>
                    <a:lnTo>
                      <a:pt x="14067" y="1202842"/>
                    </a:lnTo>
                    <a:cubicBezTo>
                      <a:pt x="14067" y="1206640"/>
                      <a:pt x="10972" y="1209875"/>
                      <a:pt x="7033" y="1209875"/>
                    </a:cubicBezTo>
                    <a:lnTo>
                      <a:pt x="7033" y="1209875"/>
                    </a:lnTo>
                    <a:cubicBezTo>
                      <a:pt x="3095" y="1209875"/>
                      <a:pt x="0" y="1206640"/>
                      <a:pt x="0" y="1202842"/>
                    </a:cubicBezTo>
                    <a:close/>
                    <a:moveTo>
                      <a:pt x="28133" y="1202420"/>
                    </a:moveTo>
                    <a:cubicBezTo>
                      <a:pt x="27571" y="1198622"/>
                      <a:pt x="30243" y="1195105"/>
                      <a:pt x="34182" y="1194542"/>
                    </a:cubicBezTo>
                    <a:lnTo>
                      <a:pt x="34182" y="1194542"/>
                    </a:lnTo>
                    <a:cubicBezTo>
                      <a:pt x="37980" y="1193980"/>
                      <a:pt x="41637" y="1196652"/>
                      <a:pt x="42059" y="1200450"/>
                    </a:cubicBezTo>
                    <a:lnTo>
                      <a:pt x="42059" y="1200450"/>
                    </a:lnTo>
                    <a:cubicBezTo>
                      <a:pt x="42622" y="1204389"/>
                      <a:pt x="39949" y="1207906"/>
                      <a:pt x="36151" y="1208468"/>
                    </a:cubicBezTo>
                    <a:lnTo>
                      <a:pt x="36151" y="1208468"/>
                    </a:lnTo>
                    <a:lnTo>
                      <a:pt x="36151" y="1208468"/>
                    </a:lnTo>
                    <a:lnTo>
                      <a:pt x="36151" y="1208468"/>
                    </a:lnTo>
                    <a:cubicBezTo>
                      <a:pt x="35729" y="1208468"/>
                      <a:pt x="35448" y="1208468"/>
                      <a:pt x="35167" y="1208468"/>
                    </a:cubicBezTo>
                    <a:lnTo>
                      <a:pt x="35167" y="1208468"/>
                    </a:lnTo>
                    <a:cubicBezTo>
                      <a:pt x="31650" y="1208468"/>
                      <a:pt x="28696" y="1205936"/>
                      <a:pt x="28133" y="1202420"/>
                    </a:cubicBezTo>
                    <a:close/>
                    <a:moveTo>
                      <a:pt x="55845" y="1197215"/>
                    </a:moveTo>
                    <a:cubicBezTo>
                      <a:pt x="54438" y="1193558"/>
                      <a:pt x="56407" y="1189478"/>
                      <a:pt x="60065" y="1188212"/>
                    </a:cubicBezTo>
                    <a:lnTo>
                      <a:pt x="60065" y="1188212"/>
                    </a:lnTo>
                    <a:cubicBezTo>
                      <a:pt x="63722" y="1186946"/>
                      <a:pt x="67801" y="1188916"/>
                      <a:pt x="69067" y="1192573"/>
                    </a:cubicBezTo>
                    <a:lnTo>
                      <a:pt x="69067" y="1192573"/>
                    </a:lnTo>
                    <a:cubicBezTo>
                      <a:pt x="70333" y="1196230"/>
                      <a:pt x="68364" y="1200169"/>
                      <a:pt x="64707" y="1201435"/>
                    </a:cubicBezTo>
                    <a:lnTo>
                      <a:pt x="64707" y="1201435"/>
                    </a:lnTo>
                    <a:cubicBezTo>
                      <a:pt x="64003" y="1201716"/>
                      <a:pt x="63159" y="1201857"/>
                      <a:pt x="62456" y="1201857"/>
                    </a:cubicBezTo>
                    <a:lnTo>
                      <a:pt x="62456" y="1201857"/>
                    </a:lnTo>
                    <a:cubicBezTo>
                      <a:pt x="59502" y="1201857"/>
                      <a:pt x="56829" y="1200029"/>
                      <a:pt x="55845" y="1197215"/>
                    </a:cubicBezTo>
                    <a:close/>
                    <a:moveTo>
                      <a:pt x="81868" y="1186524"/>
                    </a:moveTo>
                    <a:cubicBezTo>
                      <a:pt x="79758" y="1183148"/>
                      <a:pt x="80883" y="1178928"/>
                      <a:pt x="84259" y="1176959"/>
                    </a:cubicBezTo>
                    <a:lnTo>
                      <a:pt x="84259" y="1176959"/>
                    </a:lnTo>
                    <a:cubicBezTo>
                      <a:pt x="87495" y="1174849"/>
                      <a:pt x="91855" y="1175974"/>
                      <a:pt x="93825" y="1179350"/>
                    </a:cubicBezTo>
                    <a:lnTo>
                      <a:pt x="93825" y="1179350"/>
                    </a:lnTo>
                    <a:cubicBezTo>
                      <a:pt x="95794" y="1182586"/>
                      <a:pt x="94809" y="1186946"/>
                      <a:pt x="91433" y="1188916"/>
                    </a:cubicBezTo>
                    <a:lnTo>
                      <a:pt x="91433" y="1188916"/>
                    </a:lnTo>
                    <a:cubicBezTo>
                      <a:pt x="90308" y="1189619"/>
                      <a:pt x="89042" y="1189900"/>
                      <a:pt x="87776" y="1189900"/>
                    </a:cubicBezTo>
                    <a:lnTo>
                      <a:pt x="87776" y="1189900"/>
                    </a:lnTo>
                    <a:cubicBezTo>
                      <a:pt x="85385" y="1189900"/>
                      <a:pt x="83134" y="1188775"/>
                      <a:pt x="81868" y="1186524"/>
                    </a:cubicBezTo>
                    <a:close/>
                    <a:moveTo>
                      <a:pt x="105219" y="1170910"/>
                    </a:moveTo>
                    <a:cubicBezTo>
                      <a:pt x="102546" y="1167956"/>
                      <a:pt x="102687" y="1163596"/>
                      <a:pt x="105641" y="1160923"/>
                    </a:cubicBezTo>
                    <a:lnTo>
                      <a:pt x="105641" y="1160923"/>
                    </a:lnTo>
                    <a:cubicBezTo>
                      <a:pt x="108454" y="1158391"/>
                      <a:pt x="112955" y="1158532"/>
                      <a:pt x="115628" y="1161486"/>
                    </a:cubicBezTo>
                    <a:lnTo>
                      <a:pt x="115628" y="1161486"/>
                    </a:lnTo>
                    <a:cubicBezTo>
                      <a:pt x="118160" y="1164299"/>
                      <a:pt x="118019" y="1168660"/>
                      <a:pt x="115065" y="1171332"/>
                    </a:cubicBezTo>
                    <a:lnTo>
                      <a:pt x="115065" y="1171332"/>
                    </a:lnTo>
                    <a:lnTo>
                      <a:pt x="115065" y="1171332"/>
                    </a:lnTo>
                    <a:lnTo>
                      <a:pt x="115065" y="1171332"/>
                    </a:lnTo>
                    <a:cubicBezTo>
                      <a:pt x="113799" y="1172598"/>
                      <a:pt x="112111" y="1173161"/>
                      <a:pt x="110423" y="1173161"/>
                    </a:cubicBezTo>
                    <a:lnTo>
                      <a:pt x="110423" y="1173161"/>
                    </a:lnTo>
                    <a:cubicBezTo>
                      <a:pt x="108454" y="1173161"/>
                      <a:pt x="106485" y="1172458"/>
                      <a:pt x="105219" y="1170910"/>
                    </a:cubicBezTo>
                    <a:close/>
                    <a:moveTo>
                      <a:pt x="125053" y="1150936"/>
                    </a:moveTo>
                    <a:cubicBezTo>
                      <a:pt x="121817" y="1148685"/>
                      <a:pt x="121114" y="1144324"/>
                      <a:pt x="123505" y="1141089"/>
                    </a:cubicBezTo>
                    <a:lnTo>
                      <a:pt x="123505" y="1141089"/>
                    </a:lnTo>
                    <a:cubicBezTo>
                      <a:pt x="125756" y="1137994"/>
                      <a:pt x="130117" y="1137291"/>
                      <a:pt x="133211" y="1139542"/>
                    </a:cubicBezTo>
                    <a:lnTo>
                      <a:pt x="133211" y="1139542"/>
                    </a:lnTo>
                    <a:cubicBezTo>
                      <a:pt x="136447" y="1141933"/>
                      <a:pt x="137150" y="1146294"/>
                      <a:pt x="134759" y="1149388"/>
                    </a:cubicBezTo>
                    <a:lnTo>
                      <a:pt x="134759" y="1149388"/>
                    </a:lnTo>
                    <a:lnTo>
                      <a:pt x="134759" y="1149388"/>
                    </a:lnTo>
                    <a:lnTo>
                      <a:pt x="134759" y="1149388"/>
                    </a:lnTo>
                    <a:cubicBezTo>
                      <a:pt x="133493" y="1151358"/>
                      <a:pt x="131242" y="1152342"/>
                      <a:pt x="129132" y="1152342"/>
                    </a:cubicBezTo>
                    <a:lnTo>
                      <a:pt x="129132" y="1152342"/>
                    </a:lnTo>
                    <a:cubicBezTo>
                      <a:pt x="127725" y="1152342"/>
                      <a:pt x="126178" y="1151920"/>
                      <a:pt x="125053" y="1150936"/>
                    </a:cubicBezTo>
                    <a:close/>
                    <a:moveTo>
                      <a:pt x="140386" y="1127444"/>
                    </a:moveTo>
                    <a:cubicBezTo>
                      <a:pt x="136869" y="1125897"/>
                      <a:pt x="135322" y="1121677"/>
                      <a:pt x="137009" y="1118160"/>
                    </a:cubicBezTo>
                    <a:lnTo>
                      <a:pt x="137009" y="1118160"/>
                    </a:lnTo>
                    <a:cubicBezTo>
                      <a:pt x="138697" y="1114644"/>
                      <a:pt x="142777" y="1113096"/>
                      <a:pt x="146293" y="1114644"/>
                    </a:cubicBezTo>
                    <a:lnTo>
                      <a:pt x="146293" y="1114644"/>
                    </a:lnTo>
                    <a:cubicBezTo>
                      <a:pt x="149810" y="1116332"/>
                      <a:pt x="151358" y="1120552"/>
                      <a:pt x="149810" y="1124068"/>
                    </a:cubicBezTo>
                    <a:lnTo>
                      <a:pt x="149810" y="1124068"/>
                    </a:lnTo>
                    <a:lnTo>
                      <a:pt x="149810" y="1124068"/>
                    </a:lnTo>
                    <a:lnTo>
                      <a:pt x="149810" y="1124068"/>
                    </a:lnTo>
                    <a:cubicBezTo>
                      <a:pt x="148544" y="1126600"/>
                      <a:pt x="146012" y="1128148"/>
                      <a:pt x="143340" y="1128148"/>
                    </a:cubicBezTo>
                    <a:lnTo>
                      <a:pt x="143340" y="1128148"/>
                    </a:lnTo>
                    <a:cubicBezTo>
                      <a:pt x="142355" y="1128148"/>
                      <a:pt x="141370" y="1127866"/>
                      <a:pt x="140386" y="1127444"/>
                    </a:cubicBezTo>
                    <a:close/>
                    <a:moveTo>
                      <a:pt x="150936" y="1101421"/>
                    </a:moveTo>
                    <a:cubicBezTo>
                      <a:pt x="147137" y="1100436"/>
                      <a:pt x="144746" y="1096638"/>
                      <a:pt x="145731" y="1092981"/>
                    </a:cubicBezTo>
                    <a:lnTo>
                      <a:pt x="145731" y="1092981"/>
                    </a:lnTo>
                    <a:cubicBezTo>
                      <a:pt x="146575" y="1089183"/>
                      <a:pt x="150373" y="1086792"/>
                      <a:pt x="154171" y="1087636"/>
                    </a:cubicBezTo>
                    <a:lnTo>
                      <a:pt x="154171" y="1087636"/>
                    </a:lnTo>
                    <a:cubicBezTo>
                      <a:pt x="157969" y="1088620"/>
                      <a:pt x="160219" y="1092418"/>
                      <a:pt x="159376" y="1096216"/>
                    </a:cubicBezTo>
                    <a:lnTo>
                      <a:pt x="159376" y="1096216"/>
                    </a:lnTo>
                    <a:cubicBezTo>
                      <a:pt x="158672" y="1099311"/>
                      <a:pt x="155718" y="1101562"/>
                      <a:pt x="152483" y="1101562"/>
                    </a:cubicBezTo>
                    <a:lnTo>
                      <a:pt x="152483" y="1101562"/>
                    </a:lnTo>
                    <a:cubicBezTo>
                      <a:pt x="152061" y="1101562"/>
                      <a:pt x="151498" y="1101562"/>
                      <a:pt x="150936" y="1101421"/>
                    </a:cubicBezTo>
                    <a:close/>
                    <a:moveTo>
                      <a:pt x="156000" y="1073710"/>
                    </a:moveTo>
                    <a:cubicBezTo>
                      <a:pt x="152061" y="1073569"/>
                      <a:pt x="148966" y="1070334"/>
                      <a:pt x="149107" y="1066536"/>
                    </a:cubicBezTo>
                    <a:lnTo>
                      <a:pt x="149107" y="1066536"/>
                    </a:lnTo>
                    <a:cubicBezTo>
                      <a:pt x="149247" y="1062597"/>
                      <a:pt x="152483" y="1059502"/>
                      <a:pt x="156422" y="1059643"/>
                    </a:cubicBezTo>
                    <a:lnTo>
                      <a:pt x="156422" y="1059643"/>
                    </a:lnTo>
                    <a:cubicBezTo>
                      <a:pt x="160219" y="1059784"/>
                      <a:pt x="163314" y="1063019"/>
                      <a:pt x="163173" y="1066958"/>
                    </a:cubicBezTo>
                    <a:lnTo>
                      <a:pt x="163173" y="1066958"/>
                    </a:lnTo>
                    <a:cubicBezTo>
                      <a:pt x="163033" y="1070756"/>
                      <a:pt x="159938" y="1073710"/>
                      <a:pt x="156000" y="1073710"/>
                    </a:cubicBezTo>
                    <a:lnTo>
                      <a:pt x="156000" y="1073710"/>
                    </a:lnTo>
                    <a:lnTo>
                      <a:pt x="156000" y="1073710"/>
                    </a:lnTo>
                    <a:close/>
                    <a:moveTo>
                      <a:pt x="149247" y="1038543"/>
                    </a:moveTo>
                    <a:cubicBezTo>
                      <a:pt x="149247" y="1034745"/>
                      <a:pt x="152342" y="1031510"/>
                      <a:pt x="156281" y="1031510"/>
                    </a:cubicBezTo>
                    <a:lnTo>
                      <a:pt x="156281" y="1031510"/>
                    </a:lnTo>
                    <a:cubicBezTo>
                      <a:pt x="160079" y="1031510"/>
                      <a:pt x="163314" y="1034745"/>
                      <a:pt x="163314" y="1038543"/>
                    </a:cubicBezTo>
                    <a:lnTo>
                      <a:pt x="163314" y="1038543"/>
                    </a:lnTo>
                    <a:cubicBezTo>
                      <a:pt x="163314" y="1042482"/>
                      <a:pt x="160079" y="1045576"/>
                      <a:pt x="156281" y="1045576"/>
                    </a:cubicBezTo>
                    <a:lnTo>
                      <a:pt x="156281" y="1045576"/>
                    </a:lnTo>
                    <a:cubicBezTo>
                      <a:pt x="152342" y="1045576"/>
                      <a:pt x="149247" y="1042482"/>
                      <a:pt x="149247" y="1038543"/>
                    </a:cubicBezTo>
                    <a:close/>
                    <a:moveTo>
                      <a:pt x="149247" y="1010410"/>
                    </a:moveTo>
                    <a:cubicBezTo>
                      <a:pt x="149247" y="1006471"/>
                      <a:pt x="152342" y="1003376"/>
                      <a:pt x="156281" y="1003376"/>
                    </a:cubicBezTo>
                    <a:lnTo>
                      <a:pt x="156281" y="1003376"/>
                    </a:lnTo>
                    <a:cubicBezTo>
                      <a:pt x="160079" y="1003376"/>
                      <a:pt x="163314" y="1006471"/>
                      <a:pt x="163314" y="1010410"/>
                    </a:cubicBezTo>
                    <a:lnTo>
                      <a:pt x="163314" y="1010410"/>
                    </a:lnTo>
                    <a:cubicBezTo>
                      <a:pt x="163314" y="1014348"/>
                      <a:pt x="160079" y="1017443"/>
                      <a:pt x="156281" y="1017443"/>
                    </a:cubicBezTo>
                    <a:lnTo>
                      <a:pt x="156281" y="1017443"/>
                    </a:lnTo>
                    <a:cubicBezTo>
                      <a:pt x="152342" y="1017443"/>
                      <a:pt x="149247" y="1014348"/>
                      <a:pt x="149247" y="1010410"/>
                    </a:cubicBezTo>
                    <a:close/>
                    <a:moveTo>
                      <a:pt x="149247" y="982276"/>
                    </a:moveTo>
                    <a:cubicBezTo>
                      <a:pt x="149247" y="978478"/>
                      <a:pt x="152342" y="975243"/>
                      <a:pt x="156281" y="975243"/>
                    </a:cubicBezTo>
                    <a:lnTo>
                      <a:pt x="156281" y="975243"/>
                    </a:lnTo>
                    <a:cubicBezTo>
                      <a:pt x="160079" y="975243"/>
                      <a:pt x="163314" y="978478"/>
                      <a:pt x="163314" y="982276"/>
                    </a:cubicBezTo>
                    <a:lnTo>
                      <a:pt x="163314" y="982276"/>
                    </a:lnTo>
                    <a:cubicBezTo>
                      <a:pt x="163314" y="986215"/>
                      <a:pt x="160079" y="989310"/>
                      <a:pt x="156281" y="989310"/>
                    </a:cubicBezTo>
                    <a:lnTo>
                      <a:pt x="156281" y="989310"/>
                    </a:lnTo>
                    <a:cubicBezTo>
                      <a:pt x="152342" y="989310"/>
                      <a:pt x="149247" y="986215"/>
                      <a:pt x="149247" y="982276"/>
                    </a:cubicBezTo>
                    <a:close/>
                    <a:moveTo>
                      <a:pt x="149247" y="954143"/>
                    </a:moveTo>
                    <a:cubicBezTo>
                      <a:pt x="149247" y="950345"/>
                      <a:pt x="152342" y="947110"/>
                      <a:pt x="156281" y="947110"/>
                    </a:cubicBezTo>
                    <a:lnTo>
                      <a:pt x="156281" y="947110"/>
                    </a:lnTo>
                    <a:cubicBezTo>
                      <a:pt x="160079" y="947110"/>
                      <a:pt x="163314" y="950345"/>
                      <a:pt x="163314" y="954143"/>
                    </a:cubicBezTo>
                    <a:lnTo>
                      <a:pt x="163314" y="954143"/>
                    </a:lnTo>
                    <a:cubicBezTo>
                      <a:pt x="163314" y="958082"/>
                      <a:pt x="160079" y="961176"/>
                      <a:pt x="156281" y="961176"/>
                    </a:cubicBezTo>
                    <a:lnTo>
                      <a:pt x="156281" y="961176"/>
                    </a:lnTo>
                    <a:cubicBezTo>
                      <a:pt x="152342" y="961176"/>
                      <a:pt x="149247" y="958082"/>
                      <a:pt x="149247" y="954143"/>
                    </a:cubicBezTo>
                    <a:close/>
                    <a:moveTo>
                      <a:pt x="149247" y="926010"/>
                    </a:moveTo>
                    <a:cubicBezTo>
                      <a:pt x="149247" y="922071"/>
                      <a:pt x="152342" y="918976"/>
                      <a:pt x="156281" y="918976"/>
                    </a:cubicBezTo>
                    <a:lnTo>
                      <a:pt x="156281" y="918976"/>
                    </a:lnTo>
                    <a:cubicBezTo>
                      <a:pt x="160079" y="918976"/>
                      <a:pt x="163314" y="922071"/>
                      <a:pt x="163314" y="926010"/>
                    </a:cubicBezTo>
                    <a:lnTo>
                      <a:pt x="163314" y="926010"/>
                    </a:lnTo>
                    <a:cubicBezTo>
                      <a:pt x="163314" y="929948"/>
                      <a:pt x="160079" y="933043"/>
                      <a:pt x="156281" y="933043"/>
                    </a:cubicBezTo>
                    <a:lnTo>
                      <a:pt x="156281" y="933043"/>
                    </a:lnTo>
                    <a:cubicBezTo>
                      <a:pt x="152342" y="933043"/>
                      <a:pt x="149247" y="929948"/>
                      <a:pt x="149247" y="926010"/>
                    </a:cubicBezTo>
                    <a:close/>
                    <a:moveTo>
                      <a:pt x="149247" y="897876"/>
                    </a:moveTo>
                    <a:cubicBezTo>
                      <a:pt x="149247" y="893938"/>
                      <a:pt x="152342" y="890843"/>
                      <a:pt x="156281" y="890843"/>
                    </a:cubicBezTo>
                    <a:lnTo>
                      <a:pt x="156281" y="890843"/>
                    </a:lnTo>
                    <a:cubicBezTo>
                      <a:pt x="160079" y="890843"/>
                      <a:pt x="163314" y="893938"/>
                      <a:pt x="163314" y="897876"/>
                    </a:cubicBezTo>
                    <a:lnTo>
                      <a:pt x="163314" y="897876"/>
                    </a:lnTo>
                    <a:cubicBezTo>
                      <a:pt x="163314" y="901815"/>
                      <a:pt x="160079" y="904909"/>
                      <a:pt x="156281" y="904909"/>
                    </a:cubicBezTo>
                    <a:lnTo>
                      <a:pt x="156281" y="904909"/>
                    </a:lnTo>
                    <a:cubicBezTo>
                      <a:pt x="152342" y="904909"/>
                      <a:pt x="149247" y="901815"/>
                      <a:pt x="149247" y="897876"/>
                    </a:cubicBezTo>
                    <a:close/>
                    <a:moveTo>
                      <a:pt x="149247" y="869743"/>
                    </a:moveTo>
                    <a:cubicBezTo>
                      <a:pt x="149247" y="865945"/>
                      <a:pt x="152342" y="862709"/>
                      <a:pt x="156281" y="862709"/>
                    </a:cubicBezTo>
                    <a:lnTo>
                      <a:pt x="156281" y="862709"/>
                    </a:lnTo>
                    <a:cubicBezTo>
                      <a:pt x="160079" y="862709"/>
                      <a:pt x="163314" y="865945"/>
                      <a:pt x="163314" y="869743"/>
                    </a:cubicBezTo>
                    <a:lnTo>
                      <a:pt x="163314" y="869743"/>
                    </a:lnTo>
                    <a:cubicBezTo>
                      <a:pt x="163314" y="873681"/>
                      <a:pt x="160079" y="876776"/>
                      <a:pt x="156281" y="876776"/>
                    </a:cubicBezTo>
                    <a:lnTo>
                      <a:pt x="156281" y="876776"/>
                    </a:lnTo>
                    <a:cubicBezTo>
                      <a:pt x="152342" y="876776"/>
                      <a:pt x="149247" y="873681"/>
                      <a:pt x="149247" y="869743"/>
                    </a:cubicBezTo>
                    <a:close/>
                    <a:moveTo>
                      <a:pt x="149247" y="841609"/>
                    </a:moveTo>
                    <a:cubicBezTo>
                      <a:pt x="149247" y="837671"/>
                      <a:pt x="152342" y="834576"/>
                      <a:pt x="156281" y="834576"/>
                    </a:cubicBezTo>
                    <a:lnTo>
                      <a:pt x="156281" y="834576"/>
                    </a:lnTo>
                    <a:cubicBezTo>
                      <a:pt x="160079" y="834576"/>
                      <a:pt x="163314" y="837671"/>
                      <a:pt x="163314" y="841609"/>
                    </a:cubicBezTo>
                    <a:lnTo>
                      <a:pt x="163314" y="841609"/>
                    </a:lnTo>
                    <a:cubicBezTo>
                      <a:pt x="163314" y="845548"/>
                      <a:pt x="160079" y="848643"/>
                      <a:pt x="156281" y="848643"/>
                    </a:cubicBezTo>
                    <a:lnTo>
                      <a:pt x="156281" y="848643"/>
                    </a:lnTo>
                    <a:cubicBezTo>
                      <a:pt x="152342" y="848643"/>
                      <a:pt x="149247" y="845548"/>
                      <a:pt x="149247" y="841609"/>
                    </a:cubicBezTo>
                    <a:close/>
                    <a:moveTo>
                      <a:pt x="149247" y="813476"/>
                    </a:moveTo>
                    <a:cubicBezTo>
                      <a:pt x="149247" y="809537"/>
                      <a:pt x="152342" y="806443"/>
                      <a:pt x="156281" y="806443"/>
                    </a:cubicBezTo>
                    <a:lnTo>
                      <a:pt x="156281" y="806443"/>
                    </a:lnTo>
                    <a:cubicBezTo>
                      <a:pt x="160079" y="806443"/>
                      <a:pt x="163314" y="809537"/>
                      <a:pt x="163314" y="813476"/>
                    </a:cubicBezTo>
                    <a:lnTo>
                      <a:pt x="163314" y="813476"/>
                    </a:lnTo>
                    <a:cubicBezTo>
                      <a:pt x="163314" y="817415"/>
                      <a:pt x="160079" y="820509"/>
                      <a:pt x="156281" y="820509"/>
                    </a:cubicBezTo>
                    <a:lnTo>
                      <a:pt x="156281" y="820509"/>
                    </a:lnTo>
                    <a:cubicBezTo>
                      <a:pt x="152342" y="820509"/>
                      <a:pt x="149247" y="817415"/>
                      <a:pt x="149247" y="813476"/>
                    </a:cubicBezTo>
                    <a:close/>
                    <a:moveTo>
                      <a:pt x="149247" y="785343"/>
                    </a:moveTo>
                    <a:cubicBezTo>
                      <a:pt x="149247" y="781545"/>
                      <a:pt x="152342" y="778309"/>
                      <a:pt x="156281" y="778309"/>
                    </a:cubicBezTo>
                    <a:lnTo>
                      <a:pt x="156281" y="778309"/>
                    </a:lnTo>
                    <a:cubicBezTo>
                      <a:pt x="160079" y="778309"/>
                      <a:pt x="163314" y="781545"/>
                      <a:pt x="163314" y="785343"/>
                    </a:cubicBezTo>
                    <a:lnTo>
                      <a:pt x="163314" y="785343"/>
                    </a:lnTo>
                    <a:cubicBezTo>
                      <a:pt x="163314" y="789281"/>
                      <a:pt x="160079" y="792376"/>
                      <a:pt x="156281" y="792376"/>
                    </a:cubicBezTo>
                    <a:lnTo>
                      <a:pt x="156281" y="792376"/>
                    </a:lnTo>
                    <a:cubicBezTo>
                      <a:pt x="152342" y="792376"/>
                      <a:pt x="149247" y="789281"/>
                      <a:pt x="149247" y="785343"/>
                    </a:cubicBezTo>
                    <a:close/>
                    <a:moveTo>
                      <a:pt x="5292448" y="769025"/>
                    </a:moveTo>
                    <a:cubicBezTo>
                      <a:pt x="5292448" y="765087"/>
                      <a:pt x="5295543" y="761992"/>
                      <a:pt x="5299481" y="761992"/>
                    </a:cubicBezTo>
                    <a:lnTo>
                      <a:pt x="5299481" y="761992"/>
                    </a:lnTo>
                    <a:cubicBezTo>
                      <a:pt x="5303420" y="761992"/>
                      <a:pt x="5306515" y="765087"/>
                      <a:pt x="5306515" y="769025"/>
                    </a:cubicBezTo>
                    <a:lnTo>
                      <a:pt x="5306515" y="769025"/>
                    </a:lnTo>
                    <a:cubicBezTo>
                      <a:pt x="5306515" y="772823"/>
                      <a:pt x="5303420" y="776059"/>
                      <a:pt x="5299481" y="776059"/>
                    </a:cubicBezTo>
                    <a:lnTo>
                      <a:pt x="5299481" y="776059"/>
                    </a:lnTo>
                    <a:cubicBezTo>
                      <a:pt x="5295543" y="776059"/>
                      <a:pt x="5292448" y="772823"/>
                      <a:pt x="5292448" y="769025"/>
                    </a:cubicBezTo>
                    <a:close/>
                    <a:moveTo>
                      <a:pt x="149247" y="757209"/>
                    </a:moveTo>
                    <a:cubicBezTo>
                      <a:pt x="149247" y="753271"/>
                      <a:pt x="152342" y="750176"/>
                      <a:pt x="156281" y="750176"/>
                    </a:cubicBezTo>
                    <a:lnTo>
                      <a:pt x="156281" y="750176"/>
                    </a:lnTo>
                    <a:cubicBezTo>
                      <a:pt x="160079" y="750176"/>
                      <a:pt x="163314" y="753271"/>
                      <a:pt x="163314" y="757209"/>
                    </a:cubicBezTo>
                    <a:lnTo>
                      <a:pt x="163314" y="757209"/>
                    </a:lnTo>
                    <a:cubicBezTo>
                      <a:pt x="163314" y="761148"/>
                      <a:pt x="160079" y="764243"/>
                      <a:pt x="156281" y="764243"/>
                    </a:cubicBezTo>
                    <a:lnTo>
                      <a:pt x="156281" y="764243"/>
                    </a:lnTo>
                    <a:cubicBezTo>
                      <a:pt x="152342" y="764243"/>
                      <a:pt x="149247" y="761148"/>
                      <a:pt x="149247" y="757209"/>
                    </a:cubicBezTo>
                    <a:close/>
                    <a:moveTo>
                      <a:pt x="5292448" y="740892"/>
                    </a:moveTo>
                    <a:cubicBezTo>
                      <a:pt x="5292448" y="736953"/>
                      <a:pt x="5295543" y="733859"/>
                      <a:pt x="5299481" y="733859"/>
                    </a:cubicBezTo>
                    <a:lnTo>
                      <a:pt x="5299481" y="733859"/>
                    </a:lnTo>
                    <a:cubicBezTo>
                      <a:pt x="5303420" y="733859"/>
                      <a:pt x="5306515" y="736953"/>
                      <a:pt x="5306515" y="740892"/>
                    </a:cubicBezTo>
                    <a:lnTo>
                      <a:pt x="5306515" y="740892"/>
                    </a:lnTo>
                    <a:cubicBezTo>
                      <a:pt x="5306515" y="744690"/>
                      <a:pt x="5303420" y="747925"/>
                      <a:pt x="5299481" y="747925"/>
                    </a:cubicBezTo>
                    <a:lnTo>
                      <a:pt x="5299481" y="747925"/>
                    </a:lnTo>
                    <a:cubicBezTo>
                      <a:pt x="5295543" y="747925"/>
                      <a:pt x="5292448" y="744690"/>
                      <a:pt x="5292448" y="740892"/>
                    </a:cubicBezTo>
                    <a:close/>
                    <a:moveTo>
                      <a:pt x="149247" y="729076"/>
                    </a:moveTo>
                    <a:cubicBezTo>
                      <a:pt x="149247" y="725137"/>
                      <a:pt x="152342" y="722043"/>
                      <a:pt x="156281" y="722043"/>
                    </a:cubicBezTo>
                    <a:lnTo>
                      <a:pt x="156281" y="722043"/>
                    </a:lnTo>
                    <a:cubicBezTo>
                      <a:pt x="160079" y="722043"/>
                      <a:pt x="163314" y="725137"/>
                      <a:pt x="163314" y="729076"/>
                    </a:cubicBezTo>
                    <a:lnTo>
                      <a:pt x="163314" y="729076"/>
                    </a:lnTo>
                    <a:cubicBezTo>
                      <a:pt x="163314" y="733015"/>
                      <a:pt x="160079" y="736109"/>
                      <a:pt x="156281" y="736109"/>
                    </a:cubicBezTo>
                    <a:lnTo>
                      <a:pt x="156281" y="736109"/>
                    </a:lnTo>
                    <a:cubicBezTo>
                      <a:pt x="152342" y="736109"/>
                      <a:pt x="149247" y="733015"/>
                      <a:pt x="149247" y="729076"/>
                    </a:cubicBezTo>
                    <a:close/>
                    <a:moveTo>
                      <a:pt x="5292448" y="712759"/>
                    </a:moveTo>
                    <a:cubicBezTo>
                      <a:pt x="5292448" y="708820"/>
                      <a:pt x="5295543" y="705725"/>
                      <a:pt x="5299481" y="705725"/>
                    </a:cubicBezTo>
                    <a:lnTo>
                      <a:pt x="5299481" y="705725"/>
                    </a:lnTo>
                    <a:cubicBezTo>
                      <a:pt x="5303420" y="705725"/>
                      <a:pt x="5306515" y="708820"/>
                      <a:pt x="5306515" y="712759"/>
                    </a:cubicBezTo>
                    <a:lnTo>
                      <a:pt x="5306515" y="712759"/>
                    </a:lnTo>
                    <a:cubicBezTo>
                      <a:pt x="5306515" y="716557"/>
                      <a:pt x="5303420" y="719792"/>
                      <a:pt x="5299481" y="719792"/>
                    </a:cubicBezTo>
                    <a:lnTo>
                      <a:pt x="5299481" y="719792"/>
                    </a:lnTo>
                    <a:cubicBezTo>
                      <a:pt x="5295543" y="719792"/>
                      <a:pt x="5292448" y="716557"/>
                      <a:pt x="5292448" y="712759"/>
                    </a:cubicBezTo>
                    <a:close/>
                    <a:moveTo>
                      <a:pt x="149247" y="700943"/>
                    </a:moveTo>
                    <a:cubicBezTo>
                      <a:pt x="149247" y="697145"/>
                      <a:pt x="152342" y="693909"/>
                      <a:pt x="156281" y="693909"/>
                    </a:cubicBezTo>
                    <a:lnTo>
                      <a:pt x="156281" y="693909"/>
                    </a:lnTo>
                    <a:cubicBezTo>
                      <a:pt x="160079" y="693909"/>
                      <a:pt x="163314" y="697145"/>
                      <a:pt x="163314" y="700943"/>
                    </a:cubicBezTo>
                    <a:lnTo>
                      <a:pt x="163314" y="700943"/>
                    </a:lnTo>
                    <a:cubicBezTo>
                      <a:pt x="163314" y="704881"/>
                      <a:pt x="160079" y="707976"/>
                      <a:pt x="156281" y="707976"/>
                    </a:cubicBezTo>
                    <a:lnTo>
                      <a:pt x="156281" y="707976"/>
                    </a:lnTo>
                    <a:cubicBezTo>
                      <a:pt x="152342" y="707976"/>
                      <a:pt x="149247" y="704881"/>
                      <a:pt x="149247" y="700943"/>
                    </a:cubicBezTo>
                    <a:close/>
                    <a:moveTo>
                      <a:pt x="5292448" y="684625"/>
                    </a:moveTo>
                    <a:cubicBezTo>
                      <a:pt x="5292448" y="680687"/>
                      <a:pt x="5295543" y="677592"/>
                      <a:pt x="5299481" y="677592"/>
                    </a:cubicBezTo>
                    <a:lnTo>
                      <a:pt x="5299481" y="677592"/>
                    </a:lnTo>
                    <a:cubicBezTo>
                      <a:pt x="5303420" y="677592"/>
                      <a:pt x="5306515" y="680687"/>
                      <a:pt x="5306515" y="684625"/>
                    </a:cubicBezTo>
                    <a:lnTo>
                      <a:pt x="5306515" y="684625"/>
                    </a:lnTo>
                    <a:cubicBezTo>
                      <a:pt x="5306515" y="688423"/>
                      <a:pt x="5303420" y="691659"/>
                      <a:pt x="5299481" y="691659"/>
                    </a:cubicBezTo>
                    <a:lnTo>
                      <a:pt x="5299481" y="691659"/>
                    </a:lnTo>
                    <a:cubicBezTo>
                      <a:pt x="5295543" y="691659"/>
                      <a:pt x="5292448" y="688423"/>
                      <a:pt x="5292448" y="684625"/>
                    </a:cubicBezTo>
                    <a:close/>
                    <a:moveTo>
                      <a:pt x="149247" y="672809"/>
                    </a:moveTo>
                    <a:cubicBezTo>
                      <a:pt x="149247" y="668871"/>
                      <a:pt x="152342" y="665776"/>
                      <a:pt x="156281" y="665776"/>
                    </a:cubicBezTo>
                    <a:lnTo>
                      <a:pt x="156281" y="665776"/>
                    </a:lnTo>
                    <a:cubicBezTo>
                      <a:pt x="160079" y="665776"/>
                      <a:pt x="163314" y="668871"/>
                      <a:pt x="163314" y="672809"/>
                    </a:cubicBezTo>
                    <a:lnTo>
                      <a:pt x="163314" y="672809"/>
                    </a:lnTo>
                    <a:cubicBezTo>
                      <a:pt x="163314" y="676748"/>
                      <a:pt x="160079" y="679843"/>
                      <a:pt x="156281" y="679843"/>
                    </a:cubicBezTo>
                    <a:lnTo>
                      <a:pt x="156281" y="679843"/>
                    </a:lnTo>
                    <a:cubicBezTo>
                      <a:pt x="152342" y="679843"/>
                      <a:pt x="149247" y="676748"/>
                      <a:pt x="149247" y="672809"/>
                    </a:cubicBezTo>
                    <a:close/>
                    <a:moveTo>
                      <a:pt x="5292448" y="656492"/>
                    </a:moveTo>
                    <a:cubicBezTo>
                      <a:pt x="5292448" y="652553"/>
                      <a:pt x="5295543" y="649459"/>
                      <a:pt x="5299481" y="649459"/>
                    </a:cubicBezTo>
                    <a:lnTo>
                      <a:pt x="5299481" y="649459"/>
                    </a:lnTo>
                    <a:cubicBezTo>
                      <a:pt x="5303420" y="649459"/>
                      <a:pt x="5306515" y="652553"/>
                      <a:pt x="5306515" y="656492"/>
                    </a:cubicBezTo>
                    <a:lnTo>
                      <a:pt x="5306515" y="656492"/>
                    </a:lnTo>
                    <a:cubicBezTo>
                      <a:pt x="5306515" y="660290"/>
                      <a:pt x="5303420" y="663525"/>
                      <a:pt x="5299481" y="663525"/>
                    </a:cubicBezTo>
                    <a:lnTo>
                      <a:pt x="5299481" y="663525"/>
                    </a:lnTo>
                    <a:cubicBezTo>
                      <a:pt x="5295543" y="663525"/>
                      <a:pt x="5292448" y="660290"/>
                      <a:pt x="5292448" y="656492"/>
                    </a:cubicBezTo>
                    <a:close/>
                    <a:moveTo>
                      <a:pt x="149247" y="644676"/>
                    </a:moveTo>
                    <a:cubicBezTo>
                      <a:pt x="149247" y="640737"/>
                      <a:pt x="152342" y="637643"/>
                      <a:pt x="156281" y="637643"/>
                    </a:cubicBezTo>
                    <a:lnTo>
                      <a:pt x="156281" y="637643"/>
                    </a:lnTo>
                    <a:cubicBezTo>
                      <a:pt x="160079" y="637643"/>
                      <a:pt x="163314" y="640737"/>
                      <a:pt x="163314" y="644676"/>
                    </a:cubicBezTo>
                    <a:lnTo>
                      <a:pt x="163314" y="644676"/>
                    </a:lnTo>
                    <a:cubicBezTo>
                      <a:pt x="163314" y="648615"/>
                      <a:pt x="160079" y="651709"/>
                      <a:pt x="156281" y="651709"/>
                    </a:cubicBezTo>
                    <a:lnTo>
                      <a:pt x="156281" y="651709"/>
                    </a:lnTo>
                    <a:cubicBezTo>
                      <a:pt x="152342" y="651709"/>
                      <a:pt x="149247" y="648615"/>
                      <a:pt x="149247" y="644676"/>
                    </a:cubicBezTo>
                    <a:close/>
                    <a:moveTo>
                      <a:pt x="5292448" y="628359"/>
                    </a:moveTo>
                    <a:cubicBezTo>
                      <a:pt x="5292448" y="624420"/>
                      <a:pt x="5295543" y="621325"/>
                      <a:pt x="5299481" y="621325"/>
                    </a:cubicBezTo>
                    <a:lnTo>
                      <a:pt x="5299481" y="621325"/>
                    </a:lnTo>
                    <a:cubicBezTo>
                      <a:pt x="5303420" y="621325"/>
                      <a:pt x="5306515" y="624420"/>
                      <a:pt x="5306515" y="628359"/>
                    </a:cubicBezTo>
                    <a:lnTo>
                      <a:pt x="5306515" y="628359"/>
                    </a:lnTo>
                    <a:cubicBezTo>
                      <a:pt x="5306515" y="632157"/>
                      <a:pt x="5303420" y="635392"/>
                      <a:pt x="5299481" y="635392"/>
                    </a:cubicBezTo>
                    <a:lnTo>
                      <a:pt x="5299481" y="635392"/>
                    </a:lnTo>
                    <a:cubicBezTo>
                      <a:pt x="5295543" y="635392"/>
                      <a:pt x="5292448" y="632157"/>
                      <a:pt x="5292448" y="628359"/>
                    </a:cubicBezTo>
                    <a:close/>
                    <a:moveTo>
                      <a:pt x="149247" y="616543"/>
                    </a:moveTo>
                    <a:cubicBezTo>
                      <a:pt x="149247" y="612745"/>
                      <a:pt x="152342" y="609509"/>
                      <a:pt x="156281" y="609509"/>
                    </a:cubicBezTo>
                    <a:lnTo>
                      <a:pt x="156281" y="609509"/>
                    </a:lnTo>
                    <a:cubicBezTo>
                      <a:pt x="160079" y="609509"/>
                      <a:pt x="163314" y="612745"/>
                      <a:pt x="163314" y="616543"/>
                    </a:cubicBezTo>
                    <a:lnTo>
                      <a:pt x="163314" y="616543"/>
                    </a:lnTo>
                    <a:cubicBezTo>
                      <a:pt x="163314" y="620481"/>
                      <a:pt x="160079" y="623576"/>
                      <a:pt x="156281" y="623576"/>
                    </a:cubicBezTo>
                    <a:lnTo>
                      <a:pt x="156281" y="623576"/>
                    </a:lnTo>
                    <a:cubicBezTo>
                      <a:pt x="152342" y="623576"/>
                      <a:pt x="149247" y="620481"/>
                      <a:pt x="149247" y="616543"/>
                    </a:cubicBezTo>
                    <a:close/>
                    <a:moveTo>
                      <a:pt x="5292448" y="600225"/>
                    </a:moveTo>
                    <a:cubicBezTo>
                      <a:pt x="5292448" y="596287"/>
                      <a:pt x="5295543" y="593192"/>
                      <a:pt x="5299481" y="593192"/>
                    </a:cubicBezTo>
                    <a:lnTo>
                      <a:pt x="5299481" y="593192"/>
                    </a:lnTo>
                    <a:cubicBezTo>
                      <a:pt x="5303420" y="593192"/>
                      <a:pt x="5306515" y="596287"/>
                      <a:pt x="5306515" y="600225"/>
                    </a:cubicBezTo>
                    <a:lnTo>
                      <a:pt x="5306515" y="600225"/>
                    </a:lnTo>
                    <a:cubicBezTo>
                      <a:pt x="5306515" y="604023"/>
                      <a:pt x="5303420" y="607259"/>
                      <a:pt x="5299481" y="607259"/>
                    </a:cubicBezTo>
                    <a:lnTo>
                      <a:pt x="5299481" y="607259"/>
                    </a:lnTo>
                    <a:cubicBezTo>
                      <a:pt x="5295543" y="607259"/>
                      <a:pt x="5292448" y="604023"/>
                      <a:pt x="5292448" y="600225"/>
                    </a:cubicBezTo>
                    <a:close/>
                    <a:moveTo>
                      <a:pt x="149247" y="588409"/>
                    </a:moveTo>
                    <a:cubicBezTo>
                      <a:pt x="149247" y="584611"/>
                      <a:pt x="152342" y="581376"/>
                      <a:pt x="156281" y="581376"/>
                    </a:cubicBezTo>
                    <a:lnTo>
                      <a:pt x="156281" y="581376"/>
                    </a:lnTo>
                    <a:cubicBezTo>
                      <a:pt x="160079" y="581376"/>
                      <a:pt x="163314" y="584611"/>
                      <a:pt x="163314" y="588409"/>
                    </a:cubicBezTo>
                    <a:lnTo>
                      <a:pt x="163314" y="588409"/>
                    </a:lnTo>
                    <a:cubicBezTo>
                      <a:pt x="163314" y="592348"/>
                      <a:pt x="160079" y="595443"/>
                      <a:pt x="156281" y="595443"/>
                    </a:cubicBezTo>
                    <a:lnTo>
                      <a:pt x="156281" y="595443"/>
                    </a:lnTo>
                    <a:cubicBezTo>
                      <a:pt x="152342" y="595443"/>
                      <a:pt x="149247" y="592348"/>
                      <a:pt x="149247" y="588409"/>
                    </a:cubicBezTo>
                    <a:close/>
                    <a:moveTo>
                      <a:pt x="5292448" y="572092"/>
                    </a:moveTo>
                    <a:cubicBezTo>
                      <a:pt x="5292448" y="568153"/>
                      <a:pt x="5295543" y="565059"/>
                      <a:pt x="5299481" y="565059"/>
                    </a:cubicBezTo>
                    <a:lnTo>
                      <a:pt x="5299481" y="565059"/>
                    </a:lnTo>
                    <a:cubicBezTo>
                      <a:pt x="5303420" y="565059"/>
                      <a:pt x="5306515" y="568153"/>
                      <a:pt x="5306515" y="572092"/>
                    </a:cubicBezTo>
                    <a:lnTo>
                      <a:pt x="5306515" y="572092"/>
                    </a:lnTo>
                    <a:cubicBezTo>
                      <a:pt x="5306515" y="575890"/>
                      <a:pt x="5303420" y="579125"/>
                      <a:pt x="5299481" y="579125"/>
                    </a:cubicBezTo>
                    <a:lnTo>
                      <a:pt x="5299481" y="579125"/>
                    </a:lnTo>
                    <a:cubicBezTo>
                      <a:pt x="5295543" y="579125"/>
                      <a:pt x="5292448" y="575890"/>
                      <a:pt x="5292448" y="572092"/>
                    </a:cubicBezTo>
                    <a:close/>
                    <a:moveTo>
                      <a:pt x="149247" y="560276"/>
                    </a:moveTo>
                    <a:cubicBezTo>
                      <a:pt x="149247" y="556337"/>
                      <a:pt x="152342" y="553243"/>
                      <a:pt x="156281" y="553243"/>
                    </a:cubicBezTo>
                    <a:lnTo>
                      <a:pt x="156281" y="553243"/>
                    </a:lnTo>
                    <a:cubicBezTo>
                      <a:pt x="160079" y="553243"/>
                      <a:pt x="163314" y="556337"/>
                      <a:pt x="163314" y="560276"/>
                    </a:cubicBezTo>
                    <a:lnTo>
                      <a:pt x="163314" y="560276"/>
                    </a:lnTo>
                    <a:cubicBezTo>
                      <a:pt x="163314" y="564215"/>
                      <a:pt x="160079" y="567309"/>
                      <a:pt x="156281" y="567309"/>
                    </a:cubicBezTo>
                    <a:lnTo>
                      <a:pt x="156281" y="567309"/>
                    </a:lnTo>
                    <a:cubicBezTo>
                      <a:pt x="152342" y="567309"/>
                      <a:pt x="149247" y="564215"/>
                      <a:pt x="149247" y="560276"/>
                    </a:cubicBezTo>
                    <a:close/>
                    <a:moveTo>
                      <a:pt x="5292448" y="543959"/>
                    </a:moveTo>
                    <a:cubicBezTo>
                      <a:pt x="5292448" y="540020"/>
                      <a:pt x="5295543" y="536925"/>
                      <a:pt x="5299481" y="536925"/>
                    </a:cubicBezTo>
                    <a:lnTo>
                      <a:pt x="5299481" y="536925"/>
                    </a:lnTo>
                    <a:cubicBezTo>
                      <a:pt x="5303420" y="536925"/>
                      <a:pt x="5306515" y="540020"/>
                      <a:pt x="5306515" y="543959"/>
                    </a:cubicBezTo>
                    <a:lnTo>
                      <a:pt x="5306515" y="543959"/>
                    </a:lnTo>
                    <a:cubicBezTo>
                      <a:pt x="5306515" y="547757"/>
                      <a:pt x="5303420" y="550992"/>
                      <a:pt x="5299481" y="550992"/>
                    </a:cubicBezTo>
                    <a:lnTo>
                      <a:pt x="5299481" y="550992"/>
                    </a:lnTo>
                    <a:cubicBezTo>
                      <a:pt x="5295543" y="550992"/>
                      <a:pt x="5292448" y="547757"/>
                      <a:pt x="5292448" y="543959"/>
                    </a:cubicBezTo>
                    <a:close/>
                    <a:moveTo>
                      <a:pt x="149247" y="532142"/>
                    </a:moveTo>
                    <a:cubicBezTo>
                      <a:pt x="149247" y="528344"/>
                      <a:pt x="152342" y="525109"/>
                      <a:pt x="156281" y="525109"/>
                    </a:cubicBezTo>
                    <a:lnTo>
                      <a:pt x="156281" y="525109"/>
                    </a:lnTo>
                    <a:cubicBezTo>
                      <a:pt x="160079" y="525109"/>
                      <a:pt x="163314" y="528344"/>
                      <a:pt x="163314" y="532142"/>
                    </a:cubicBezTo>
                    <a:lnTo>
                      <a:pt x="163314" y="532142"/>
                    </a:lnTo>
                    <a:cubicBezTo>
                      <a:pt x="163314" y="536081"/>
                      <a:pt x="160079" y="539176"/>
                      <a:pt x="156281" y="539176"/>
                    </a:cubicBezTo>
                    <a:lnTo>
                      <a:pt x="156281" y="539176"/>
                    </a:lnTo>
                    <a:cubicBezTo>
                      <a:pt x="152342" y="539176"/>
                      <a:pt x="149247" y="536081"/>
                      <a:pt x="149247" y="532142"/>
                    </a:cubicBezTo>
                    <a:close/>
                    <a:moveTo>
                      <a:pt x="5292448" y="515825"/>
                    </a:moveTo>
                    <a:cubicBezTo>
                      <a:pt x="5292448" y="511886"/>
                      <a:pt x="5295543" y="508792"/>
                      <a:pt x="5299481" y="508792"/>
                    </a:cubicBezTo>
                    <a:lnTo>
                      <a:pt x="5299481" y="508792"/>
                    </a:lnTo>
                    <a:cubicBezTo>
                      <a:pt x="5303420" y="508792"/>
                      <a:pt x="5306515" y="511886"/>
                      <a:pt x="5306515" y="515825"/>
                    </a:cubicBezTo>
                    <a:lnTo>
                      <a:pt x="5306515" y="515825"/>
                    </a:lnTo>
                    <a:cubicBezTo>
                      <a:pt x="5306515" y="519623"/>
                      <a:pt x="5303420" y="522858"/>
                      <a:pt x="5299481" y="522858"/>
                    </a:cubicBezTo>
                    <a:lnTo>
                      <a:pt x="5299481" y="522858"/>
                    </a:lnTo>
                    <a:cubicBezTo>
                      <a:pt x="5295543" y="522858"/>
                      <a:pt x="5292448" y="519623"/>
                      <a:pt x="5292448" y="515825"/>
                    </a:cubicBezTo>
                    <a:close/>
                    <a:moveTo>
                      <a:pt x="149247" y="504009"/>
                    </a:moveTo>
                    <a:cubicBezTo>
                      <a:pt x="149247" y="500211"/>
                      <a:pt x="152342" y="496976"/>
                      <a:pt x="156281" y="496976"/>
                    </a:cubicBezTo>
                    <a:lnTo>
                      <a:pt x="156281" y="496976"/>
                    </a:lnTo>
                    <a:cubicBezTo>
                      <a:pt x="160079" y="496976"/>
                      <a:pt x="163314" y="500211"/>
                      <a:pt x="163314" y="504009"/>
                    </a:cubicBezTo>
                    <a:lnTo>
                      <a:pt x="163314" y="504009"/>
                    </a:lnTo>
                    <a:cubicBezTo>
                      <a:pt x="163314" y="507948"/>
                      <a:pt x="160079" y="511042"/>
                      <a:pt x="156281" y="511042"/>
                    </a:cubicBezTo>
                    <a:lnTo>
                      <a:pt x="156281" y="511042"/>
                    </a:lnTo>
                    <a:cubicBezTo>
                      <a:pt x="152342" y="511042"/>
                      <a:pt x="149247" y="507948"/>
                      <a:pt x="149247" y="504009"/>
                    </a:cubicBezTo>
                    <a:close/>
                    <a:moveTo>
                      <a:pt x="5292448" y="487692"/>
                    </a:moveTo>
                    <a:cubicBezTo>
                      <a:pt x="5292448" y="483753"/>
                      <a:pt x="5295543" y="480658"/>
                      <a:pt x="5299481" y="480658"/>
                    </a:cubicBezTo>
                    <a:lnTo>
                      <a:pt x="5299481" y="480658"/>
                    </a:lnTo>
                    <a:cubicBezTo>
                      <a:pt x="5303420" y="480658"/>
                      <a:pt x="5306515" y="483753"/>
                      <a:pt x="5306515" y="487692"/>
                    </a:cubicBezTo>
                    <a:lnTo>
                      <a:pt x="5306515" y="487692"/>
                    </a:lnTo>
                    <a:cubicBezTo>
                      <a:pt x="5306515" y="491490"/>
                      <a:pt x="5303420" y="494725"/>
                      <a:pt x="5299481" y="494725"/>
                    </a:cubicBezTo>
                    <a:lnTo>
                      <a:pt x="5299481" y="494725"/>
                    </a:lnTo>
                    <a:cubicBezTo>
                      <a:pt x="5295543" y="494725"/>
                      <a:pt x="5292448" y="491490"/>
                      <a:pt x="5292448" y="487692"/>
                    </a:cubicBezTo>
                    <a:close/>
                    <a:moveTo>
                      <a:pt x="149247" y="475876"/>
                    </a:moveTo>
                    <a:cubicBezTo>
                      <a:pt x="149247" y="471937"/>
                      <a:pt x="152342" y="468842"/>
                      <a:pt x="156281" y="468842"/>
                    </a:cubicBezTo>
                    <a:lnTo>
                      <a:pt x="156281" y="468842"/>
                    </a:lnTo>
                    <a:cubicBezTo>
                      <a:pt x="160079" y="468842"/>
                      <a:pt x="163314" y="471937"/>
                      <a:pt x="163314" y="475876"/>
                    </a:cubicBezTo>
                    <a:lnTo>
                      <a:pt x="163314" y="475876"/>
                    </a:lnTo>
                    <a:cubicBezTo>
                      <a:pt x="163314" y="479814"/>
                      <a:pt x="160079" y="482909"/>
                      <a:pt x="156281" y="482909"/>
                    </a:cubicBezTo>
                    <a:lnTo>
                      <a:pt x="156281" y="482909"/>
                    </a:lnTo>
                    <a:cubicBezTo>
                      <a:pt x="152342" y="482909"/>
                      <a:pt x="149247" y="479814"/>
                      <a:pt x="149247" y="475876"/>
                    </a:cubicBezTo>
                    <a:close/>
                    <a:moveTo>
                      <a:pt x="5292448" y="459558"/>
                    </a:moveTo>
                    <a:cubicBezTo>
                      <a:pt x="5292448" y="455620"/>
                      <a:pt x="5295543" y="452525"/>
                      <a:pt x="5299481" y="452525"/>
                    </a:cubicBezTo>
                    <a:lnTo>
                      <a:pt x="5299481" y="452525"/>
                    </a:lnTo>
                    <a:cubicBezTo>
                      <a:pt x="5303420" y="452525"/>
                      <a:pt x="5306515" y="455620"/>
                      <a:pt x="5306515" y="459558"/>
                    </a:cubicBezTo>
                    <a:lnTo>
                      <a:pt x="5306515" y="459558"/>
                    </a:lnTo>
                    <a:cubicBezTo>
                      <a:pt x="5306515" y="463356"/>
                      <a:pt x="5303420" y="466592"/>
                      <a:pt x="5299481" y="466592"/>
                    </a:cubicBezTo>
                    <a:lnTo>
                      <a:pt x="5299481" y="466592"/>
                    </a:lnTo>
                    <a:cubicBezTo>
                      <a:pt x="5295543" y="466592"/>
                      <a:pt x="5292448" y="463356"/>
                      <a:pt x="5292448" y="459558"/>
                    </a:cubicBezTo>
                    <a:close/>
                    <a:moveTo>
                      <a:pt x="149247" y="447742"/>
                    </a:moveTo>
                    <a:cubicBezTo>
                      <a:pt x="149247" y="443944"/>
                      <a:pt x="152342" y="440709"/>
                      <a:pt x="156281" y="440709"/>
                    </a:cubicBezTo>
                    <a:lnTo>
                      <a:pt x="156281" y="440709"/>
                    </a:lnTo>
                    <a:cubicBezTo>
                      <a:pt x="160079" y="440709"/>
                      <a:pt x="163314" y="443944"/>
                      <a:pt x="163314" y="447742"/>
                    </a:cubicBezTo>
                    <a:lnTo>
                      <a:pt x="163314" y="447742"/>
                    </a:lnTo>
                    <a:cubicBezTo>
                      <a:pt x="163314" y="451681"/>
                      <a:pt x="160079" y="454776"/>
                      <a:pt x="156281" y="454776"/>
                    </a:cubicBezTo>
                    <a:lnTo>
                      <a:pt x="156281" y="454776"/>
                    </a:lnTo>
                    <a:cubicBezTo>
                      <a:pt x="152342" y="454776"/>
                      <a:pt x="149247" y="451681"/>
                      <a:pt x="149247" y="447742"/>
                    </a:cubicBezTo>
                    <a:close/>
                    <a:moveTo>
                      <a:pt x="5292448" y="431425"/>
                    </a:moveTo>
                    <a:cubicBezTo>
                      <a:pt x="5292448" y="427627"/>
                      <a:pt x="5295543" y="424392"/>
                      <a:pt x="5299481" y="424392"/>
                    </a:cubicBezTo>
                    <a:lnTo>
                      <a:pt x="5299481" y="424392"/>
                    </a:lnTo>
                    <a:cubicBezTo>
                      <a:pt x="5303279" y="424392"/>
                      <a:pt x="5306515" y="427486"/>
                      <a:pt x="5306515" y="431284"/>
                    </a:cubicBezTo>
                    <a:lnTo>
                      <a:pt x="5306515" y="431425"/>
                    </a:lnTo>
                    <a:cubicBezTo>
                      <a:pt x="5306515" y="435223"/>
                      <a:pt x="5303420" y="438458"/>
                      <a:pt x="5299481" y="438458"/>
                    </a:cubicBezTo>
                    <a:lnTo>
                      <a:pt x="5299481" y="438458"/>
                    </a:lnTo>
                    <a:cubicBezTo>
                      <a:pt x="5295683" y="438458"/>
                      <a:pt x="5292448" y="435364"/>
                      <a:pt x="5292448" y="431425"/>
                    </a:cubicBezTo>
                    <a:close/>
                    <a:moveTo>
                      <a:pt x="5292448" y="431425"/>
                    </a:moveTo>
                    <a:lnTo>
                      <a:pt x="5292448" y="431425"/>
                    </a:lnTo>
                    <a:lnTo>
                      <a:pt x="5292448" y="431425"/>
                    </a:lnTo>
                    <a:lnTo>
                      <a:pt x="5292448" y="431425"/>
                    </a:lnTo>
                    <a:lnTo>
                      <a:pt x="5292448" y="431425"/>
                    </a:lnTo>
                    <a:lnTo>
                      <a:pt x="5292448" y="431425"/>
                    </a:lnTo>
                    <a:close/>
                    <a:moveTo>
                      <a:pt x="149247" y="419609"/>
                    </a:moveTo>
                    <a:cubicBezTo>
                      <a:pt x="149247" y="415811"/>
                      <a:pt x="152342" y="412576"/>
                      <a:pt x="156281" y="412576"/>
                    </a:cubicBezTo>
                    <a:lnTo>
                      <a:pt x="156281" y="412576"/>
                    </a:lnTo>
                    <a:cubicBezTo>
                      <a:pt x="160079" y="412576"/>
                      <a:pt x="163314" y="415811"/>
                      <a:pt x="163314" y="419609"/>
                    </a:cubicBezTo>
                    <a:lnTo>
                      <a:pt x="163314" y="419609"/>
                    </a:lnTo>
                    <a:cubicBezTo>
                      <a:pt x="163314" y="423548"/>
                      <a:pt x="160079" y="426642"/>
                      <a:pt x="156281" y="426642"/>
                    </a:cubicBezTo>
                    <a:lnTo>
                      <a:pt x="156281" y="426642"/>
                    </a:lnTo>
                    <a:cubicBezTo>
                      <a:pt x="152342" y="426642"/>
                      <a:pt x="149247" y="423548"/>
                      <a:pt x="149247" y="419609"/>
                    </a:cubicBezTo>
                    <a:close/>
                    <a:moveTo>
                      <a:pt x="5289634" y="404839"/>
                    </a:moveTo>
                    <a:cubicBezTo>
                      <a:pt x="5288790" y="401041"/>
                      <a:pt x="5291322" y="397384"/>
                      <a:pt x="5294980" y="396680"/>
                    </a:cubicBezTo>
                    <a:lnTo>
                      <a:pt x="5294980" y="396680"/>
                    </a:lnTo>
                    <a:cubicBezTo>
                      <a:pt x="5298778" y="395836"/>
                      <a:pt x="5302576" y="398228"/>
                      <a:pt x="5303420" y="402026"/>
                    </a:cubicBezTo>
                    <a:lnTo>
                      <a:pt x="5303420" y="402026"/>
                    </a:lnTo>
                    <a:cubicBezTo>
                      <a:pt x="5304123" y="405824"/>
                      <a:pt x="5301731" y="409622"/>
                      <a:pt x="5297934" y="410325"/>
                    </a:cubicBezTo>
                    <a:lnTo>
                      <a:pt x="5297934" y="410325"/>
                    </a:lnTo>
                    <a:cubicBezTo>
                      <a:pt x="5297371" y="410466"/>
                      <a:pt x="5296949" y="410466"/>
                      <a:pt x="5296527" y="410466"/>
                    </a:cubicBezTo>
                    <a:lnTo>
                      <a:pt x="5296527" y="410466"/>
                    </a:lnTo>
                    <a:cubicBezTo>
                      <a:pt x="5293292" y="410466"/>
                      <a:pt x="5290337" y="408215"/>
                      <a:pt x="5289634" y="404839"/>
                    </a:cubicBezTo>
                    <a:close/>
                    <a:moveTo>
                      <a:pt x="149247" y="391476"/>
                    </a:moveTo>
                    <a:cubicBezTo>
                      <a:pt x="149247" y="387537"/>
                      <a:pt x="152342" y="384442"/>
                      <a:pt x="156281" y="384442"/>
                    </a:cubicBezTo>
                    <a:lnTo>
                      <a:pt x="156281" y="384442"/>
                    </a:lnTo>
                    <a:cubicBezTo>
                      <a:pt x="160079" y="384442"/>
                      <a:pt x="163314" y="387537"/>
                      <a:pt x="163314" y="391476"/>
                    </a:cubicBezTo>
                    <a:lnTo>
                      <a:pt x="163314" y="391476"/>
                    </a:lnTo>
                    <a:cubicBezTo>
                      <a:pt x="163314" y="395414"/>
                      <a:pt x="160079" y="398509"/>
                      <a:pt x="156281" y="398509"/>
                    </a:cubicBezTo>
                    <a:lnTo>
                      <a:pt x="156281" y="398509"/>
                    </a:lnTo>
                    <a:cubicBezTo>
                      <a:pt x="152342" y="398509"/>
                      <a:pt x="149247" y="395414"/>
                      <a:pt x="149247" y="391476"/>
                    </a:cubicBezTo>
                    <a:close/>
                    <a:moveTo>
                      <a:pt x="5281476" y="379519"/>
                    </a:moveTo>
                    <a:cubicBezTo>
                      <a:pt x="5280069" y="376002"/>
                      <a:pt x="5281616" y="371782"/>
                      <a:pt x="5285133" y="370235"/>
                    </a:cubicBezTo>
                    <a:lnTo>
                      <a:pt x="5285133" y="370235"/>
                    </a:lnTo>
                    <a:cubicBezTo>
                      <a:pt x="5288790" y="368688"/>
                      <a:pt x="5292870" y="370376"/>
                      <a:pt x="5294417" y="373892"/>
                    </a:cubicBezTo>
                    <a:lnTo>
                      <a:pt x="5294417" y="373892"/>
                    </a:lnTo>
                    <a:cubicBezTo>
                      <a:pt x="5295965" y="377550"/>
                      <a:pt x="5294417" y="381629"/>
                      <a:pt x="5290759" y="383176"/>
                    </a:cubicBezTo>
                    <a:lnTo>
                      <a:pt x="5290759" y="383176"/>
                    </a:lnTo>
                    <a:cubicBezTo>
                      <a:pt x="5289916" y="383598"/>
                      <a:pt x="5288931" y="383739"/>
                      <a:pt x="5287946" y="383739"/>
                    </a:cubicBezTo>
                    <a:lnTo>
                      <a:pt x="5287946" y="383739"/>
                    </a:lnTo>
                    <a:cubicBezTo>
                      <a:pt x="5285274" y="383739"/>
                      <a:pt x="5282742" y="382192"/>
                      <a:pt x="5281476" y="379519"/>
                    </a:cubicBezTo>
                    <a:close/>
                    <a:moveTo>
                      <a:pt x="149247" y="363342"/>
                    </a:moveTo>
                    <a:cubicBezTo>
                      <a:pt x="149247" y="359544"/>
                      <a:pt x="152342" y="356309"/>
                      <a:pt x="156281" y="356309"/>
                    </a:cubicBezTo>
                    <a:lnTo>
                      <a:pt x="156281" y="356309"/>
                    </a:lnTo>
                    <a:cubicBezTo>
                      <a:pt x="160079" y="356309"/>
                      <a:pt x="163314" y="359544"/>
                      <a:pt x="163314" y="363342"/>
                    </a:cubicBezTo>
                    <a:lnTo>
                      <a:pt x="163314" y="363342"/>
                    </a:lnTo>
                    <a:cubicBezTo>
                      <a:pt x="163314" y="367281"/>
                      <a:pt x="160079" y="370376"/>
                      <a:pt x="156281" y="370376"/>
                    </a:cubicBezTo>
                    <a:lnTo>
                      <a:pt x="156281" y="370376"/>
                    </a:lnTo>
                    <a:cubicBezTo>
                      <a:pt x="152342" y="370376"/>
                      <a:pt x="149247" y="367281"/>
                      <a:pt x="149247" y="363342"/>
                    </a:cubicBezTo>
                    <a:close/>
                    <a:moveTo>
                      <a:pt x="5268534" y="356168"/>
                    </a:moveTo>
                    <a:cubicBezTo>
                      <a:pt x="5266284" y="353074"/>
                      <a:pt x="5267128" y="348572"/>
                      <a:pt x="5270363" y="346462"/>
                    </a:cubicBezTo>
                    <a:lnTo>
                      <a:pt x="5270363" y="346462"/>
                    </a:lnTo>
                    <a:cubicBezTo>
                      <a:pt x="5273458" y="344212"/>
                      <a:pt x="5277818" y="344915"/>
                      <a:pt x="5280069" y="348150"/>
                    </a:cubicBezTo>
                    <a:lnTo>
                      <a:pt x="5280069" y="348150"/>
                    </a:lnTo>
                    <a:cubicBezTo>
                      <a:pt x="5282320" y="351386"/>
                      <a:pt x="5281476" y="355746"/>
                      <a:pt x="5278381" y="357997"/>
                    </a:cubicBezTo>
                    <a:lnTo>
                      <a:pt x="5278381" y="357997"/>
                    </a:lnTo>
                    <a:cubicBezTo>
                      <a:pt x="5277115" y="358841"/>
                      <a:pt x="5275708" y="359263"/>
                      <a:pt x="5274302" y="359263"/>
                    </a:cubicBezTo>
                    <a:lnTo>
                      <a:pt x="5274302" y="359263"/>
                    </a:lnTo>
                    <a:cubicBezTo>
                      <a:pt x="5272192" y="359263"/>
                      <a:pt x="5269941" y="358138"/>
                      <a:pt x="5268534" y="356168"/>
                    </a:cubicBezTo>
                    <a:close/>
                    <a:moveTo>
                      <a:pt x="149247" y="335209"/>
                    </a:moveTo>
                    <a:cubicBezTo>
                      <a:pt x="149247" y="331411"/>
                      <a:pt x="152342" y="328176"/>
                      <a:pt x="156281" y="328176"/>
                    </a:cubicBezTo>
                    <a:lnTo>
                      <a:pt x="156281" y="328176"/>
                    </a:lnTo>
                    <a:cubicBezTo>
                      <a:pt x="160079" y="328176"/>
                      <a:pt x="163314" y="331411"/>
                      <a:pt x="163314" y="335209"/>
                    </a:cubicBezTo>
                    <a:lnTo>
                      <a:pt x="163314" y="335209"/>
                    </a:lnTo>
                    <a:cubicBezTo>
                      <a:pt x="163314" y="339148"/>
                      <a:pt x="160079" y="342242"/>
                      <a:pt x="156281" y="342242"/>
                    </a:cubicBezTo>
                    <a:lnTo>
                      <a:pt x="156281" y="342242"/>
                    </a:lnTo>
                    <a:cubicBezTo>
                      <a:pt x="152342" y="342242"/>
                      <a:pt x="149247" y="339148"/>
                      <a:pt x="149247" y="335209"/>
                    </a:cubicBezTo>
                    <a:close/>
                    <a:moveTo>
                      <a:pt x="5251232" y="335912"/>
                    </a:moveTo>
                    <a:cubicBezTo>
                      <a:pt x="5248419" y="333240"/>
                      <a:pt x="5248278" y="328738"/>
                      <a:pt x="5250951" y="325925"/>
                    </a:cubicBezTo>
                    <a:lnTo>
                      <a:pt x="5250951" y="325925"/>
                    </a:lnTo>
                    <a:cubicBezTo>
                      <a:pt x="5253624" y="323112"/>
                      <a:pt x="5258125" y="323112"/>
                      <a:pt x="5260938" y="325784"/>
                    </a:cubicBezTo>
                    <a:lnTo>
                      <a:pt x="5260938" y="325784"/>
                    </a:lnTo>
                    <a:cubicBezTo>
                      <a:pt x="5263752" y="328457"/>
                      <a:pt x="5263892" y="332958"/>
                      <a:pt x="5261220" y="335631"/>
                    </a:cubicBezTo>
                    <a:lnTo>
                      <a:pt x="5261220" y="335631"/>
                    </a:lnTo>
                    <a:cubicBezTo>
                      <a:pt x="5259813" y="337178"/>
                      <a:pt x="5257984" y="337882"/>
                      <a:pt x="5256015" y="337882"/>
                    </a:cubicBezTo>
                    <a:lnTo>
                      <a:pt x="5256015" y="337882"/>
                    </a:lnTo>
                    <a:cubicBezTo>
                      <a:pt x="5254327" y="337882"/>
                      <a:pt x="5252498" y="337178"/>
                      <a:pt x="5251232" y="335912"/>
                    </a:cubicBezTo>
                    <a:close/>
                    <a:moveTo>
                      <a:pt x="5230132" y="319454"/>
                    </a:moveTo>
                    <a:cubicBezTo>
                      <a:pt x="5226897" y="317485"/>
                      <a:pt x="5225912" y="313124"/>
                      <a:pt x="5228022" y="309748"/>
                    </a:cubicBezTo>
                    <a:lnTo>
                      <a:pt x="5228022" y="309748"/>
                    </a:lnTo>
                    <a:cubicBezTo>
                      <a:pt x="5230132" y="306513"/>
                      <a:pt x="5234493" y="305528"/>
                      <a:pt x="5237728" y="307638"/>
                    </a:cubicBezTo>
                    <a:lnTo>
                      <a:pt x="5237728" y="307638"/>
                    </a:lnTo>
                    <a:cubicBezTo>
                      <a:pt x="5240964" y="309608"/>
                      <a:pt x="5241948" y="313968"/>
                      <a:pt x="5239979" y="317344"/>
                    </a:cubicBezTo>
                    <a:lnTo>
                      <a:pt x="5239979" y="317344"/>
                    </a:lnTo>
                    <a:cubicBezTo>
                      <a:pt x="5238572" y="319454"/>
                      <a:pt x="5236321" y="320580"/>
                      <a:pt x="5233930" y="320580"/>
                    </a:cubicBezTo>
                    <a:lnTo>
                      <a:pt x="5233930" y="320580"/>
                    </a:lnTo>
                    <a:cubicBezTo>
                      <a:pt x="5232664" y="320580"/>
                      <a:pt x="5231398" y="320298"/>
                      <a:pt x="5230132" y="319454"/>
                    </a:cubicBezTo>
                    <a:close/>
                    <a:moveTo>
                      <a:pt x="149247" y="307076"/>
                    </a:moveTo>
                    <a:cubicBezTo>
                      <a:pt x="149247" y="303137"/>
                      <a:pt x="152342" y="300042"/>
                      <a:pt x="156281" y="300042"/>
                    </a:cubicBezTo>
                    <a:lnTo>
                      <a:pt x="156281" y="300042"/>
                    </a:lnTo>
                    <a:cubicBezTo>
                      <a:pt x="160079" y="300042"/>
                      <a:pt x="163314" y="303137"/>
                      <a:pt x="163314" y="307076"/>
                    </a:cubicBezTo>
                    <a:lnTo>
                      <a:pt x="163314" y="307076"/>
                    </a:lnTo>
                    <a:cubicBezTo>
                      <a:pt x="163314" y="311014"/>
                      <a:pt x="160079" y="314109"/>
                      <a:pt x="156281" y="314109"/>
                    </a:cubicBezTo>
                    <a:lnTo>
                      <a:pt x="156281" y="314109"/>
                    </a:lnTo>
                    <a:cubicBezTo>
                      <a:pt x="152342" y="314109"/>
                      <a:pt x="149247" y="311014"/>
                      <a:pt x="149247" y="307076"/>
                    </a:cubicBezTo>
                    <a:close/>
                    <a:moveTo>
                      <a:pt x="5206359" y="307638"/>
                    </a:moveTo>
                    <a:cubicBezTo>
                      <a:pt x="5202702" y="306232"/>
                      <a:pt x="5200874" y="302152"/>
                      <a:pt x="5202280" y="298495"/>
                    </a:cubicBezTo>
                    <a:lnTo>
                      <a:pt x="5202280" y="298495"/>
                    </a:lnTo>
                    <a:cubicBezTo>
                      <a:pt x="5203687" y="294838"/>
                      <a:pt x="5207766" y="293009"/>
                      <a:pt x="5211283" y="294416"/>
                    </a:cubicBezTo>
                    <a:lnTo>
                      <a:pt x="5211283" y="294416"/>
                    </a:lnTo>
                    <a:cubicBezTo>
                      <a:pt x="5214940" y="295822"/>
                      <a:pt x="5216769" y="299761"/>
                      <a:pt x="5215362" y="303559"/>
                    </a:cubicBezTo>
                    <a:lnTo>
                      <a:pt x="5215362" y="303559"/>
                    </a:lnTo>
                    <a:cubicBezTo>
                      <a:pt x="5214378" y="306372"/>
                      <a:pt x="5211705" y="308060"/>
                      <a:pt x="5208892" y="308060"/>
                    </a:cubicBezTo>
                    <a:lnTo>
                      <a:pt x="5208892" y="308060"/>
                    </a:lnTo>
                    <a:cubicBezTo>
                      <a:pt x="5208048" y="308060"/>
                      <a:pt x="5207204" y="307920"/>
                      <a:pt x="5206359" y="307638"/>
                    </a:cubicBezTo>
                    <a:close/>
                    <a:moveTo>
                      <a:pt x="5180618" y="300605"/>
                    </a:moveTo>
                    <a:cubicBezTo>
                      <a:pt x="5176820" y="300042"/>
                      <a:pt x="5174147" y="296385"/>
                      <a:pt x="5174850" y="292587"/>
                    </a:cubicBezTo>
                    <a:lnTo>
                      <a:pt x="5174850" y="292587"/>
                    </a:lnTo>
                    <a:cubicBezTo>
                      <a:pt x="5175413" y="288648"/>
                      <a:pt x="5179070" y="286116"/>
                      <a:pt x="5182868" y="286679"/>
                    </a:cubicBezTo>
                    <a:lnTo>
                      <a:pt x="5182868" y="286820"/>
                    </a:lnTo>
                    <a:cubicBezTo>
                      <a:pt x="5186666" y="287382"/>
                      <a:pt x="5189339" y="291040"/>
                      <a:pt x="5188636" y="294838"/>
                    </a:cubicBezTo>
                    <a:lnTo>
                      <a:pt x="5188636" y="294838"/>
                    </a:lnTo>
                    <a:cubicBezTo>
                      <a:pt x="5188073" y="298354"/>
                      <a:pt x="5185119" y="300746"/>
                      <a:pt x="5181743" y="300746"/>
                    </a:cubicBezTo>
                    <a:lnTo>
                      <a:pt x="5181743" y="300746"/>
                    </a:lnTo>
                    <a:cubicBezTo>
                      <a:pt x="5181321" y="300746"/>
                      <a:pt x="5180899" y="300746"/>
                      <a:pt x="5180618" y="300605"/>
                    </a:cubicBezTo>
                    <a:close/>
                    <a:moveTo>
                      <a:pt x="5146717" y="291884"/>
                    </a:moveTo>
                    <a:cubicBezTo>
                      <a:pt x="5146717" y="287945"/>
                      <a:pt x="5149812" y="284850"/>
                      <a:pt x="5153750" y="284850"/>
                    </a:cubicBezTo>
                    <a:lnTo>
                      <a:pt x="5153750" y="284850"/>
                    </a:lnTo>
                    <a:cubicBezTo>
                      <a:pt x="5157548" y="284850"/>
                      <a:pt x="5160783" y="287945"/>
                      <a:pt x="5160783" y="291884"/>
                    </a:cubicBezTo>
                    <a:lnTo>
                      <a:pt x="5160783" y="291884"/>
                    </a:lnTo>
                    <a:cubicBezTo>
                      <a:pt x="5160783" y="295682"/>
                      <a:pt x="5157548" y="298917"/>
                      <a:pt x="5153750" y="298917"/>
                    </a:cubicBezTo>
                    <a:lnTo>
                      <a:pt x="5153750" y="298917"/>
                    </a:lnTo>
                    <a:cubicBezTo>
                      <a:pt x="5149812" y="298917"/>
                      <a:pt x="5146717" y="295682"/>
                      <a:pt x="5146717" y="291884"/>
                    </a:cubicBezTo>
                    <a:close/>
                    <a:moveTo>
                      <a:pt x="5118583" y="291884"/>
                    </a:moveTo>
                    <a:cubicBezTo>
                      <a:pt x="5118583" y="287945"/>
                      <a:pt x="5121678" y="284850"/>
                      <a:pt x="5125617" y="284850"/>
                    </a:cubicBezTo>
                    <a:lnTo>
                      <a:pt x="5125617" y="284850"/>
                    </a:lnTo>
                    <a:cubicBezTo>
                      <a:pt x="5129415" y="284850"/>
                      <a:pt x="5132650" y="287945"/>
                      <a:pt x="5132650" y="291884"/>
                    </a:cubicBezTo>
                    <a:lnTo>
                      <a:pt x="5132650" y="291884"/>
                    </a:lnTo>
                    <a:cubicBezTo>
                      <a:pt x="5132650" y="295682"/>
                      <a:pt x="5129415" y="298917"/>
                      <a:pt x="5125617" y="298917"/>
                    </a:cubicBezTo>
                    <a:lnTo>
                      <a:pt x="5125617" y="298917"/>
                    </a:lnTo>
                    <a:cubicBezTo>
                      <a:pt x="5121678" y="298917"/>
                      <a:pt x="5118583" y="295682"/>
                      <a:pt x="5118583" y="291884"/>
                    </a:cubicBezTo>
                    <a:close/>
                    <a:moveTo>
                      <a:pt x="5090450" y="291884"/>
                    </a:moveTo>
                    <a:cubicBezTo>
                      <a:pt x="5090450" y="287945"/>
                      <a:pt x="5093545" y="284850"/>
                      <a:pt x="5097483" y="284850"/>
                    </a:cubicBezTo>
                    <a:lnTo>
                      <a:pt x="5097483" y="284850"/>
                    </a:lnTo>
                    <a:cubicBezTo>
                      <a:pt x="5101281" y="284850"/>
                      <a:pt x="5104517" y="287945"/>
                      <a:pt x="5104517" y="291884"/>
                    </a:cubicBezTo>
                    <a:lnTo>
                      <a:pt x="5104517" y="291884"/>
                    </a:lnTo>
                    <a:cubicBezTo>
                      <a:pt x="5104517" y="295682"/>
                      <a:pt x="5101281" y="298917"/>
                      <a:pt x="5097483" y="298917"/>
                    </a:cubicBezTo>
                    <a:lnTo>
                      <a:pt x="5097483" y="298917"/>
                    </a:lnTo>
                    <a:cubicBezTo>
                      <a:pt x="5093545" y="298917"/>
                      <a:pt x="5090450" y="295682"/>
                      <a:pt x="5090450" y="291884"/>
                    </a:cubicBezTo>
                    <a:close/>
                    <a:moveTo>
                      <a:pt x="5062317" y="291884"/>
                    </a:moveTo>
                    <a:cubicBezTo>
                      <a:pt x="5062317" y="287945"/>
                      <a:pt x="5065411" y="284850"/>
                      <a:pt x="5069350" y="284850"/>
                    </a:cubicBezTo>
                    <a:lnTo>
                      <a:pt x="5069350" y="284850"/>
                    </a:lnTo>
                    <a:cubicBezTo>
                      <a:pt x="5073148" y="284850"/>
                      <a:pt x="5076383" y="287945"/>
                      <a:pt x="5076383" y="291884"/>
                    </a:cubicBezTo>
                    <a:lnTo>
                      <a:pt x="5076383" y="291884"/>
                    </a:lnTo>
                    <a:cubicBezTo>
                      <a:pt x="5076383" y="295682"/>
                      <a:pt x="5073148" y="298917"/>
                      <a:pt x="5069350" y="298917"/>
                    </a:cubicBezTo>
                    <a:lnTo>
                      <a:pt x="5069350" y="298917"/>
                    </a:lnTo>
                    <a:cubicBezTo>
                      <a:pt x="5065411" y="298917"/>
                      <a:pt x="5062317" y="295682"/>
                      <a:pt x="5062317" y="291884"/>
                    </a:cubicBezTo>
                    <a:close/>
                    <a:moveTo>
                      <a:pt x="5034183" y="291884"/>
                    </a:moveTo>
                    <a:cubicBezTo>
                      <a:pt x="5034183" y="287945"/>
                      <a:pt x="5037278" y="284850"/>
                      <a:pt x="5041217" y="284850"/>
                    </a:cubicBezTo>
                    <a:lnTo>
                      <a:pt x="5041217" y="284850"/>
                    </a:lnTo>
                    <a:cubicBezTo>
                      <a:pt x="5045015" y="284850"/>
                      <a:pt x="5048250" y="287945"/>
                      <a:pt x="5048250" y="291884"/>
                    </a:cubicBezTo>
                    <a:lnTo>
                      <a:pt x="5048250" y="291884"/>
                    </a:lnTo>
                    <a:cubicBezTo>
                      <a:pt x="5048250" y="295682"/>
                      <a:pt x="5045015" y="298917"/>
                      <a:pt x="5041217" y="298917"/>
                    </a:cubicBezTo>
                    <a:lnTo>
                      <a:pt x="5041217" y="298917"/>
                    </a:lnTo>
                    <a:cubicBezTo>
                      <a:pt x="5037278" y="298917"/>
                      <a:pt x="5034183" y="295682"/>
                      <a:pt x="5034183" y="291884"/>
                    </a:cubicBezTo>
                    <a:close/>
                    <a:moveTo>
                      <a:pt x="5006050" y="291884"/>
                    </a:moveTo>
                    <a:cubicBezTo>
                      <a:pt x="5006050" y="287945"/>
                      <a:pt x="5009145" y="284850"/>
                      <a:pt x="5013083" y="284850"/>
                    </a:cubicBezTo>
                    <a:lnTo>
                      <a:pt x="5013083" y="284850"/>
                    </a:lnTo>
                    <a:cubicBezTo>
                      <a:pt x="5016881" y="284850"/>
                      <a:pt x="5020117" y="287945"/>
                      <a:pt x="5020117" y="291884"/>
                    </a:cubicBezTo>
                    <a:lnTo>
                      <a:pt x="5020117" y="291884"/>
                    </a:lnTo>
                    <a:cubicBezTo>
                      <a:pt x="5020117" y="295682"/>
                      <a:pt x="5016881" y="298917"/>
                      <a:pt x="5013083" y="298917"/>
                    </a:cubicBezTo>
                    <a:lnTo>
                      <a:pt x="5013083" y="298917"/>
                    </a:lnTo>
                    <a:cubicBezTo>
                      <a:pt x="5009145" y="298917"/>
                      <a:pt x="5006050" y="295682"/>
                      <a:pt x="5006050" y="291884"/>
                    </a:cubicBezTo>
                    <a:close/>
                    <a:moveTo>
                      <a:pt x="4977917" y="291884"/>
                    </a:moveTo>
                    <a:cubicBezTo>
                      <a:pt x="4977917" y="287945"/>
                      <a:pt x="4981011" y="284850"/>
                      <a:pt x="4984950" y="284850"/>
                    </a:cubicBezTo>
                    <a:lnTo>
                      <a:pt x="4984950" y="284850"/>
                    </a:lnTo>
                    <a:cubicBezTo>
                      <a:pt x="4988748" y="284850"/>
                      <a:pt x="4991983" y="287945"/>
                      <a:pt x="4991983" y="291884"/>
                    </a:cubicBezTo>
                    <a:lnTo>
                      <a:pt x="4991983" y="291884"/>
                    </a:lnTo>
                    <a:cubicBezTo>
                      <a:pt x="4991983" y="295682"/>
                      <a:pt x="4988748" y="298917"/>
                      <a:pt x="4984950" y="298917"/>
                    </a:cubicBezTo>
                    <a:lnTo>
                      <a:pt x="4984950" y="298917"/>
                    </a:lnTo>
                    <a:cubicBezTo>
                      <a:pt x="4981011" y="298917"/>
                      <a:pt x="4977917" y="295682"/>
                      <a:pt x="4977917" y="291884"/>
                    </a:cubicBezTo>
                    <a:close/>
                    <a:moveTo>
                      <a:pt x="4949783" y="291884"/>
                    </a:moveTo>
                    <a:cubicBezTo>
                      <a:pt x="4949783" y="287945"/>
                      <a:pt x="4952878" y="284850"/>
                      <a:pt x="4956817" y="284850"/>
                    </a:cubicBezTo>
                    <a:lnTo>
                      <a:pt x="4956817" y="284850"/>
                    </a:lnTo>
                    <a:cubicBezTo>
                      <a:pt x="4960614" y="284850"/>
                      <a:pt x="4963850" y="287945"/>
                      <a:pt x="4963850" y="291884"/>
                    </a:cubicBezTo>
                    <a:lnTo>
                      <a:pt x="4963850" y="291884"/>
                    </a:lnTo>
                    <a:cubicBezTo>
                      <a:pt x="4963850" y="295682"/>
                      <a:pt x="4960614" y="298917"/>
                      <a:pt x="4956817" y="298917"/>
                    </a:cubicBezTo>
                    <a:lnTo>
                      <a:pt x="4956817" y="298917"/>
                    </a:lnTo>
                    <a:cubicBezTo>
                      <a:pt x="4952878" y="298917"/>
                      <a:pt x="4949783" y="295682"/>
                      <a:pt x="4949783" y="291884"/>
                    </a:cubicBezTo>
                    <a:close/>
                    <a:moveTo>
                      <a:pt x="4921650" y="291884"/>
                    </a:moveTo>
                    <a:cubicBezTo>
                      <a:pt x="4921650" y="287945"/>
                      <a:pt x="4924745" y="284850"/>
                      <a:pt x="4928683" y="284850"/>
                    </a:cubicBezTo>
                    <a:lnTo>
                      <a:pt x="4928683" y="284850"/>
                    </a:lnTo>
                    <a:cubicBezTo>
                      <a:pt x="4932481" y="284850"/>
                      <a:pt x="4935717" y="287945"/>
                      <a:pt x="4935717" y="291884"/>
                    </a:cubicBezTo>
                    <a:lnTo>
                      <a:pt x="4935717" y="291884"/>
                    </a:lnTo>
                    <a:cubicBezTo>
                      <a:pt x="4935717" y="295682"/>
                      <a:pt x="4932481" y="298917"/>
                      <a:pt x="4928683" y="298917"/>
                    </a:cubicBezTo>
                    <a:lnTo>
                      <a:pt x="4928683" y="298917"/>
                    </a:lnTo>
                    <a:cubicBezTo>
                      <a:pt x="4924745" y="298917"/>
                      <a:pt x="4921650" y="295682"/>
                      <a:pt x="4921650" y="291884"/>
                    </a:cubicBezTo>
                    <a:close/>
                    <a:moveTo>
                      <a:pt x="4893517" y="291884"/>
                    </a:moveTo>
                    <a:cubicBezTo>
                      <a:pt x="4893517" y="287945"/>
                      <a:pt x="4896611" y="284850"/>
                      <a:pt x="4900550" y="284850"/>
                    </a:cubicBezTo>
                    <a:lnTo>
                      <a:pt x="4900550" y="284850"/>
                    </a:lnTo>
                    <a:cubicBezTo>
                      <a:pt x="4904348" y="284850"/>
                      <a:pt x="4907583" y="287945"/>
                      <a:pt x="4907583" y="291884"/>
                    </a:cubicBezTo>
                    <a:lnTo>
                      <a:pt x="4907583" y="291884"/>
                    </a:lnTo>
                    <a:cubicBezTo>
                      <a:pt x="4907583" y="295682"/>
                      <a:pt x="4904348" y="298917"/>
                      <a:pt x="4900550" y="298917"/>
                    </a:cubicBezTo>
                    <a:lnTo>
                      <a:pt x="4900550" y="298917"/>
                    </a:lnTo>
                    <a:cubicBezTo>
                      <a:pt x="4896611" y="298917"/>
                      <a:pt x="4893517" y="295682"/>
                      <a:pt x="4893517" y="291884"/>
                    </a:cubicBezTo>
                    <a:close/>
                    <a:moveTo>
                      <a:pt x="4865383" y="291884"/>
                    </a:moveTo>
                    <a:cubicBezTo>
                      <a:pt x="4865383" y="287945"/>
                      <a:pt x="4868478" y="284850"/>
                      <a:pt x="4872417" y="284850"/>
                    </a:cubicBezTo>
                    <a:lnTo>
                      <a:pt x="4872417" y="284850"/>
                    </a:lnTo>
                    <a:cubicBezTo>
                      <a:pt x="4876214" y="284850"/>
                      <a:pt x="4879450" y="287945"/>
                      <a:pt x="4879450" y="291884"/>
                    </a:cubicBezTo>
                    <a:lnTo>
                      <a:pt x="4879450" y="291884"/>
                    </a:lnTo>
                    <a:cubicBezTo>
                      <a:pt x="4879450" y="295682"/>
                      <a:pt x="4876214" y="298917"/>
                      <a:pt x="4872417" y="298917"/>
                    </a:cubicBezTo>
                    <a:lnTo>
                      <a:pt x="4872417" y="298917"/>
                    </a:lnTo>
                    <a:cubicBezTo>
                      <a:pt x="4868478" y="298917"/>
                      <a:pt x="4865383" y="295682"/>
                      <a:pt x="4865383" y="291884"/>
                    </a:cubicBezTo>
                    <a:close/>
                    <a:moveTo>
                      <a:pt x="4837250" y="291884"/>
                    </a:moveTo>
                    <a:cubicBezTo>
                      <a:pt x="4837250" y="287945"/>
                      <a:pt x="4840345" y="284850"/>
                      <a:pt x="4844283" y="284850"/>
                    </a:cubicBezTo>
                    <a:lnTo>
                      <a:pt x="4844283" y="284850"/>
                    </a:lnTo>
                    <a:cubicBezTo>
                      <a:pt x="4848081" y="284850"/>
                      <a:pt x="4851317" y="287945"/>
                      <a:pt x="4851317" y="291884"/>
                    </a:cubicBezTo>
                    <a:lnTo>
                      <a:pt x="4851317" y="291884"/>
                    </a:lnTo>
                    <a:cubicBezTo>
                      <a:pt x="4851317" y="295682"/>
                      <a:pt x="4848081" y="298917"/>
                      <a:pt x="4844283" y="298917"/>
                    </a:cubicBezTo>
                    <a:lnTo>
                      <a:pt x="4844283" y="298917"/>
                    </a:lnTo>
                    <a:cubicBezTo>
                      <a:pt x="4840345" y="298917"/>
                      <a:pt x="4837250" y="295682"/>
                      <a:pt x="4837250" y="291884"/>
                    </a:cubicBezTo>
                    <a:close/>
                    <a:moveTo>
                      <a:pt x="4809117" y="291884"/>
                    </a:moveTo>
                    <a:cubicBezTo>
                      <a:pt x="4809117" y="287945"/>
                      <a:pt x="4812211" y="284850"/>
                      <a:pt x="4816150" y="284850"/>
                    </a:cubicBezTo>
                    <a:lnTo>
                      <a:pt x="4816150" y="284850"/>
                    </a:lnTo>
                    <a:cubicBezTo>
                      <a:pt x="4819948" y="284850"/>
                      <a:pt x="4823183" y="287945"/>
                      <a:pt x="4823183" y="291884"/>
                    </a:cubicBezTo>
                    <a:lnTo>
                      <a:pt x="4823183" y="291884"/>
                    </a:lnTo>
                    <a:cubicBezTo>
                      <a:pt x="4823183" y="295682"/>
                      <a:pt x="4819948" y="298917"/>
                      <a:pt x="4816150" y="298917"/>
                    </a:cubicBezTo>
                    <a:lnTo>
                      <a:pt x="4816150" y="298917"/>
                    </a:lnTo>
                    <a:cubicBezTo>
                      <a:pt x="4812211" y="298917"/>
                      <a:pt x="4809117" y="295682"/>
                      <a:pt x="4809117" y="291884"/>
                    </a:cubicBezTo>
                    <a:close/>
                    <a:moveTo>
                      <a:pt x="4780983" y="291884"/>
                    </a:moveTo>
                    <a:cubicBezTo>
                      <a:pt x="4780983" y="287945"/>
                      <a:pt x="4784078" y="284850"/>
                      <a:pt x="4788016" y="284850"/>
                    </a:cubicBezTo>
                    <a:lnTo>
                      <a:pt x="4788016" y="284850"/>
                    </a:lnTo>
                    <a:cubicBezTo>
                      <a:pt x="4791814" y="284850"/>
                      <a:pt x="4795050" y="287945"/>
                      <a:pt x="4795050" y="291884"/>
                    </a:cubicBezTo>
                    <a:lnTo>
                      <a:pt x="4795050" y="291884"/>
                    </a:lnTo>
                    <a:cubicBezTo>
                      <a:pt x="4795050" y="295682"/>
                      <a:pt x="4791814" y="298917"/>
                      <a:pt x="4788016" y="298917"/>
                    </a:cubicBezTo>
                    <a:lnTo>
                      <a:pt x="4788016" y="298917"/>
                    </a:lnTo>
                    <a:cubicBezTo>
                      <a:pt x="4784078" y="298917"/>
                      <a:pt x="4780983" y="295682"/>
                      <a:pt x="4780983" y="291884"/>
                    </a:cubicBezTo>
                    <a:close/>
                    <a:moveTo>
                      <a:pt x="4752850" y="291884"/>
                    </a:moveTo>
                    <a:cubicBezTo>
                      <a:pt x="4752850" y="287945"/>
                      <a:pt x="4755944" y="284850"/>
                      <a:pt x="4759883" y="284850"/>
                    </a:cubicBezTo>
                    <a:lnTo>
                      <a:pt x="4759883" y="284850"/>
                    </a:lnTo>
                    <a:cubicBezTo>
                      <a:pt x="4763681" y="284850"/>
                      <a:pt x="4766916" y="287945"/>
                      <a:pt x="4766916" y="291884"/>
                    </a:cubicBezTo>
                    <a:lnTo>
                      <a:pt x="4766916" y="291884"/>
                    </a:lnTo>
                    <a:cubicBezTo>
                      <a:pt x="4766916" y="295682"/>
                      <a:pt x="4763681" y="298917"/>
                      <a:pt x="4759883" y="298917"/>
                    </a:cubicBezTo>
                    <a:lnTo>
                      <a:pt x="4759883" y="298917"/>
                    </a:lnTo>
                    <a:cubicBezTo>
                      <a:pt x="4755944" y="298917"/>
                      <a:pt x="4752850" y="295682"/>
                      <a:pt x="4752850" y="291884"/>
                    </a:cubicBezTo>
                    <a:close/>
                    <a:moveTo>
                      <a:pt x="4724716" y="291884"/>
                    </a:moveTo>
                    <a:cubicBezTo>
                      <a:pt x="4724716" y="287945"/>
                      <a:pt x="4727811" y="284850"/>
                      <a:pt x="4731750" y="284850"/>
                    </a:cubicBezTo>
                    <a:lnTo>
                      <a:pt x="4731750" y="284850"/>
                    </a:lnTo>
                    <a:cubicBezTo>
                      <a:pt x="4735548" y="284850"/>
                      <a:pt x="4738783" y="287945"/>
                      <a:pt x="4738783" y="291884"/>
                    </a:cubicBezTo>
                    <a:lnTo>
                      <a:pt x="4738783" y="291884"/>
                    </a:lnTo>
                    <a:cubicBezTo>
                      <a:pt x="4738783" y="295682"/>
                      <a:pt x="4735548" y="298917"/>
                      <a:pt x="4731750" y="298917"/>
                    </a:cubicBezTo>
                    <a:lnTo>
                      <a:pt x="4731750" y="298917"/>
                    </a:lnTo>
                    <a:cubicBezTo>
                      <a:pt x="4727811" y="298917"/>
                      <a:pt x="4724716" y="295682"/>
                      <a:pt x="4724716" y="291884"/>
                    </a:cubicBezTo>
                    <a:close/>
                    <a:moveTo>
                      <a:pt x="4696583" y="291884"/>
                    </a:moveTo>
                    <a:cubicBezTo>
                      <a:pt x="4696583" y="287945"/>
                      <a:pt x="4699678" y="284850"/>
                      <a:pt x="4703616" y="284850"/>
                    </a:cubicBezTo>
                    <a:lnTo>
                      <a:pt x="4703616" y="284850"/>
                    </a:lnTo>
                    <a:cubicBezTo>
                      <a:pt x="4707414" y="284850"/>
                      <a:pt x="4710650" y="287945"/>
                      <a:pt x="4710650" y="291884"/>
                    </a:cubicBezTo>
                    <a:lnTo>
                      <a:pt x="4710650" y="291884"/>
                    </a:lnTo>
                    <a:cubicBezTo>
                      <a:pt x="4710650" y="295682"/>
                      <a:pt x="4707414" y="298917"/>
                      <a:pt x="4703616" y="298917"/>
                    </a:cubicBezTo>
                    <a:lnTo>
                      <a:pt x="4703616" y="298917"/>
                    </a:lnTo>
                    <a:cubicBezTo>
                      <a:pt x="4699678" y="298917"/>
                      <a:pt x="4696583" y="295682"/>
                      <a:pt x="4696583" y="291884"/>
                    </a:cubicBezTo>
                    <a:close/>
                    <a:moveTo>
                      <a:pt x="4668450" y="291884"/>
                    </a:moveTo>
                    <a:cubicBezTo>
                      <a:pt x="4668450" y="287945"/>
                      <a:pt x="4671544" y="284850"/>
                      <a:pt x="4675483" y="284850"/>
                    </a:cubicBezTo>
                    <a:lnTo>
                      <a:pt x="4675483" y="284850"/>
                    </a:lnTo>
                    <a:cubicBezTo>
                      <a:pt x="4679281" y="284850"/>
                      <a:pt x="4682516" y="287945"/>
                      <a:pt x="4682516" y="291884"/>
                    </a:cubicBezTo>
                    <a:lnTo>
                      <a:pt x="4682516" y="291884"/>
                    </a:lnTo>
                    <a:cubicBezTo>
                      <a:pt x="4682516" y="295682"/>
                      <a:pt x="4679281" y="298917"/>
                      <a:pt x="4675483" y="298917"/>
                    </a:cubicBezTo>
                    <a:lnTo>
                      <a:pt x="4675483" y="298917"/>
                    </a:lnTo>
                    <a:cubicBezTo>
                      <a:pt x="4671544" y="298917"/>
                      <a:pt x="4668450" y="295682"/>
                      <a:pt x="4668450" y="291884"/>
                    </a:cubicBezTo>
                    <a:close/>
                    <a:moveTo>
                      <a:pt x="4640316" y="291884"/>
                    </a:moveTo>
                    <a:cubicBezTo>
                      <a:pt x="4640316" y="287945"/>
                      <a:pt x="4643411" y="284850"/>
                      <a:pt x="4647350" y="284850"/>
                    </a:cubicBezTo>
                    <a:lnTo>
                      <a:pt x="4647350" y="284850"/>
                    </a:lnTo>
                    <a:cubicBezTo>
                      <a:pt x="4651148" y="284850"/>
                      <a:pt x="4654383" y="287945"/>
                      <a:pt x="4654383" y="291884"/>
                    </a:cubicBezTo>
                    <a:lnTo>
                      <a:pt x="4654383" y="291884"/>
                    </a:lnTo>
                    <a:cubicBezTo>
                      <a:pt x="4654383" y="295682"/>
                      <a:pt x="4651148" y="298917"/>
                      <a:pt x="4647350" y="298917"/>
                    </a:cubicBezTo>
                    <a:lnTo>
                      <a:pt x="4647350" y="298917"/>
                    </a:lnTo>
                    <a:cubicBezTo>
                      <a:pt x="4643411" y="298917"/>
                      <a:pt x="4640316" y="295682"/>
                      <a:pt x="4640316" y="291884"/>
                    </a:cubicBezTo>
                    <a:close/>
                    <a:moveTo>
                      <a:pt x="4612183" y="291884"/>
                    </a:moveTo>
                    <a:cubicBezTo>
                      <a:pt x="4612183" y="287945"/>
                      <a:pt x="4615278" y="284850"/>
                      <a:pt x="4619216" y="284850"/>
                    </a:cubicBezTo>
                    <a:lnTo>
                      <a:pt x="4619216" y="284850"/>
                    </a:lnTo>
                    <a:cubicBezTo>
                      <a:pt x="4623014" y="284850"/>
                      <a:pt x="4626250" y="287945"/>
                      <a:pt x="4626250" y="291884"/>
                    </a:cubicBezTo>
                    <a:lnTo>
                      <a:pt x="4626250" y="291884"/>
                    </a:lnTo>
                    <a:cubicBezTo>
                      <a:pt x="4626250" y="295682"/>
                      <a:pt x="4623014" y="298917"/>
                      <a:pt x="4619216" y="298917"/>
                    </a:cubicBezTo>
                    <a:lnTo>
                      <a:pt x="4619216" y="298917"/>
                    </a:lnTo>
                    <a:cubicBezTo>
                      <a:pt x="4615278" y="298917"/>
                      <a:pt x="4612183" y="295682"/>
                      <a:pt x="4612183" y="291884"/>
                    </a:cubicBezTo>
                    <a:close/>
                    <a:moveTo>
                      <a:pt x="4584050" y="291884"/>
                    </a:moveTo>
                    <a:cubicBezTo>
                      <a:pt x="4584050" y="287945"/>
                      <a:pt x="4587144" y="284850"/>
                      <a:pt x="4591083" y="284850"/>
                    </a:cubicBezTo>
                    <a:lnTo>
                      <a:pt x="4591083" y="284850"/>
                    </a:lnTo>
                    <a:cubicBezTo>
                      <a:pt x="4594881" y="284850"/>
                      <a:pt x="4598116" y="287945"/>
                      <a:pt x="4598116" y="291884"/>
                    </a:cubicBezTo>
                    <a:lnTo>
                      <a:pt x="4598116" y="291884"/>
                    </a:lnTo>
                    <a:cubicBezTo>
                      <a:pt x="4598116" y="295682"/>
                      <a:pt x="4594881" y="298917"/>
                      <a:pt x="4591083" y="298917"/>
                    </a:cubicBezTo>
                    <a:lnTo>
                      <a:pt x="4591083" y="298917"/>
                    </a:lnTo>
                    <a:cubicBezTo>
                      <a:pt x="4587144" y="298917"/>
                      <a:pt x="4584050" y="295682"/>
                      <a:pt x="4584050" y="291884"/>
                    </a:cubicBezTo>
                    <a:close/>
                    <a:moveTo>
                      <a:pt x="4555916" y="291884"/>
                    </a:moveTo>
                    <a:cubicBezTo>
                      <a:pt x="4555916" y="287945"/>
                      <a:pt x="4559011" y="284850"/>
                      <a:pt x="4562950" y="284850"/>
                    </a:cubicBezTo>
                    <a:lnTo>
                      <a:pt x="4562950" y="284850"/>
                    </a:lnTo>
                    <a:cubicBezTo>
                      <a:pt x="4566747" y="284850"/>
                      <a:pt x="4569983" y="287945"/>
                      <a:pt x="4569983" y="291884"/>
                    </a:cubicBezTo>
                    <a:lnTo>
                      <a:pt x="4569983" y="291884"/>
                    </a:lnTo>
                    <a:cubicBezTo>
                      <a:pt x="4569983" y="295682"/>
                      <a:pt x="4566747" y="298917"/>
                      <a:pt x="4562950" y="298917"/>
                    </a:cubicBezTo>
                    <a:lnTo>
                      <a:pt x="4562950" y="298917"/>
                    </a:lnTo>
                    <a:cubicBezTo>
                      <a:pt x="4559011" y="298917"/>
                      <a:pt x="4555916" y="295682"/>
                      <a:pt x="4555916" y="291884"/>
                    </a:cubicBezTo>
                    <a:close/>
                    <a:moveTo>
                      <a:pt x="4527783" y="291884"/>
                    </a:moveTo>
                    <a:cubicBezTo>
                      <a:pt x="4527783" y="287945"/>
                      <a:pt x="4530878" y="284850"/>
                      <a:pt x="4534816" y="284850"/>
                    </a:cubicBezTo>
                    <a:lnTo>
                      <a:pt x="4534816" y="284850"/>
                    </a:lnTo>
                    <a:cubicBezTo>
                      <a:pt x="4538614" y="284850"/>
                      <a:pt x="4541850" y="287945"/>
                      <a:pt x="4541850" y="291884"/>
                    </a:cubicBezTo>
                    <a:lnTo>
                      <a:pt x="4541850" y="291884"/>
                    </a:lnTo>
                    <a:cubicBezTo>
                      <a:pt x="4541850" y="295682"/>
                      <a:pt x="4538614" y="298917"/>
                      <a:pt x="4534816" y="298917"/>
                    </a:cubicBezTo>
                    <a:lnTo>
                      <a:pt x="4534816" y="298917"/>
                    </a:lnTo>
                    <a:cubicBezTo>
                      <a:pt x="4530878" y="298917"/>
                      <a:pt x="4527783" y="295682"/>
                      <a:pt x="4527783" y="291884"/>
                    </a:cubicBezTo>
                    <a:close/>
                    <a:moveTo>
                      <a:pt x="4499650" y="291884"/>
                    </a:moveTo>
                    <a:cubicBezTo>
                      <a:pt x="4499650" y="287945"/>
                      <a:pt x="4502744" y="284850"/>
                      <a:pt x="4506683" y="284850"/>
                    </a:cubicBezTo>
                    <a:lnTo>
                      <a:pt x="4506683" y="284850"/>
                    </a:lnTo>
                    <a:cubicBezTo>
                      <a:pt x="4510481" y="284850"/>
                      <a:pt x="4513716" y="287945"/>
                      <a:pt x="4513716" y="291884"/>
                    </a:cubicBezTo>
                    <a:lnTo>
                      <a:pt x="4513716" y="291884"/>
                    </a:lnTo>
                    <a:cubicBezTo>
                      <a:pt x="4513716" y="295682"/>
                      <a:pt x="4510481" y="298917"/>
                      <a:pt x="4506683" y="298917"/>
                    </a:cubicBezTo>
                    <a:lnTo>
                      <a:pt x="4506683" y="298917"/>
                    </a:lnTo>
                    <a:cubicBezTo>
                      <a:pt x="4502744" y="298917"/>
                      <a:pt x="4499650" y="295682"/>
                      <a:pt x="4499650" y="291884"/>
                    </a:cubicBezTo>
                    <a:close/>
                    <a:moveTo>
                      <a:pt x="4471516" y="291884"/>
                    </a:moveTo>
                    <a:cubicBezTo>
                      <a:pt x="4471516" y="287945"/>
                      <a:pt x="4474611" y="284850"/>
                      <a:pt x="4478550" y="284850"/>
                    </a:cubicBezTo>
                    <a:lnTo>
                      <a:pt x="4478550" y="284850"/>
                    </a:lnTo>
                    <a:cubicBezTo>
                      <a:pt x="4482347" y="284850"/>
                      <a:pt x="4485583" y="287945"/>
                      <a:pt x="4485583" y="291884"/>
                    </a:cubicBezTo>
                    <a:lnTo>
                      <a:pt x="4485583" y="291884"/>
                    </a:lnTo>
                    <a:cubicBezTo>
                      <a:pt x="4485583" y="295682"/>
                      <a:pt x="4482347" y="298917"/>
                      <a:pt x="4478550" y="298917"/>
                    </a:cubicBezTo>
                    <a:lnTo>
                      <a:pt x="4478550" y="298917"/>
                    </a:lnTo>
                    <a:cubicBezTo>
                      <a:pt x="4474611" y="298917"/>
                      <a:pt x="4471516" y="295682"/>
                      <a:pt x="4471516" y="291884"/>
                    </a:cubicBezTo>
                    <a:close/>
                    <a:moveTo>
                      <a:pt x="4443383" y="291884"/>
                    </a:moveTo>
                    <a:cubicBezTo>
                      <a:pt x="4443383" y="287945"/>
                      <a:pt x="4446478" y="284850"/>
                      <a:pt x="4450416" y="284850"/>
                    </a:cubicBezTo>
                    <a:lnTo>
                      <a:pt x="4450416" y="284850"/>
                    </a:lnTo>
                    <a:cubicBezTo>
                      <a:pt x="4454214" y="284850"/>
                      <a:pt x="4457450" y="287945"/>
                      <a:pt x="4457450" y="291884"/>
                    </a:cubicBezTo>
                    <a:lnTo>
                      <a:pt x="4457450" y="291884"/>
                    </a:lnTo>
                    <a:cubicBezTo>
                      <a:pt x="4457450" y="295682"/>
                      <a:pt x="4454214" y="298917"/>
                      <a:pt x="4450416" y="298917"/>
                    </a:cubicBezTo>
                    <a:lnTo>
                      <a:pt x="4450416" y="298917"/>
                    </a:lnTo>
                    <a:cubicBezTo>
                      <a:pt x="4446478" y="298917"/>
                      <a:pt x="4443383" y="295682"/>
                      <a:pt x="4443383" y="291884"/>
                    </a:cubicBezTo>
                    <a:close/>
                    <a:moveTo>
                      <a:pt x="4415249" y="291884"/>
                    </a:moveTo>
                    <a:cubicBezTo>
                      <a:pt x="4415249" y="287945"/>
                      <a:pt x="4418344" y="284850"/>
                      <a:pt x="4422283" y="284850"/>
                    </a:cubicBezTo>
                    <a:lnTo>
                      <a:pt x="4422283" y="284850"/>
                    </a:lnTo>
                    <a:cubicBezTo>
                      <a:pt x="4426081" y="284850"/>
                      <a:pt x="4429316" y="287945"/>
                      <a:pt x="4429316" y="291884"/>
                    </a:cubicBezTo>
                    <a:lnTo>
                      <a:pt x="4429316" y="291884"/>
                    </a:lnTo>
                    <a:cubicBezTo>
                      <a:pt x="4429316" y="295682"/>
                      <a:pt x="4426081" y="298917"/>
                      <a:pt x="4422283" y="298917"/>
                    </a:cubicBezTo>
                    <a:lnTo>
                      <a:pt x="4422283" y="298917"/>
                    </a:lnTo>
                    <a:cubicBezTo>
                      <a:pt x="4418344" y="298917"/>
                      <a:pt x="4415249" y="295682"/>
                      <a:pt x="4415249" y="291884"/>
                    </a:cubicBezTo>
                    <a:close/>
                    <a:moveTo>
                      <a:pt x="4387116" y="291884"/>
                    </a:moveTo>
                    <a:cubicBezTo>
                      <a:pt x="4387116" y="287945"/>
                      <a:pt x="4390211" y="284850"/>
                      <a:pt x="4394149" y="284850"/>
                    </a:cubicBezTo>
                    <a:lnTo>
                      <a:pt x="4394149" y="284850"/>
                    </a:lnTo>
                    <a:cubicBezTo>
                      <a:pt x="4397947" y="284850"/>
                      <a:pt x="4401183" y="287945"/>
                      <a:pt x="4401183" y="291884"/>
                    </a:cubicBezTo>
                    <a:lnTo>
                      <a:pt x="4401183" y="291884"/>
                    </a:lnTo>
                    <a:cubicBezTo>
                      <a:pt x="4401183" y="295682"/>
                      <a:pt x="4397947" y="298917"/>
                      <a:pt x="4394149" y="298917"/>
                    </a:cubicBezTo>
                    <a:lnTo>
                      <a:pt x="4394149" y="298917"/>
                    </a:lnTo>
                    <a:cubicBezTo>
                      <a:pt x="4390211" y="298917"/>
                      <a:pt x="4387116" y="295682"/>
                      <a:pt x="4387116" y="291884"/>
                    </a:cubicBezTo>
                    <a:close/>
                    <a:moveTo>
                      <a:pt x="4358983" y="291884"/>
                    </a:moveTo>
                    <a:cubicBezTo>
                      <a:pt x="4358983" y="287945"/>
                      <a:pt x="4362077" y="284850"/>
                      <a:pt x="4366016" y="284850"/>
                    </a:cubicBezTo>
                    <a:lnTo>
                      <a:pt x="4366016" y="284850"/>
                    </a:lnTo>
                    <a:cubicBezTo>
                      <a:pt x="4369814" y="284850"/>
                      <a:pt x="4373049" y="287945"/>
                      <a:pt x="4373049" y="291884"/>
                    </a:cubicBezTo>
                    <a:lnTo>
                      <a:pt x="4373049" y="291884"/>
                    </a:lnTo>
                    <a:cubicBezTo>
                      <a:pt x="4373049" y="295682"/>
                      <a:pt x="4369814" y="298917"/>
                      <a:pt x="4366016" y="298917"/>
                    </a:cubicBezTo>
                    <a:lnTo>
                      <a:pt x="4366016" y="298917"/>
                    </a:lnTo>
                    <a:cubicBezTo>
                      <a:pt x="4362077" y="298917"/>
                      <a:pt x="4358983" y="295682"/>
                      <a:pt x="4358983" y="291884"/>
                    </a:cubicBezTo>
                    <a:close/>
                    <a:moveTo>
                      <a:pt x="4330849" y="291884"/>
                    </a:moveTo>
                    <a:cubicBezTo>
                      <a:pt x="4330849" y="287945"/>
                      <a:pt x="4333944" y="284850"/>
                      <a:pt x="4337883" y="284850"/>
                    </a:cubicBezTo>
                    <a:lnTo>
                      <a:pt x="4337883" y="284850"/>
                    </a:lnTo>
                    <a:cubicBezTo>
                      <a:pt x="4341681" y="284850"/>
                      <a:pt x="4344916" y="287945"/>
                      <a:pt x="4344916" y="291884"/>
                    </a:cubicBezTo>
                    <a:lnTo>
                      <a:pt x="4344916" y="291884"/>
                    </a:lnTo>
                    <a:cubicBezTo>
                      <a:pt x="4344916" y="295682"/>
                      <a:pt x="4341681" y="298917"/>
                      <a:pt x="4337883" y="298917"/>
                    </a:cubicBezTo>
                    <a:lnTo>
                      <a:pt x="4337883" y="298917"/>
                    </a:lnTo>
                    <a:cubicBezTo>
                      <a:pt x="4333944" y="298917"/>
                      <a:pt x="4330849" y="295682"/>
                      <a:pt x="4330849" y="291884"/>
                    </a:cubicBezTo>
                    <a:close/>
                    <a:moveTo>
                      <a:pt x="4302716" y="291884"/>
                    </a:moveTo>
                    <a:cubicBezTo>
                      <a:pt x="4302716" y="287945"/>
                      <a:pt x="4305811" y="284850"/>
                      <a:pt x="4309749" y="284850"/>
                    </a:cubicBezTo>
                    <a:lnTo>
                      <a:pt x="4309749" y="284850"/>
                    </a:lnTo>
                    <a:cubicBezTo>
                      <a:pt x="4313547" y="284850"/>
                      <a:pt x="4316783" y="287945"/>
                      <a:pt x="4316783" y="291884"/>
                    </a:cubicBezTo>
                    <a:lnTo>
                      <a:pt x="4316783" y="291884"/>
                    </a:lnTo>
                    <a:cubicBezTo>
                      <a:pt x="4316783" y="295682"/>
                      <a:pt x="4313547" y="298917"/>
                      <a:pt x="4309749" y="298917"/>
                    </a:cubicBezTo>
                    <a:lnTo>
                      <a:pt x="4309749" y="298917"/>
                    </a:lnTo>
                    <a:cubicBezTo>
                      <a:pt x="4305811" y="298917"/>
                      <a:pt x="4302716" y="295682"/>
                      <a:pt x="4302716" y="291884"/>
                    </a:cubicBezTo>
                    <a:close/>
                    <a:moveTo>
                      <a:pt x="4274583" y="291884"/>
                    </a:moveTo>
                    <a:cubicBezTo>
                      <a:pt x="4274583" y="287945"/>
                      <a:pt x="4277677" y="284850"/>
                      <a:pt x="4281616" y="284850"/>
                    </a:cubicBezTo>
                    <a:lnTo>
                      <a:pt x="4281616" y="284850"/>
                    </a:lnTo>
                    <a:cubicBezTo>
                      <a:pt x="4285414" y="284850"/>
                      <a:pt x="4288649" y="287945"/>
                      <a:pt x="4288649" y="291884"/>
                    </a:cubicBezTo>
                    <a:lnTo>
                      <a:pt x="4288649" y="291884"/>
                    </a:lnTo>
                    <a:cubicBezTo>
                      <a:pt x="4288649" y="295682"/>
                      <a:pt x="4285414" y="298917"/>
                      <a:pt x="4281616" y="298917"/>
                    </a:cubicBezTo>
                    <a:lnTo>
                      <a:pt x="4281616" y="298917"/>
                    </a:lnTo>
                    <a:cubicBezTo>
                      <a:pt x="4277677" y="298917"/>
                      <a:pt x="4274583" y="295682"/>
                      <a:pt x="4274583" y="291884"/>
                    </a:cubicBezTo>
                    <a:close/>
                    <a:moveTo>
                      <a:pt x="4246449" y="291884"/>
                    </a:moveTo>
                    <a:cubicBezTo>
                      <a:pt x="4246449" y="287945"/>
                      <a:pt x="4249544" y="284850"/>
                      <a:pt x="4253483" y="284850"/>
                    </a:cubicBezTo>
                    <a:lnTo>
                      <a:pt x="4253483" y="284850"/>
                    </a:lnTo>
                    <a:cubicBezTo>
                      <a:pt x="4257281" y="284850"/>
                      <a:pt x="4260516" y="287945"/>
                      <a:pt x="4260516" y="291884"/>
                    </a:cubicBezTo>
                    <a:lnTo>
                      <a:pt x="4260516" y="291884"/>
                    </a:lnTo>
                    <a:cubicBezTo>
                      <a:pt x="4260516" y="295682"/>
                      <a:pt x="4257281" y="298917"/>
                      <a:pt x="4253483" y="298917"/>
                    </a:cubicBezTo>
                    <a:lnTo>
                      <a:pt x="4253483" y="298917"/>
                    </a:lnTo>
                    <a:cubicBezTo>
                      <a:pt x="4249544" y="298917"/>
                      <a:pt x="4246449" y="295682"/>
                      <a:pt x="4246449" y="291884"/>
                    </a:cubicBezTo>
                    <a:close/>
                    <a:moveTo>
                      <a:pt x="4218316" y="291884"/>
                    </a:moveTo>
                    <a:cubicBezTo>
                      <a:pt x="4218316" y="287945"/>
                      <a:pt x="4221411" y="284850"/>
                      <a:pt x="4225349" y="284850"/>
                    </a:cubicBezTo>
                    <a:lnTo>
                      <a:pt x="4225349" y="284850"/>
                    </a:lnTo>
                    <a:cubicBezTo>
                      <a:pt x="4229147" y="284850"/>
                      <a:pt x="4232383" y="287945"/>
                      <a:pt x="4232383" y="291884"/>
                    </a:cubicBezTo>
                    <a:lnTo>
                      <a:pt x="4232383" y="291884"/>
                    </a:lnTo>
                    <a:cubicBezTo>
                      <a:pt x="4232383" y="295682"/>
                      <a:pt x="4229147" y="298917"/>
                      <a:pt x="4225349" y="298917"/>
                    </a:cubicBezTo>
                    <a:lnTo>
                      <a:pt x="4225349" y="298917"/>
                    </a:lnTo>
                    <a:cubicBezTo>
                      <a:pt x="4221411" y="298917"/>
                      <a:pt x="4218316" y="295682"/>
                      <a:pt x="4218316" y="291884"/>
                    </a:cubicBezTo>
                    <a:close/>
                    <a:moveTo>
                      <a:pt x="4190182" y="291884"/>
                    </a:moveTo>
                    <a:cubicBezTo>
                      <a:pt x="4190182" y="287945"/>
                      <a:pt x="4193277" y="284850"/>
                      <a:pt x="4197216" y="284850"/>
                    </a:cubicBezTo>
                    <a:lnTo>
                      <a:pt x="4197216" y="284850"/>
                    </a:lnTo>
                    <a:cubicBezTo>
                      <a:pt x="4201014" y="284850"/>
                      <a:pt x="4204249" y="287945"/>
                      <a:pt x="4204249" y="291884"/>
                    </a:cubicBezTo>
                    <a:lnTo>
                      <a:pt x="4204249" y="291884"/>
                    </a:lnTo>
                    <a:cubicBezTo>
                      <a:pt x="4204249" y="295682"/>
                      <a:pt x="4201014" y="298917"/>
                      <a:pt x="4197216" y="298917"/>
                    </a:cubicBezTo>
                    <a:lnTo>
                      <a:pt x="4197216" y="298917"/>
                    </a:lnTo>
                    <a:cubicBezTo>
                      <a:pt x="4193277" y="298917"/>
                      <a:pt x="4190182" y="295682"/>
                      <a:pt x="4190182" y="291884"/>
                    </a:cubicBezTo>
                    <a:close/>
                    <a:moveTo>
                      <a:pt x="4162049" y="291884"/>
                    </a:moveTo>
                    <a:cubicBezTo>
                      <a:pt x="4162049" y="287945"/>
                      <a:pt x="4165144" y="284850"/>
                      <a:pt x="4169082" y="284850"/>
                    </a:cubicBezTo>
                    <a:lnTo>
                      <a:pt x="4169082" y="284850"/>
                    </a:lnTo>
                    <a:cubicBezTo>
                      <a:pt x="4172880" y="284850"/>
                      <a:pt x="4176116" y="287945"/>
                      <a:pt x="4176116" y="291884"/>
                    </a:cubicBezTo>
                    <a:lnTo>
                      <a:pt x="4176116" y="291884"/>
                    </a:lnTo>
                    <a:cubicBezTo>
                      <a:pt x="4176116" y="295682"/>
                      <a:pt x="4172880" y="298917"/>
                      <a:pt x="4169082" y="298917"/>
                    </a:cubicBezTo>
                    <a:lnTo>
                      <a:pt x="4169082" y="298917"/>
                    </a:lnTo>
                    <a:cubicBezTo>
                      <a:pt x="4165144" y="298917"/>
                      <a:pt x="4162049" y="295682"/>
                      <a:pt x="4162049" y="291884"/>
                    </a:cubicBezTo>
                    <a:close/>
                    <a:moveTo>
                      <a:pt x="4133916" y="291884"/>
                    </a:moveTo>
                    <a:cubicBezTo>
                      <a:pt x="4133916" y="287945"/>
                      <a:pt x="4137010" y="284850"/>
                      <a:pt x="4140949" y="284850"/>
                    </a:cubicBezTo>
                    <a:lnTo>
                      <a:pt x="4140949" y="284850"/>
                    </a:lnTo>
                    <a:cubicBezTo>
                      <a:pt x="4144747" y="284850"/>
                      <a:pt x="4147982" y="287945"/>
                      <a:pt x="4147982" y="291884"/>
                    </a:cubicBezTo>
                    <a:lnTo>
                      <a:pt x="4147982" y="291884"/>
                    </a:lnTo>
                    <a:cubicBezTo>
                      <a:pt x="4147982" y="295682"/>
                      <a:pt x="4144747" y="298917"/>
                      <a:pt x="4140949" y="298917"/>
                    </a:cubicBezTo>
                    <a:lnTo>
                      <a:pt x="4140949" y="298917"/>
                    </a:lnTo>
                    <a:cubicBezTo>
                      <a:pt x="4137010" y="298917"/>
                      <a:pt x="4133916" y="295682"/>
                      <a:pt x="4133916" y="291884"/>
                    </a:cubicBezTo>
                    <a:close/>
                    <a:moveTo>
                      <a:pt x="4105782" y="291884"/>
                    </a:moveTo>
                    <a:cubicBezTo>
                      <a:pt x="4105782" y="287945"/>
                      <a:pt x="4108877" y="284850"/>
                      <a:pt x="4112816" y="284850"/>
                    </a:cubicBezTo>
                    <a:lnTo>
                      <a:pt x="4112816" y="284850"/>
                    </a:lnTo>
                    <a:cubicBezTo>
                      <a:pt x="4116614" y="284850"/>
                      <a:pt x="4119849" y="287945"/>
                      <a:pt x="4119849" y="291884"/>
                    </a:cubicBezTo>
                    <a:lnTo>
                      <a:pt x="4119849" y="291884"/>
                    </a:lnTo>
                    <a:cubicBezTo>
                      <a:pt x="4119849" y="295682"/>
                      <a:pt x="4116614" y="298917"/>
                      <a:pt x="4112816" y="298917"/>
                    </a:cubicBezTo>
                    <a:lnTo>
                      <a:pt x="4112816" y="298917"/>
                    </a:lnTo>
                    <a:cubicBezTo>
                      <a:pt x="4108877" y="298917"/>
                      <a:pt x="4105782" y="295682"/>
                      <a:pt x="4105782" y="291884"/>
                    </a:cubicBezTo>
                    <a:close/>
                    <a:moveTo>
                      <a:pt x="4077649" y="291884"/>
                    </a:moveTo>
                    <a:cubicBezTo>
                      <a:pt x="4077649" y="287945"/>
                      <a:pt x="4080744" y="284850"/>
                      <a:pt x="4084682" y="284850"/>
                    </a:cubicBezTo>
                    <a:lnTo>
                      <a:pt x="4084682" y="284850"/>
                    </a:lnTo>
                    <a:cubicBezTo>
                      <a:pt x="4088480" y="284850"/>
                      <a:pt x="4091716" y="287945"/>
                      <a:pt x="4091716" y="291884"/>
                    </a:cubicBezTo>
                    <a:lnTo>
                      <a:pt x="4091716" y="291884"/>
                    </a:lnTo>
                    <a:cubicBezTo>
                      <a:pt x="4091716" y="295682"/>
                      <a:pt x="4088480" y="298917"/>
                      <a:pt x="4084682" y="298917"/>
                    </a:cubicBezTo>
                    <a:lnTo>
                      <a:pt x="4084682" y="298917"/>
                    </a:lnTo>
                    <a:cubicBezTo>
                      <a:pt x="4080744" y="298917"/>
                      <a:pt x="4077649" y="295682"/>
                      <a:pt x="4077649" y="291884"/>
                    </a:cubicBezTo>
                    <a:close/>
                    <a:moveTo>
                      <a:pt x="4049516" y="291884"/>
                    </a:moveTo>
                    <a:cubicBezTo>
                      <a:pt x="4049516" y="287945"/>
                      <a:pt x="4052610" y="284850"/>
                      <a:pt x="4056549" y="284850"/>
                    </a:cubicBezTo>
                    <a:lnTo>
                      <a:pt x="4056549" y="284850"/>
                    </a:lnTo>
                    <a:cubicBezTo>
                      <a:pt x="4060347" y="284850"/>
                      <a:pt x="4063582" y="287945"/>
                      <a:pt x="4063582" y="291884"/>
                    </a:cubicBezTo>
                    <a:lnTo>
                      <a:pt x="4063582" y="291884"/>
                    </a:lnTo>
                    <a:cubicBezTo>
                      <a:pt x="4063582" y="295682"/>
                      <a:pt x="4060347" y="298917"/>
                      <a:pt x="4056549" y="298917"/>
                    </a:cubicBezTo>
                    <a:lnTo>
                      <a:pt x="4056549" y="298917"/>
                    </a:lnTo>
                    <a:cubicBezTo>
                      <a:pt x="4052610" y="298917"/>
                      <a:pt x="4049516" y="295682"/>
                      <a:pt x="4049516" y="291884"/>
                    </a:cubicBezTo>
                    <a:close/>
                    <a:moveTo>
                      <a:pt x="4021382" y="291884"/>
                    </a:moveTo>
                    <a:cubicBezTo>
                      <a:pt x="4021382" y="287945"/>
                      <a:pt x="4024477" y="284850"/>
                      <a:pt x="4028416" y="284850"/>
                    </a:cubicBezTo>
                    <a:lnTo>
                      <a:pt x="4028416" y="284850"/>
                    </a:lnTo>
                    <a:cubicBezTo>
                      <a:pt x="4032214" y="284850"/>
                      <a:pt x="4035449" y="287945"/>
                      <a:pt x="4035449" y="291884"/>
                    </a:cubicBezTo>
                    <a:lnTo>
                      <a:pt x="4035449" y="291884"/>
                    </a:lnTo>
                    <a:cubicBezTo>
                      <a:pt x="4035449" y="295682"/>
                      <a:pt x="4032214" y="298917"/>
                      <a:pt x="4028416" y="298917"/>
                    </a:cubicBezTo>
                    <a:lnTo>
                      <a:pt x="4028416" y="298917"/>
                    </a:lnTo>
                    <a:cubicBezTo>
                      <a:pt x="4024477" y="298917"/>
                      <a:pt x="4021382" y="295682"/>
                      <a:pt x="4021382" y="291884"/>
                    </a:cubicBezTo>
                    <a:close/>
                    <a:moveTo>
                      <a:pt x="3993249" y="291884"/>
                    </a:moveTo>
                    <a:cubicBezTo>
                      <a:pt x="3993249" y="287945"/>
                      <a:pt x="3996344" y="284850"/>
                      <a:pt x="4000282" y="284850"/>
                    </a:cubicBezTo>
                    <a:lnTo>
                      <a:pt x="4000282" y="284850"/>
                    </a:lnTo>
                    <a:cubicBezTo>
                      <a:pt x="4004080" y="284850"/>
                      <a:pt x="4007316" y="287945"/>
                      <a:pt x="4007316" y="291884"/>
                    </a:cubicBezTo>
                    <a:lnTo>
                      <a:pt x="4007316" y="291884"/>
                    </a:lnTo>
                    <a:cubicBezTo>
                      <a:pt x="4007316" y="295682"/>
                      <a:pt x="4004080" y="298917"/>
                      <a:pt x="4000282" y="298917"/>
                    </a:cubicBezTo>
                    <a:lnTo>
                      <a:pt x="4000282" y="298917"/>
                    </a:lnTo>
                    <a:cubicBezTo>
                      <a:pt x="3996344" y="298917"/>
                      <a:pt x="3993249" y="295682"/>
                      <a:pt x="3993249" y="291884"/>
                    </a:cubicBezTo>
                    <a:close/>
                    <a:moveTo>
                      <a:pt x="3965116" y="291884"/>
                    </a:moveTo>
                    <a:cubicBezTo>
                      <a:pt x="3965116" y="287945"/>
                      <a:pt x="3968210" y="284850"/>
                      <a:pt x="3972149" y="284850"/>
                    </a:cubicBezTo>
                    <a:lnTo>
                      <a:pt x="3972149" y="284850"/>
                    </a:lnTo>
                    <a:cubicBezTo>
                      <a:pt x="3975947" y="284850"/>
                      <a:pt x="3979182" y="287945"/>
                      <a:pt x="3979182" y="291884"/>
                    </a:cubicBezTo>
                    <a:lnTo>
                      <a:pt x="3979182" y="291884"/>
                    </a:lnTo>
                    <a:cubicBezTo>
                      <a:pt x="3979182" y="295682"/>
                      <a:pt x="3975947" y="298917"/>
                      <a:pt x="3972149" y="298917"/>
                    </a:cubicBezTo>
                    <a:lnTo>
                      <a:pt x="3972149" y="298917"/>
                    </a:lnTo>
                    <a:cubicBezTo>
                      <a:pt x="3968210" y="298917"/>
                      <a:pt x="3965116" y="295682"/>
                      <a:pt x="3965116" y="291884"/>
                    </a:cubicBezTo>
                    <a:close/>
                    <a:moveTo>
                      <a:pt x="3936982" y="291884"/>
                    </a:moveTo>
                    <a:cubicBezTo>
                      <a:pt x="3936982" y="287945"/>
                      <a:pt x="3940077" y="284850"/>
                      <a:pt x="3944016" y="284850"/>
                    </a:cubicBezTo>
                    <a:lnTo>
                      <a:pt x="3944016" y="284850"/>
                    </a:lnTo>
                    <a:cubicBezTo>
                      <a:pt x="3947813" y="284850"/>
                      <a:pt x="3951049" y="287945"/>
                      <a:pt x="3951049" y="291884"/>
                    </a:cubicBezTo>
                    <a:lnTo>
                      <a:pt x="3951049" y="291884"/>
                    </a:lnTo>
                    <a:cubicBezTo>
                      <a:pt x="3951049" y="295682"/>
                      <a:pt x="3947813" y="298917"/>
                      <a:pt x="3944016" y="298917"/>
                    </a:cubicBezTo>
                    <a:lnTo>
                      <a:pt x="3944016" y="298917"/>
                    </a:lnTo>
                    <a:cubicBezTo>
                      <a:pt x="3940077" y="298917"/>
                      <a:pt x="3936982" y="295682"/>
                      <a:pt x="3936982" y="291884"/>
                    </a:cubicBezTo>
                    <a:close/>
                    <a:moveTo>
                      <a:pt x="3908849" y="291884"/>
                    </a:moveTo>
                    <a:cubicBezTo>
                      <a:pt x="3908849" y="287945"/>
                      <a:pt x="3911944" y="284850"/>
                      <a:pt x="3915882" y="284850"/>
                    </a:cubicBezTo>
                    <a:lnTo>
                      <a:pt x="3915882" y="284850"/>
                    </a:lnTo>
                    <a:cubicBezTo>
                      <a:pt x="3919680" y="284850"/>
                      <a:pt x="3922916" y="287945"/>
                      <a:pt x="3922916" y="291884"/>
                    </a:cubicBezTo>
                    <a:lnTo>
                      <a:pt x="3922916" y="291884"/>
                    </a:lnTo>
                    <a:cubicBezTo>
                      <a:pt x="3922916" y="295682"/>
                      <a:pt x="3919680" y="298917"/>
                      <a:pt x="3915882" y="298917"/>
                    </a:cubicBezTo>
                    <a:lnTo>
                      <a:pt x="3915882" y="298917"/>
                    </a:lnTo>
                    <a:cubicBezTo>
                      <a:pt x="3911944" y="298917"/>
                      <a:pt x="3908849" y="295682"/>
                      <a:pt x="3908849" y="291884"/>
                    </a:cubicBezTo>
                    <a:close/>
                    <a:moveTo>
                      <a:pt x="3880716" y="291884"/>
                    </a:moveTo>
                    <a:cubicBezTo>
                      <a:pt x="3880716" y="287945"/>
                      <a:pt x="3883810" y="284850"/>
                      <a:pt x="3887749" y="284850"/>
                    </a:cubicBezTo>
                    <a:lnTo>
                      <a:pt x="3887749" y="284850"/>
                    </a:lnTo>
                    <a:cubicBezTo>
                      <a:pt x="3891547" y="284850"/>
                      <a:pt x="3894782" y="287945"/>
                      <a:pt x="3894782" y="291884"/>
                    </a:cubicBezTo>
                    <a:lnTo>
                      <a:pt x="3894782" y="291884"/>
                    </a:lnTo>
                    <a:cubicBezTo>
                      <a:pt x="3894782" y="295682"/>
                      <a:pt x="3891547" y="298917"/>
                      <a:pt x="3887749" y="298917"/>
                    </a:cubicBezTo>
                    <a:lnTo>
                      <a:pt x="3887749" y="298917"/>
                    </a:lnTo>
                    <a:cubicBezTo>
                      <a:pt x="3883810" y="298917"/>
                      <a:pt x="3880716" y="295682"/>
                      <a:pt x="3880716" y="291884"/>
                    </a:cubicBezTo>
                    <a:close/>
                    <a:moveTo>
                      <a:pt x="3852582" y="291884"/>
                    </a:moveTo>
                    <a:cubicBezTo>
                      <a:pt x="3852582" y="287945"/>
                      <a:pt x="3855677" y="284850"/>
                      <a:pt x="3859616" y="284850"/>
                    </a:cubicBezTo>
                    <a:lnTo>
                      <a:pt x="3859616" y="284850"/>
                    </a:lnTo>
                    <a:cubicBezTo>
                      <a:pt x="3863413" y="284850"/>
                      <a:pt x="3866649" y="287945"/>
                      <a:pt x="3866649" y="291884"/>
                    </a:cubicBezTo>
                    <a:lnTo>
                      <a:pt x="3866649" y="291884"/>
                    </a:lnTo>
                    <a:cubicBezTo>
                      <a:pt x="3866649" y="295682"/>
                      <a:pt x="3863413" y="298917"/>
                      <a:pt x="3859616" y="298917"/>
                    </a:cubicBezTo>
                    <a:lnTo>
                      <a:pt x="3859616" y="298917"/>
                    </a:lnTo>
                    <a:cubicBezTo>
                      <a:pt x="3855677" y="298917"/>
                      <a:pt x="3852582" y="295682"/>
                      <a:pt x="3852582" y="291884"/>
                    </a:cubicBezTo>
                    <a:close/>
                    <a:moveTo>
                      <a:pt x="3824449" y="291884"/>
                    </a:moveTo>
                    <a:cubicBezTo>
                      <a:pt x="3824449" y="287945"/>
                      <a:pt x="3827544" y="284850"/>
                      <a:pt x="3831482" y="284850"/>
                    </a:cubicBezTo>
                    <a:lnTo>
                      <a:pt x="3831482" y="284850"/>
                    </a:lnTo>
                    <a:cubicBezTo>
                      <a:pt x="3835280" y="284850"/>
                      <a:pt x="3838516" y="287945"/>
                      <a:pt x="3838516" y="291884"/>
                    </a:cubicBezTo>
                    <a:lnTo>
                      <a:pt x="3838516" y="291884"/>
                    </a:lnTo>
                    <a:cubicBezTo>
                      <a:pt x="3838516" y="295682"/>
                      <a:pt x="3835280" y="298917"/>
                      <a:pt x="3831482" y="298917"/>
                    </a:cubicBezTo>
                    <a:lnTo>
                      <a:pt x="3831482" y="298917"/>
                    </a:lnTo>
                    <a:cubicBezTo>
                      <a:pt x="3827544" y="298917"/>
                      <a:pt x="3824449" y="295682"/>
                      <a:pt x="3824449" y="291884"/>
                    </a:cubicBezTo>
                    <a:close/>
                    <a:moveTo>
                      <a:pt x="3796315" y="291884"/>
                    </a:moveTo>
                    <a:cubicBezTo>
                      <a:pt x="3796315" y="287945"/>
                      <a:pt x="3799410" y="284850"/>
                      <a:pt x="3803349" y="284850"/>
                    </a:cubicBezTo>
                    <a:lnTo>
                      <a:pt x="3803349" y="284850"/>
                    </a:lnTo>
                    <a:cubicBezTo>
                      <a:pt x="3807147" y="284850"/>
                      <a:pt x="3810382" y="287945"/>
                      <a:pt x="3810382" y="291884"/>
                    </a:cubicBezTo>
                    <a:lnTo>
                      <a:pt x="3810382" y="291884"/>
                    </a:lnTo>
                    <a:cubicBezTo>
                      <a:pt x="3810382" y="295682"/>
                      <a:pt x="3807147" y="298917"/>
                      <a:pt x="3803349" y="298917"/>
                    </a:cubicBezTo>
                    <a:lnTo>
                      <a:pt x="3803349" y="298917"/>
                    </a:lnTo>
                    <a:cubicBezTo>
                      <a:pt x="3799410" y="298917"/>
                      <a:pt x="3796315" y="295682"/>
                      <a:pt x="3796315" y="291884"/>
                    </a:cubicBezTo>
                    <a:close/>
                    <a:moveTo>
                      <a:pt x="3768182" y="291884"/>
                    </a:moveTo>
                    <a:cubicBezTo>
                      <a:pt x="3768182" y="287945"/>
                      <a:pt x="3771277" y="284850"/>
                      <a:pt x="3775215" y="284850"/>
                    </a:cubicBezTo>
                    <a:lnTo>
                      <a:pt x="3775215" y="284850"/>
                    </a:lnTo>
                    <a:cubicBezTo>
                      <a:pt x="3779013" y="284850"/>
                      <a:pt x="3782249" y="287945"/>
                      <a:pt x="3782249" y="291884"/>
                    </a:cubicBezTo>
                    <a:lnTo>
                      <a:pt x="3782249" y="291884"/>
                    </a:lnTo>
                    <a:cubicBezTo>
                      <a:pt x="3782249" y="295682"/>
                      <a:pt x="3779013" y="298917"/>
                      <a:pt x="3775215" y="298917"/>
                    </a:cubicBezTo>
                    <a:lnTo>
                      <a:pt x="3775215" y="298917"/>
                    </a:lnTo>
                    <a:cubicBezTo>
                      <a:pt x="3771277" y="298917"/>
                      <a:pt x="3768182" y="295682"/>
                      <a:pt x="3768182" y="291884"/>
                    </a:cubicBezTo>
                    <a:close/>
                    <a:moveTo>
                      <a:pt x="3740049" y="291884"/>
                    </a:moveTo>
                    <a:cubicBezTo>
                      <a:pt x="3740049" y="287945"/>
                      <a:pt x="3743143" y="284850"/>
                      <a:pt x="3747082" y="284850"/>
                    </a:cubicBezTo>
                    <a:lnTo>
                      <a:pt x="3747082" y="284850"/>
                    </a:lnTo>
                    <a:cubicBezTo>
                      <a:pt x="3750880" y="284850"/>
                      <a:pt x="3754115" y="287945"/>
                      <a:pt x="3754115" y="291884"/>
                    </a:cubicBezTo>
                    <a:lnTo>
                      <a:pt x="3754115" y="291884"/>
                    </a:lnTo>
                    <a:cubicBezTo>
                      <a:pt x="3754115" y="295682"/>
                      <a:pt x="3750880" y="298917"/>
                      <a:pt x="3747082" y="298917"/>
                    </a:cubicBezTo>
                    <a:lnTo>
                      <a:pt x="3747082" y="298917"/>
                    </a:lnTo>
                    <a:cubicBezTo>
                      <a:pt x="3743143" y="298917"/>
                      <a:pt x="3740049" y="295682"/>
                      <a:pt x="3740049" y="291884"/>
                    </a:cubicBezTo>
                    <a:close/>
                    <a:moveTo>
                      <a:pt x="3711915" y="291884"/>
                    </a:moveTo>
                    <a:cubicBezTo>
                      <a:pt x="3711915" y="287945"/>
                      <a:pt x="3715010" y="284850"/>
                      <a:pt x="3718949" y="284850"/>
                    </a:cubicBezTo>
                    <a:lnTo>
                      <a:pt x="3718949" y="284850"/>
                    </a:lnTo>
                    <a:cubicBezTo>
                      <a:pt x="3722747" y="284850"/>
                      <a:pt x="3725982" y="287945"/>
                      <a:pt x="3725982" y="291884"/>
                    </a:cubicBezTo>
                    <a:lnTo>
                      <a:pt x="3725982" y="291884"/>
                    </a:lnTo>
                    <a:cubicBezTo>
                      <a:pt x="3725982" y="295682"/>
                      <a:pt x="3722747" y="298917"/>
                      <a:pt x="3718949" y="298917"/>
                    </a:cubicBezTo>
                    <a:lnTo>
                      <a:pt x="3718949" y="298917"/>
                    </a:lnTo>
                    <a:cubicBezTo>
                      <a:pt x="3715010" y="298917"/>
                      <a:pt x="3711915" y="295682"/>
                      <a:pt x="3711915" y="291884"/>
                    </a:cubicBezTo>
                    <a:close/>
                    <a:moveTo>
                      <a:pt x="3683782" y="291884"/>
                    </a:moveTo>
                    <a:cubicBezTo>
                      <a:pt x="3683782" y="287945"/>
                      <a:pt x="3686877" y="284850"/>
                      <a:pt x="3690815" y="284850"/>
                    </a:cubicBezTo>
                    <a:lnTo>
                      <a:pt x="3690815" y="284850"/>
                    </a:lnTo>
                    <a:cubicBezTo>
                      <a:pt x="3694613" y="284850"/>
                      <a:pt x="3697849" y="287945"/>
                      <a:pt x="3697849" y="291884"/>
                    </a:cubicBezTo>
                    <a:lnTo>
                      <a:pt x="3697849" y="291884"/>
                    </a:lnTo>
                    <a:cubicBezTo>
                      <a:pt x="3697849" y="295682"/>
                      <a:pt x="3694613" y="298917"/>
                      <a:pt x="3690815" y="298917"/>
                    </a:cubicBezTo>
                    <a:lnTo>
                      <a:pt x="3690815" y="298917"/>
                    </a:lnTo>
                    <a:cubicBezTo>
                      <a:pt x="3686877" y="298917"/>
                      <a:pt x="3683782" y="295682"/>
                      <a:pt x="3683782" y="291884"/>
                    </a:cubicBezTo>
                    <a:close/>
                    <a:moveTo>
                      <a:pt x="3655649" y="291884"/>
                    </a:moveTo>
                    <a:cubicBezTo>
                      <a:pt x="3655649" y="287945"/>
                      <a:pt x="3658743" y="284850"/>
                      <a:pt x="3662682" y="284850"/>
                    </a:cubicBezTo>
                    <a:lnTo>
                      <a:pt x="3662682" y="284850"/>
                    </a:lnTo>
                    <a:cubicBezTo>
                      <a:pt x="3666480" y="284850"/>
                      <a:pt x="3669715" y="287945"/>
                      <a:pt x="3669715" y="291884"/>
                    </a:cubicBezTo>
                    <a:lnTo>
                      <a:pt x="3669715" y="291884"/>
                    </a:lnTo>
                    <a:cubicBezTo>
                      <a:pt x="3669715" y="295682"/>
                      <a:pt x="3666480" y="298917"/>
                      <a:pt x="3662682" y="298917"/>
                    </a:cubicBezTo>
                    <a:lnTo>
                      <a:pt x="3662682" y="298917"/>
                    </a:lnTo>
                    <a:cubicBezTo>
                      <a:pt x="3658743" y="298917"/>
                      <a:pt x="3655649" y="295682"/>
                      <a:pt x="3655649" y="291884"/>
                    </a:cubicBezTo>
                    <a:close/>
                    <a:moveTo>
                      <a:pt x="3627515" y="291884"/>
                    </a:moveTo>
                    <a:cubicBezTo>
                      <a:pt x="3627515" y="287945"/>
                      <a:pt x="3630610" y="284850"/>
                      <a:pt x="3634549" y="284850"/>
                    </a:cubicBezTo>
                    <a:lnTo>
                      <a:pt x="3634549" y="284850"/>
                    </a:lnTo>
                    <a:cubicBezTo>
                      <a:pt x="3638347" y="284850"/>
                      <a:pt x="3641582" y="287945"/>
                      <a:pt x="3641582" y="291884"/>
                    </a:cubicBezTo>
                    <a:lnTo>
                      <a:pt x="3641582" y="291884"/>
                    </a:lnTo>
                    <a:cubicBezTo>
                      <a:pt x="3641582" y="295682"/>
                      <a:pt x="3638347" y="298917"/>
                      <a:pt x="3634549" y="298917"/>
                    </a:cubicBezTo>
                    <a:lnTo>
                      <a:pt x="3634549" y="298917"/>
                    </a:lnTo>
                    <a:cubicBezTo>
                      <a:pt x="3630610" y="298917"/>
                      <a:pt x="3627515" y="295682"/>
                      <a:pt x="3627515" y="291884"/>
                    </a:cubicBezTo>
                    <a:close/>
                    <a:moveTo>
                      <a:pt x="3599382" y="291884"/>
                    </a:moveTo>
                    <a:cubicBezTo>
                      <a:pt x="3599382" y="287945"/>
                      <a:pt x="3602477" y="284850"/>
                      <a:pt x="3606415" y="284850"/>
                    </a:cubicBezTo>
                    <a:lnTo>
                      <a:pt x="3606415" y="284850"/>
                    </a:lnTo>
                    <a:cubicBezTo>
                      <a:pt x="3610213" y="284850"/>
                      <a:pt x="3613449" y="287945"/>
                      <a:pt x="3613449" y="291884"/>
                    </a:cubicBezTo>
                    <a:lnTo>
                      <a:pt x="3613449" y="291884"/>
                    </a:lnTo>
                    <a:cubicBezTo>
                      <a:pt x="3613449" y="295682"/>
                      <a:pt x="3610213" y="298917"/>
                      <a:pt x="3606415" y="298917"/>
                    </a:cubicBezTo>
                    <a:lnTo>
                      <a:pt x="3606415" y="298917"/>
                    </a:lnTo>
                    <a:cubicBezTo>
                      <a:pt x="3602477" y="298917"/>
                      <a:pt x="3599382" y="295682"/>
                      <a:pt x="3599382" y="291884"/>
                    </a:cubicBezTo>
                    <a:close/>
                    <a:moveTo>
                      <a:pt x="3571249" y="291884"/>
                    </a:moveTo>
                    <a:cubicBezTo>
                      <a:pt x="3571249" y="287945"/>
                      <a:pt x="3574343" y="284850"/>
                      <a:pt x="3578282" y="284850"/>
                    </a:cubicBezTo>
                    <a:lnTo>
                      <a:pt x="3578282" y="284850"/>
                    </a:lnTo>
                    <a:cubicBezTo>
                      <a:pt x="3582080" y="284850"/>
                      <a:pt x="3585315" y="287945"/>
                      <a:pt x="3585315" y="291884"/>
                    </a:cubicBezTo>
                    <a:lnTo>
                      <a:pt x="3585315" y="291884"/>
                    </a:lnTo>
                    <a:cubicBezTo>
                      <a:pt x="3585315" y="295682"/>
                      <a:pt x="3582080" y="298917"/>
                      <a:pt x="3578282" y="298917"/>
                    </a:cubicBezTo>
                    <a:lnTo>
                      <a:pt x="3578282" y="298917"/>
                    </a:lnTo>
                    <a:cubicBezTo>
                      <a:pt x="3574343" y="298917"/>
                      <a:pt x="3571249" y="295682"/>
                      <a:pt x="3571249" y="291884"/>
                    </a:cubicBezTo>
                    <a:close/>
                    <a:moveTo>
                      <a:pt x="3543115" y="291884"/>
                    </a:moveTo>
                    <a:cubicBezTo>
                      <a:pt x="3543115" y="287945"/>
                      <a:pt x="3546210" y="284850"/>
                      <a:pt x="3550149" y="284850"/>
                    </a:cubicBezTo>
                    <a:lnTo>
                      <a:pt x="3550149" y="284850"/>
                    </a:lnTo>
                    <a:cubicBezTo>
                      <a:pt x="3553946" y="284850"/>
                      <a:pt x="3557182" y="287945"/>
                      <a:pt x="3557182" y="291884"/>
                    </a:cubicBezTo>
                    <a:lnTo>
                      <a:pt x="3557182" y="291884"/>
                    </a:lnTo>
                    <a:cubicBezTo>
                      <a:pt x="3557182" y="295682"/>
                      <a:pt x="3553946" y="298917"/>
                      <a:pt x="3550149" y="298917"/>
                    </a:cubicBezTo>
                    <a:lnTo>
                      <a:pt x="3550149" y="298917"/>
                    </a:lnTo>
                    <a:cubicBezTo>
                      <a:pt x="3546210" y="298917"/>
                      <a:pt x="3543115" y="295682"/>
                      <a:pt x="3543115" y="291884"/>
                    </a:cubicBezTo>
                    <a:close/>
                    <a:moveTo>
                      <a:pt x="3514982" y="291884"/>
                    </a:moveTo>
                    <a:cubicBezTo>
                      <a:pt x="3514982" y="287945"/>
                      <a:pt x="3518077" y="284850"/>
                      <a:pt x="3522015" y="284850"/>
                    </a:cubicBezTo>
                    <a:lnTo>
                      <a:pt x="3522015" y="284850"/>
                    </a:lnTo>
                    <a:cubicBezTo>
                      <a:pt x="3525813" y="284850"/>
                      <a:pt x="3529049" y="287945"/>
                      <a:pt x="3529049" y="291884"/>
                    </a:cubicBezTo>
                    <a:lnTo>
                      <a:pt x="3529049" y="291884"/>
                    </a:lnTo>
                    <a:cubicBezTo>
                      <a:pt x="3529049" y="295682"/>
                      <a:pt x="3525813" y="298917"/>
                      <a:pt x="3522015" y="298917"/>
                    </a:cubicBezTo>
                    <a:lnTo>
                      <a:pt x="3522015" y="298917"/>
                    </a:lnTo>
                    <a:cubicBezTo>
                      <a:pt x="3518077" y="298917"/>
                      <a:pt x="3514982" y="295682"/>
                      <a:pt x="3514982" y="291884"/>
                    </a:cubicBezTo>
                    <a:close/>
                    <a:moveTo>
                      <a:pt x="3486849" y="291884"/>
                    </a:moveTo>
                    <a:cubicBezTo>
                      <a:pt x="3486849" y="287945"/>
                      <a:pt x="3489943" y="284850"/>
                      <a:pt x="3493882" y="284850"/>
                    </a:cubicBezTo>
                    <a:lnTo>
                      <a:pt x="3493882" y="284850"/>
                    </a:lnTo>
                    <a:cubicBezTo>
                      <a:pt x="3497680" y="284850"/>
                      <a:pt x="3500915" y="287945"/>
                      <a:pt x="3500915" y="291884"/>
                    </a:cubicBezTo>
                    <a:lnTo>
                      <a:pt x="3500915" y="291884"/>
                    </a:lnTo>
                    <a:cubicBezTo>
                      <a:pt x="3500915" y="295682"/>
                      <a:pt x="3497680" y="298917"/>
                      <a:pt x="3493882" y="298917"/>
                    </a:cubicBezTo>
                    <a:lnTo>
                      <a:pt x="3493882" y="298917"/>
                    </a:lnTo>
                    <a:cubicBezTo>
                      <a:pt x="3489943" y="298917"/>
                      <a:pt x="3486849" y="295682"/>
                      <a:pt x="3486849" y="291884"/>
                    </a:cubicBezTo>
                    <a:close/>
                    <a:moveTo>
                      <a:pt x="3458715" y="291884"/>
                    </a:moveTo>
                    <a:cubicBezTo>
                      <a:pt x="3458715" y="287945"/>
                      <a:pt x="3461810" y="284850"/>
                      <a:pt x="3465749" y="284850"/>
                    </a:cubicBezTo>
                    <a:lnTo>
                      <a:pt x="3465749" y="284850"/>
                    </a:lnTo>
                    <a:cubicBezTo>
                      <a:pt x="3469546" y="284850"/>
                      <a:pt x="3472782" y="287945"/>
                      <a:pt x="3472782" y="291884"/>
                    </a:cubicBezTo>
                    <a:lnTo>
                      <a:pt x="3472782" y="291884"/>
                    </a:lnTo>
                    <a:cubicBezTo>
                      <a:pt x="3472782" y="295682"/>
                      <a:pt x="3469546" y="298917"/>
                      <a:pt x="3465749" y="298917"/>
                    </a:cubicBezTo>
                    <a:lnTo>
                      <a:pt x="3465749" y="298917"/>
                    </a:lnTo>
                    <a:cubicBezTo>
                      <a:pt x="3461810" y="298917"/>
                      <a:pt x="3458715" y="295682"/>
                      <a:pt x="3458715" y="291884"/>
                    </a:cubicBezTo>
                    <a:close/>
                    <a:moveTo>
                      <a:pt x="3430582" y="291884"/>
                    </a:moveTo>
                    <a:cubicBezTo>
                      <a:pt x="3430582" y="287945"/>
                      <a:pt x="3433677" y="284850"/>
                      <a:pt x="3437615" y="284850"/>
                    </a:cubicBezTo>
                    <a:lnTo>
                      <a:pt x="3437615" y="284850"/>
                    </a:lnTo>
                    <a:cubicBezTo>
                      <a:pt x="3441413" y="284850"/>
                      <a:pt x="3444648" y="287945"/>
                      <a:pt x="3444648" y="291884"/>
                    </a:cubicBezTo>
                    <a:lnTo>
                      <a:pt x="3444648" y="291884"/>
                    </a:lnTo>
                    <a:cubicBezTo>
                      <a:pt x="3444648" y="295682"/>
                      <a:pt x="3441413" y="298917"/>
                      <a:pt x="3437615" y="298917"/>
                    </a:cubicBezTo>
                    <a:lnTo>
                      <a:pt x="3437615" y="298917"/>
                    </a:lnTo>
                    <a:cubicBezTo>
                      <a:pt x="3433677" y="298917"/>
                      <a:pt x="3430582" y="295682"/>
                      <a:pt x="3430582" y="291884"/>
                    </a:cubicBezTo>
                    <a:close/>
                    <a:moveTo>
                      <a:pt x="3402448" y="291884"/>
                    </a:moveTo>
                    <a:cubicBezTo>
                      <a:pt x="3402448" y="287945"/>
                      <a:pt x="3405543" y="284850"/>
                      <a:pt x="3409482" y="284850"/>
                    </a:cubicBezTo>
                    <a:lnTo>
                      <a:pt x="3409482" y="284850"/>
                    </a:lnTo>
                    <a:cubicBezTo>
                      <a:pt x="3413280" y="284850"/>
                      <a:pt x="3416515" y="287945"/>
                      <a:pt x="3416515" y="291884"/>
                    </a:cubicBezTo>
                    <a:lnTo>
                      <a:pt x="3416515" y="291884"/>
                    </a:lnTo>
                    <a:cubicBezTo>
                      <a:pt x="3416515" y="295682"/>
                      <a:pt x="3413280" y="298917"/>
                      <a:pt x="3409482" y="298917"/>
                    </a:cubicBezTo>
                    <a:lnTo>
                      <a:pt x="3409482" y="298917"/>
                    </a:lnTo>
                    <a:cubicBezTo>
                      <a:pt x="3405543" y="298917"/>
                      <a:pt x="3402448" y="295682"/>
                      <a:pt x="3402448" y="291884"/>
                    </a:cubicBezTo>
                    <a:close/>
                    <a:moveTo>
                      <a:pt x="3374315" y="291884"/>
                    </a:moveTo>
                    <a:cubicBezTo>
                      <a:pt x="3374315" y="287945"/>
                      <a:pt x="3377410" y="284850"/>
                      <a:pt x="3381348" y="284850"/>
                    </a:cubicBezTo>
                    <a:lnTo>
                      <a:pt x="3381348" y="284850"/>
                    </a:lnTo>
                    <a:cubicBezTo>
                      <a:pt x="3385146" y="284850"/>
                      <a:pt x="3388382" y="287945"/>
                      <a:pt x="3388382" y="291884"/>
                    </a:cubicBezTo>
                    <a:lnTo>
                      <a:pt x="3388382" y="291884"/>
                    </a:lnTo>
                    <a:cubicBezTo>
                      <a:pt x="3388382" y="295682"/>
                      <a:pt x="3385146" y="298917"/>
                      <a:pt x="3381348" y="298917"/>
                    </a:cubicBezTo>
                    <a:lnTo>
                      <a:pt x="3381348" y="298917"/>
                    </a:lnTo>
                    <a:cubicBezTo>
                      <a:pt x="3377410" y="298917"/>
                      <a:pt x="3374315" y="295682"/>
                      <a:pt x="3374315" y="291884"/>
                    </a:cubicBezTo>
                    <a:close/>
                    <a:moveTo>
                      <a:pt x="3346182" y="291884"/>
                    </a:moveTo>
                    <a:cubicBezTo>
                      <a:pt x="3346182" y="287945"/>
                      <a:pt x="3349276" y="284850"/>
                      <a:pt x="3353215" y="284850"/>
                    </a:cubicBezTo>
                    <a:lnTo>
                      <a:pt x="3353215" y="284850"/>
                    </a:lnTo>
                    <a:cubicBezTo>
                      <a:pt x="3357013" y="284850"/>
                      <a:pt x="3360248" y="287945"/>
                      <a:pt x="3360248" y="291884"/>
                    </a:cubicBezTo>
                    <a:lnTo>
                      <a:pt x="3360248" y="291884"/>
                    </a:lnTo>
                    <a:cubicBezTo>
                      <a:pt x="3360248" y="295682"/>
                      <a:pt x="3357013" y="298917"/>
                      <a:pt x="3353215" y="298917"/>
                    </a:cubicBezTo>
                    <a:lnTo>
                      <a:pt x="3353215" y="298917"/>
                    </a:lnTo>
                    <a:cubicBezTo>
                      <a:pt x="3349276" y="298917"/>
                      <a:pt x="3346182" y="295682"/>
                      <a:pt x="3346182" y="291884"/>
                    </a:cubicBezTo>
                    <a:close/>
                    <a:moveTo>
                      <a:pt x="3318048" y="291884"/>
                    </a:moveTo>
                    <a:cubicBezTo>
                      <a:pt x="3318048" y="287945"/>
                      <a:pt x="3321143" y="284850"/>
                      <a:pt x="3325082" y="284850"/>
                    </a:cubicBezTo>
                    <a:lnTo>
                      <a:pt x="3325082" y="284850"/>
                    </a:lnTo>
                    <a:cubicBezTo>
                      <a:pt x="3328880" y="284850"/>
                      <a:pt x="3332115" y="287945"/>
                      <a:pt x="3332115" y="291884"/>
                    </a:cubicBezTo>
                    <a:lnTo>
                      <a:pt x="3332115" y="291884"/>
                    </a:lnTo>
                    <a:cubicBezTo>
                      <a:pt x="3332115" y="295682"/>
                      <a:pt x="3328880" y="298917"/>
                      <a:pt x="3325082" y="298917"/>
                    </a:cubicBezTo>
                    <a:lnTo>
                      <a:pt x="3325082" y="298917"/>
                    </a:lnTo>
                    <a:cubicBezTo>
                      <a:pt x="3321143" y="298917"/>
                      <a:pt x="3318048" y="295682"/>
                      <a:pt x="3318048" y="291884"/>
                    </a:cubicBezTo>
                    <a:close/>
                    <a:moveTo>
                      <a:pt x="3289915" y="291884"/>
                    </a:moveTo>
                    <a:cubicBezTo>
                      <a:pt x="3289915" y="287945"/>
                      <a:pt x="3293010" y="284850"/>
                      <a:pt x="3296948" y="284850"/>
                    </a:cubicBezTo>
                    <a:lnTo>
                      <a:pt x="3296948" y="284850"/>
                    </a:lnTo>
                    <a:cubicBezTo>
                      <a:pt x="3300746" y="284850"/>
                      <a:pt x="3303982" y="287945"/>
                      <a:pt x="3303982" y="291884"/>
                    </a:cubicBezTo>
                    <a:lnTo>
                      <a:pt x="3303982" y="291884"/>
                    </a:lnTo>
                    <a:cubicBezTo>
                      <a:pt x="3303982" y="295682"/>
                      <a:pt x="3300746" y="298917"/>
                      <a:pt x="3296948" y="298917"/>
                    </a:cubicBezTo>
                    <a:lnTo>
                      <a:pt x="3296948" y="298917"/>
                    </a:lnTo>
                    <a:cubicBezTo>
                      <a:pt x="3293010" y="298917"/>
                      <a:pt x="3289915" y="295682"/>
                      <a:pt x="3289915" y="291884"/>
                    </a:cubicBezTo>
                    <a:close/>
                    <a:moveTo>
                      <a:pt x="3261782" y="291884"/>
                    </a:moveTo>
                    <a:cubicBezTo>
                      <a:pt x="3261782" y="287945"/>
                      <a:pt x="3264876" y="284850"/>
                      <a:pt x="3268815" y="284850"/>
                    </a:cubicBezTo>
                    <a:lnTo>
                      <a:pt x="3268815" y="284850"/>
                    </a:lnTo>
                    <a:cubicBezTo>
                      <a:pt x="3272613" y="284850"/>
                      <a:pt x="3275848" y="287945"/>
                      <a:pt x="3275848" y="291884"/>
                    </a:cubicBezTo>
                    <a:lnTo>
                      <a:pt x="3275848" y="291884"/>
                    </a:lnTo>
                    <a:cubicBezTo>
                      <a:pt x="3275848" y="295682"/>
                      <a:pt x="3272613" y="298917"/>
                      <a:pt x="3268815" y="298917"/>
                    </a:cubicBezTo>
                    <a:lnTo>
                      <a:pt x="3268815" y="298917"/>
                    </a:lnTo>
                    <a:cubicBezTo>
                      <a:pt x="3264876" y="298917"/>
                      <a:pt x="3261782" y="295682"/>
                      <a:pt x="3261782" y="291884"/>
                    </a:cubicBezTo>
                    <a:close/>
                    <a:moveTo>
                      <a:pt x="3233648" y="291884"/>
                    </a:moveTo>
                    <a:cubicBezTo>
                      <a:pt x="3233648" y="287945"/>
                      <a:pt x="3236743" y="284850"/>
                      <a:pt x="3240682" y="284850"/>
                    </a:cubicBezTo>
                    <a:lnTo>
                      <a:pt x="3240682" y="284850"/>
                    </a:lnTo>
                    <a:cubicBezTo>
                      <a:pt x="3244479" y="284850"/>
                      <a:pt x="3247715" y="287945"/>
                      <a:pt x="3247715" y="291884"/>
                    </a:cubicBezTo>
                    <a:lnTo>
                      <a:pt x="3247715" y="291884"/>
                    </a:lnTo>
                    <a:cubicBezTo>
                      <a:pt x="3247715" y="295682"/>
                      <a:pt x="3244479" y="298917"/>
                      <a:pt x="3240682" y="298917"/>
                    </a:cubicBezTo>
                    <a:lnTo>
                      <a:pt x="3240682" y="298917"/>
                    </a:lnTo>
                    <a:cubicBezTo>
                      <a:pt x="3236743" y="298917"/>
                      <a:pt x="3233648" y="295682"/>
                      <a:pt x="3233648" y="291884"/>
                    </a:cubicBezTo>
                    <a:close/>
                    <a:moveTo>
                      <a:pt x="3205515" y="291884"/>
                    </a:moveTo>
                    <a:cubicBezTo>
                      <a:pt x="3205515" y="287945"/>
                      <a:pt x="3208610" y="284850"/>
                      <a:pt x="3212548" y="284850"/>
                    </a:cubicBezTo>
                    <a:lnTo>
                      <a:pt x="3212548" y="284850"/>
                    </a:lnTo>
                    <a:cubicBezTo>
                      <a:pt x="3216346" y="284850"/>
                      <a:pt x="3219582" y="287945"/>
                      <a:pt x="3219582" y="291884"/>
                    </a:cubicBezTo>
                    <a:lnTo>
                      <a:pt x="3219582" y="291884"/>
                    </a:lnTo>
                    <a:cubicBezTo>
                      <a:pt x="3219582" y="295682"/>
                      <a:pt x="3216346" y="298917"/>
                      <a:pt x="3212548" y="298917"/>
                    </a:cubicBezTo>
                    <a:lnTo>
                      <a:pt x="3212548" y="298917"/>
                    </a:lnTo>
                    <a:cubicBezTo>
                      <a:pt x="3208610" y="298917"/>
                      <a:pt x="3205515" y="295682"/>
                      <a:pt x="3205515" y="291884"/>
                    </a:cubicBezTo>
                    <a:close/>
                    <a:moveTo>
                      <a:pt x="3177382" y="291884"/>
                    </a:moveTo>
                    <a:cubicBezTo>
                      <a:pt x="3177382" y="287945"/>
                      <a:pt x="3180476" y="284850"/>
                      <a:pt x="3184415" y="284850"/>
                    </a:cubicBezTo>
                    <a:lnTo>
                      <a:pt x="3184415" y="284850"/>
                    </a:lnTo>
                    <a:cubicBezTo>
                      <a:pt x="3188213" y="284850"/>
                      <a:pt x="3191448" y="287945"/>
                      <a:pt x="3191448" y="291884"/>
                    </a:cubicBezTo>
                    <a:lnTo>
                      <a:pt x="3191448" y="291884"/>
                    </a:lnTo>
                    <a:cubicBezTo>
                      <a:pt x="3191448" y="295682"/>
                      <a:pt x="3188213" y="298917"/>
                      <a:pt x="3184415" y="298917"/>
                    </a:cubicBezTo>
                    <a:lnTo>
                      <a:pt x="3184415" y="298917"/>
                    </a:lnTo>
                    <a:cubicBezTo>
                      <a:pt x="3180476" y="298917"/>
                      <a:pt x="3177382" y="295682"/>
                      <a:pt x="3177382" y="291884"/>
                    </a:cubicBezTo>
                    <a:close/>
                    <a:moveTo>
                      <a:pt x="3149248" y="291884"/>
                    </a:moveTo>
                    <a:cubicBezTo>
                      <a:pt x="3149248" y="287945"/>
                      <a:pt x="3152343" y="284850"/>
                      <a:pt x="3156282" y="284850"/>
                    </a:cubicBezTo>
                    <a:lnTo>
                      <a:pt x="3156282" y="284850"/>
                    </a:lnTo>
                    <a:cubicBezTo>
                      <a:pt x="3160079" y="284850"/>
                      <a:pt x="3163315" y="287945"/>
                      <a:pt x="3163315" y="291884"/>
                    </a:cubicBezTo>
                    <a:lnTo>
                      <a:pt x="3163315" y="291884"/>
                    </a:lnTo>
                    <a:cubicBezTo>
                      <a:pt x="3163315" y="295682"/>
                      <a:pt x="3160079" y="298917"/>
                      <a:pt x="3156282" y="298917"/>
                    </a:cubicBezTo>
                    <a:lnTo>
                      <a:pt x="3156282" y="298917"/>
                    </a:lnTo>
                    <a:cubicBezTo>
                      <a:pt x="3152343" y="298917"/>
                      <a:pt x="3149248" y="295682"/>
                      <a:pt x="3149248" y="291884"/>
                    </a:cubicBezTo>
                    <a:close/>
                    <a:moveTo>
                      <a:pt x="3121115" y="291884"/>
                    </a:moveTo>
                    <a:cubicBezTo>
                      <a:pt x="3121115" y="287945"/>
                      <a:pt x="3124210" y="284850"/>
                      <a:pt x="3128148" y="284850"/>
                    </a:cubicBezTo>
                    <a:lnTo>
                      <a:pt x="3128148" y="284850"/>
                    </a:lnTo>
                    <a:cubicBezTo>
                      <a:pt x="3131946" y="284850"/>
                      <a:pt x="3135182" y="287945"/>
                      <a:pt x="3135182" y="291884"/>
                    </a:cubicBezTo>
                    <a:lnTo>
                      <a:pt x="3135182" y="291884"/>
                    </a:lnTo>
                    <a:cubicBezTo>
                      <a:pt x="3135182" y="295682"/>
                      <a:pt x="3131946" y="298917"/>
                      <a:pt x="3128148" y="298917"/>
                    </a:cubicBezTo>
                    <a:lnTo>
                      <a:pt x="3128148" y="298917"/>
                    </a:lnTo>
                    <a:cubicBezTo>
                      <a:pt x="3124210" y="298917"/>
                      <a:pt x="3121115" y="295682"/>
                      <a:pt x="3121115" y="291884"/>
                    </a:cubicBezTo>
                    <a:close/>
                    <a:moveTo>
                      <a:pt x="3092982" y="291884"/>
                    </a:moveTo>
                    <a:cubicBezTo>
                      <a:pt x="3092982" y="287945"/>
                      <a:pt x="3096076" y="284850"/>
                      <a:pt x="3100015" y="284850"/>
                    </a:cubicBezTo>
                    <a:lnTo>
                      <a:pt x="3100015" y="284850"/>
                    </a:lnTo>
                    <a:cubicBezTo>
                      <a:pt x="3103813" y="284850"/>
                      <a:pt x="3107048" y="287945"/>
                      <a:pt x="3107048" y="291884"/>
                    </a:cubicBezTo>
                    <a:lnTo>
                      <a:pt x="3107048" y="291884"/>
                    </a:lnTo>
                    <a:cubicBezTo>
                      <a:pt x="3107048" y="295682"/>
                      <a:pt x="3103813" y="298917"/>
                      <a:pt x="3100015" y="298917"/>
                    </a:cubicBezTo>
                    <a:lnTo>
                      <a:pt x="3100015" y="298917"/>
                    </a:lnTo>
                    <a:cubicBezTo>
                      <a:pt x="3096076" y="298917"/>
                      <a:pt x="3092982" y="295682"/>
                      <a:pt x="3092982" y="291884"/>
                    </a:cubicBezTo>
                    <a:close/>
                    <a:moveTo>
                      <a:pt x="3064848" y="291884"/>
                    </a:moveTo>
                    <a:cubicBezTo>
                      <a:pt x="3064848" y="287945"/>
                      <a:pt x="3067943" y="284850"/>
                      <a:pt x="3071881" y="284850"/>
                    </a:cubicBezTo>
                    <a:lnTo>
                      <a:pt x="3071881" y="284850"/>
                    </a:lnTo>
                    <a:cubicBezTo>
                      <a:pt x="3075679" y="284850"/>
                      <a:pt x="3078915" y="287945"/>
                      <a:pt x="3078915" y="291884"/>
                    </a:cubicBezTo>
                    <a:lnTo>
                      <a:pt x="3078915" y="291884"/>
                    </a:lnTo>
                    <a:cubicBezTo>
                      <a:pt x="3078915" y="295682"/>
                      <a:pt x="3075679" y="298917"/>
                      <a:pt x="3071881" y="298917"/>
                    </a:cubicBezTo>
                    <a:lnTo>
                      <a:pt x="3071881" y="298917"/>
                    </a:lnTo>
                    <a:cubicBezTo>
                      <a:pt x="3067943" y="298917"/>
                      <a:pt x="3064848" y="295682"/>
                      <a:pt x="3064848" y="291884"/>
                    </a:cubicBezTo>
                    <a:close/>
                    <a:moveTo>
                      <a:pt x="3036715" y="291884"/>
                    </a:moveTo>
                    <a:cubicBezTo>
                      <a:pt x="3036715" y="287945"/>
                      <a:pt x="3039809" y="284850"/>
                      <a:pt x="3043748" y="284850"/>
                    </a:cubicBezTo>
                    <a:lnTo>
                      <a:pt x="3043748" y="284850"/>
                    </a:lnTo>
                    <a:cubicBezTo>
                      <a:pt x="3047546" y="284850"/>
                      <a:pt x="3050781" y="287945"/>
                      <a:pt x="3050781" y="291884"/>
                    </a:cubicBezTo>
                    <a:lnTo>
                      <a:pt x="3050781" y="291884"/>
                    </a:lnTo>
                    <a:cubicBezTo>
                      <a:pt x="3050781" y="295682"/>
                      <a:pt x="3047546" y="298917"/>
                      <a:pt x="3043748" y="298917"/>
                    </a:cubicBezTo>
                    <a:lnTo>
                      <a:pt x="3043748" y="298917"/>
                    </a:lnTo>
                    <a:cubicBezTo>
                      <a:pt x="3039809" y="298917"/>
                      <a:pt x="3036715" y="295682"/>
                      <a:pt x="3036715" y="291884"/>
                    </a:cubicBezTo>
                    <a:close/>
                    <a:moveTo>
                      <a:pt x="3008581" y="291884"/>
                    </a:moveTo>
                    <a:cubicBezTo>
                      <a:pt x="3008581" y="287945"/>
                      <a:pt x="3011676" y="284850"/>
                      <a:pt x="3015615" y="284850"/>
                    </a:cubicBezTo>
                    <a:lnTo>
                      <a:pt x="3015615" y="284850"/>
                    </a:lnTo>
                    <a:cubicBezTo>
                      <a:pt x="3019413" y="284850"/>
                      <a:pt x="3022648" y="287945"/>
                      <a:pt x="3022648" y="291884"/>
                    </a:cubicBezTo>
                    <a:lnTo>
                      <a:pt x="3022648" y="291884"/>
                    </a:lnTo>
                    <a:cubicBezTo>
                      <a:pt x="3022648" y="295682"/>
                      <a:pt x="3019413" y="298917"/>
                      <a:pt x="3015615" y="298917"/>
                    </a:cubicBezTo>
                    <a:lnTo>
                      <a:pt x="3015615" y="298917"/>
                    </a:lnTo>
                    <a:cubicBezTo>
                      <a:pt x="3011676" y="298917"/>
                      <a:pt x="3008581" y="295682"/>
                      <a:pt x="3008581" y="291884"/>
                    </a:cubicBezTo>
                    <a:close/>
                    <a:moveTo>
                      <a:pt x="2980448" y="291884"/>
                    </a:moveTo>
                    <a:cubicBezTo>
                      <a:pt x="2980448" y="287945"/>
                      <a:pt x="2983543" y="284850"/>
                      <a:pt x="2987481" y="284850"/>
                    </a:cubicBezTo>
                    <a:lnTo>
                      <a:pt x="2987481" y="284850"/>
                    </a:lnTo>
                    <a:cubicBezTo>
                      <a:pt x="2991279" y="284850"/>
                      <a:pt x="2994515" y="287945"/>
                      <a:pt x="2994515" y="291884"/>
                    </a:cubicBezTo>
                    <a:lnTo>
                      <a:pt x="2994515" y="291884"/>
                    </a:lnTo>
                    <a:cubicBezTo>
                      <a:pt x="2994515" y="295682"/>
                      <a:pt x="2991279" y="298917"/>
                      <a:pt x="2987481" y="298917"/>
                    </a:cubicBezTo>
                    <a:lnTo>
                      <a:pt x="2987481" y="298917"/>
                    </a:lnTo>
                    <a:cubicBezTo>
                      <a:pt x="2983543" y="298917"/>
                      <a:pt x="2980448" y="295682"/>
                      <a:pt x="2980448" y="291884"/>
                    </a:cubicBezTo>
                    <a:close/>
                    <a:moveTo>
                      <a:pt x="2952315" y="291884"/>
                    </a:moveTo>
                    <a:cubicBezTo>
                      <a:pt x="2952315" y="287945"/>
                      <a:pt x="2955409" y="284850"/>
                      <a:pt x="2959348" y="284850"/>
                    </a:cubicBezTo>
                    <a:lnTo>
                      <a:pt x="2959348" y="284850"/>
                    </a:lnTo>
                    <a:cubicBezTo>
                      <a:pt x="2963146" y="284850"/>
                      <a:pt x="2966381" y="287945"/>
                      <a:pt x="2966381" y="291884"/>
                    </a:cubicBezTo>
                    <a:lnTo>
                      <a:pt x="2966381" y="291884"/>
                    </a:lnTo>
                    <a:cubicBezTo>
                      <a:pt x="2966381" y="295682"/>
                      <a:pt x="2963146" y="298917"/>
                      <a:pt x="2959348" y="298917"/>
                    </a:cubicBezTo>
                    <a:lnTo>
                      <a:pt x="2959348" y="298917"/>
                    </a:lnTo>
                    <a:cubicBezTo>
                      <a:pt x="2955409" y="298917"/>
                      <a:pt x="2952315" y="295682"/>
                      <a:pt x="2952315" y="291884"/>
                    </a:cubicBezTo>
                    <a:close/>
                    <a:moveTo>
                      <a:pt x="2924181" y="291884"/>
                    </a:moveTo>
                    <a:cubicBezTo>
                      <a:pt x="2924181" y="287945"/>
                      <a:pt x="2927276" y="284850"/>
                      <a:pt x="2931215" y="284850"/>
                    </a:cubicBezTo>
                    <a:lnTo>
                      <a:pt x="2931215" y="284850"/>
                    </a:lnTo>
                    <a:cubicBezTo>
                      <a:pt x="2935013" y="284850"/>
                      <a:pt x="2938248" y="287945"/>
                      <a:pt x="2938248" y="291884"/>
                    </a:cubicBezTo>
                    <a:lnTo>
                      <a:pt x="2938248" y="291884"/>
                    </a:lnTo>
                    <a:cubicBezTo>
                      <a:pt x="2938248" y="295682"/>
                      <a:pt x="2935013" y="298917"/>
                      <a:pt x="2931215" y="298917"/>
                    </a:cubicBezTo>
                    <a:lnTo>
                      <a:pt x="2931215" y="298917"/>
                    </a:lnTo>
                    <a:cubicBezTo>
                      <a:pt x="2927276" y="298917"/>
                      <a:pt x="2924181" y="295682"/>
                      <a:pt x="2924181" y="291884"/>
                    </a:cubicBezTo>
                    <a:close/>
                    <a:moveTo>
                      <a:pt x="2896048" y="291884"/>
                    </a:moveTo>
                    <a:cubicBezTo>
                      <a:pt x="2896048" y="287945"/>
                      <a:pt x="2899143" y="284850"/>
                      <a:pt x="2903081" y="284850"/>
                    </a:cubicBezTo>
                    <a:lnTo>
                      <a:pt x="2903081" y="284850"/>
                    </a:lnTo>
                    <a:cubicBezTo>
                      <a:pt x="2906879" y="284850"/>
                      <a:pt x="2910115" y="287945"/>
                      <a:pt x="2910115" y="291884"/>
                    </a:cubicBezTo>
                    <a:lnTo>
                      <a:pt x="2910115" y="291884"/>
                    </a:lnTo>
                    <a:cubicBezTo>
                      <a:pt x="2910115" y="295682"/>
                      <a:pt x="2906879" y="298917"/>
                      <a:pt x="2903081" y="298917"/>
                    </a:cubicBezTo>
                    <a:lnTo>
                      <a:pt x="2903081" y="298917"/>
                    </a:lnTo>
                    <a:cubicBezTo>
                      <a:pt x="2899143" y="298917"/>
                      <a:pt x="2896048" y="295682"/>
                      <a:pt x="2896048" y="291884"/>
                    </a:cubicBezTo>
                    <a:close/>
                    <a:moveTo>
                      <a:pt x="2867915" y="291884"/>
                    </a:moveTo>
                    <a:cubicBezTo>
                      <a:pt x="2867915" y="287945"/>
                      <a:pt x="2871009" y="284850"/>
                      <a:pt x="2874948" y="284850"/>
                    </a:cubicBezTo>
                    <a:lnTo>
                      <a:pt x="2874948" y="284850"/>
                    </a:lnTo>
                    <a:cubicBezTo>
                      <a:pt x="2878746" y="284850"/>
                      <a:pt x="2881981" y="287945"/>
                      <a:pt x="2881981" y="291884"/>
                    </a:cubicBezTo>
                    <a:lnTo>
                      <a:pt x="2881981" y="291884"/>
                    </a:lnTo>
                    <a:cubicBezTo>
                      <a:pt x="2881981" y="295682"/>
                      <a:pt x="2878746" y="298917"/>
                      <a:pt x="2874948" y="298917"/>
                    </a:cubicBezTo>
                    <a:lnTo>
                      <a:pt x="2874948" y="298917"/>
                    </a:lnTo>
                    <a:cubicBezTo>
                      <a:pt x="2871009" y="298917"/>
                      <a:pt x="2867915" y="295682"/>
                      <a:pt x="2867915" y="291884"/>
                    </a:cubicBezTo>
                    <a:close/>
                    <a:moveTo>
                      <a:pt x="2839781" y="291884"/>
                    </a:moveTo>
                    <a:cubicBezTo>
                      <a:pt x="2839781" y="287945"/>
                      <a:pt x="2842876" y="284850"/>
                      <a:pt x="2846815" y="284850"/>
                    </a:cubicBezTo>
                    <a:lnTo>
                      <a:pt x="2846815" y="284850"/>
                    </a:lnTo>
                    <a:cubicBezTo>
                      <a:pt x="2850612" y="284850"/>
                      <a:pt x="2853848" y="287945"/>
                      <a:pt x="2853848" y="291884"/>
                    </a:cubicBezTo>
                    <a:lnTo>
                      <a:pt x="2853848" y="291884"/>
                    </a:lnTo>
                    <a:cubicBezTo>
                      <a:pt x="2853848" y="295682"/>
                      <a:pt x="2850612" y="298917"/>
                      <a:pt x="2846815" y="298917"/>
                    </a:cubicBezTo>
                    <a:lnTo>
                      <a:pt x="2846815" y="298917"/>
                    </a:lnTo>
                    <a:cubicBezTo>
                      <a:pt x="2842876" y="298917"/>
                      <a:pt x="2839781" y="295682"/>
                      <a:pt x="2839781" y="291884"/>
                    </a:cubicBezTo>
                    <a:close/>
                    <a:moveTo>
                      <a:pt x="2811648" y="291884"/>
                    </a:moveTo>
                    <a:cubicBezTo>
                      <a:pt x="2811648" y="287945"/>
                      <a:pt x="2814743" y="284850"/>
                      <a:pt x="2818681" y="284850"/>
                    </a:cubicBezTo>
                    <a:lnTo>
                      <a:pt x="2818681" y="284850"/>
                    </a:lnTo>
                    <a:cubicBezTo>
                      <a:pt x="2822479" y="284850"/>
                      <a:pt x="2825715" y="287945"/>
                      <a:pt x="2825715" y="291884"/>
                    </a:cubicBezTo>
                    <a:lnTo>
                      <a:pt x="2825715" y="291884"/>
                    </a:lnTo>
                    <a:cubicBezTo>
                      <a:pt x="2825715" y="295682"/>
                      <a:pt x="2822479" y="298917"/>
                      <a:pt x="2818681" y="298917"/>
                    </a:cubicBezTo>
                    <a:lnTo>
                      <a:pt x="2818681" y="298917"/>
                    </a:lnTo>
                    <a:cubicBezTo>
                      <a:pt x="2814743" y="298917"/>
                      <a:pt x="2811648" y="295682"/>
                      <a:pt x="2811648" y="291884"/>
                    </a:cubicBezTo>
                    <a:close/>
                    <a:moveTo>
                      <a:pt x="2783515" y="291884"/>
                    </a:moveTo>
                    <a:cubicBezTo>
                      <a:pt x="2783515" y="287945"/>
                      <a:pt x="2786609" y="284850"/>
                      <a:pt x="2790548" y="284850"/>
                    </a:cubicBezTo>
                    <a:lnTo>
                      <a:pt x="2790548" y="284850"/>
                    </a:lnTo>
                    <a:cubicBezTo>
                      <a:pt x="2794346" y="284850"/>
                      <a:pt x="2797581" y="287945"/>
                      <a:pt x="2797581" y="291884"/>
                    </a:cubicBezTo>
                    <a:lnTo>
                      <a:pt x="2797581" y="291884"/>
                    </a:lnTo>
                    <a:cubicBezTo>
                      <a:pt x="2797581" y="295682"/>
                      <a:pt x="2794346" y="298917"/>
                      <a:pt x="2790548" y="298917"/>
                    </a:cubicBezTo>
                    <a:lnTo>
                      <a:pt x="2790548" y="298917"/>
                    </a:lnTo>
                    <a:cubicBezTo>
                      <a:pt x="2786609" y="298917"/>
                      <a:pt x="2783515" y="295682"/>
                      <a:pt x="2783515" y="291884"/>
                    </a:cubicBezTo>
                    <a:close/>
                    <a:moveTo>
                      <a:pt x="2755381" y="291884"/>
                    </a:moveTo>
                    <a:cubicBezTo>
                      <a:pt x="2755381" y="287945"/>
                      <a:pt x="2758476" y="284850"/>
                      <a:pt x="2762415" y="284850"/>
                    </a:cubicBezTo>
                    <a:lnTo>
                      <a:pt x="2762415" y="284850"/>
                    </a:lnTo>
                    <a:cubicBezTo>
                      <a:pt x="2766212" y="284850"/>
                      <a:pt x="2769448" y="287945"/>
                      <a:pt x="2769448" y="291884"/>
                    </a:cubicBezTo>
                    <a:lnTo>
                      <a:pt x="2769448" y="291884"/>
                    </a:lnTo>
                    <a:cubicBezTo>
                      <a:pt x="2769448" y="295682"/>
                      <a:pt x="2766212" y="298917"/>
                      <a:pt x="2762415" y="298917"/>
                    </a:cubicBezTo>
                    <a:lnTo>
                      <a:pt x="2762415" y="298917"/>
                    </a:lnTo>
                    <a:cubicBezTo>
                      <a:pt x="2758476" y="298917"/>
                      <a:pt x="2755381" y="295682"/>
                      <a:pt x="2755381" y="291884"/>
                    </a:cubicBezTo>
                    <a:close/>
                    <a:moveTo>
                      <a:pt x="2727248" y="291884"/>
                    </a:moveTo>
                    <a:cubicBezTo>
                      <a:pt x="2727248" y="287945"/>
                      <a:pt x="2730343" y="284850"/>
                      <a:pt x="2734281" y="284850"/>
                    </a:cubicBezTo>
                    <a:lnTo>
                      <a:pt x="2734281" y="284850"/>
                    </a:lnTo>
                    <a:cubicBezTo>
                      <a:pt x="2738079" y="284850"/>
                      <a:pt x="2741315" y="287945"/>
                      <a:pt x="2741315" y="291884"/>
                    </a:cubicBezTo>
                    <a:lnTo>
                      <a:pt x="2741315" y="291884"/>
                    </a:lnTo>
                    <a:cubicBezTo>
                      <a:pt x="2741315" y="295682"/>
                      <a:pt x="2738079" y="298917"/>
                      <a:pt x="2734281" y="298917"/>
                    </a:cubicBezTo>
                    <a:lnTo>
                      <a:pt x="2734281" y="298917"/>
                    </a:lnTo>
                    <a:cubicBezTo>
                      <a:pt x="2730343" y="298917"/>
                      <a:pt x="2727248" y="295682"/>
                      <a:pt x="2727248" y="291884"/>
                    </a:cubicBezTo>
                    <a:close/>
                    <a:moveTo>
                      <a:pt x="2699114" y="291884"/>
                    </a:moveTo>
                    <a:cubicBezTo>
                      <a:pt x="2699114" y="287945"/>
                      <a:pt x="2702209" y="284850"/>
                      <a:pt x="2706148" y="284850"/>
                    </a:cubicBezTo>
                    <a:lnTo>
                      <a:pt x="2706148" y="284850"/>
                    </a:lnTo>
                    <a:cubicBezTo>
                      <a:pt x="2709946" y="284850"/>
                      <a:pt x="2713181" y="287945"/>
                      <a:pt x="2713181" y="291884"/>
                    </a:cubicBezTo>
                    <a:lnTo>
                      <a:pt x="2713181" y="291884"/>
                    </a:lnTo>
                    <a:cubicBezTo>
                      <a:pt x="2713181" y="295682"/>
                      <a:pt x="2709946" y="298917"/>
                      <a:pt x="2706148" y="298917"/>
                    </a:cubicBezTo>
                    <a:lnTo>
                      <a:pt x="2706148" y="298917"/>
                    </a:lnTo>
                    <a:cubicBezTo>
                      <a:pt x="2702209" y="298917"/>
                      <a:pt x="2699114" y="295682"/>
                      <a:pt x="2699114" y="291884"/>
                    </a:cubicBezTo>
                    <a:close/>
                    <a:moveTo>
                      <a:pt x="2670981" y="291884"/>
                    </a:moveTo>
                    <a:cubicBezTo>
                      <a:pt x="2670981" y="287945"/>
                      <a:pt x="2674076" y="284850"/>
                      <a:pt x="2678014" y="284850"/>
                    </a:cubicBezTo>
                    <a:lnTo>
                      <a:pt x="2678014" y="284850"/>
                    </a:lnTo>
                    <a:cubicBezTo>
                      <a:pt x="2681812" y="284850"/>
                      <a:pt x="2685048" y="287945"/>
                      <a:pt x="2685048" y="291884"/>
                    </a:cubicBezTo>
                    <a:lnTo>
                      <a:pt x="2685048" y="291884"/>
                    </a:lnTo>
                    <a:cubicBezTo>
                      <a:pt x="2685048" y="295682"/>
                      <a:pt x="2681812" y="298917"/>
                      <a:pt x="2678014" y="298917"/>
                    </a:cubicBezTo>
                    <a:lnTo>
                      <a:pt x="2678014" y="298917"/>
                    </a:lnTo>
                    <a:cubicBezTo>
                      <a:pt x="2674076" y="298917"/>
                      <a:pt x="2670981" y="295682"/>
                      <a:pt x="2670981" y="291884"/>
                    </a:cubicBezTo>
                    <a:close/>
                    <a:moveTo>
                      <a:pt x="2642848" y="291884"/>
                    </a:moveTo>
                    <a:cubicBezTo>
                      <a:pt x="2642848" y="287945"/>
                      <a:pt x="2645942" y="284850"/>
                      <a:pt x="2649881" y="284850"/>
                    </a:cubicBezTo>
                    <a:lnTo>
                      <a:pt x="2649881" y="284850"/>
                    </a:lnTo>
                    <a:cubicBezTo>
                      <a:pt x="2653679" y="284850"/>
                      <a:pt x="2656914" y="287945"/>
                      <a:pt x="2656914" y="291884"/>
                    </a:cubicBezTo>
                    <a:lnTo>
                      <a:pt x="2656914" y="291884"/>
                    </a:lnTo>
                    <a:cubicBezTo>
                      <a:pt x="2656914" y="295682"/>
                      <a:pt x="2653679" y="298917"/>
                      <a:pt x="2649881" y="298917"/>
                    </a:cubicBezTo>
                    <a:lnTo>
                      <a:pt x="2649881" y="298917"/>
                    </a:lnTo>
                    <a:cubicBezTo>
                      <a:pt x="2645942" y="298917"/>
                      <a:pt x="2642848" y="295682"/>
                      <a:pt x="2642848" y="291884"/>
                    </a:cubicBezTo>
                    <a:close/>
                    <a:moveTo>
                      <a:pt x="2614714" y="291884"/>
                    </a:moveTo>
                    <a:cubicBezTo>
                      <a:pt x="2614714" y="287945"/>
                      <a:pt x="2617809" y="284850"/>
                      <a:pt x="2621748" y="284850"/>
                    </a:cubicBezTo>
                    <a:lnTo>
                      <a:pt x="2621748" y="284850"/>
                    </a:lnTo>
                    <a:cubicBezTo>
                      <a:pt x="2625546" y="284850"/>
                      <a:pt x="2628781" y="287945"/>
                      <a:pt x="2628781" y="291884"/>
                    </a:cubicBezTo>
                    <a:lnTo>
                      <a:pt x="2628781" y="291884"/>
                    </a:lnTo>
                    <a:cubicBezTo>
                      <a:pt x="2628781" y="295682"/>
                      <a:pt x="2625546" y="298917"/>
                      <a:pt x="2621748" y="298917"/>
                    </a:cubicBezTo>
                    <a:lnTo>
                      <a:pt x="2621748" y="298917"/>
                    </a:lnTo>
                    <a:cubicBezTo>
                      <a:pt x="2617809" y="298917"/>
                      <a:pt x="2614714" y="295682"/>
                      <a:pt x="2614714" y="291884"/>
                    </a:cubicBezTo>
                    <a:close/>
                    <a:moveTo>
                      <a:pt x="2586581" y="291884"/>
                    </a:moveTo>
                    <a:cubicBezTo>
                      <a:pt x="2586581" y="287945"/>
                      <a:pt x="2589676" y="284850"/>
                      <a:pt x="2593614" y="284850"/>
                    </a:cubicBezTo>
                    <a:lnTo>
                      <a:pt x="2593614" y="284850"/>
                    </a:lnTo>
                    <a:cubicBezTo>
                      <a:pt x="2597412" y="284850"/>
                      <a:pt x="2600648" y="287945"/>
                      <a:pt x="2600648" y="291884"/>
                    </a:cubicBezTo>
                    <a:lnTo>
                      <a:pt x="2600648" y="291884"/>
                    </a:lnTo>
                    <a:cubicBezTo>
                      <a:pt x="2600648" y="295682"/>
                      <a:pt x="2597412" y="298917"/>
                      <a:pt x="2593614" y="298917"/>
                    </a:cubicBezTo>
                    <a:lnTo>
                      <a:pt x="2593614" y="298917"/>
                    </a:lnTo>
                    <a:cubicBezTo>
                      <a:pt x="2589676" y="298917"/>
                      <a:pt x="2586581" y="295682"/>
                      <a:pt x="2586581" y="291884"/>
                    </a:cubicBezTo>
                    <a:close/>
                    <a:moveTo>
                      <a:pt x="2558448" y="291884"/>
                    </a:moveTo>
                    <a:cubicBezTo>
                      <a:pt x="2558448" y="287945"/>
                      <a:pt x="2561542" y="284850"/>
                      <a:pt x="2565481" y="284850"/>
                    </a:cubicBezTo>
                    <a:lnTo>
                      <a:pt x="2565481" y="284850"/>
                    </a:lnTo>
                    <a:cubicBezTo>
                      <a:pt x="2569279" y="284850"/>
                      <a:pt x="2572514" y="287945"/>
                      <a:pt x="2572514" y="291884"/>
                    </a:cubicBezTo>
                    <a:lnTo>
                      <a:pt x="2572514" y="291884"/>
                    </a:lnTo>
                    <a:cubicBezTo>
                      <a:pt x="2572514" y="295682"/>
                      <a:pt x="2569279" y="298917"/>
                      <a:pt x="2565481" y="298917"/>
                    </a:cubicBezTo>
                    <a:lnTo>
                      <a:pt x="2565481" y="298917"/>
                    </a:lnTo>
                    <a:cubicBezTo>
                      <a:pt x="2561542" y="298917"/>
                      <a:pt x="2558448" y="295682"/>
                      <a:pt x="2558448" y="291884"/>
                    </a:cubicBezTo>
                    <a:close/>
                    <a:moveTo>
                      <a:pt x="2530314" y="291884"/>
                    </a:moveTo>
                    <a:cubicBezTo>
                      <a:pt x="2530314" y="287945"/>
                      <a:pt x="2533409" y="284850"/>
                      <a:pt x="2537348" y="284850"/>
                    </a:cubicBezTo>
                    <a:lnTo>
                      <a:pt x="2537348" y="284850"/>
                    </a:lnTo>
                    <a:cubicBezTo>
                      <a:pt x="2541146" y="284850"/>
                      <a:pt x="2544381" y="287945"/>
                      <a:pt x="2544381" y="291884"/>
                    </a:cubicBezTo>
                    <a:lnTo>
                      <a:pt x="2544381" y="291884"/>
                    </a:lnTo>
                    <a:cubicBezTo>
                      <a:pt x="2544381" y="295682"/>
                      <a:pt x="2541146" y="298917"/>
                      <a:pt x="2537348" y="298917"/>
                    </a:cubicBezTo>
                    <a:lnTo>
                      <a:pt x="2537348" y="298917"/>
                    </a:lnTo>
                    <a:cubicBezTo>
                      <a:pt x="2533409" y="298917"/>
                      <a:pt x="2530314" y="295682"/>
                      <a:pt x="2530314" y="291884"/>
                    </a:cubicBezTo>
                    <a:close/>
                    <a:moveTo>
                      <a:pt x="2502181" y="291884"/>
                    </a:moveTo>
                    <a:cubicBezTo>
                      <a:pt x="2502181" y="287945"/>
                      <a:pt x="2505276" y="284850"/>
                      <a:pt x="2509214" y="284850"/>
                    </a:cubicBezTo>
                    <a:lnTo>
                      <a:pt x="2509214" y="284850"/>
                    </a:lnTo>
                    <a:cubicBezTo>
                      <a:pt x="2513012" y="284850"/>
                      <a:pt x="2516248" y="287945"/>
                      <a:pt x="2516248" y="291884"/>
                    </a:cubicBezTo>
                    <a:lnTo>
                      <a:pt x="2516248" y="291884"/>
                    </a:lnTo>
                    <a:cubicBezTo>
                      <a:pt x="2516248" y="295682"/>
                      <a:pt x="2513012" y="298917"/>
                      <a:pt x="2509214" y="298917"/>
                    </a:cubicBezTo>
                    <a:lnTo>
                      <a:pt x="2509214" y="298917"/>
                    </a:lnTo>
                    <a:cubicBezTo>
                      <a:pt x="2505276" y="298917"/>
                      <a:pt x="2502181" y="295682"/>
                      <a:pt x="2502181" y="291884"/>
                    </a:cubicBezTo>
                    <a:close/>
                    <a:moveTo>
                      <a:pt x="2474048" y="291884"/>
                    </a:moveTo>
                    <a:cubicBezTo>
                      <a:pt x="2474048" y="287945"/>
                      <a:pt x="2477142" y="284850"/>
                      <a:pt x="2481081" y="284850"/>
                    </a:cubicBezTo>
                    <a:lnTo>
                      <a:pt x="2481081" y="284850"/>
                    </a:lnTo>
                    <a:cubicBezTo>
                      <a:pt x="2484879" y="284850"/>
                      <a:pt x="2488114" y="287945"/>
                      <a:pt x="2488114" y="291884"/>
                    </a:cubicBezTo>
                    <a:lnTo>
                      <a:pt x="2488114" y="291884"/>
                    </a:lnTo>
                    <a:cubicBezTo>
                      <a:pt x="2488114" y="295682"/>
                      <a:pt x="2484879" y="298917"/>
                      <a:pt x="2481081" y="298917"/>
                    </a:cubicBezTo>
                    <a:lnTo>
                      <a:pt x="2481081" y="298917"/>
                    </a:lnTo>
                    <a:cubicBezTo>
                      <a:pt x="2477142" y="298917"/>
                      <a:pt x="2474048" y="295682"/>
                      <a:pt x="2474048" y="291884"/>
                    </a:cubicBezTo>
                    <a:close/>
                    <a:moveTo>
                      <a:pt x="2445914" y="291884"/>
                    </a:moveTo>
                    <a:cubicBezTo>
                      <a:pt x="2445914" y="287945"/>
                      <a:pt x="2449009" y="284850"/>
                      <a:pt x="2452948" y="284850"/>
                    </a:cubicBezTo>
                    <a:lnTo>
                      <a:pt x="2452948" y="284850"/>
                    </a:lnTo>
                    <a:cubicBezTo>
                      <a:pt x="2456746" y="284850"/>
                      <a:pt x="2459981" y="287945"/>
                      <a:pt x="2459981" y="291884"/>
                    </a:cubicBezTo>
                    <a:lnTo>
                      <a:pt x="2459981" y="291884"/>
                    </a:lnTo>
                    <a:cubicBezTo>
                      <a:pt x="2459981" y="295682"/>
                      <a:pt x="2456746" y="298917"/>
                      <a:pt x="2452948" y="298917"/>
                    </a:cubicBezTo>
                    <a:lnTo>
                      <a:pt x="2452948" y="298917"/>
                    </a:lnTo>
                    <a:cubicBezTo>
                      <a:pt x="2449009" y="298917"/>
                      <a:pt x="2445914" y="295682"/>
                      <a:pt x="2445914" y="291884"/>
                    </a:cubicBezTo>
                    <a:close/>
                    <a:moveTo>
                      <a:pt x="2417781" y="291884"/>
                    </a:moveTo>
                    <a:cubicBezTo>
                      <a:pt x="2417781" y="287945"/>
                      <a:pt x="2420876" y="284850"/>
                      <a:pt x="2424814" y="284850"/>
                    </a:cubicBezTo>
                    <a:lnTo>
                      <a:pt x="2424814" y="284850"/>
                    </a:lnTo>
                    <a:cubicBezTo>
                      <a:pt x="2428612" y="284850"/>
                      <a:pt x="2431848" y="287945"/>
                      <a:pt x="2431848" y="291884"/>
                    </a:cubicBezTo>
                    <a:lnTo>
                      <a:pt x="2431848" y="291884"/>
                    </a:lnTo>
                    <a:cubicBezTo>
                      <a:pt x="2431848" y="295682"/>
                      <a:pt x="2428612" y="298917"/>
                      <a:pt x="2424814" y="298917"/>
                    </a:cubicBezTo>
                    <a:lnTo>
                      <a:pt x="2424814" y="298917"/>
                    </a:lnTo>
                    <a:cubicBezTo>
                      <a:pt x="2420876" y="298917"/>
                      <a:pt x="2417781" y="295682"/>
                      <a:pt x="2417781" y="291884"/>
                    </a:cubicBezTo>
                    <a:close/>
                    <a:moveTo>
                      <a:pt x="2389648" y="291884"/>
                    </a:moveTo>
                    <a:cubicBezTo>
                      <a:pt x="2389648" y="287945"/>
                      <a:pt x="2392742" y="284850"/>
                      <a:pt x="2396681" y="284850"/>
                    </a:cubicBezTo>
                    <a:lnTo>
                      <a:pt x="2396681" y="284850"/>
                    </a:lnTo>
                    <a:cubicBezTo>
                      <a:pt x="2400479" y="284850"/>
                      <a:pt x="2403714" y="287945"/>
                      <a:pt x="2403714" y="291884"/>
                    </a:cubicBezTo>
                    <a:lnTo>
                      <a:pt x="2403714" y="291884"/>
                    </a:lnTo>
                    <a:cubicBezTo>
                      <a:pt x="2403714" y="295682"/>
                      <a:pt x="2400479" y="298917"/>
                      <a:pt x="2396681" y="298917"/>
                    </a:cubicBezTo>
                    <a:lnTo>
                      <a:pt x="2396681" y="298917"/>
                    </a:lnTo>
                    <a:cubicBezTo>
                      <a:pt x="2392742" y="298917"/>
                      <a:pt x="2389648" y="295682"/>
                      <a:pt x="2389648" y="291884"/>
                    </a:cubicBezTo>
                    <a:close/>
                    <a:moveTo>
                      <a:pt x="2361514" y="291884"/>
                    </a:moveTo>
                    <a:cubicBezTo>
                      <a:pt x="2361514" y="287945"/>
                      <a:pt x="2364609" y="284850"/>
                      <a:pt x="2368548" y="284850"/>
                    </a:cubicBezTo>
                    <a:lnTo>
                      <a:pt x="2368548" y="284850"/>
                    </a:lnTo>
                    <a:cubicBezTo>
                      <a:pt x="2372346" y="284850"/>
                      <a:pt x="2375581" y="287945"/>
                      <a:pt x="2375581" y="291884"/>
                    </a:cubicBezTo>
                    <a:lnTo>
                      <a:pt x="2375581" y="291884"/>
                    </a:lnTo>
                    <a:cubicBezTo>
                      <a:pt x="2375581" y="295682"/>
                      <a:pt x="2372346" y="298917"/>
                      <a:pt x="2368548" y="298917"/>
                    </a:cubicBezTo>
                    <a:lnTo>
                      <a:pt x="2368548" y="298917"/>
                    </a:lnTo>
                    <a:cubicBezTo>
                      <a:pt x="2364609" y="298917"/>
                      <a:pt x="2361514" y="295682"/>
                      <a:pt x="2361514" y="291884"/>
                    </a:cubicBezTo>
                    <a:close/>
                    <a:moveTo>
                      <a:pt x="2333381" y="291884"/>
                    </a:moveTo>
                    <a:cubicBezTo>
                      <a:pt x="2333381" y="287945"/>
                      <a:pt x="2336476" y="284850"/>
                      <a:pt x="2340414" y="284850"/>
                    </a:cubicBezTo>
                    <a:lnTo>
                      <a:pt x="2340414" y="284850"/>
                    </a:lnTo>
                    <a:cubicBezTo>
                      <a:pt x="2344212" y="284850"/>
                      <a:pt x="2347448" y="287945"/>
                      <a:pt x="2347448" y="291884"/>
                    </a:cubicBezTo>
                    <a:lnTo>
                      <a:pt x="2347448" y="291884"/>
                    </a:lnTo>
                    <a:cubicBezTo>
                      <a:pt x="2347448" y="295682"/>
                      <a:pt x="2344212" y="298917"/>
                      <a:pt x="2340414" y="298917"/>
                    </a:cubicBezTo>
                    <a:lnTo>
                      <a:pt x="2340414" y="298917"/>
                    </a:lnTo>
                    <a:cubicBezTo>
                      <a:pt x="2336476" y="298917"/>
                      <a:pt x="2333381" y="295682"/>
                      <a:pt x="2333381" y="291884"/>
                    </a:cubicBezTo>
                    <a:close/>
                    <a:moveTo>
                      <a:pt x="2305247" y="291884"/>
                    </a:moveTo>
                    <a:cubicBezTo>
                      <a:pt x="2305247" y="287945"/>
                      <a:pt x="2308342" y="284850"/>
                      <a:pt x="2312281" y="284850"/>
                    </a:cubicBezTo>
                    <a:lnTo>
                      <a:pt x="2312281" y="284850"/>
                    </a:lnTo>
                    <a:cubicBezTo>
                      <a:pt x="2316079" y="284850"/>
                      <a:pt x="2319314" y="287945"/>
                      <a:pt x="2319314" y="291884"/>
                    </a:cubicBezTo>
                    <a:lnTo>
                      <a:pt x="2319314" y="291884"/>
                    </a:lnTo>
                    <a:cubicBezTo>
                      <a:pt x="2319314" y="295682"/>
                      <a:pt x="2316079" y="298917"/>
                      <a:pt x="2312281" y="298917"/>
                    </a:cubicBezTo>
                    <a:lnTo>
                      <a:pt x="2312281" y="298917"/>
                    </a:lnTo>
                    <a:cubicBezTo>
                      <a:pt x="2308342" y="298917"/>
                      <a:pt x="2305247" y="295682"/>
                      <a:pt x="2305247" y="291884"/>
                    </a:cubicBezTo>
                    <a:close/>
                    <a:moveTo>
                      <a:pt x="2277114" y="291884"/>
                    </a:moveTo>
                    <a:cubicBezTo>
                      <a:pt x="2277114" y="287945"/>
                      <a:pt x="2280209" y="284850"/>
                      <a:pt x="2284147" y="284850"/>
                    </a:cubicBezTo>
                    <a:lnTo>
                      <a:pt x="2284147" y="284850"/>
                    </a:lnTo>
                    <a:cubicBezTo>
                      <a:pt x="2287946" y="284850"/>
                      <a:pt x="2291181" y="287945"/>
                      <a:pt x="2291181" y="291884"/>
                    </a:cubicBezTo>
                    <a:lnTo>
                      <a:pt x="2291181" y="291884"/>
                    </a:lnTo>
                    <a:cubicBezTo>
                      <a:pt x="2291181" y="295682"/>
                      <a:pt x="2287946" y="298917"/>
                      <a:pt x="2284147" y="298917"/>
                    </a:cubicBezTo>
                    <a:lnTo>
                      <a:pt x="2284147" y="298917"/>
                    </a:lnTo>
                    <a:cubicBezTo>
                      <a:pt x="2280209" y="298917"/>
                      <a:pt x="2277114" y="295682"/>
                      <a:pt x="2277114" y="291884"/>
                    </a:cubicBezTo>
                    <a:close/>
                    <a:moveTo>
                      <a:pt x="2248981" y="291884"/>
                    </a:moveTo>
                    <a:cubicBezTo>
                      <a:pt x="2248981" y="287945"/>
                      <a:pt x="2252075" y="284850"/>
                      <a:pt x="2256014" y="284850"/>
                    </a:cubicBezTo>
                    <a:lnTo>
                      <a:pt x="2256014" y="284850"/>
                    </a:lnTo>
                    <a:cubicBezTo>
                      <a:pt x="2259812" y="284850"/>
                      <a:pt x="2263047" y="287945"/>
                      <a:pt x="2263047" y="291884"/>
                    </a:cubicBezTo>
                    <a:lnTo>
                      <a:pt x="2263047" y="291884"/>
                    </a:lnTo>
                    <a:cubicBezTo>
                      <a:pt x="2263047" y="295682"/>
                      <a:pt x="2259812" y="298917"/>
                      <a:pt x="2256014" y="298917"/>
                    </a:cubicBezTo>
                    <a:lnTo>
                      <a:pt x="2256014" y="298917"/>
                    </a:lnTo>
                    <a:cubicBezTo>
                      <a:pt x="2252075" y="298917"/>
                      <a:pt x="2248981" y="295682"/>
                      <a:pt x="2248981" y="291884"/>
                    </a:cubicBezTo>
                    <a:close/>
                    <a:moveTo>
                      <a:pt x="2220847" y="291884"/>
                    </a:moveTo>
                    <a:cubicBezTo>
                      <a:pt x="2220847" y="287945"/>
                      <a:pt x="2223942" y="284850"/>
                      <a:pt x="2227881" y="284850"/>
                    </a:cubicBezTo>
                    <a:lnTo>
                      <a:pt x="2227881" y="284850"/>
                    </a:lnTo>
                    <a:cubicBezTo>
                      <a:pt x="2231679" y="284850"/>
                      <a:pt x="2234914" y="287945"/>
                      <a:pt x="2234914" y="291884"/>
                    </a:cubicBezTo>
                    <a:lnTo>
                      <a:pt x="2234914" y="291884"/>
                    </a:lnTo>
                    <a:cubicBezTo>
                      <a:pt x="2234914" y="295682"/>
                      <a:pt x="2231679" y="298917"/>
                      <a:pt x="2227881" y="298917"/>
                    </a:cubicBezTo>
                    <a:lnTo>
                      <a:pt x="2227881" y="298917"/>
                    </a:lnTo>
                    <a:cubicBezTo>
                      <a:pt x="2223942" y="298917"/>
                      <a:pt x="2220847" y="295682"/>
                      <a:pt x="2220847" y="291884"/>
                    </a:cubicBezTo>
                    <a:close/>
                    <a:moveTo>
                      <a:pt x="2192714" y="291884"/>
                    </a:moveTo>
                    <a:cubicBezTo>
                      <a:pt x="2192714" y="287945"/>
                      <a:pt x="2195809" y="284850"/>
                      <a:pt x="2199747" y="284850"/>
                    </a:cubicBezTo>
                    <a:lnTo>
                      <a:pt x="2199747" y="284850"/>
                    </a:lnTo>
                    <a:cubicBezTo>
                      <a:pt x="2203545" y="284850"/>
                      <a:pt x="2206781" y="287945"/>
                      <a:pt x="2206781" y="291884"/>
                    </a:cubicBezTo>
                    <a:lnTo>
                      <a:pt x="2206781" y="291884"/>
                    </a:lnTo>
                    <a:cubicBezTo>
                      <a:pt x="2206781" y="295682"/>
                      <a:pt x="2203545" y="298917"/>
                      <a:pt x="2199747" y="298917"/>
                    </a:cubicBezTo>
                    <a:lnTo>
                      <a:pt x="2199747" y="298917"/>
                    </a:lnTo>
                    <a:cubicBezTo>
                      <a:pt x="2195809" y="298917"/>
                      <a:pt x="2192714" y="295682"/>
                      <a:pt x="2192714" y="291884"/>
                    </a:cubicBezTo>
                    <a:close/>
                    <a:moveTo>
                      <a:pt x="2170629" y="297370"/>
                    </a:moveTo>
                    <a:cubicBezTo>
                      <a:pt x="2166831" y="296666"/>
                      <a:pt x="2164159" y="293150"/>
                      <a:pt x="2164721" y="289352"/>
                    </a:cubicBezTo>
                    <a:lnTo>
                      <a:pt x="2164721" y="289352"/>
                    </a:lnTo>
                    <a:cubicBezTo>
                      <a:pt x="2165284" y="285413"/>
                      <a:pt x="2168801" y="282740"/>
                      <a:pt x="2172739" y="283303"/>
                    </a:cubicBezTo>
                    <a:lnTo>
                      <a:pt x="2172739" y="283303"/>
                    </a:lnTo>
                    <a:cubicBezTo>
                      <a:pt x="2176537" y="284006"/>
                      <a:pt x="2179210" y="287523"/>
                      <a:pt x="2178647" y="291321"/>
                    </a:cubicBezTo>
                    <a:lnTo>
                      <a:pt x="2178647" y="291321"/>
                    </a:lnTo>
                    <a:cubicBezTo>
                      <a:pt x="2178085" y="294838"/>
                      <a:pt x="2175131" y="297370"/>
                      <a:pt x="2171614" y="297370"/>
                    </a:cubicBezTo>
                    <a:lnTo>
                      <a:pt x="2171614" y="297370"/>
                    </a:lnTo>
                    <a:cubicBezTo>
                      <a:pt x="2171333" y="297370"/>
                      <a:pt x="2171051" y="297370"/>
                      <a:pt x="2170629" y="297370"/>
                    </a:cubicBezTo>
                    <a:close/>
                    <a:moveTo>
                      <a:pt x="2142074" y="290055"/>
                    </a:moveTo>
                    <a:cubicBezTo>
                      <a:pt x="2138417" y="288789"/>
                      <a:pt x="2136447" y="284710"/>
                      <a:pt x="2137854" y="281052"/>
                    </a:cubicBezTo>
                    <a:lnTo>
                      <a:pt x="2137854" y="281052"/>
                    </a:lnTo>
                    <a:cubicBezTo>
                      <a:pt x="2139120" y="277395"/>
                      <a:pt x="2143199" y="275566"/>
                      <a:pt x="2146857" y="276832"/>
                    </a:cubicBezTo>
                    <a:lnTo>
                      <a:pt x="2146857" y="276832"/>
                    </a:lnTo>
                    <a:cubicBezTo>
                      <a:pt x="2150514" y="278239"/>
                      <a:pt x="2152343" y="282178"/>
                      <a:pt x="2151077" y="285835"/>
                    </a:cubicBezTo>
                    <a:lnTo>
                      <a:pt x="2151077" y="285835"/>
                    </a:lnTo>
                    <a:cubicBezTo>
                      <a:pt x="2149951" y="288789"/>
                      <a:pt x="2147279" y="290477"/>
                      <a:pt x="2144465" y="290477"/>
                    </a:cubicBezTo>
                    <a:lnTo>
                      <a:pt x="2144465" y="290477"/>
                    </a:lnTo>
                    <a:cubicBezTo>
                      <a:pt x="2143621" y="290477"/>
                      <a:pt x="2142777" y="290336"/>
                      <a:pt x="2142074" y="290055"/>
                    </a:cubicBezTo>
                    <a:close/>
                    <a:moveTo>
                      <a:pt x="149247" y="278942"/>
                    </a:moveTo>
                    <a:cubicBezTo>
                      <a:pt x="149247" y="275144"/>
                      <a:pt x="152342" y="271909"/>
                      <a:pt x="156281" y="271909"/>
                    </a:cubicBezTo>
                    <a:lnTo>
                      <a:pt x="156281" y="271909"/>
                    </a:lnTo>
                    <a:cubicBezTo>
                      <a:pt x="160079" y="271909"/>
                      <a:pt x="163314" y="275144"/>
                      <a:pt x="163314" y="278942"/>
                    </a:cubicBezTo>
                    <a:lnTo>
                      <a:pt x="163314" y="278942"/>
                    </a:lnTo>
                    <a:cubicBezTo>
                      <a:pt x="163314" y="282881"/>
                      <a:pt x="160079" y="285976"/>
                      <a:pt x="156281" y="285976"/>
                    </a:cubicBezTo>
                    <a:lnTo>
                      <a:pt x="156281" y="285976"/>
                    </a:lnTo>
                    <a:cubicBezTo>
                      <a:pt x="152342" y="285976"/>
                      <a:pt x="149247" y="282881"/>
                      <a:pt x="149247" y="278942"/>
                    </a:cubicBezTo>
                    <a:close/>
                    <a:moveTo>
                      <a:pt x="2115488" y="277254"/>
                    </a:moveTo>
                    <a:cubicBezTo>
                      <a:pt x="2112112" y="275285"/>
                      <a:pt x="2111127" y="270924"/>
                      <a:pt x="2113097" y="267548"/>
                    </a:cubicBezTo>
                    <a:lnTo>
                      <a:pt x="2113097" y="267548"/>
                    </a:lnTo>
                    <a:cubicBezTo>
                      <a:pt x="2115207" y="264313"/>
                      <a:pt x="2119427" y="263188"/>
                      <a:pt x="2122803" y="265298"/>
                    </a:cubicBezTo>
                    <a:lnTo>
                      <a:pt x="2122803" y="265298"/>
                    </a:lnTo>
                    <a:cubicBezTo>
                      <a:pt x="2126038" y="267267"/>
                      <a:pt x="2127163" y="271628"/>
                      <a:pt x="2125053" y="275004"/>
                    </a:cubicBezTo>
                    <a:lnTo>
                      <a:pt x="2125053" y="275004"/>
                    </a:lnTo>
                    <a:cubicBezTo>
                      <a:pt x="2123787" y="277114"/>
                      <a:pt x="2121537" y="278239"/>
                      <a:pt x="2119145" y="278239"/>
                    </a:cubicBezTo>
                    <a:lnTo>
                      <a:pt x="2119145" y="278239"/>
                    </a:lnTo>
                    <a:cubicBezTo>
                      <a:pt x="2117879" y="278239"/>
                      <a:pt x="2116613" y="277958"/>
                      <a:pt x="2115488" y="277254"/>
                    </a:cubicBezTo>
                    <a:close/>
                    <a:moveTo>
                      <a:pt x="2091997" y="259530"/>
                    </a:moveTo>
                    <a:cubicBezTo>
                      <a:pt x="2089183" y="256858"/>
                      <a:pt x="2088902" y="252356"/>
                      <a:pt x="2091575" y="249543"/>
                    </a:cubicBezTo>
                    <a:lnTo>
                      <a:pt x="2091575" y="249543"/>
                    </a:lnTo>
                    <a:cubicBezTo>
                      <a:pt x="2094247" y="246730"/>
                      <a:pt x="2098749" y="246448"/>
                      <a:pt x="2101562" y="249121"/>
                    </a:cubicBezTo>
                    <a:lnTo>
                      <a:pt x="2101562" y="249121"/>
                    </a:lnTo>
                    <a:cubicBezTo>
                      <a:pt x="2104375" y="251794"/>
                      <a:pt x="2104516" y="256154"/>
                      <a:pt x="2101984" y="259108"/>
                    </a:cubicBezTo>
                    <a:lnTo>
                      <a:pt x="2101984" y="259108"/>
                    </a:lnTo>
                    <a:cubicBezTo>
                      <a:pt x="2100577" y="260515"/>
                      <a:pt x="2098608" y="261359"/>
                      <a:pt x="2096779" y="261359"/>
                    </a:cubicBezTo>
                    <a:lnTo>
                      <a:pt x="2096779" y="261359"/>
                    </a:lnTo>
                    <a:cubicBezTo>
                      <a:pt x="2095091" y="261359"/>
                      <a:pt x="2093263" y="260656"/>
                      <a:pt x="2091997" y="259530"/>
                    </a:cubicBezTo>
                    <a:close/>
                    <a:moveTo>
                      <a:pt x="149247" y="250809"/>
                    </a:moveTo>
                    <a:cubicBezTo>
                      <a:pt x="149247" y="247011"/>
                      <a:pt x="152342" y="243776"/>
                      <a:pt x="156281" y="243776"/>
                    </a:cubicBezTo>
                    <a:lnTo>
                      <a:pt x="156281" y="243776"/>
                    </a:lnTo>
                    <a:cubicBezTo>
                      <a:pt x="160079" y="243776"/>
                      <a:pt x="163314" y="247011"/>
                      <a:pt x="163314" y="250809"/>
                    </a:cubicBezTo>
                    <a:lnTo>
                      <a:pt x="163314" y="250809"/>
                    </a:lnTo>
                    <a:cubicBezTo>
                      <a:pt x="163314" y="254748"/>
                      <a:pt x="160079" y="257842"/>
                      <a:pt x="156281" y="257842"/>
                    </a:cubicBezTo>
                    <a:lnTo>
                      <a:pt x="156281" y="257842"/>
                    </a:lnTo>
                    <a:cubicBezTo>
                      <a:pt x="152342" y="257842"/>
                      <a:pt x="149247" y="254748"/>
                      <a:pt x="149247" y="250809"/>
                    </a:cubicBezTo>
                    <a:close/>
                    <a:moveTo>
                      <a:pt x="2072444" y="237305"/>
                    </a:moveTo>
                    <a:cubicBezTo>
                      <a:pt x="2070193" y="234210"/>
                      <a:pt x="2070896" y="229850"/>
                      <a:pt x="2074132" y="227599"/>
                    </a:cubicBezTo>
                    <a:lnTo>
                      <a:pt x="2074132" y="227599"/>
                    </a:lnTo>
                    <a:cubicBezTo>
                      <a:pt x="2077227" y="225208"/>
                      <a:pt x="2081587" y="226052"/>
                      <a:pt x="2083979" y="229146"/>
                    </a:cubicBezTo>
                    <a:lnTo>
                      <a:pt x="2083979" y="229146"/>
                    </a:lnTo>
                    <a:cubicBezTo>
                      <a:pt x="2086089" y="232241"/>
                      <a:pt x="2085385" y="236742"/>
                      <a:pt x="2082291" y="238993"/>
                    </a:cubicBezTo>
                    <a:lnTo>
                      <a:pt x="2082291" y="238993"/>
                    </a:lnTo>
                    <a:cubicBezTo>
                      <a:pt x="2081025" y="239837"/>
                      <a:pt x="2079618" y="240259"/>
                      <a:pt x="2078211" y="240259"/>
                    </a:cubicBezTo>
                    <a:lnTo>
                      <a:pt x="2078211" y="240259"/>
                    </a:lnTo>
                    <a:cubicBezTo>
                      <a:pt x="2075961" y="240259"/>
                      <a:pt x="2073851" y="239274"/>
                      <a:pt x="2072444" y="237305"/>
                    </a:cubicBezTo>
                    <a:close/>
                    <a:moveTo>
                      <a:pt x="149247" y="222676"/>
                    </a:moveTo>
                    <a:cubicBezTo>
                      <a:pt x="149247" y="218737"/>
                      <a:pt x="152342" y="215642"/>
                      <a:pt x="156281" y="215642"/>
                    </a:cubicBezTo>
                    <a:lnTo>
                      <a:pt x="156281" y="215642"/>
                    </a:lnTo>
                    <a:cubicBezTo>
                      <a:pt x="160079" y="215642"/>
                      <a:pt x="163314" y="218737"/>
                      <a:pt x="163314" y="222676"/>
                    </a:cubicBezTo>
                    <a:lnTo>
                      <a:pt x="163314" y="222676"/>
                    </a:lnTo>
                    <a:cubicBezTo>
                      <a:pt x="163314" y="226614"/>
                      <a:pt x="160079" y="229709"/>
                      <a:pt x="156281" y="229709"/>
                    </a:cubicBezTo>
                    <a:lnTo>
                      <a:pt x="156281" y="229709"/>
                    </a:lnTo>
                    <a:cubicBezTo>
                      <a:pt x="152342" y="229709"/>
                      <a:pt x="149247" y="226614"/>
                      <a:pt x="149247" y="222676"/>
                    </a:cubicBezTo>
                    <a:close/>
                    <a:moveTo>
                      <a:pt x="2057674" y="211844"/>
                    </a:moveTo>
                    <a:cubicBezTo>
                      <a:pt x="2056127" y="208328"/>
                      <a:pt x="2057674" y="204108"/>
                      <a:pt x="2061331" y="202560"/>
                    </a:cubicBezTo>
                    <a:lnTo>
                      <a:pt x="2061331" y="202560"/>
                    </a:lnTo>
                    <a:cubicBezTo>
                      <a:pt x="2064848" y="200872"/>
                      <a:pt x="2068927" y="202560"/>
                      <a:pt x="2070615" y="206077"/>
                    </a:cubicBezTo>
                    <a:lnTo>
                      <a:pt x="2070615" y="206077"/>
                    </a:lnTo>
                    <a:cubicBezTo>
                      <a:pt x="2072163" y="209594"/>
                      <a:pt x="2070615" y="213814"/>
                      <a:pt x="2067099" y="215361"/>
                    </a:cubicBezTo>
                    <a:lnTo>
                      <a:pt x="2067099" y="215361"/>
                    </a:lnTo>
                    <a:cubicBezTo>
                      <a:pt x="2066114" y="215783"/>
                      <a:pt x="2065129" y="215924"/>
                      <a:pt x="2064145" y="215924"/>
                    </a:cubicBezTo>
                    <a:lnTo>
                      <a:pt x="2064145" y="215924"/>
                    </a:lnTo>
                    <a:cubicBezTo>
                      <a:pt x="2061472" y="215924"/>
                      <a:pt x="2058940" y="214376"/>
                      <a:pt x="2057674" y="211844"/>
                    </a:cubicBezTo>
                    <a:close/>
                    <a:moveTo>
                      <a:pt x="149247" y="194542"/>
                    </a:moveTo>
                    <a:cubicBezTo>
                      <a:pt x="149247" y="190603"/>
                      <a:pt x="152342" y="187509"/>
                      <a:pt x="156281" y="187509"/>
                    </a:cubicBezTo>
                    <a:lnTo>
                      <a:pt x="156281" y="187509"/>
                    </a:lnTo>
                    <a:cubicBezTo>
                      <a:pt x="160079" y="187509"/>
                      <a:pt x="163314" y="190603"/>
                      <a:pt x="163314" y="194542"/>
                    </a:cubicBezTo>
                    <a:lnTo>
                      <a:pt x="163314" y="194542"/>
                    </a:lnTo>
                    <a:cubicBezTo>
                      <a:pt x="163314" y="198481"/>
                      <a:pt x="160079" y="201576"/>
                      <a:pt x="156281" y="201576"/>
                    </a:cubicBezTo>
                    <a:lnTo>
                      <a:pt x="156281" y="201576"/>
                    </a:lnTo>
                    <a:cubicBezTo>
                      <a:pt x="152342" y="201576"/>
                      <a:pt x="149247" y="198481"/>
                      <a:pt x="149247" y="194542"/>
                    </a:cubicBezTo>
                    <a:close/>
                    <a:moveTo>
                      <a:pt x="2048390" y="183851"/>
                    </a:moveTo>
                    <a:cubicBezTo>
                      <a:pt x="2047546" y="180053"/>
                      <a:pt x="2049937" y="176255"/>
                      <a:pt x="2053735" y="175411"/>
                    </a:cubicBezTo>
                    <a:lnTo>
                      <a:pt x="2053735" y="175411"/>
                    </a:lnTo>
                    <a:cubicBezTo>
                      <a:pt x="2057533" y="174567"/>
                      <a:pt x="2061331" y="176959"/>
                      <a:pt x="2062035" y="180757"/>
                    </a:cubicBezTo>
                    <a:lnTo>
                      <a:pt x="2062035" y="180757"/>
                    </a:lnTo>
                    <a:cubicBezTo>
                      <a:pt x="2063019" y="184555"/>
                      <a:pt x="2060628" y="188353"/>
                      <a:pt x="2056830" y="189197"/>
                    </a:cubicBezTo>
                    <a:lnTo>
                      <a:pt x="2056830" y="189197"/>
                    </a:lnTo>
                    <a:cubicBezTo>
                      <a:pt x="2056267" y="189337"/>
                      <a:pt x="2055845" y="189337"/>
                      <a:pt x="2055283" y="189337"/>
                    </a:cubicBezTo>
                    <a:lnTo>
                      <a:pt x="2055283" y="189337"/>
                    </a:lnTo>
                    <a:cubicBezTo>
                      <a:pt x="2052047" y="189337"/>
                      <a:pt x="2049093" y="187087"/>
                      <a:pt x="2048390" y="183851"/>
                    </a:cubicBezTo>
                    <a:close/>
                    <a:moveTo>
                      <a:pt x="149247" y="166409"/>
                    </a:moveTo>
                    <a:cubicBezTo>
                      <a:pt x="149247" y="162611"/>
                      <a:pt x="152342" y="159375"/>
                      <a:pt x="156281" y="159375"/>
                    </a:cubicBezTo>
                    <a:lnTo>
                      <a:pt x="156281" y="159375"/>
                    </a:lnTo>
                    <a:cubicBezTo>
                      <a:pt x="160079" y="159375"/>
                      <a:pt x="163314" y="162611"/>
                      <a:pt x="163314" y="166409"/>
                    </a:cubicBezTo>
                    <a:lnTo>
                      <a:pt x="163314" y="166409"/>
                    </a:lnTo>
                    <a:cubicBezTo>
                      <a:pt x="163314" y="170347"/>
                      <a:pt x="160079" y="173442"/>
                      <a:pt x="156281" y="173442"/>
                    </a:cubicBezTo>
                    <a:lnTo>
                      <a:pt x="156281" y="173442"/>
                    </a:lnTo>
                    <a:cubicBezTo>
                      <a:pt x="152342" y="173442"/>
                      <a:pt x="149247" y="170347"/>
                      <a:pt x="149247" y="166409"/>
                    </a:cubicBezTo>
                    <a:close/>
                    <a:moveTo>
                      <a:pt x="2044873" y="154593"/>
                    </a:moveTo>
                    <a:lnTo>
                      <a:pt x="2044873" y="154593"/>
                    </a:lnTo>
                    <a:lnTo>
                      <a:pt x="2044873" y="154593"/>
                    </a:lnTo>
                    <a:cubicBezTo>
                      <a:pt x="2044733" y="150654"/>
                      <a:pt x="2047827" y="147419"/>
                      <a:pt x="2051766" y="147419"/>
                    </a:cubicBezTo>
                    <a:lnTo>
                      <a:pt x="2051766" y="147419"/>
                    </a:lnTo>
                    <a:cubicBezTo>
                      <a:pt x="2055564" y="147278"/>
                      <a:pt x="2058799" y="150373"/>
                      <a:pt x="2058940" y="154311"/>
                    </a:cubicBezTo>
                    <a:lnTo>
                      <a:pt x="2058940" y="154311"/>
                    </a:lnTo>
                    <a:cubicBezTo>
                      <a:pt x="2058940" y="158109"/>
                      <a:pt x="2055845" y="161345"/>
                      <a:pt x="2052047" y="161485"/>
                    </a:cubicBezTo>
                    <a:lnTo>
                      <a:pt x="2052047" y="161485"/>
                    </a:lnTo>
                    <a:cubicBezTo>
                      <a:pt x="2051907" y="161485"/>
                      <a:pt x="2051907" y="161485"/>
                      <a:pt x="2051766" y="161485"/>
                    </a:cubicBezTo>
                    <a:lnTo>
                      <a:pt x="2051766" y="161485"/>
                    </a:lnTo>
                    <a:cubicBezTo>
                      <a:pt x="2048109" y="161485"/>
                      <a:pt x="2044873" y="158391"/>
                      <a:pt x="2044873" y="154593"/>
                    </a:cubicBezTo>
                    <a:close/>
                    <a:moveTo>
                      <a:pt x="156140" y="145309"/>
                    </a:moveTo>
                    <a:cubicBezTo>
                      <a:pt x="152201" y="145027"/>
                      <a:pt x="149247" y="141792"/>
                      <a:pt x="149529" y="137853"/>
                    </a:cubicBezTo>
                    <a:lnTo>
                      <a:pt x="149529" y="137853"/>
                    </a:lnTo>
                    <a:cubicBezTo>
                      <a:pt x="149810" y="133915"/>
                      <a:pt x="153186" y="131101"/>
                      <a:pt x="156984" y="131242"/>
                    </a:cubicBezTo>
                    <a:lnTo>
                      <a:pt x="156984" y="131242"/>
                    </a:lnTo>
                    <a:cubicBezTo>
                      <a:pt x="160923" y="131523"/>
                      <a:pt x="163877" y="134899"/>
                      <a:pt x="163595" y="138838"/>
                    </a:cubicBezTo>
                    <a:lnTo>
                      <a:pt x="163595" y="138838"/>
                    </a:lnTo>
                    <a:cubicBezTo>
                      <a:pt x="163314" y="142495"/>
                      <a:pt x="160219" y="145309"/>
                      <a:pt x="156562" y="145309"/>
                    </a:cubicBezTo>
                    <a:lnTo>
                      <a:pt x="156562" y="145309"/>
                    </a:lnTo>
                    <a:cubicBezTo>
                      <a:pt x="156422" y="145309"/>
                      <a:pt x="156281" y="145309"/>
                      <a:pt x="156140" y="145309"/>
                    </a:cubicBezTo>
                    <a:close/>
                    <a:moveTo>
                      <a:pt x="2043326" y="127444"/>
                    </a:moveTo>
                    <a:cubicBezTo>
                      <a:pt x="2042763" y="123646"/>
                      <a:pt x="2045295" y="119989"/>
                      <a:pt x="2049234" y="119426"/>
                    </a:cubicBezTo>
                    <a:lnTo>
                      <a:pt x="2049234" y="119426"/>
                    </a:lnTo>
                    <a:cubicBezTo>
                      <a:pt x="2053032" y="118863"/>
                      <a:pt x="2056549" y="121536"/>
                      <a:pt x="2057111" y="125334"/>
                    </a:cubicBezTo>
                    <a:lnTo>
                      <a:pt x="2057111" y="125334"/>
                    </a:lnTo>
                    <a:cubicBezTo>
                      <a:pt x="2057815" y="129132"/>
                      <a:pt x="2055142" y="132789"/>
                      <a:pt x="2051344" y="133352"/>
                    </a:cubicBezTo>
                    <a:lnTo>
                      <a:pt x="2051344" y="133352"/>
                    </a:lnTo>
                    <a:cubicBezTo>
                      <a:pt x="2050922" y="133352"/>
                      <a:pt x="2050500" y="133352"/>
                      <a:pt x="2050219" y="133352"/>
                    </a:cubicBezTo>
                    <a:lnTo>
                      <a:pt x="2050219" y="133352"/>
                    </a:lnTo>
                    <a:cubicBezTo>
                      <a:pt x="2046843" y="133352"/>
                      <a:pt x="2043748" y="130961"/>
                      <a:pt x="2043326" y="127444"/>
                    </a:cubicBezTo>
                    <a:close/>
                    <a:moveTo>
                      <a:pt x="159376" y="117316"/>
                    </a:moveTo>
                    <a:cubicBezTo>
                      <a:pt x="155577" y="116331"/>
                      <a:pt x="153327" y="112533"/>
                      <a:pt x="154311" y="108735"/>
                    </a:cubicBezTo>
                    <a:lnTo>
                      <a:pt x="154311" y="108735"/>
                    </a:lnTo>
                    <a:cubicBezTo>
                      <a:pt x="155437" y="104937"/>
                      <a:pt x="159235" y="102827"/>
                      <a:pt x="163033" y="103812"/>
                    </a:cubicBezTo>
                    <a:lnTo>
                      <a:pt x="163033" y="103812"/>
                    </a:lnTo>
                    <a:cubicBezTo>
                      <a:pt x="166690" y="104797"/>
                      <a:pt x="168941" y="108735"/>
                      <a:pt x="167956" y="112533"/>
                    </a:cubicBezTo>
                    <a:lnTo>
                      <a:pt x="167956" y="112533"/>
                    </a:lnTo>
                    <a:cubicBezTo>
                      <a:pt x="167112" y="115628"/>
                      <a:pt x="164299" y="117597"/>
                      <a:pt x="161204" y="117597"/>
                    </a:cubicBezTo>
                    <a:lnTo>
                      <a:pt x="161204" y="117597"/>
                    </a:lnTo>
                    <a:cubicBezTo>
                      <a:pt x="160641" y="117597"/>
                      <a:pt x="159938" y="117597"/>
                      <a:pt x="159376" y="117316"/>
                    </a:cubicBezTo>
                    <a:close/>
                    <a:moveTo>
                      <a:pt x="2036715" y="101561"/>
                    </a:moveTo>
                    <a:cubicBezTo>
                      <a:pt x="2035308" y="97904"/>
                      <a:pt x="2037137" y="93825"/>
                      <a:pt x="2040794" y="92559"/>
                    </a:cubicBezTo>
                    <a:lnTo>
                      <a:pt x="2040794" y="92559"/>
                    </a:lnTo>
                    <a:cubicBezTo>
                      <a:pt x="2044451" y="91293"/>
                      <a:pt x="2048531" y="93121"/>
                      <a:pt x="2049796" y="96779"/>
                    </a:cubicBezTo>
                    <a:lnTo>
                      <a:pt x="2049937" y="96779"/>
                    </a:lnTo>
                    <a:cubicBezTo>
                      <a:pt x="2051203" y="100436"/>
                      <a:pt x="2049374" y="104515"/>
                      <a:pt x="2045717" y="105781"/>
                    </a:cubicBezTo>
                    <a:lnTo>
                      <a:pt x="2045717" y="105781"/>
                    </a:lnTo>
                    <a:cubicBezTo>
                      <a:pt x="2044873" y="106063"/>
                      <a:pt x="2044029" y="106203"/>
                      <a:pt x="2043326" y="106203"/>
                    </a:cubicBezTo>
                    <a:lnTo>
                      <a:pt x="2043326" y="106203"/>
                    </a:lnTo>
                    <a:cubicBezTo>
                      <a:pt x="2040372" y="106203"/>
                      <a:pt x="2037699" y="104375"/>
                      <a:pt x="2036715" y="101561"/>
                    </a:cubicBezTo>
                    <a:close/>
                    <a:moveTo>
                      <a:pt x="168097" y="90589"/>
                    </a:moveTo>
                    <a:cubicBezTo>
                      <a:pt x="164580" y="88901"/>
                      <a:pt x="163173" y="84681"/>
                      <a:pt x="165002" y="81165"/>
                    </a:cubicBezTo>
                    <a:lnTo>
                      <a:pt x="165002" y="81165"/>
                    </a:lnTo>
                    <a:cubicBezTo>
                      <a:pt x="166690" y="77789"/>
                      <a:pt x="170910" y="76382"/>
                      <a:pt x="174427" y="78070"/>
                    </a:cubicBezTo>
                    <a:lnTo>
                      <a:pt x="174427" y="78070"/>
                    </a:lnTo>
                    <a:cubicBezTo>
                      <a:pt x="177803" y="79899"/>
                      <a:pt x="179209" y="84119"/>
                      <a:pt x="177522" y="87635"/>
                    </a:cubicBezTo>
                    <a:lnTo>
                      <a:pt x="177522" y="87635"/>
                    </a:lnTo>
                    <a:cubicBezTo>
                      <a:pt x="177522" y="87635"/>
                      <a:pt x="177522" y="87635"/>
                      <a:pt x="177522" y="87495"/>
                    </a:cubicBezTo>
                    <a:lnTo>
                      <a:pt x="177522" y="87495"/>
                    </a:lnTo>
                    <a:cubicBezTo>
                      <a:pt x="176255" y="90027"/>
                      <a:pt x="173864" y="91433"/>
                      <a:pt x="171191" y="91433"/>
                    </a:cubicBezTo>
                    <a:lnTo>
                      <a:pt x="171191" y="91433"/>
                    </a:lnTo>
                    <a:cubicBezTo>
                      <a:pt x="170207" y="91433"/>
                      <a:pt x="169082" y="91152"/>
                      <a:pt x="168097" y="90589"/>
                    </a:cubicBezTo>
                    <a:close/>
                    <a:moveTo>
                      <a:pt x="2025039" y="77648"/>
                    </a:moveTo>
                    <a:lnTo>
                      <a:pt x="2025039" y="77648"/>
                    </a:lnTo>
                    <a:lnTo>
                      <a:pt x="2025039" y="77648"/>
                    </a:lnTo>
                    <a:cubicBezTo>
                      <a:pt x="2022929" y="74272"/>
                      <a:pt x="2024055" y="69911"/>
                      <a:pt x="2027290" y="67942"/>
                    </a:cubicBezTo>
                    <a:lnTo>
                      <a:pt x="2027290" y="67942"/>
                    </a:lnTo>
                    <a:cubicBezTo>
                      <a:pt x="2030666" y="65973"/>
                      <a:pt x="2034886" y="66957"/>
                      <a:pt x="2036996" y="70193"/>
                    </a:cubicBezTo>
                    <a:lnTo>
                      <a:pt x="2036996" y="70193"/>
                    </a:lnTo>
                    <a:cubicBezTo>
                      <a:pt x="2038965" y="73569"/>
                      <a:pt x="2037981" y="77929"/>
                      <a:pt x="2034745" y="79899"/>
                    </a:cubicBezTo>
                    <a:lnTo>
                      <a:pt x="2034745" y="79899"/>
                    </a:lnTo>
                    <a:cubicBezTo>
                      <a:pt x="2033479" y="80602"/>
                      <a:pt x="2032213" y="80883"/>
                      <a:pt x="2030947" y="80883"/>
                    </a:cubicBezTo>
                    <a:lnTo>
                      <a:pt x="2030947" y="80883"/>
                    </a:lnTo>
                    <a:cubicBezTo>
                      <a:pt x="2028696" y="80883"/>
                      <a:pt x="2026305" y="79758"/>
                      <a:pt x="2025039" y="77648"/>
                    </a:cubicBezTo>
                    <a:close/>
                    <a:moveTo>
                      <a:pt x="182023" y="66254"/>
                    </a:moveTo>
                    <a:cubicBezTo>
                      <a:pt x="178928" y="63863"/>
                      <a:pt x="178366" y="59361"/>
                      <a:pt x="180757" y="56407"/>
                    </a:cubicBezTo>
                    <a:lnTo>
                      <a:pt x="180757" y="56407"/>
                    </a:lnTo>
                    <a:cubicBezTo>
                      <a:pt x="183148" y="53313"/>
                      <a:pt x="187650" y="52750"/>
                      <a:pt x="190604" y="55141"/>
                    </a:cubicBezTo>
                    <a:lnTo>
                      <a:pt x="190604" y="55141"/>
                    </a:lnTo>
                    <a:cubicBezTo>
                      <a:pt x="193698" y="57533"/>
                      <a:pt x="194261" y="62034"/>
                      <a:pt x="191870" y="64988"/>
                    </a:cubicBezTo>
                    <a:lnTo>
                      <a:pt x="191870" y="64988"/>
                    </a:lnTo>
                    <a:cubicBezTo>
                      <a:pt x="191870" y="64988"/>
                      <a:pt x="191870" y="64988"/>
                      <a:pt x="191870" y="65129"/>
                    </a:cubicBezTo>
                    <a:lnTo>
                      <a:pt x="191870" y="65129"/>
                    </a:lnTo>
                    <a:cubicBezTo>
                      <a:pt x="190463" y="66817"/>
                      <a:pt x="188353" y="67801"/>
                      <a:pt x="186384" y="67801"/>
                    </a:cubicBezTo>
                    <a:lnTo>
                      <a:pt x="186384" y="67801"/>
                    </a:lnTo>
                    <a:cubicBezTo>
                      <a:pt x="184836" y="67801"/>
                      <a:pt x="183289" y="67239"/>
                      <a:pt x="182023" y="66254"/>
                    </a:cubicBezTo>
                    <a:close/>
                    <a:moveTo>
                      <a:pt x="2008863" y="56407"/>
                    </a:moveTo>
                    <a:cubicBezTo>
                      <a:pt x="2006190" y="53594"/>
                      <a:pt x="2006330" y="49093"/>
                      <a:pt x="2009144" y="46420"/>
                    </a:cubicBezTo>
                    <a:lnTo>
                      <a:pt x="2009144" y="46420"/>
                    </a:lnTo>
                    <a:cubicBezTo>
                      <a:pt x="2011957" y="43747"/>
                      <a:pt x="2016459" y="44029"/>
                      <a:pt x="2019131" y="46842"/>
                    </a:cubicBezTo>
                    <a:lnTo>
                      <a:pt x="2019131" y="46842"/>
                    </a:lnTo>
                    <a:cubicBezTo>
                      <a:pt x="2021804" y="49655"/>
                      <a:pt x="2021663" y="54016"/>
                      <a:pt x="2018709" y="56829"/>
                    </a:cubicBezTo>
                    <a:lnTo>
                      <a:pt x="2018709" y="56829"/>
                    </a:lnTo>
                    <a:cubicBezTo>
                      <a:pt x="2017443" y="57955"/>
                      <a:pt x="2015615" y="58658"/>
                      <a:pt x="2013927" y="58658"/>
                    </a:cubicBezTo>
                    <a:lnTo>
                      <a:pt x="2013927" y="58658"/>
                    </a:lnTo>
                    <a:cubicBezTo>
                      <a:pt x="2012098" y="58658"/>
                      <a:pt x="2010129" y="57955"/>
                      <a:pt x="2008863" y="56407"/>
                    </a:cubicBezTo>
                    <a:close/>
                    <a:moveTo>
                      <a:pt x="200450" y="45013"/>
                    </a:moveTo>
                    <a:cubicBezTo>
                      <a:pt x="197918" y="42059"/>
                      <a:pt x="198340" y="37699"/>
                      <a:pt x="201154" y="35167"/>
                    </a:cubicBezTo>
                    <a:lnTo>
                      <a:pt x="201294" y="35167"/>
                    </a:lnTo>
                    <a:cubicBezTo>
                      <a:pt x="204248" y="32635"/>
                      <a:pt x="208609" y="32916"/>
                      <a:pt x="211141" y="35870"/>
                    </a:cubicBezTo>
                    <a:lnTo>
                      <a:pt x="211141" y="35870"/>
                    </a:lnTo>
                    <a:cubicBezTo>
                      <a:pt x="213673" y="38824"/>
                      <a:pt x="213251" y="43325"/>
                      <a:pt x="210297" y="45857"/>
                    </a:cubicBezTo>
                    <a:lnTo>
                      <a:pt x="210297" y="45857"/>
                    </a:lnTo>
                    <a:cubicBezTo>
                      <a:pt x="209031" y="46983"/>
                      <a:pt x="207484" y="47545"/>
                      <a:pt x="205795" y="47545"/>
                    </a:cubicBezTo>
                    <a:lnTo>
                      <a:pt x="205795" y="47545"/>
                    </a:lnTo>
                    <a:cubicBezTo>
                      <a:pt x="203826" y="47545"/>
                      <a:pt x="201857" y="46701"/>
                      <a:pt x="200450" y="45013"/>
                    </a:cubicBezTo>
                    <a:close/>
                    <a:moveTo>
                      <a:pt x="1988747" y="38824"/>
                    </a:moveTo>
                    <a:cubicBezTo>
                      <a:pt x="1985512" y="36573"/>
                      <a:pt x="1984808" y="32213"/>
                      <a:pt x="1987059" y="28977"/>
                    </a:cubicBezTo>
                    <a:lnTo>
                      <a:pt x="1987059" y="28977"/>
                    </a:lnTo>
                    <a:cubicBezTo>
                      <a:pt x="1989310" y="25883"/>
                      <a:pt x="1993811" y="25179"/>
                      <a:pt x="1996906" y="27430"/>
                    </a:cubicBezTo>
                    <a:lnTo>
                      <a:pt x="1996906" y="27430"/>
                    </a:lnTo>
                    <a:cubicBezTo>
                      <a:pt x="2000001" y="29681"/>
                      <a:pt x="2000844" y="34041"/>
                      <a:pt x="1998594" y="37136"/>
                    </a:cubicBezTo>
                    <a:lnTo>
                      <a:pt x="1998594" y="37136"/>
                    </a:lnTo>
                    <a:cubicBezTo>
                      <a:pt x="1997187" y="39105"/>
                      <a:pt x="1994937" y="40090"/>
                      <a:pt x="1992827" y="40090"/>
                    </a:cubicBezTo>
                    <a:lnTo>
                      <a:pt x="1992827" y="40090"/>
                    </a:lnTo>
                    <a:cubicBezTo>
                      <a:pt x="1991420" y="40090"/>
                      <a:pt x="1990013" y="39668"/>
                      <a:pt x="1988747" y="38824"/>
                    </a:cubicBezTo>
                    <a:close/>
                    <a:moveTo>
                      <a:pt x="222676" y="27852"/>
                    </a:moveTo>
                    <a:cubicBezTo>
                      <a:pt x="220847" y="24476"/>
                      <a:pt x="222113" y="20256"/>
                      <a:pt x="225489" y="18427"/>
                    </a:cubicBezTo>
                    <a:lnTo>
                      <a:pt x="225489" y="18427"/>
                    </a:lnTo>
                    <a:cubicBezTo>
                      <a:pt x="228865" y="16458"/>
                      <a:pt x="233226" y="17724"/>
                      <a:pt x="235054" y="21100"/>
                    </a:cubicBezTo>
                    <a:lnTo>
                      <a:pt x="235054" y="21100"/>
                    </a:lnTo>
                    <a:cubicBezTo>
                      <a:pt x="236883" y="24476"/>
                      <a:pt x="235758" y="28837"/>
                      <a:pt x="232241" y="30665"/>
                    </a:cubicBezTo>
                    <a:lnTo>
                      <a:pt x="232241" y="30665"/>
                    </a:lnTo>
                    <a:cubicBezTo>
                      <a:pt x="231256" y="31228"/>
                      <a:pt x="229990" y="31509"/>
                      <a:pt x="228865" y="31509"/>
                    </a:cubicBezTo>
                    <a:lnTo>
                      <a:pt x="228865" y="31509"/>
                    </a:lnTo>
                    <a:cubicBezTo>
                      <a:pt x="226474" y="31509"/>
                      <a:pt x="224082" y="30243"/>
                      <a:pt x="222676" y="27852"/>
                    </a:cubicBezTo>
                    <a:close/>
                    <a:moveTo>
                      <a:pt x="1965537" y="25601"/>
                    </a:moveTo>
                    <a:cubicBezTo>
                      <a:pt x="1962021" y="24054"/>
                      <a:pt x="1960473" y="19834"/>
                      <a:pt x="1962021" y="16317"/>
                    </a:cubicBezTo>
                    <a:lnTo>
                      <a:pt x="1962021" y="16317"/>
                    </a:lnTo>
                    <a:cubicBezTo>
                      <a:pt x="1963568" y="12801"/>
                      <a:pt x="1967788" y="11113"/>
                      <a:pt x="1971305" y="12801"/>
                    </a:cubicBezTo>
                    <a:lnTo>
                      <a:pt x="1971305" y="12801"/>
                    </a:lnTo>
                    <a:cubicBezTo>
                      <a:pt x="1974821" y="14348"/>
                      <a:pt x="1976509" y="18427"/>
                      <a:pt x="1974821" y="22085"/>
                    </a:cubicBezTo>
                    <a:lnTo>
                      <a:pt x="1974821" y="22085"/>
                    </a:lnTo>
                    <a:cubicBezTo>
                      <a:pt x="1973696" y="24617"/>
                      <a:pt x="1971164" y="26164"/>
                      <a:pt x="1968350" y="26164"/>
                    </a:cubicBezTo>
                    <a:lnTo>
                      <a:pt x="1968350" y="26164"/>
                    </a:lnTo>
                    <a:cubicBezTo>
                      <a:pt x="1967507" y="26164"/>
                      <a:pt x="1966522" y="26023"/>
                      <a:pt x="1965537" y="25601"/>
                    </a:cubicBezTo>
                    <a:close/>
                    <a:moveTo>
                      <a:pt x="247996" y="15614"/>
                    </a:moveTo>
                    <a:cubicBezTo>
                      <a:pt x="246870" y="11816"/>
                      <a:pt x="248840" y="7877"/>
                      <a:pt x="252638" y="6752"/>
                    </a:cubicBezTo>
                    <a:lnTo>
                      <a:pt x="252638" y="6752"/>
                    </a:lnTo>
                    <a:cubicBezTo>
                      <a:pt x="256295" y="5627"/>
                      <a:pt x="260234" y="7596"/>
                      <a:pt x="261359" y="11394"/>
                    </a:cubicBezTo>
                    <a:lnTo>
                      <a:pt x="261359" y="11394"/>
                    </a:lnTo>
                    <a:cubicBezTo>
                      <a:pt x="262625" y="15051"/>
                      <a:pt x="260515" y="18990"/>
                      <a:pt x="256858" y="20256"/>
                    </a:cubicBezTo>
                    <a:lnTo>
                      <a:pt x="256858" y="20256"/>
                    </a:lnTo>
                    <a:cubicBezTo>
                      <a:pt x="256154" y="20397"/>
                      <a:pt x="255451" y="20537"/>
                      <a:pt x="254748" y="20537"/>
                    </a:cubicBezTo>
                    <a:lnTo>
                      <a:pt x="254748" y="20537"/>
                    </a:lnTo>
                    <a:cubicBezTo>
                      <a:pt x="251653" y="20537"/>
                      <a:pt x="248980" y="18568"/>
                      <a:pt x="247996" y="15614"/>
                    </a:cubicBezTo>
                    <a:close/>
                    <a:moveTo>
                      <a:pt x="1940217" y="17302"/>
                    </a:moveTo>
                    <a:cubicBezTo>
                      <a:pt x="1940217" y="17302"/>
                      <a:pt x="1940217" y="17302"/>
                      <a:pt x="1940217" y="17302"/>
                    </a:cubicBezTo>
                    <a:lnTo>
                      <a:pt x="1940217" y="17302"/>
                    </a:lnTo>
                    <a:cubicBezTo>
                      <a:pt x="1936560" y="16317"/>
                      <a:pt x="1934028" y="12660"/>
                      <a:pt x="1934872" y="8862"/>
                    </a:cubicBezTo>
                    <a:lnTo>
                      <a:pt x="1934872" y="8862"/>
                    </a:lnTo>
                    <a:cubicBezTo>
                      <a:pt x="1935716" y="5064"/>
                      <a:pt x="1939514" y="2673"/>
                      <a:pt x="1943312" y="3517"/>
                    </a:cubicBezTo>
                    <a:lnTo>
                      <a:pt x="1943312" y="3517"/>
                    </a:lnTo>
                    <a:cubicBezTo>
                      <a:pt x="1947110" y="4361"/>
                      <a:pt x="1949501" y="8018"/>
                      <a:pt x="1948657" y="11957"/>
                    </a:cubicBezTo>
                    <a:lnTo>
                      <a:pt x="1948657" y="11957"/>
                    </a:lnTo>
                    <a:cubicBezTo>
                      <a:pt x="1947954" y="15192"/>
                      <a:pt x="1945000" y="17443"/>
                      <a:pt x="1941764" y="17443"/>
                    </a:cubicBezTo>
                    <a:lnTo>
                      <a:pt x="1941764" y="17443"/>
                    </a:lnTo>
                    <a:cubicBezTo>
                      <a:pt x="1941342" y="17443"/>
                      <a:pt x="1940780" y="17302"/>
                      <a:pt x="1940217" y="17302"/>
                    </a:cubicBezTo>
                    <a:close/>
                    <a:moveTo>
                      <a:pt x="275285" y="8581"/>
                    </a:moveTo>
                    <a:cubicBezTo>
                      <a:pt x="274863" y="4642"/>
                      <a:pt x="277676" y="1125"/>
                      <a:pt x="281474" y="844"/>
                    </a:cubicBezTo>
                    <a:lnTo>
                      <a:pt x="281474" y="844"/>
                    </a:lnTo>
                    <a:cubicBezTo>
                      <a:pt x="285272" y="422"/>
                      <a:pt x="288789" y="3235"/>
                      <a:pt x="289211" y="7033"/>
                    </a:cubicBezTo>
                    <a:lnTo>
                      <a:pt x="289211" y="7033"/>
                    </a:lnTo>
                    <a:cubicBezTo>
                      <a:pt x="289633" y="10972"/>
                      <a:pt x="286820" y="14348"/>
                      <a:pt x="282881" y="14770"/>
                    </a:cubicBezTo>
                    <a:lnTo>
                      <a:pt x="282881" y="14770"/>
                    </a:lnTo>
                    <a:cubicBezTo>
                      <a:pt x="282740" y="14770"/>
                      <a:pt x="282459" y="14770"/>
                      <a:pt x="282178" y="14770"/>
                    </a:cubicBezTo>
                    <a:lnTo>
                      <a:pt x="282178" y="14770"/>
                    </a:lnTo>
                    <a:cubicBezTo>
                      <a:pt x="278661" y="14770"/>
                      <a:pt x="275566" y="12097"/>
                      <a:pt x="275285" y="8581"/>
                    </a:cubicBezTo>
                    <a:close/>
                    <a:moveTo>
                      <a:pt x="1913772" y="14067"/>
                    </a:moveTo>
                    <a:cubicBezTo>
                      <a:pt x="1909833" y="14067"/>
                      <a:pt x="1906879" y="10831"/>
                      <a:pt x="1906879" y="6893"/>
                    </a:cubicBezTo>
                    <a:lnTo>
                      <a:pt x="1906879" y="6893"/>
                    </a:lnTo>
                    <a:cubicBezTo>
                      <a:pt x="1906879" y="3095"/>
                      <a:pt x="1910114" y="0"/>
                      <a:pt x="1914053" y="0"/>
                    </a:cubicBezTo>
                    <a:lnTo>
                      <a:pt x="1914053" y="0"/>
                    </a:lnTo>
                    <a:cubicBezTo>
                      <a:pt x="1917992" y="141"/>
                      <a:pt x="1920946" y="3376"/>
                      <a:pt x="1920946" y="7174"/>
                    </a:cubicBezTo>
                    <a:lnTo>
                      <a:pt x="1920946" y="7174"/>
                    </a:lnTo>
                    <a:cubicBezTo>
                      <a:pt x="1920805" y="10972"/>
                      <a:pt x="1917710" y="14067"/>
                      <a:pt x="1913772" y="14067"/>
                    </a:cubicBezTo>
                    <a:lnTo>
                      <a:pt x="1913772" y="14067"/>
                    </a:lnTo>
                    <a:lnTo>
                      <a:pt x="1913772" y="14067"/>
                    </a:lnTo>
                    <a:close/>
                    <a:moveTo>
                      <a:pt x="1878746" y="7033"/>
                    </a:moveTo>
                    <a:cubicBezTo>
                      <a:pt x="1878746" y="3235"/>
                      <a:pt x="1881841" y="0"/>
                      <a:pt x="1885779" y="0"/>
                    </a:cubicBezTo>
                    <a:lnTo>
                      <a:pt x="1885779" y="0"/>
                    </a:lnTo>
                    <a:cubicBezTo>
                      <a:pt x="1889577" y="0"/>
                      <a:pt x="1892812" y="3235"/>
                      <a:pt x="1892812" y="7033"/>
                    </a:cubicBezTo>
                    <a:lnTo>
                      <a:pt x="1892812" y="7033"/>
                    </a:lnTo>
                    <a:cubicBezTo>
                      <a:pt x="1892812" y="10972"/>
                      <a:pt x="1889577" y="14067"/>
                      <a:pt x="1885779" y="14067"/>
                    </a:cubicBezTo>
                    <a:lnTo>
                      <a:pt x="1885779" y="14067"/>
                    </a:lnTo>
                    <a:cubicBezTo>
                      <a:pt x="1881841" y="14067"/>
                      <a:pt x="1878746" y="10972"/>
                      <a:pt x="1878746" y="7033"/>
                    </a:cubicBezTo>
                    <a:close/>
                    <a:moveTo>
                      <a:pt x="1850612" y="7033"/>
                    </a:moveTo>
                    <a:cubicBezTo>
                      <a:pt x="1850612" y="3235"/>
                      <a:pt x="1853707" y="0"/>
                      <a:pt x="1857646" y="0"/>
                    </a:cubicBezTo>
                    <a:lnTo>
                      <a:pt x="1857646" y="0"/>
                    </a:lnTo>
                    <a:cubicBezTo>
                      <a:pt x="1861584" y="0"/>
                      <a:pt x="1864679" y="3235"/>
                      <a:pt x="1864679" y="7033"/>
                    </a:cubicBezTo>
                    <a:lnTo>
                      <a:pt x="1864679" y="7033"/>
                    </a:lnTo>
                    <a:cubicBezTo>
                      <a:pt x="1864679" y="10972"/>
                      <a:pt x="1861584" y="14067"/>
                      <a:pt x="1857646" y="14067"/>
                    </a:cubicBezTo>
                    <a:lnTo>
                      <a:pt x="1857646" y="14067"/>
                    </a:lnTo>
                    <a:cubicBezTo>
                      <a:pt x="1853707" y="14067"/>
                      <a:pt x="1850612" y="10972"/>
                      <a:pt x="1850612" y="7033"/>
                    </a:cubicBezTo>
                    <a:close/>
                    <a:moveTo>
                      <a:pt x="1822479" y="7033"/>
                    </a:moveTo>
                    <a:cubicBezTo>
                      <a:pt x="1822479" y="3235"/>
                      <a:pt x="1825574" y="0"/>
                      <a:pt x="1829512" y="0"/>
                    </a:cubicBezTo>
                    <a:lnTo>
                      <a:pt x="1829512" y="0"/>
                    </a:lnTo>
                    <a:cubicBezTo>
                      <a:pt x="1833451" y="0"/>
                      <a:pt x="1836546" y="3235"/>
                      <a:pt x="1836546" y="7033"/>
                    </a:cubicBezTo>
                    <a:lnTo>
                      <a:pt x="1836546" y="7033"/>
                    </a:lnTo>
                    <a:cubicBezTo>
                      <a:pt x="1836546" y="10972"/>
                      <a:pt x="1833451" y="14067"/>
                      <a:pt x="1829512" y="14067"/>
                    </a:cubicBezTo>
                    <a:lnTo>
                      <a:pt x="1829512" y="14067"/>
                    </a:lnTo>
                    <a:cubicBezTo>
                      <a:pt x="1825574" y="14067"/>
                      <a:pt x="1822479" y="10972"/>
                      <a:pt x="1822479" y="7033"/>
                    </a:cubicBezTo>
                    <a:close/>
                    <a:moveTo>
                      <a:pt x="1794346" y="7033"/>
                    </a:moveTo>
                    <a:cubicBezTo>
                      <a:pt x="1794346" y="3235"/>
                      <a:pt x="1797440" y="0"/>
                      <a:pt x="1801379" y="0"/>
                    </a:cubicBezTo>
                    <a:lnTo>
                      <a:pt x="1801379" y="0"/>
                    </a:lnTo>
                    <a:cubicBezTo>
                      <a:pt x="1805177" y="0"/>
                      <a:pt x="1808412" y="3235"/>
                      <a:pt x="1808412" y="7033"/>
                    </a:cubicBezTo>
                    <a:lnTo>
                      <a:pt x="1808412" y="7033"/>
                    </a:lnTo>
                    <a:cubicBezTo>
                      <a:pt x="1808412" y="10972"/>
                      <a:pt x="1805177" y="14067"/>
                      <a:pt x="1801379" y="14067"/>
                    </a:cubicBezTo>
                    <a:lnTo>
                      <a:pt x="1801379" y="14067"/>
                    </a:lnTo>
                    <a:cubicBezTo>
                      <a:pt x="1797440" y="14067"/>
                      <a:pt x="1794346" y="10972"/>
                      <a:pt x="1794346" y="7033"/>
                    </a:cubicBezTo>
                    <a:close/>
                    <a:moveTo>
                      <a:pt x="1766212" y="7033"/>
                    </a:moveTo>
                    <a:cubicBezTo>
                      <a:pt x="1766212" y="3235"/>
                      <a:pt x="1769307" y="0"/>
                      <a:pt x="1773246" y="0"/>
                    </a:cubicBezTo>
                    <a:lnTo>
                      <a:pt x="1773246" y="0"/>
                    </a:lnTo>
                    <a:cubicBezTo>
                      <a:pt x="1777184" y="0"/>
                      <a:pt x="1780279" y="3235"/>
                      <a:pt x="1780279" y="7033"/>
                    </a:cubicBezTo>
                    <a:lnTo>
                      <a:pt x="1780279" y="7033"/>
                    </a:lnTo>
                    <a:cubicBezTo>
                      <a:pt x="1780279" y="10972"/>
                      <a:pt x="1777184" y="14067"/>
                      <a:pt x="1773246" y="14067"/>
                    </a:cubicBezTo>
                    <a:lnTo>
                      <a:pt x="1773246" y="14067"/>
                    </a:lnTo>
                    <a:cubicBezTo>
                      <a:pt x="1769307" y="14067"/>
                      <a:pt x="1766212" y="10972"/>
                      <a:pt x="1766212" y="7033"/>
                    </a:cubicBezTo>
                    <a:close/>
                    <a:moveTo>
                      <a:pt x="1738079" y="7033"/>
                    </a:moveTo>
                    <a:cubicBezTo>
                      <a:pt x="1738079" y="3235"/>
                      <a:pt x="1741174" y="0"/>
                      <a:pt x="1745112" y="0"/>
                    </a:cubicBezTo>
                    <a:lnTo>
                      <a:pt x="1745112" y="0"/>
                    </a:lnTo>
                    <a:cubicBezTo>
                      <a:pt x="1749051" y="0"/>
                      <a:pt x="1752146" y="3235"/>
                      <a:pt x="1752146" y="7033"/>
                    </a:cubicBezTo>
                    <a:lnTo>
                      <a:pt x="1752146" y="7033"/>
                    </a:lnTo>
                    <a:cubicBezTo>
                      <a:pt x="1752146" y="10972"/>
                      <a:pt x="1749051" y="14067"/>
                      <a:pt x="1745112" y="14067"/>
                    </a:cubicBezTo>
                    <a:lnTo>
                      <a:pt x="1745112" y="14067"/>
                    </a:lnTo>
                    <a:cubicBezTo>
                      <a:pt x="1741174" y="14067"/>
                      <a:pt x="1738079" y="10972"/>
                      <a:pt x="1738079" y="7033"/>
                    </a:cubicBezTo>
                    <a:close/>
                    <a:moveTo>
                      <a:pt x="1709946" y="7033"/>
                    </a:moveTo>
                    <a:cubicBezTo>
                      <a:pt x="1709946" y="3235"/>
                      <a:pt x="1713040" y="0"/>
                      <a:pt x="1716979" y="0"/>
                    </a:cubicBezTo>
                    <a:lnTo>
                      <a:pt x="1716979" y="0"/>
                    </a:lnTo>
                    <a:cubicBezTo>
                      <a:pt x="1720777" y="0"/>
                      <a:pt x="1724012" y="3235"/>
                      <a:pt x="1724012" y="7033"/>
                    </a:cubicBezTo>
                    <a:lnTo>
                      <a:pt x="1724012" y="7033"/>
                    </a:lnTo>
                    <a:cubicBezTo>
                      <a:pt x="1724012" y="10972"/>
                      <a:pt x="1720777" y="14067"/>
                      <a:pt x="1716979" y="14067"/>
                    </a:cubicBezTo>
                    <a:lnTo>
                      <a:pt x="1716979" y="14067"/>
                    </a:lnTo>
                    <a:cubicBezTo>
                      <a:pt x="1713040" y="14067"/>
                      <a:pt x="1709946" y="10972"/>
                      <a:pt x="1709946" y="7033"/>
                    </a:cubicBezTo>
                    <a:close/>
                    <a:moveTo>
                      <a:pt x="1681812" y="7033"/>
                    </a:moveTo>
                    <a:cubicBezTo>
                      <a:pt x="1681812" y="3235"/>
                      <a:pt x="1684907" y="0"/>
                      <a:pt x="1688846" y="0"/>
                    </a:cubicBezTo>
                    <a:lnTo>
                      <a:pt x="1688846" y="0"/>
                    </a:lnTo>
                    <a:cubicBezTo>
                      <a:pt x="1692784" y="0"/>
                      <a:pt x="1695879" y="3235"/>
                      <a:pt x="1695879" y="7033"/>
                    </a:cubicBezTo>
                    <a:lnTo>
                      <a:pt x="1695879" y="7033"/>
                    </a:lnTo>
                    <a:cubicBezTo>
                      <a:pt x="1695879" y="10972"/>
                      <a:pt x="1692784" y="14067"/>
                      <a:pt x="1688846" y="14067"/>
                    </a:cubicBezTo>
                    <a:lnTo>
                      <a:pt x="1688846" y="14067"/>
                    </a:lnTo>
                    <a:cubicBezTo>
                      <a:pt x="1684907" y="14067"/>
                      <a:pt x="1681812" y="10972"/>
                      <a:pt x="1681812" y="7033"/>
                    </a:cubicBezTo>
                    <a:close/>
                    <a:moveTo>
                      <a:pt x="1653679" y="7033"/>
                    </a:moveTo>
                    <a:cubicBezTo>
                      <a:pt x="1653679" y="3235"/>
                      <a:pt x="1656774" y="0"/>
                      <a:pt x="1660712" y="0"/>
                    </a:cubicBezTo>
                    <a:lnTo>
                      <a:pt x="1660712" y="0"/>
                    </a:lnTo>
                    <a:cubicBezTo>
                      <a:pt x="1664651" y="0"/>
                      <a:pt x="1667746" y="3235"/>
                      <a:pt x="1667746" y="7033"/>
                    </a:cubicBezTo>
                    <a:lnTo>
                      <a:pt x="1667746" y="7033"/>
                    </a:lnTo>
                    <a:cubicBezTo>
                      <a:pt x="1667746" y="10972"/>
                      <a:pt x="1664651" y="14067"/>
                      <a:pt x="1660712" y="14067"/>
                    </a:cubicBezTo>
                    <a:lnTo>
                      <a:pt x="1660712" y="14067"/>
                    </a:lnTo>
                    <a:cubicBezTo>
                      <a:pt x="1656774" y="14067"/>
                      <a:pt x="1653679" y="10972"/>
                      <a:pt x="1653679" y="7033"/>
                    </a:cubicBezTo>
                    <a:close/>
                    <a:moveTo>
                      <a:pt x="1625546" y="7033"/>
                    </a:moveTo>
                    <a:cubicBezTo>
                      <a:pt x="1625546" y="3235"/>
                      <a:pt x="1628640" y="0"/>
                      <a:pt x="1632579" y="0"/>
                    </a:cubicBezTo>
                    <a:lnTo>
                      <a:pt x="1632579" y="0"/>
                    </a:lnTo>
                    <a:cubicBezTo>
                      <a:pt x="1636377" y="0"/>
                      <a:pt x="1639612" y="3235"/>
                      <a:pt x="1639612" y="7033"/>
                    </a:cubicBezTo>
                    <a:lnTo>
                      <a:pt x="1639612" y="7033"/>
                    </a:lnTo>
                    <a:cubicBezTo>
                      <a:pt x="1639612" y="10972"/>
                      <a:pt x="1636377" y="14067"/>
                      <a:pt x="1632579" y="14067"/>
                    </a:cubicBezTo>
                    <a:lnTo>
                      <a:pt x="1632579" y="14067"/>
                    </a:lnTo>
                    <a:cubicBezTo>
                      <a:pt x="1628640" y="14067"/>
                      <a:pt x="1625546" y="10972"/>
                      <a:pt x="1625546" y="7033"/>
                    </a:cubicBezTo>
                    <a:close/>
                    <a:moveTo>
                      <a:pt x="1597412" y="7033"/>
                    </a:moveTo>
                    <a:cubicBezTo>
                      <a:pt x="1597412" y="3235"/>
                      <a:pt x="1600507" y="0"/>
                      <a:pt x="1604446" y="0"/>
                    </a:cubicBezTo>
                    <a:lnTo>
                      <a:pt x="1604446" y="0"/>
                    </a:lnTo>
                    <a:cubicBezTo>
                      <a:pt x="1608384" y="0"/>
                      <a:pt x="1611479" y="3235"/>
                      <a:pt x="1611479" y="7033"/>
                    </a:cubicBezTo>
                    <a:lnTo>
                      <a:pt x="1611479" y="7033"/>
                    </a:lnTo>
                    <a:cubicBezTo>
                      <a:pt x="1611479" y="10972"/>
                      <a:pt x="1608384" y="14067"/>
                      <a:pt x="1604446" y="14067"/>
                    </a:cubicBezTo>
                    <a:lnTo>
                      <a:pt x="1604446" y="14067"/>
                    </a:lnTo>
                    <a:cubicBezTo>
                      <a:pt x="1600507" y="14067"/>
                      <a:pt x="1597412" y="10972"/>
                      <a:pt x="1597412" y="7033"/>
                    </a:cubicBezTo>
                    <a:close/>
                    <a:moveTo>
                      <a:pt x="1569279" y="7033"/>
                    </a:moveTo>
                    <a:cubicBezTo>
                      <a:pt x="1569279" y="3235"/>
                      <a:pt x="1572374" y="0"/>
                      <a:pt x="1576312" y="0"/>
                    </a:cubicBezTo>
                    <a:lnTo>
                      <a:pt x="1576312" y="0"/>
                    </a:lnTo>
                    <a:cubicBezTo>
                      <a:pt x="1580251" y="0"/>
                      <a:pt x="1583346" y="3235"/>
                      <a:pt x="1583346" y="7033"/>
                    </a:cubicBezTo>
                    <a:lnTo>
                      <a:pt x="1583346" y="7033"/>
                    </a:lnTo>
                    <a:cubicBezTo>
                      <a:pt x="1583346" y="10972"/>
                      <a:pt x="1580251" y="14067"/>
                      <a:pt x="1576312" y="14067"/>
                    </a:cubicBezTo>
                    <a:lnTo>
                      <a:pt x="1576312" y="14067"/>
                    </a:lnTo>
                    <a:cubicBezTo>
                      <a:pt x="1572374" y="14067"/>
                      <a:pt x="1569279" y="10972"/>
                      <a:pt x="1569279" y="7033"/>
                    </a:cubicBezTo>
                    <a:close/>
                    <a:moveTo>
                      <a:pt x="1541146" y="7033"/>
                    </a:moveTo>
                    <a:cubicBezTo>
                      <a:pt x="1541146" y="3235"/>
                      <a:pt x="1544240" y="0"/>
                      <a:pt x="1548179" y="0"/>
                    </a:cubicBezTo>
                    <a:lnTo>
                      <a:pt x="1548179" y="0"/>
                    </a:lnTo>
                    <a:cubicBezTo>
                      <a:pt x="1552118" y="0"/>
                      <a:pt x="1555212" y="3235"/>
                      <a:pt x="1555212" y="7033"/>
                    </a:cubicBezTo>
                    <a:lnTo>
                      <a:pt x="1555212" y="7033"/>
                    </a:lnTo>
                    <a:cubicBezTo>
                      <a:pt x="1555212" y="10972"/>
                      <a:pt x="1552118" y="14067"/>
                      <a:pt x="1548179" y="14067"/>
                    </a:cubicBezTo>
                    <a:lnTo>
                      <a:pt x="1548179" y="14067"/>
                    </a:lnTo>
                    <a:cubicBezTo>
                      <a:pt x="1544240" y="14067"/>
                      <a:pt x="1541146" y="10972"/>
                      <a:pt x="1541146" y="7033"/>
                    </a:cubicBezTo>
                    <a:close/>
                    <a:moveTo>
                      <a:pt x="1513012" y="7033"/>
                    </a:moveTo>
                    <a:cubicBezTo>
                      <a:pt x="1513012" y="3235"/>
                      <a:pt x="1516107" y="0"/>
                      <a:pt x="1520045" y="0"/>
                    </a:cubicBezTo>
                    <a:lnTo>
                      <a:pt x="1520045" y="0"/>
                    </a:lnTo>
                    <a:cubicBezTo>
                      <a:pt x="1523843" y="0"/>
                      <a:pt x="1527079" y="3235"/>
                      <a:pt x="1527079" y="7033"/>
                    </a:cubicBezTo>
                    <a:lnTo>
                      <a:pt x="1527079" y="7033"/>
                    </a:lnTo>
                    <a:cubicBezTo>
                      <a:pt x="1527079" y="10972"/>
                      <a:pt x="1523843" y="14067"/>
                      <a:pt x="1520045" y="14067"/>
                    </a:cubicBezTo>
                    <a:lnTo>
                      <a:pt x="1520045" y="14067"/>
                    </a:lnTo>
                    <a:cubicBezTo>
                      <a:pt x="1516107" y="14067"/>
                      <a:pt x="1513012" y="10972"/>
                      <a:pt x="1513012" y="7033"/>
                    </a:cubicBezTo>
                    <a:close/>
                    <a:moveTo>
                      <a:pt x="1484879" y="7033"/>
                    </a:moveTo>
                    <a:cubicBezTo>
                      <a:pt x="1484879" y="3235"/>
                      <a:pt x="1487973" y="0"/>
                      <a:pt x="1491912" y="0"/>
                    </a:cubicBezTo>
                    <a:lnTo>
                      <a:pt x="1491912" y="0"/>
                    </a:lnTo>
                    <a:cubicBezTo>
                      <a:pt x="1495851" y="0"/>
                      <a:pt x="1498945" y="3235"/>
                      <a:pt x="1498945" y="7033"/>
                    </a:cubicBezTo>
                    <a:lnTo>
                      <a:pt x="1498945" y="7033"/>
                    </a:lnTo>
                    <a:cubicBezTo>
                      <a:pt x="1498945" y="10972"/>
                      <a:pt x="1495851" y="14067"/>
                      <a:pt x="1491912" y="14067"/>
                    </a:cubicBezTo>
                    <a:lnTo>
                      <a:pt x="1491912" y="14067"/>
                    </a:lnTo>
                    <a:cubicBezTo>
                      <a:pt x="1487973" y="14067"/>
                      <a:pt x="1484879" y="10972"/>
                      <a:pt x="1484879" y="7033"/>
                    </a:cubicBezTo>
                    <a:close/>
                    <a:moveTo>
                      <a:pt x="1456745" y="7033"/>
                    </a:moveTo>
                    <a:cubicBezTo>
                      <a:pt x="1456745" y="3235"/>
                      <a:pt x="1459840" y="0"/>
                      <a:pt x="1463779" y="0"/>
                    </a:cubicBezTo>
                    <a:lnTo>
                      <a:pt x="1463779" y="0"/>
                    </a:lnTo>
                    <a:cubicBezTo>
                      <a:pt x="1467717" y="0"/>
                      <a:pt x="1470812" y="3235"/>
                      <a:pt x="1470812" y="7033"/>
                    </a:cubicBezTo>
                    <a:lnTo>
                      <a:pt x="1470812" y="7033"/>
                    </a:lnTo>
                    <a:cubicBezTo>
                      <a:pt x="1470812" y="10972"/>
                      <a:pt x="1467717" y="14067"/>
                      <a:pt x="1463779" y="14067"/>
                    </a:cubicBezTo>
                    <a:lnTo>
                      <a:pt x="1463779" y="14067"/>
                    </a:lnTo>
                    <a:cubicBezTo>
                      <a:pt x="1459840" y="14067"/>
                      <a:pt x="1456745" y="10972"/>
                      <a:pt x="1456745" y="7033"/>
                    </a:cubicBezTo>
                    <a:close/>
                    <a:moveTo>
                      <a:pt x="1428612" y="7033"/>
                    </a:moveTo>
                    <a:cubicBezTo>
                      <a:pt x="1428612" y="3235"/>
                      <a:pt x="1431707" y="0"/>
                      <a:pt x="1435645" y="0"/>
                    </a:cubicBezTo>
                    <a:lnTo>
                      <a:pt x="1435645" y="0"/>
                    </a:lnTo>
                    <a:cubicBezTo>
                      <a:pt x="1439443" y="0"/>
                      <a:pt x="1442679" y="3235"/>
                      <a:pt x="1442679" y="7033"/>
                    </a:cubicBezTo>
                    <a:lnTo>
                      <a:pt x="1442679" y="7033"/>
                    </a:lnTo>
                    <a:cubicBezTo>
                      <a:pt x="1442679" y="10972"/>
                      <a:pt x="1439443" y="14067"/>
                      <a:pt x="1435645" y="14067"/>
                    </a:cubicBezTo>
                    <a:lnTo>
                      <a:pt x="1435645" y="14067"/>
                    </a:lnTo>
                    <a:cubicBezTo>
                      <a:pt x="1431707" y="14067"/>
                      <a:pt x="1428612" y="10972"/>
                      <a:pt x="1428612" y="7033"/>
                    </a:cubicBezTo>
                    <a:close/>
                    <a:moveTo>
                      <a:pt x="1400479" y="7033"/>
                    </a:moveTo>
                    <a:cubicBezTo>
                      <a:pt x="1400479" y="3235"/>
                      <a:pt x="1403573" y="0"/>
                      <a:pt x="1407512" y="0"/>
                    </a:cubicBezTo>
                    <a:lnTo>
                      <a:pt x="1407512" y="0"/>
                    </a:lnTo>
                    <a:cubicBezTo>
                      <a:pt x="1411451" y="0"/>
                      <a:pt x="1414545" y="3235"/>
                      <a:pt x="1414545" y="7033"/>
                    </a:cubicBezTo>
                    <a:lnTo>
                      <a:pt x="1414545" y="7033"/>
                    </a:lnTo>
                    <a:cubicBezTo>
                      <a:pt x="1414545" y="10972"/>
                      <a:pt x="1411451" y="14067"/>
                      <a:pt x="1407512" y="14067"/>
                    </a:cubicBezTo>
                    <a:lnTo>
                      <a:pt x="1407512" y="14067"/>
                    </a:lnTo>
                    <a:cubicBezTo>
                      <a:pt x="1403573" y="14067"/>
                      <a:pt x="1400479" y="10972"/>
                      <a:pt x="1400479" y="7033"/>
                    </a:cubicBezTo>
                    <a:close/>
                    <a:moveTo>
                      <a:pt x="1372345" y="7033"/>
                    </a:moveTo>
                    <a:cubicBezTo>
                      <a:pt x="1372345" y="3235"/>
                      <a:pt x="1375440" y="0"/>
                      <a:pt x="1379379" y="0"/>
                    </a:cubicBezTo>
                    <a:lnTo>
                      <a:pt x="1379379" y="0"/>
                    </a:lnTo>
                    <a:cubicBezTo>
                      <a:pt x="1383317" y="0"/>
                      <a:pt x="1386412" y="3235"/>
                      <a:pt x="1386412" y="7033"/>
                    </a:cubicBezTo>
                    <a:lnTo>
                      <a:pt x="1386412" y="7033"/>
                    </a:lnTo>
                    <a:cubicBezTo>
                      <a:pt x="1386412" y="10972"/>
                      <a:pt x="1383317" y="14067"/>
                      <a:pt x="1379379" y="14067"/>
                    </a:cubicBezTo>
                    <a:lnTo>
                      <a:pt x="1379379" y="14067"/>
                    </a:lnTo>
                    <a:cubicBezTo>
                      <a:pt x="1375440" y="14067"/>
                      <a:pt x="1372345" y="10972"/>
                      <a:pt x="1372345" y="7033"/>
                    </a:cubicBezTo>
                    <a:close/>
                    <a:moveTo>
                      <a:pt x="1344212" y="7033"/>
                    </a:moveTo>
                    <a:cubicBezTo>
                      <a:pt x="1344212" y="3235"/>
                      <a:pt x="1347307" y="0"/>
                      <a:pt x="1351245" y="0"/>
                    </a:cubicBezTo>
                    <a:lnTo>
                      <a:pt x="1351245" y="0"/>
                    </a:lnTo>
                    <a:cubicBezTo>
                      <a:pt x="1355043" y="0"/>
                      <a:pt x="1358279" y="3235"/>
                      <a:pt x="1358279" y="7033"/>
                    </a:cubicBezTo>
                    <a:lnTo>
                      <a:pt x="1358279" y="7033"/>
                    </a:lnTo>
                    <a:cubicBezTo>
                      <a:pt x="1358279" y="10972"/>
                      <a:pt x="1355043" y="14067"/>
                      <a:pt x="1351245" y="14067"/>
                    </a:cubicBezTo>
                    <a:lnTo>
                      <a:pt x="1351245" y="14067"/>
                    </a:lnTo>
                    <a:cubicBezTo>
                      <a:pt x="1347307" y="14067"/>
                      <a:pt x="1344212" y="10972"/>
                      <a:pt x="1344212" y="7033"/>
                    </a:cubicBezTo>
                    <a:close/>
                    <a:moveTo>
                      <a:pt x="1316079" y="7033"/>
                    </a:moveTo>
                    <a:cubicBezTo>
                      <a:pt x="1316079" y="3235"/>
                      <a:pt x="1319173" y="0"/>
                      <a:pt x="1323112" y="0"/>
                    </a:cubicBezTo>
                    <a:lnTo>
                      <a:pt x="1323112" y="0"/>
                    </a:lnTo>
                    <a:cubicBezTo>
                      <a:pt x="1327051" y="0"/>
                      <a:pt x="1330145" y="3235"/>
                      <a:pt x="1330145" y="7033"/>
                    </a:cubicBezTo>
                    <a:lnTo>
                      <a:pt x="1330145" y="7033"/>
                    </a:lnTo>
                    <a:cubicBezTo>
                      <a:pt x="1330145" y="10972"/>
                      <a:pt x="1327051" y="14067"/>
                      <a:pt x="1323112" y="14067"/>
                    </a:cubicBezTo>
                    <a:lnTo>
                      <a:pt x="1323112" y="14067"/>
                    </a:lnTo>
                    <a:cubicBezTo>
                      <a:pt x="1319173" y="14067"/>
                      <a:pt x="1316079" y="10972"/>
                      <a:pt x="1316079" y="7033"/>
                    </a:cubicBezTo>
                    <a:close/>
                    <a:moveTo>
                      <a:pt x="1287945" y="7033"/>
                    </a:moveTo>
                    <a:cubicBezTo>
                      <a:pt x="1287945" y="3235"/>
                      <a:pt x="1291040" y="0"/>
                      <a:pt x="1294979" y="0"/>
                    </a:cubicBezTo>
                    <a:lnTo>
                      <a:pt x="1294979" y="0"/>
                    </a:lnTo>
                    <a:cubicBezTo>
                      <a:pt x="1298917" y="0"/>
                      <a:pt x="1302012" y="3235"/>
                      <a:pt x="1302012" y="7033"/>
                    </a:cubicBezTo>
                    <a:lnTo>
                      <a:pt x="1302012" y="7033"/>
                    </a:lnTo>
                    <a:cubicBezTo>
                      <a:pt x="1302012" y="10972"/>
                      <a:pt x="1298917" y="14067"/>
                      <a:pt x="1294979" y="14067"/>
                    </a:cubicBezTo>
                    <a:lnTo>
                      <a:pt x="1294979" y="14067"/>
                    </a:lnTo>
                    <a:cubicBezTo>
                      <a:pt x="1291040" y="14067"/>
                      <a:pt x="1287945" y="10972"/>
                      <a:pt x="1287945" y="7033"/>
                    </a:cubicBezTo>
                    <a:close/>
                    <a:moveTo>
                      <a:pt x="1259812" y="7033"/>
                    </a:moveTo>
                    <a:cubicBezTo>
                      <a:pt x="1259812" y="3235"/>
                      <a:pt x="1262907" y="0"/>
                      <a:pt x="1266845" y="0"/>
                    </a:cubicBezTo>
                    <a:lnTo>
                      <a:pt x="1266845" y="0"/>
                    </a:lnTo>
                    <a:cubicBezTo>
                      <a:pt x="1270643" y="0"/>
                      <a:pt x="1273879" y="3235"/>
                      <a:pt x="1273879" y="7033"/>
                    </a:cubicBezTo>
                    <a:lnTo>
                      <a:pt x="1273879" y="7033"/>
                    </a:lnTo>
                    <a:cubicBezTo>
                      <a:pt x="1273879" y="10972"/>
                      <a:pt x="1270643" y="14067"/>
                      <a:pt x="1266845" y="14067"/>
                    </a:cubicBezTo>
                    <a:lnTo>
                      <a:pt x="1266845" y="14067"/>
                    </a:lnTo>
                    <a:cubicBezTo>
                      <a:pt x="1262907" y="14067"/>
                      <a:pt x="1259812" y="10972"/>
                      <a:pt x="1259812" y="7033"/>
                    </a:cubicBezTo>
                    <a:close/>
                    <a:moveTo>
                      <a:pt x="1231679" y="7033"/>
                    </a:moveTo>
                    <a:cubicBezTo>
                      <a:pt x="1231679" y="3235"/>
                      <a:pt x="1234773" y="0"/>
                      <a:pt x="1238712" y="0"/>
                    </a:cubicBezTo>
                    <a:lnTo>
                      <a:pt x="1238712" y="0"/>
                    </a:lnTo>
                    <a:cubicBezTo>
                      <a:pt x="1242651" y="0"/>
                      <a:pt x="1245745" y="3235"/>
                      <a:pt x="1245745" y="7033"/>
                    </a:cubicBezTo>
                    <a:lnTo>
                      <a:pt x="1245745" y="7033"/>
                    </a:lnTo>
                    <a:cubicBezTo>
                      <a:pt x="1245745" y="10972"/>
                      <a:pt x="1242651" y="14067"/>
                      <a:pt x="1238712" y="14067"/>
                    </a:cubicBezTo>
                    <a:lnTo>
                      <a:pt x="1238712" y="14067"/>
                    </a:lnTo>
                    <a:cubicBezTo>
                      <a:pt x="1234773" y="14067"/>
                      <a:pt x="1231679" y="10972"/>
                      <a:pt x="1231679" y="7033"/>
                    </a:cubicBezTo>
                    <a:close/>
                    <a:moveTo>
                      <a:pt x="1203545" y="7033"/>
                    </a:moveTo>
                    <a:cubicBezTo>
                      <a:pt x="1203545" y="3235"/>
                      <a:pt x="1206640" y="0"/>
                      <a:pt x="1210579" y="0"/>
                    </a:cubicBezTo>
                    <a:lnTo>
                      <a:pt x="1210579" y="0"/>
                    </a:lnTo>
                    <a:cubicBezTo>
                      <a:pt x="1214517" y="0"/>
                      <a:pt x="1217612" y="3235"/>
                      <a:pt x="1217612" y="7033"/>
                    </a:cubicBezTo>
                    <a:lnTo>
                      <a:pt x="1217612" y="7033"/>
                    </a:lnTo>
                    <a:cubicBezTo>
                      <a:pt x="1217612" y="10972"/>
                      <a:pt x="1214517" y="14067"/>
                      <a:pt x="1210579" y="14067"/>
                    </a:cubicBezTo>
                    <a:lnTo>
                      <a:pt x="1210579" y="14067"/>
                    </a:lnTo>
                    <a:cubicBezTo>
                      <a:pt x="1206640" y="14067"/>
                      <a:pt x="1203545" y="10972"/>
                      <a:pt x="1203545" y="7033"/>
                    </a:cubicBezTo>
                    <a:close/>
                    <a:moveTo>
                      <a:pt x="1175412" y="7033"/>
                    </a:moveTo>
                    <a:cubicBezTo>
                      <a:pt x="1175412" y="3235"/>
                      <a:pt x="1178507" y="0"/>
                      <a:pt x="1182445" y="0"/>
                    </a:cubicBezTo>
                    <a:lnTo>
                      <a:pt x="1182445" y="0"/>
                    </a:lnTo>
                    <a:cubicBezTo>
                      <a:pt x="1186384" y="0"/>
                      <a:pt x="1189479" y="3235"/>
                      <a:pt x="1189479" y="7033"/>
                    </a:cubicBezTo>
                    <a:lnTo>
                      <a:pt x="1189479" y="7033"/>
                    </a:lnTo>
                    <a:cubicBezTo>
                      <a:pt x="1189479" y="10972"/>
                      <a:pt x="1186384" y="14067"/>
                      <a:pt x="1182445" y="14067"/>
                    </a:cubicBezTo>
                    <a:lnTo>
                      <a:pt x="1182445" y="14067"/>
                    </a:lnTo>
                    <a:cubicBezTo>
                      <a:pt x="1178507" y="14067"/>
                      <a:pt x="1175412" y="10972"/>
                      <a:pt x="1175412" y="7033"/>
                    </a:cubicBezTo>
                    <a:close/>
                    <a:moveTo>
                      <a:pt x="1147278" y="7033"/>
                    </a:moveTo>
                    <a:cubicBezTo>
                      <a:pt x="1147278" y="3235"/>
                      <a:pt x="1150373" y="0"/>
                      <a:pt x="1154312" y="0"/>
                    </a:cubicBezTo>
                    <a:lnTo>
                      <a:pt x="1154312" y="0"/>
                    </a:lnTo>
                    <a:cubicBezTo>
                      <a:pt x="1158250" y="0"/>
                      <a:pt x="1161345" y="3235"/>
                      <a:pt x="1161345" y="7033"/>
                    </a:cubicBezTo>
                    <a:lnTo>
                      <a:pt x="1161345" y="7033"/>
                    </a:lnTo>
                    <a:cubicBezTo>
                      <a:pt x="1161345" y="10972"/>
                      <a:pt x="1158250" y="14067"/>
                      <a:pt x="1154312" y="14067"/>
                    </a:cubicBezTo>
                    <a:lnTo>
                      <a:pt x="1154312" y="14067"/>
                    </a:lnTo>
                    <a:cubicBezTo>
                      <a:pt x="1150373" y="14067"/>
                      <a:pt x="1147278" y="10972"/>
                      <a:pt x="1147278" y="7033"/>
                    </a:cubicBezTo>
                    <a:close/>
                    <a:moveTo>
                      <a:pt x="1119145" y="7033"/>
                    </a:moveTo>
                    <a:cubicBezTo>
                      <a:pt x="1119145" y="3235"/>
                      <a:pt x="1122240" y="0"/>
                      <a:pt x="1126178" y="0"/>
                    </a:cubicBezTo>
                    <a:lnTo>
                      <a:pt x="1126178" y="0"/>
                    </a:lnTo>
                    <a:cubicBezTo>
                      <a:pt x="1130117" y="0"/>
                      <a:pt x="1133212" y="3235"/>
                      <a:pt x="1133212" y="7033"/>
                    </a:cubicBezTo>
                    <a:lnTo>
                      <a:pt x="1133212" y="7033"/>
                    </a:lnTo>
                    <a:cubicBezTo>
                      <a:pt x="1133212" y="10972"/>
                      <a:pt x="1130117" y="14067"/>
                      <a:pt x="1126178" y="14067"/>
                    </a:cubicBezTo>
                    <a:lnTo>
                      <a:pt x="1126178" y="14067"/>
                    </a:lnTo>
                    <a:cubicBezTo>
                      <a:pt x="1122240" y="14067"/>
                      <a:pt x="1119145" y="10972"/>
                      <a:pt x="1119145" y="7033"/>
                    </a:cubicBezTo>
                    <a:close/>
                    <a:moveTo>
                      <a:pt x="1091012" y="7033"/>
                    </a:moveTo>
                    <a:cubicBezTo>
                      <a:pt x="1091012" y="3235"/>
                      <a:pt x="1094106" y="0"/>
                      <a:pt x="1098045" y="0"/>
                    </a:cubicBezTo>
                    <a:lnTo>
                      <a:pt x="1098045" y="0"/>
                    </a:lnTo>
                    <a:cubicBezTo>
                      <a:pt x="1101984" y="0"/>
                      <a:pt x="1105078" y="3235"/>
                      <a:pt x="1105078" y="7033"/>
                    </a:cubicBezTo>
                    <a:lnTo>
                      <a:pt x="1105078" y="7033"/>
                    </a:lnTo>
                    <a:cubicBezTo>
                      <a:pt x="1105078" y="10972"/>
                      <a:pt x="1101984" y="14067"/>
                      <a:pt x="1098045" y="14067"/>
                    </a:cubicBezTo>
                    <a:lnTo>
                      <a:pt x="1098045" y="14067"/>
                    </a:lnTo>
                    <a:cubicBezTo>
                      <a:pt x="1094106" y="14067"/>
                      <a:pt x="1091012" y="10972"/>
                      <a:pt x="1091012" y="7033"/>
                    </a:cubicBezTo>
                    <a:close/>
                    <a:moveTo>
                      <a:pt x="1062878" y="7033"/>
                    </a:moveTo>
                    <a:cubicBezTo>
                      <a:pt x="1062878" y="3235"/>
                      <a:pt x="1065973" y="0"/>
                      <a:pt x="1069912" y="0"/>
                    </a:cubicBezTo>
                    <a:lnTo>
                      <a:pt x="1069912" y="0"/>
                    </a:lnTo>
                    <a:cubicBezTo>
                      <a:pt x="1073850" y="0"/>
                      <a:pt x="1076945" y="3235"/>
                      <a:pt x="1076945" y="7033"/>
                    </a:cubicBezTo>
                    <a:lnTo>
                      <a:pt x="1076945" y="7033"/>
                    </a:lnTo>
                    <a:cubicBezTo>
                      <a:pt x="1076945" y="10972"/>
                      <a:pt x="1073850" y="14067"/>
                      <a:pt x="1069912" y="14067"/>
                    </a:cubicBezTo>
                    <a:lnTo>
                      <a:pt x="1069912" y="14067"/>
                    </a:lnTo>
                    <a:cubicBezTo>
                      <a:pt x="1065973" y="14067"/>
                      <a:pt x="1062878" y="10972"/>
                      <a:pt x="1062878" y="7033"/>
                    </a:cubicBezTo>
                    <a:close/>
                    <a:moveTo>
                      <a:pt x="1034745" y="7033"/>
                    </a:moveTo>
                    <a:cubicBezTo>
                      <a:pt x="1034745" y="3235"/>
                      <a:pt x="1037840" y="0"/>
                      <a:pt x="1041778" y="0"/>
                    </a:cubicBezTo>
                    <a:lnTo>
                      <a:pt x="1041778" y="0"/>
                    </a:lnTo>
                    <a:cubicBezTo>
                      <a:pt x="1045717" y="0"/>
                      <a:pt x="1048812" y="3235"/>
                      <a:pt x="1048812" y="7033"/>
                    </a:cubicBezTo>
                    <a:lnTo>
                      <a:pt x="1048812" y="7033"/>
                    </a:lnTo>
                    <a:cubicBezTo>
                      <a:pt x="1048812" y="10972"/>
                      <a:pt x="1045717" y="14067"/>
                      <a:pt x="1041778" y="14067"/>
                    </a:cubicBezTo>
                    <a:lnTo>
                      <a:pt x="1041778" y="14067"/>
                    </a:lnTo>
                    <a:cubicBezTo>
                      <a:pt x="1037840" y="14067"/>
                      <a:pt x="1034745" y="10972"/>
                      <a:pt x="1034745" y="7033"/>
                    </a:cubicBezTo>
                    <a:close/>
                    <a:moveTo>
                      <a:pt x="1006612" y="7033"/>
                    </a:moveTo>
                    <a:cubicBezTo>
                      <a:pt x="1006612" y="3235"/>
                      <a:pt x="1009706" y="0"/>
                      <a:pt x="1013645" y="0"/>
                    </a:cubicBezTo>
                    <a:lnTo>
                      <a:pt x="1013645" y="0"/>
                    </a:lnTo>
                    <a:cubicBezTo>
                      <a:pt x="1017584" y="0"/>
                      <a:pt x="1020678" y="3235"/>
                      <a:pt x="1020678" y="7033"/>
                    </a:cubicBezTo>
                    <a:lnTo>
                      <a:pt x="1020678" y="7033"/>
                    </a:lnTo>
                    <a:cubicBezTo>
                      <a:pt x="1020678" y="10972"/>
                      <a:pt x="1017584" y="14067"/>
                      <a:pt x="1013645" y="14067"/>
                    </a:cubicBezTo>
                    <a:lnTo>
                      <a:pt x="1013645" y="14067"/>
                    </a:lnTo>
                    <a:cubicBezTo>
                      <a:pt x="1009706" y="14067"/>
                      <a:pt x="1006612" y="10972"/>
                      <a:pt x="1006612" y="7033"/>
                    </a:cubicBezTo>
                    <a:close/>
                    <a:moveTo>
                      <a:pt x="978478" y="7033"/>
                    </a:moveTo>
                    <a:cubicBezTo>
                      <a:pt x="978478" y="3235"/>
                      <a:pt x="981573" y="0"/>
                      <a:pt x="985512" y="0"/>
                    </a:cubicBezTo>
                    <a:lnTo>
                      <a:pt x="985512" y="0"/>
                    </a:lnTo>
                    <a:cubicBezTo>
                      <a:pt x="989450" y="0"/>
                      <a:pt x="992545" y="3235"/>
                      <a:pt x="992545" y="7033"/>
                    </a:cubicBezTo>
                    <a:lnTo>
                      <a:pt x="992545" y="7033"/>
                    </a:lnTo>
                    <a:cubicBezTo>
                      <a:pt x="992545" y="10972"/>
                      <a:pt x="989450" y="14067"/>
                      <a:pt x="985512" y="14067"/>
                    </a:cubicBezTo>
                    <a:lnTo>
                      <a:pt x="985512" y="14067"/>
                    </a:lnTo>
                    <a:cubicBezTo>
                      <a:pt x="981573" y="14067"/>
                      <a:pt x="978478" y="10972"/>
                      <a:pt x="978478" y="7033"/>
                    </a:cubicBezTo>
                    <a:close/>
                    <a:moveTo>
                      <a:pt x="950345" y="7033"/>
                    </a:moveTo>
                    <a:cubicBezTo>
                      <a:pt x="950345" y="3235"/>
                      <a:pt x="953440" y="0"/>
                      <a:pt x="957378" y="0"/>
                    </a:cubicBezTo>
                    <a:lnTo>
                      <a:pt x="957378" y="0"/>
                    </a:lnTo>
                    <a:cubicBezTo>
                      <a:pt x="961317" y="0"/>
                      <a:pt x="964412" y="3235"/>
                      <a:pt x="964412" y="7033"/>
                    </a:cubicBezTo>
                    <a:lnTo>
                      <a:pt x="964412" y="7033"/>
                    </a:lnTo>
                    <a:cubicBezTo>
                      <a:pt x="964412" y="10972"/>
                      <a:pt x="961317" y="14067"/>
                      <a:pt x="957378" y="14067"/>
                    </a:cubicBezTo>
                    <a:lnTo>
                      <a:pt x="957378" y="14067"/>
                    </a:lnTo>
                    <a:cubicBezTo>
                      <a:pt x="953440" y="14067"/>
                      <a:pt x="950345" y="10972"/>
                      <a:pt x="950345" y="7033"/>
                    </a:cubicBezTo>
                    <a:close/>
                    <a:moveTo>
                      <a:pt x="922212" y="7033"/>
                    </a:moveTo>
                    <a:cubicBezTo>
                      <a:pt x="922212" y="3235"/>
                      <a:pt x="925306" y="0"/>
                      <a:pt x="929245" y="0"/>
                    </a:cubicBezTo>
                    <a:lnTo>
                      <a:pt x="929245" y="0"/>
                    </a:lnTo>
                    <a:cubicBezTo>
                      <a:pt x="933184" y="0"/>
                      <a:pt x="936278" y="3235"/>
                      <a:pt x="936278" y="7033"/>
                    </a:cubicBezTo>
                    <a:lnTo>
                      <a:pt x="936278" y="7033"/>
                    </a:lnTo>
                    <a:cubicBezTo>
                      <a:pt x="936278" y="10972"/>
                      <a:pt x="933184" y="14067"/>
                      <a:pt x="929245" y="14067"/>
                    </a:cubicBezTo>
                    <a:lnTo>
                      <a:pt x="929245" y="14067"/>
                    </a:lnTo>
                    <a:cubicBezTo>
                      <a:pt x="925306" y="14067"/>
                      <a:pt x="922212" y="10972"/>
                      <a:pt x="922212" y="7033"/>
                    </a:cubicBezTo>
                    <a:close/>
                    <a:moveTo>
                      <a:pt x="894078" y="7033"/>
                    </a:moveTo>
                    <a:cubicBezTo>
                      <a:pt x="894078" y="3235"/>
                      <a:pt x="897173" y="0"/>
                      <a:pt x="901112" y="0"/>
                    </a:cubicBezTo>
                    <a:lnTo>
                      <a:pt x="901112" y="0"/>
                    </a:lnTo>
                    <a:cubicBezTo>
                      <a:pt x="905050" y="0"/>
                      <a:pt x="908145" y="3235"/>
                      <a:pt x="908145" y="7033"/>
                    </a:cubicBezTo>
                    <a:lnTo>
                      <a:pt x="908145" y="7033"/>
                    </a:lnTo>
                    <a:cubicBezTo>
                      <a:pt x="908145" y="10972"/>
                      <a:pt x="905050" y="14067"/>
                      <a:pt x="901112" y="14067"/>
                    </a:cubicBezTo>
                    <a:lnTo>
                      <a:pt x="901112" y="14067"/>
                    </a:lnTo>
                    <a:cubicBezTo>
                      <a:pt x="897173" y="14067"/>
                      <a:pt x="894078" y="10972"/>
                      <a:pt x="894078" y="7033"/>
                    </a:cubicBezTo>
                    <a:close/>
                    <a:moveTo>
                      <a:pt x="865945" y="7033"/>
                    </a:moveTo>
                    <a:cubicBezTo>
                      <a:pt x="865945" y="3235"/>
                      <a:pt x="869040" y="0"/>
                      <a:pt x="872978" y="0"/>
                    </a:cubicBezTo>
                    <a:lnTo>
                      <a:pt x="872978" y="0"/>
                    </a:lnTo>
                    <a:cubicBezTo>
                      <a:pt x="876917" y="0"/>
                      <a:pt x="880012" y="3235"/>
                      <a:pt x="880012" y="7033"/>
                    </a:cubicBezTo>
                    <a:lnTo>
                      <a:pt x="880012" y="7033"/>
                    </a:lnTo>
                    <a:cubicBezTo>
                      <a:pt x="880012" y="10972"/>
                      <a:pt x="876917" y="14067"/>
                      <a:pt x="872978" y="14067"/>
                    </a:cubicBezTo>
                    <a:lnTo>
                      <a:pt x="872978" y="14067"/>
                    </a:lnTo>
                    <a:cubicBezTo>
                      <a:pt x="869040" y="14067"/>
                      <a:pt x="865945" y="10972"/>
                      <a:pt x="865945" y="7033"/>
                    </a:cubicBezTo>
                    <a:close/>
                    <a:moveTo>
                      <a:pt x="837812" y="7033"/>
                    </a:moveTo>
                    <a:cubicBezTo>
                      <a:pt x="837812" y="3235"/>
                      <a:pt x="840906" y="0"/>
                      <a:pt x="844845" y="0"/>
                    </a:cubicBezTo>
                    <a:lnTo>
                      <a:pt x="844845" y="0"/>
                    </a:lnTo>
                    <a:cubicBezTo>
                      <a:pt x="848784" y="0"/>
                      <a:pt x="851878" y="3235"/>
                      <a:pt x="851878" y="7033"/>
                    </a:cubicBezTo>
                    <a:lnTo>
                      <a:pt x="851878" y="7033"/>
                    </a:lnTo>
                    <a:cubicBezTo>
                      <a:pt x="851878" y="10972"/>
                      <a:pt x="848784" y="14067"/>
                      <a:pt x="844845" y="14067"/>
                    </a:cubicBezTo>
                    <a:lnTo>
                      <a:pt x="844845" y="14067"/>
                    </a:lnTo>
                    <a:cubicBezTo>
                      <a:pt x="840906" y="14067"/>
                      <a:pt x="837812" y="10972"/>
                      <a:pt x="837812" y="7033"/>
                    </a:cubicBezTo>
                    <a:close/>
                    <a:moveTo>
                      <a:pt x="809678" y="7033"/>
                    </a:moveTo>
                    <a:cubicBezTo>
                      <a:pt x="809678" y="3235"/>
                      <a:pt x="812773" y="0"/>
                      <a:pt x="816712" y="0"/>
                    </a:cubicBezTo>
                    <a:lnTo>
                      <a:pt x="816712" y="0"/>
                    </a:lnTo>
                    <a:cubicBezTo>
                      <a:pt x="820509" y="0"/>
                      <a:pt x="823745" y="3235"/>
                      <a:pt x="823745" y="7033"/>
                    </a:cubicBezTo>
                    <a:lnTo>
                      <a:pt x="823745" y="7033"/>
                    </a:lnTo>
                    <a:cubicBezTo>
                      <a:pt x="823745" y="10972"/>
                      <a:pt x="820509" y="14067"/>
                      <a:pt x="816712" y="14067"/>
                    </a:cubicBezTo>
                    <a:lnTo>
                      <a:pt x="816712" y="14067"/>
                    </a:lnTo>
                    <a:cubicBezTo>
                      <a:pt x="812773" y="14067"/>
                      <a:pt x="809678" y="10972"/>
                      <a:pt x="809678" y="7033"/>
                    </a:cubicBezTo>
                    <a:close/>
                    <a:moveTo>
                      <a:pt x="781545" y="7033"/>
                    </a:moveTo>
                    <a:cubicBezTo>
                      <a:pt x="781545" y="3235"/>
                      <a:pt x="784639" y="0"/>
                      <a:pt x="788578" y="0"/>
                    </a:cubicBezTo>
                    <a:lnTo>
                      <a:pt x="788578" y="0"/>
                    </a:lnTo>
                    <a:cubicBezTo>
                      <a:pt x="792517" y="0"/>
                      <a:pt x="795611" y="3235"/>
                      <a:pt x="795611" y="7033"/>
                    </a:cubicBezTo>
                    <a:lnTo>
                      <a:pt x="795611" y="7033"/>
                    </a:lnTo>
                    <a:cubicBezTo>
                      <a:pt x="795611" y="10972"/>
                      <a:pt x="792517" y="14067"/>
                      <a:pt x="788578" y="14067"/>
                    </a:cubicBezTo>
                    <a:lnTo>
                      <a:pt x="788578" y="14067"/>
                    </a:lnTo>
                    <a:cubicBezTo>
                      <a:pt x="784639" y="14067"/>
                      <a:pt x="781545" y="10972"/>
                      <a:pt x="781545" y="7033"/>
                    </a:cubicBezTo>
                    <a:close/>
                    <a:moveTo>
                      <a:pt x="753411" y="7033"/>
                    </a:moveTo>
                    <a:cubicBezTo>
                      <a:pt x="753411" y="3235"/>
                      <a:pt x="756506" y="0"/>
                      <a:pt x="760445" y="0"/>
                    </a:cubicBezTo>
                    <a:lnTo>
                      <a:pt x="760445" y="0"/>
                    </a:lnTo>
                    <a:cubicBezTo>
                      <a:pt x="764383" y="0"/>
                      <a:pt x="767478" y="3235"/>
                      <a:pt x="767478" y="7033"/>
                    </a:cubicBezTo>
                    <a:lnTo>
                      <a:pt x="767478" y="7033"/>
                    </a:lnTo>
                    <a:cubicBezTo>
                      <a:pt x="767478" y="10972"/>
                      <a:pt x="764383" y="14067"/>
                      <a:pt x="760445" y="14067"/>
                    </a:cubicBezTo>
                    <a:lnTo>
                      <a:pt x="760445" y="14067"/>
                    </a:lnTo>
                    <a:cubicBezTo>
                      <a:pt x="756506" y="14067"/>
                      <a:pt x="753411" y="10972"/>
                      <a:pt x="753411" y="7033"/>
                    </a:cubicBezTo>
                    <a:close/>
                    <a:moveTo>
                      <a:pt x="725278" y="7033"/>
                    </a:moveTo>
                    <a:cubicBezTo>
                      <a:pt x="725278" y="3235"/>
                      <a:pt x="728373" y="0"/>
                      <a:pt x="732311" y="0"/>
                    </a:cubicBezTo>
                    <a:lnTo>
                      <a:pt x="732311" y="0"/>
                    </a:lnTo>
                    <a:cubicBezTo>
                      <a:pt x="736109" y="0"/>
                      <a:pt x="739345" y="3235"/>
                      <a:pt x="739345" y="7033"/>
                    </a:cubicBezTo>
                    <a:lnTo>
                      <a:pt x="739345" y="7033"/>
                    </a:lnTo>
                    <a:cubicBezTo>
                      <a:pt x="739345" y="10972"/>
                      <a:pt x="736109" y="14067"/>
                      <a:pt x="732311" y="14067"/>
                    </a:cubicBezTo>
                    <a:lnTo>
                      <a:pt x="732311" y="14067"/>
                    </a:lnTo>
                    <a:cubicBezTo>
                      <a:pt x="728373" y="14067"/>
                      <a:pt x="725278" y="10972"/>
                      <a:pt x="725278" y="7033"/>
                    </a:cubicBezTo>
                    <a:close/>
                    <a:moveTo>
                      <a:pt x="697145" y="7033"/>
                    </a:moveTo>
                    <a:cubicBezTo>
                      <a:pt x="697145" y="3235"/>
                      <a:pt x="700239" y="0"/>
                      <a:pt x="704178" y="0"/>
                    </a:cubicBezTo>
                    <a:lnTo>
                      <a:pt x="704178" y="0"/>
                    </a:lnTo>
                    <a:cubicBezTo>
                      <a:pt x="708117" y="0"/>
                      <a:pt x="711211" y="3235"/>
                      <a:pt x="711211" y="7033"/>
                    </a:cubicBezTo>
                    <a:lnTo>
                      <a:pt x="711211" y="7033"/>
                    </a:lnTo>
                    <a:cubicBezTo>
                      <a:pt x="711211" y="10972"/>
                      <a:pt x="708117" y="14067"/>
                      <a:pt x="704178" y="14067"/>
                    </a:cubicBezTo>
                    <a:lnTo>
                      <a:pt x="704178" y="14067"/>
                    </a:lnTo>
                    <a:cubicBezTo>
                      <a:pt x="700239" y="14067"/>
                      <a:pt x="697145" y="10972"/>
                      <a:pt x="697145" y="7033"/>
                    </a:cubicBezTo>
                    <a:close/>
                    <a:moveTo>
                      <a:pt x="669011" y="7033"/>
                    </a:moveTo>
                    <a:cubicBezTo>
                      <a:pt x="669011" y="3235"/>
                      <a:pt x="672106" y="0"/>
                      <a:pt x="676045" y="0"/>
                    </a:cubicBezTo>
                    <a:lnTo>
                      <a:pt x="676045" y="0"/>
                    </a:lnTo>
                    <a:cubicBezTo>
                      <a:pt x="679983" y="0"/>
                      <a:pt x="683078" y="3235"/>
                      <a:pt x="683078" y="7033"/>
                    </a:cubicBezTo>
                    <a:lnTo>
                      <a:pt x="683078" y="7033"/>
                    </a:lnTo>
                    <a:cubicBezTo>
                      <a:pt x="683078" y="10972"/>
                      <a:pt x="679983" y="14067"/>
                      <a:pt x="676045" y="14067"/>
                    </a:cubicBezTo>
                    <a:lnTo>
                      <a:pt x="676045" y="14067"/>
                    </a:lnTo>
                    <a:cubicBezTo>
                      <a:pt x="672106" y="14067"/>
                      <a:pt x="669011" y="10972"/>
                      <a:pt x="669011" y="7033"/>
                    </a:cubicBezTo>
                    <a:close/>
                    <a:moveTo>
                      <a:pt x="640878" y="7033"/>
                    </a:moveTo>
                    <a:cubicBezTo>
                      <a:pt x="640878" y="3235"/>
                      <a:pt x="643973" y="0"/>
                      <a:pt x="647911" y="0"/>
                    </a:cubicBezTo>
                    <a:lnTo>
                      <a:pt x="647911" y="0"/>
                    </a:lnTo>
                    <a:cubicBezTo>
                      <a:pt x="651850" y="0"/>
                      <a:pt x="654945" y="3235"/>
                      <a:pt x="654945" y="7033"/>
                    </a:cubicBezTo>
                    <a:lnTo>
                      <a:pt x="654945" y="7033"/>
                    </a:lnTo>
                    <a:cubicBezTo>
                      <a:pt x="654945" y="10972"/>
                      <a:pt x="651850" y="14067"/>
                      <a:pt x="647911" y="14067"/>
                    </a:cubicBezTo>
                    <a:lnTo>
                      <a:pt x="647911" y="14067"/>
                    </a:lnTo>
                    <a:cubicBezTo>
                      <a:pt x="643973" y="14067"/>
                      <a:pt x="640878" y="10972"/>
                      <a:pt x="640878" y="7033"/>
                    </a:cubicBezTo>
                    <a:close/>
                    <a:moveTo>
                      <a:pt x="612745" y="7033"/>
                    </a:moveTo>
                    <a:cubicBezTo>
                      <a:pt x="612745" y="3235"/>
                      <a:pt x="615839" y="0"/>
                      <a:pt x="619778" y="0"/>
                    </a:cubicBezTo>
                    <a:lnTo>
                      <a:pt x="619778" y="0"/>
                    </a:lnTo>
                    <a:cubicBezTo>
                      <a:pt x="623717" y="0"/>
                      <a:pt x="626811" y="3235"/>
                      <a:pt x="626811" y="7033"/>
                    </a:cubicBezTo>
                    <a:lnTo>
                      <a:pt x="626811" y="7033"/>
                    </a:lnTo>
                    <a:cubicBezTo>
                      <a:pt x="626811" y="10972"/>
                      <a:pt x="623717" y="14067"/>
                      <a:pt x="619778" y="14067"/>
                    </a:cubicBezTo>
                    <a:lnTo>
                      <a:pt x="619778" y="14067"/>
                    </a:lnTo>
                    <a:cubicBezTo>
                      <a:pt x="615839" y="14067"/>
                      <a:pt x="612745" y="10972"/>
                      <a:pt x="612745" y="7033"/>
                    </a:cubicBezTo>
                    <a:close/>
                    <a:moveTo>
                      <a:pt x="584611" y="7033"/>
                    </a:moveTo>
                    <a:cubicBezTo>
                      <a:pt x="584611" y="3235"/>
                      <a:pt x="587706" y="0"/>
                      <a:pt x="591645" y="0"/>
                    </a:cubicBezTo>
                    <a:lnTo>
                      <a:pt x="591645" y="0"/>
                    </a:lnTo>
                    <a:cubicBezTo>
                      <a:pt x="595583" y="0"/>
                      <a:pt x="598678" y="3235"/>
                      <a:pt x="598678" y="7033"/>
                    </a:cubicBezTo>
                    <a:lnTo>
                      <a:pt x="598678" y="7033"/>
                    </a:lnTo>
                    <a:cubicBezTo>
                      <a:pt x="598678" y="10972"/>
                      <a:pt x="595583" y="14067"/>
                      <a:pt x="591645" y="14067"/>
                    </a:cubicBezTo>
                    <a:lnTo>
                      <a:pt x="591645" y="14067"/>
                    </a:lnTo>
                    <a:cubicBezTo>
                      <a:pt x="587706" y="14067"/>
                      <a:pt x="584611" y="10972"/>
                      <a:pt x="584611" y="7033"/>
                    </a:cubicBezTo>
                    <a:close/>
                    <a:moveTo>
                      <a:pt x="556478" y="7033"/>
                    </a:moveTo>
                    <a:cubicBezTo>
                      <a:pt x="556478" y="3235"/>
                      <a:pt x="559573" y="0"/>
                      <a:pt x="563511" y="0"/>
                    </a:cubicBezTo>
                    <a:lnTo>
                      <a:pt x="563511" y="0"/>
                    </a:lnTo>
                    <a:cubicBezTo>
                      <a:pt x="567450" y="0"/>
                      <a:pt x="570545" y="3235"/>
                      <a:pt x="570545" y="7033"/>
                    </a:cubicBezTo>
                    <a:lnTo>
                      <a:pt x="570545" y="7033"/>
                    </a:lnTo>
                    <a:cubicBezTo>
                      <a:pt x="570545" y="10972"/>
                      <a:pt x="567450" y="14067"/>
                      <a:pt x="563511" y="14067"/>
                    </a:cubicBezTo>
                    <a:lnTo>
                      <a:pt x="563511" y="14067"/>
                    </a:lnTo>
                    <a:cubicBezTo>
                      <a:pt x="559573" y="14067"/>
                      <a:pt x="556478" y="10972"/>
                      <a:pt x="556478" y="7033"/>
                    </a:cubicBezTo>
                    <a:close/>
                    <a:moveTo>
                      <a:pt x="528344" y="7033"/>
                    </a:moveTo>
                    <a:cubicBezTo>
                      <a:pt x="528344" y="3235"/>
                      <a:pt x="531439" y="0"/>
                      <a:pt x="535378" y="0"/>
                    </a:cubicBezTo>
                    <a:lnTo>
                      <a:pt x="535378" y="0"/>
                    </a:lnTo>
                    <a:cubicBezTo>
                      <a:pt x="539317" y="0"/>
                      <a:pt x="542411" y="3235"/>
                      <a:pt x="542411" y="7033"/>
                    </a:cubicBezTo>
                    <a:lnTo>
                      <a:pt x="542411" y="7033"/>
                    </a:lnTo>
                    <a:cubicBezTo>
                      <a:pt x="542411" y="10972"/>
                      <a:pt x="539317" y="14067"/>
                      <a:pt x="535378" y="14067"/>
                    </a:cubicBezTo>
                    <a:lnTo>
                      <a:pt x="535378" y="14067"/>
                    </a:lnTo>
                    <a:cubicBezTo>
                      <a:pt x="531439" y="14067"/>
                      <a:pt x="528344" y="10972"/>
                      <a:pt x="528344" y="7033"/>
                    </a:cubicBezTo>
                    <a:close/>
                    <a:moveTo>
                      <a:pt x="500211" y="7033"/>
                    </a:moveTo>
                    <a:cubicBezTo>
                      <a:pt x="500211" y="3235"/>
                      <a:pt x="503306" y="0"/>
                      <a:pt x="507244" y="0"/>
                    </a:cubicBezTo>
                    <a:lnTo>
                      <a:pt x="507244" y="0"/>
                    </a:lnTo>
                    <a:cubicBezTo>
                      <a:pt x="511183" y="0"/>
                      <a:pt x="514278" y="3235"/>
                      <a:pt x="514278" y="7033"/>
                    </a:cubicBezTo>
                    <a:lnTo>
                      <a:pt x="514278" y="7033"/>
                    </a:lnTo>
                    <a:cubicBezTo>
                      <a:pt x="514278" y="10972"/>
                      <a:pt x="511183" y="14067"/>
                      <a:pt x="507244" y="14067"/>
                    </a:cubicBezTo>
                    <a:lnTo>
                      <a:pt x="507244" y="14067"/>
                    </a:lnTo>
                    <a:cubicBezTo>
                      <a:pt x="503306" y="14067"/>
                      <a:pt x="500211" y="10972"/>
                      <a:pt x="500211" y="7033"/>
                    </a:cubicBezTo>
                    <a:close/>
                    <a:moveTo>
                      <a:pt x="472078" y="7033"/>
                    </a:moveTo>
                    <a:cubicBezTo>
                      <a:pt x="472078" y="3235"/>
                      <a:pt x="475172" y="0"/>
                      <a:pt x="479111" y="0"/>
                    </a:cubicBezTo>
                    <a:lnTo>
                      <a:pt x="479111" y="0"/>
                    </a:lnTo>
                    <a:cubicBezTo>
                      <a:pt x="483050" y="0"/>
                      <a:pt x="486144" y="3235"/>
                      <a:pt x="486144" y="7033"/>
                    </a:cubicBezTo>
                    <a:lnTo>
                      <a:pt x="486144" y="7033"/>
                    </a:lnTo>
                    <a:cubicBezTo>
                      <a:pt x="486144" y="10972"/>
                      <a:pt x="483050" y="14067"/>
                      <a:pt x="479111" y="14067"/>
                    </a:cubicBezTo>
                    <a:lnTo>
                      <a:pt x="479111" y="14067"/>
                    </a:lnTo>
                    <a:cubicBezTo>
                      <a:pt x="475172" y="14067"/>
                      <a:pt x="472078" y="10972"/>
                      <a:pt x="472078" y="7033"/>
                    </a:cubicBezTo>
                    <a:close/>
                    <a:moveTo>
                      <a:pt x="443944" y="7033"/>
                    </a:moveTo>
                    <a:cubicBezTo>
                      <a:pt x="443944" y="3235"/>
                      <a:pt x="447039" y="0"/>
                      <a:pt x="450978" y="0"/>
                    </a:cubicBezTo>
                    <a:lnTo>
                      <a:pt x="450978" y="0"/>
                    </a:lnTo>
                    <a:cubicBezTo>
                      <a:pt x="454916" y="0"/>
                      <a:pt x="458011" y="3235"/>
                      <a:pt x="458011" y="7033"/>
                    </a:cubicBezTo>
                    <a:lnTo>
                      <a:pt x="458011" y="7033"/>
                    </a:lnTo>
                    <a:cubicBezTo>
                      <a:pt x="458011" y="10972"/>
                      <a:pt x="454916" y="14067"/>
                      <a:pt x="450978" y="14067"/>
                    </a:cubicBezTo>
                    <a:lnTo>
                      <a:pt x="450978" y="14067"/>
                    </a:lnTo>
                    <a:cubicBezTo>
                      <a:pt x="447039" y="14067"/>
                      <a:pt x="443944" y="10972"/>
                      <a:pt x="443944" y="7033"/>
                    </a:cubicBezTo>
                    <a:close/>
                    <a:moveTo>
                      <a:pt x="415811" y="7033"/>
                    </a:moveTo>
                    <a:cubicBezTo>
                      <a:pt x="415811" y="3235"/>
                      <a:pt x="418906" y="0"/>
                      <a:pt x="422844" y="0"/>
                    </a:cubicBezTo>
                    <a:lnTo>
                      <a:pt x="422844" y="0"/>
                    </a:lnTo>
                    <a:cubicBezTo>
                      <a:pt x="426783" y="0"/>
                      <a:pt x="429878" y="3235"/>
                      <a:pt x="429878" y="7033"/>
                    </a:cubicBezTo>
                    <a:lnTo>
                      <a:pt x="429878" y="7033"/>
                    </a:lnTo>
                    <a:cubicBezTo>
                      <a:pt x="429878" y="10972"/>
                      <a:pt x="426783" y="14067"/>
                      <a:pt x="422844" y="14067"/>
                    </a:cubicBezTo>
                    <a:lnTo>
                      <a:pt x="422844" y="14067"/>
                    </a:lnTo>
                    <a:cubicBezTo>
                      <a:pt x="418906" y="14067"/>
                      <a:pt x="415811" y="10972"/>
                      <a:pt x="415811" y="7033"/>
                    </a:cubicBezTo>
                    <a:close/>
                    <a:moveTo>
                      <a:pt x="387678" y="7033"/>
                    </a:moveTo>
                    <a:cubicBezTo>
                      <a:pt x="387678" y="3235"/>
                      <a:pt x="390772" y="0"/>
                      <a:pt x="394711" y="0"/>
                    </a:cubicBezTo>
                    <a:lnTo>
                      <a:pt x="394711" y="0"/>
                    </a:lnTo>
                    <a:cubicBezTo>
                      <a:pt x="398650" y="0"/>
                      <a:pt x="401744" y="3235"/>
                      <a:pt x="401744" y="7033"/>
                    </a:cubicBezTo>
                    <a:lnTo>
                      <a:pt x="401744" y="7033"/>
                    </a:lnTo>
                    <a:cubicBezTo>
                      <a:pt x="401744" y="10972"/>
                      <a:pt x="398650" y="14067"/>
                      <a:pt x="394711" y="14067"/>
                    </a:cubicBezTo>
                    <a:lnTo>
                      <a:pt x="394711" y="14067"/>
                    </a:lnTo>
                    <a:cubicBezTo>
                      <a:pt x="390772" y="14067"/>
                      <a:pt x="387678" y="10972"/>
                      <a:pt x="387678" y="7033"/>
                    </a:cubicBezTo>
                    <a:close/>
                    <a:moveTo>
                      <a:pt x="359544" y="7033"/>
                    </a:moveTo>
                    <a:cubicBezTo>
                      <a:pt x="359544" y="3235"/>
                      <a:pt x="362639" y="0"/>
                      <a:pt x="366578" y="0"/>
                    </a:cubicBezTo>
                    <a:lnTo>
                      <a:pt x="366578" y="0"/>
                    </a:lnTo>
                    <a:cubicBezTo>
                      <a:pt x="370516" y="0"/>
                      <a:pt x="373611" y="3235"/>
                      <a:pt x="373611" y="7033"/>
                    </a:cubicBezTo>
                    <a:lnTo>
                      <a:pt x="373611" y="7033"/>
                    </a:lnTo>
                    <a:cubicBezTo>
                      <a:pt x="373611" y="10972"/>
                      <a:pt x="370516" y="14067"/>
                      <a:pt x="366578" y="14067"/>
                    </a:cubicBezTo>
                    <a:lnTo>
                      <a:pt x="366578" y="14067"/>
                    </a:lnTo>
                    <a:cubicBezTo>
                      <a:pt x="362639" y="14067"/>
                      <a:pt x="359544" y="10972"/>
                      <a:pt x="359544" y="7033"/>
                    </a:cubicBezTo>
                    <a:close/>
                    <a:moveTo>
                      <a:pt x="331411" y="7033"/>
                    </a:moveTo>
                    <a:cubicBezTo>
                      <a:pt x="331411" y="3235"/>
                      <a:pt x="334506" y="0"/>
                      <a:pt x="338444" y="0"/>
                    </a:cubicBezTo>
                    <a:lnTo>
                      <a:pt x="338444" y="0"/>
                    </a:lnTo>
                    <a:cubicBezTo>
                      <a:pt x="342383" y="0"/>
                      <a:pt x="345478" y="3235"/>
                      <a:pt x="345478" y="7033"/>
                    </a:cubicBezTo>
                    <a:lnTo>
                      <a:pt x="345478" y="7033"/>
                    </a:lnTo>
                    <a:cubicBezTo>
                      <a:pt x="345478" y="10972"/>
                      <a:pt x="342383" y="14067"/>
                      <a:pt x="338444" y="14067"/>
                    </a:cubicBezTo>
                    <a:lnTo>
                      <a:pt x="338444" y="14067"/>
                    </a:lnTo>
                    <a:cubicBezTo>
                      <a:pt x="334506" y="14067"/>
                      <a:pt x="331411" y="10972"/>
                      <a:pt x="331411" y="7033"/>
                    </a:cubicBezTo>
                    <a:close/>
                    <a:moveTo>
                      <a:pt x="303278" y="7033"/>
                    </a:moveTo>
                    <a:cubicBezTo>
                      <a:pt x="303278" y="3235"/>
                      <a:pt x="306372" y="0"/>
                      <a:pt x="310311" y="0"/>
                    </a:cubicBezTo>
                    <a:lnTo>
                      <a:pt x="310311" y="0"/>
                    </a:lnTo>
                    <a:cubicBezTo>
                      <a:pt x="314250" y="0"/>
                      <a:pt x="317344" y="3235"/>
                      <a:pt x="317344" y="7033"/>
                    </a:cubicBezTo>
                    <a:lnTo>
                      <a:pt x="317344" y="7033"/>
                    </a:lnTo>
                    <a:cubicBezTo>
                      <a:pt x="317344" y="10972"/>
                      <a:pt x="314250" y="14067"/>
                      <a:pt x="310311" y="14067"/>
                    </a:cubicBezTo>
                    <a:lnTo>
                      <a:pt x="310311" y="14067"/>
                    </a:lnTo>
                    <a:cubicBezTo>
                      <a:pt x="306372" y="14067"/>
                      <a:pt x="303278" y="10972"/>
                      <a:pt x="303278" y="7033"/>
                    </a:cubicBezTo>
                    <a:close/>
                  </a:path>
                </a:pathLst>
              </a:custGeom>
              <a:solidFill>
                <a:srgbClr val="70A0FE"/>
              </a:solidFill>
              <a:ln w="14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21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4329279" y="1223198"/>
                <a:ext cx="915178" cy="405120"/>
                <a:chOff x="4329279" y="1223198"/>
                <a:chExt cx="915178" cy="405120"/>
              </a:xfrm>
              <a:solidFill>
                <a:srgbClr val="000000"/>
              </a:solidFill>
            </p:grpSpPr>
            <p:grpSp>
              <p:nvGrpSpPr>
                <p:cNvPr id="322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4498079" y="1462050"/>
                  <a:ext cx="746378" cy="166268"/>
                  <a:chOff x="4498079" y="1462050"/>
                  <a:chExt cx="746378" cy="166268"/>
                </a:xfrm>
                <a:solidFill>
                  <a:srgbClr val="000000"/>
                </a:solidFill>
              </p:grpSpPr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ABDF4B04-025E-4F80-8622-3A909BB820A3}"/>
                      </a:ext>
                    </a:extLst>
                  </p:cNvPr>
                  <p:cNvSpPr/>
                  <p:nvPr/>
                </p:nvSpPr>
                <p:spPr>
                  <a:xfrm>
                    <a:off x="4498079" y="1462050"/>
                    <a:ext cx="746378" cy="166268"/>
                  </a:xfrm>
                  <a:custGeom>
                    <a:avLst/>
                    <a:gdLst>
                      <a:gd name="connsiteX0" fmla="*/ 663244 w 746378"/>
                      <a:gd name="connsiteY0" fmla="*/ 166268 h 166268"/>
                      <a:gd name="connsiteX1" fmla="*/ 83134 w 746378"/>
                      <a:gd name="connsiteY1" fmla="*/ 166268 h 166268"/>
                      <a:gd name="connsiteX2" fmla="*/ 0 w 746378"/>
                      <a:gd name="connsiteY2" fmla="*/ 83134 h 166268"/>
                      <a:gd name="connsiteX3" fmla="*/ 83134 w 746378"/>
                      <a:gd name="connsiteY3" fmla="*/ 0 h 166268"/>
                      <a:gd name="connsiteX4" fmla="*/ 663244 w 746378"/>
                      <a:gd name="connsiteY4" fmla="*/ 0 h 166268"/>
                      <a:gd name="connsiteX5" fmla="*/ 746378 w 746378"/>
                      <a:gd name="connsiteY5" fmla="*/ 83134 h 166268"/>
                      <a:gd name="connsiteX6" fmla="*/ 663244 w 746378"/>
                      <a:gd name="connsiteY6" fmla="*/ 166268 h 166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6378" h="166268">
                        <a:moveTo>
                          <a:pt x="663244" y="166268"/>
                        </a:moveTo>
                        <a:lnTo>
                          <a:pt x="83134" y="166268"/>
                        </a:lnTo>
                        <a:cubicBezTo>
                          <a:pt x="37277" y="166268"/>
                          <a:pt x="0" y="128991"/>
                          <a:pt x="0" y="83134"/>
                        </a:cubicBezTo>
                        <a:cubicBezTo>
                          <a:pt x="0" y="37277"/>
                          <a:pt x="37277" y="0"/>
                          <a:pt x="83134" y="0"/>
                        </a:cubicBezTo>
                        <a:lnTo>
                          <a:pt x="663244" y="0"/>
                        </a:lnTo>
                        <a:cubicBezTo>
                          <a:pt x="709102" y="0"/>
                          <a:pt x="746378" y="37277"/>
                          <a:pt x="746378" y="83134"/>
                        </a:cubicBezTo>
                        <a:cubicBezTo>
                          <a:pt x="746378" y="128991"/>
                          <a:pt x="709242" y="166268"/>
                          <a:pt x="663244" y="16626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324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589934" y="1513675"/>
                    <a:ext cx="562667" cy="63018"/>
                    <a:chOff x="4589934" y="1513675"/>
                    <a:chExt cx="562667" cy="63018"/>
                  </a:xfrm>
                  <a:solidFill>
                    <a:srgbClr val="FFFFFF"/>
                  </a:solidFill>
                </p:grpSpPr>
                <p:sp>
                  <p:nvSpPr>
                    <p:cNvPr id="325" name="Freeform: Shape 324">
                      <a:extLst>
                        <a:ext uri="{FF2B5EF4-FFF2-40B4-BE49-F238E27FC236}">
                          <a16:creationId xmlns:a16="http://schemas.microsoft.com/office/drawing/2014/main" id="{46ABFEE2-9356-4A68-AB1E-292968E66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9934" y="1513675"/>
                      <a:ext cx="63019" cy="63018"/>
                    </a:xfrm>
                    <a:custGeom>
                      <a:avLst/>
                      <a:gdLst>
                        <a:gd name="connsiteX0" fmla="*/ 31509 w 63019"/>
                        <a:gd name="connsiteY0" fmla="*/ 63019 h 63018"/>
                        <a:gd name="connsiteX1" fmla="*/ 0 w 63019"/>
                        <a:gd name="connsiteY1" fmla="*/ 31509 h 63018"/>
                        <a:gd name="connsiteX2" fmla="*/ 31509 w 63019"/>
                        <a:gd name="connsiteY2" fmla="*/ 0 h 63018"/>
                        <a:gd name="connsiteX3" fmla="*/ 63019 w 63019"/>
                        <a:gd name="connsiteY3" fmla="*/ 31509 h 63018"/>
                        <a:gd name="connsiteX4" fmla="*/ 31509 w 63019"/>
                        <a:gd name="connsiteY4" fmla="*/ 63019 h 63018"/>
                        <a:gd name="connsiteX5" fmla="*/ 31509 w 63019"/>
                        <a:gd name="connsiteY5" fmla="*/ 7033 h 63018"/>
                        <a:gd name="connsiteX6" fmla="*/ 7033 w 63019"/>
                        <a:gd name="connsiteY6" fmla="*/ 31509 h 63018"/>
                        <a:gd name="connsiteX7" fmla="*/ 31509 w 63019"/>
                        <a:gd name="connsiteY7" fmla="*/ 55985 h 63018"/>
                        <a:gd name="connsiteX8" fmla="*/ 55986 w 63019"/>
                        <a:gd name="connsiteY8" fmla="*/ 31509 h 63018"/>
                        <a:gd name="connsiteX9" fmla="*/ 31509 w 63019"/>
                        <a:gd name="connsiteY9" fmla="*/ 7033 h 63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3019" h="63018">
                          <a:moveTo>
                            <a:pt x="31509" y="63019"/>
                          </a:moveTo>
                          <a:cubicBezTo>
                            <a:pt x="14067" y="63019"/>
                            <a:pt x="0" y="48952"/>
                            <a:pt x="0" y="31509"/>
                          </a:cubicBezTo>
                          <a:cubicBezTo>
                            <a:pt x="0" y="14067"/>
                            <a:pt x="14207" y="0"/>
                            <a:pt x="31509" y="0"/>
                          </a:cubicBezTo>
                          <a:cubicBezTo>
                            <a:pt x="48952" y="0"/>
                            <a:pt x="63019" y="14207"/>
                            <a:pt x="63019" y="31509"/>
                          </a:cubicBezTo>
                          <a:cubicBezTo>
                            <a:pt x="63159" y="48952"/>
                            <a:pt x="48952" y="63019"/>
                            <a:pt x="31509" y="63019"/>
                          </a:cubicBezTo>
                          <a:close/>
                          <a:moveTo>
                            <a:pt x="31509" y="7033"/>
                          </a:moveTo>
                          <a:cubicBezTo>
                            <a:pt x="18005" y="7033"/>
                            <a:pt x="7033" y="18005"/>
                            <a:pt x="7033" y="31509"/>
                          </a:cubicBezTo>
                          <a:cubicBezTo>
                            <a:pt x="7033" y="45013"/>
                            <a:pt x="18005" y="55985"/>
                            <a:pt x="31509" y="55985"/>
                          </a:cubicBezTo>
                          <a:cubicBezTo>
                            <a:pt x="45014" y="55985"/>
                            <a:pt x="55986" y="45013"/>
                            <a:pt x="55986" y="31509"/>
                          </a:cubicBezTo>
                          <a:cubicBezTo>
                            <a:pt x="56126" y="18005"/>
                            <a:pt x="45014" y="7033"/>
                            <a:pt x="31509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6" name="Freeform: Shape 325">
                      <a:extLst>
                        <a:ext uri="{FF2B5EF4-FFF2-40B4-BE49-F238E27FC236}">
                          <a16:creationId xmlns:a16="http://schemas.microsoft.com/office/drawing/2014/main" id="{D5D2BEC9-ADF5-4E0B-8F25-3B6CA2C46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6394" y="1541668"/>
                      <a:ext cx="185961" cy="7033"/>
                    </a:xfrm>
                    <a:custGeom>
                      <a:avLst/>
                      <a:gdLst>
                        <a:gd name="connsiteX0" fmla="*/ 182445 w 185961"/>
                        <a:gd name="connsiteY0" fmla="*/ 7033 h 7033"/>
                        <a:gd name="connsiteX1" fmla="*/ 3517 w 185961"/>
                        <a:gd name="connsiteY1" fmla="*/ 7033 h 7033"/>
                        <a:gd name="connsiteX2" fmla="*/ 0 w 185961"/>
                        <a:gd name="connsiteY2" fmla="*/ 3517 h 7033"/>
                        <a:gd name="connsiteX3" fmla="*/ 3517 w 185961"/>
                        <a:gd name="connsiteY3" fmla="*/ 0 h 7033"/>
                        <a:gd name="connsiteX4" fmla="*/ 182445 w 185961"/>
                        <a:gd name="connsiteY4" fmla="*/ 0 h 7033"/>
                        <a:gd name="connsiteX5" fmla="*/ 185962 w 185961"/>
                        <a:gd name="connsiteY5" fmla="*/ 3517 h 7033"/>
                        <a:gd name="connsiteX6" fmla="*/ 182445 w 185961"/>
                        <a:gd name="connsiteY6" fmla="*/ 7033 h 7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5961" h="7033">
                          <a:moveTo>
                            <a:pt x="182445" y="7033"/>
                          </a:moveTo>
                          <a:lnTo>
                            <a:pt x="3517" y="7033"/>
                          </a:lnTo>
                          <a:cubicBezTo>
                            <a:pt x="1547" y="7033"/>
                            <a:pt x="0" y="5486"/>
                            <a:pt x="0" y="3517"/>
                          </a:cubicBezTo>
                          <a:cubicBezTo>
                            <a:pt x="0" y="1547"/>
                            <a:pt x="1547" y="0"/>
                            <a:pt x="3517" y="0"/>
                          </a:cubicBezTo>
                          <a:lnTo>
                            <a:pt x="182445" y="0"/>
                          </a:lnTo>
                          <a:cubicBezTo>
                            <a:pt x="184414" y="0"/>
                            <a:pt x="185962" y="1547"/>
                            <a:pt x="185962" y="3517"/>
                          </a:cubicBezTo>
                          <a:cubicBezTo>
                            <a:pt x="185962" y="5486"/>
                            <a:pt x="184414" y="7033"/>
                            <a:pt x="182445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7" name="Freeform: Shape 326">
                      <a:extLst>
                        <a:ext uri="{FF2B5EF4-FFF2-40B4-BE49-F238E27FC236}">
                          <a16:creationId xmlns:a16="http://schemas.microsoft.com/office/drawing/2014/main" id="{B42D4DC0-2308-4CEF-A1D6-C2B596C7C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348" y="1541668"/>
                      <a:ext cx="61893" cy="7033"/>
                    </a:xfrm>
                    <a:custGeom>
                      <a:avLst/>
                      <a:gdLst>
                        <a:gd name="connsiteX0" fmla="*/ 58376 w 61893"/>
                        <a:gd name="connsiteY0" fmla="*/ 7033 h 7033"/>
                        <a:gd name="connsiteX1" fmla="*/ 3517 w 61893"/>
                        <a:gd name="connsiteY1" fmla="*/ 7033 h 7033"/>
                        <a:gd name="connsiteX2" fmla="*/ 0 w 61893"/>
                        <a:gd name="connsiteY2" fmla="*/ 3517 h 7033"/>
                        <a:gd name="connsiteX3" fmla="*/ 3517 w 61893"/>
                        <a:gd name="connsiteY3" fmla="*/ 0 h 7033"/>
                        <a:gd name="connsiteX4" fmla="*/ 58376 w 61893"/>
                        <a:gd name="connsiteY4" fmla="*/ 0 h 7033"/>
                        <a:gd name="connsiteX5" fmla="*/ 61893 w 61893"/>
                        <a:gd name="connsiteY5" fmla="*/ 3517 h 7033"/>
                        <a:gd name="connsiteX6" fmla="*/ 58376 w 61893"/>
                        <a:gd name="connsiteY6" fmla="*/ 7033 h 7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893" h="7033">
                          <a:moveTo>
                            <a:pt x="58376" y="7033"/>
                          </a:moveTo>
                          <a:lnTo>
                            <a:pt x="3517" y="7033"/>
                          </a:lnTo>
                          <a:cubicBezTo>
                            <a:pt x="1547" y="7033"/>
                            <a:pt x="0" y="5486"/>
                            <a:pt x="0" y="3517"/>
                          </a:cubicBezTo>
                          <a:cubicBezTo>
                            <a:pt x="0" y="1547"/>
                            <a:pt x="1547" y="0"/>
                            <a:pt x="3517" y="0"/>
                          </a:cubicBezTo>
                          <a:lnTo>
                            <a:pt x="58376" y="0"/>
                          </a:lnTo>
                          <a:cubicBezTo>
                            <a:pt x="60346" y="0"/>
                            <a:pt x="61893" y="1547"/>
                            <a:pt x="61893" y="3517"/>
                          </a:cubicBezTo>
                          <a:cubicBezTo>
                            <a:pt x="61893" y="5486"/>
                            <a:pt x="60346" y="7033"/>
                            <a:pt x="58376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8" name="Freeform: Shape 327">
                      <a:extLst>
                        <a:ext uri="{FF2B5EF4-FFF2-40B4-BE49-F238E27FC236}">
                          <a16:creationId xmlns:a16="http://schemas.microsoft.com/office/drawing/2014/main" id="{2F3DAC5F-A86C-4B60-B193-29A8F59B8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0375" y="1541668"/>
                      <a:ext cx="132227" cy="7033"/>
                    </a:xfrm>
                    <a:custGeom>
                      <a:avLst/>
                      <a:gdLst>
                        <a:gd name="connsiteX0" fmla="*/ 128710 w 132227"/>
                        <a:gd name="connsiteY0" fmla="*/ 7033 h 7033"/>
                        <a:gd name="connsiteX1" fmla="*/ 3517 w 132227"/>
                        <a:gd name="connsiteY1" fmla="*/ 7033 h 7033"/>
                        <a:gd name="connsiteX2" fmla="*/ 0 w 132227"/>
                        <a:gd name="connsiteY2" fmla="*/ 3517 h 7033"/>
                        <a:gd name="connsiteX3" fmla="*/ 3517 w 132227"/>
                        <a:gd name="connsiteY3" fmla="*/ 0 h 7033"/>
                        <a:gd name="connsiteX4" fmla="*/ 128710 w 132227"/>
                        <a:gd name="connsiteY4" fmla="*/ 0 h 7033"/>
                        <a:gd name="connsiteX5" fmla="*/ 132227 w 132227"/>
                        <a:gd name="connsiteY5" fmla="*/ 3517 h 7033"/>
                        <a:gd name="connsiteX6" fmla="*/ 128710 w 132227"/>
                        <a:gd name="connsiteY6" fmla="*/ 7033 h 7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2227" h="7033">
                          <a:moveTo>
                            <a:pt x="128710" y="7033"/>
                          </a:moveTo>
                          <a:lnTo>
                            <a:pt x="3517" y="7033"/>
                          </a:lnTo>
                          <a:cubicBezTo>
                            <a:pt x="1548" y="7033"/>
                            <a:pt x="0" y="5486"/>
                            <a:pt x="0" y="3517"/>
                          </a:cubicBezTo>
                          <a:cubicBezTo>
                            <a:pt x="0" y="1547"/>
                            <a:pt x="1548" y="0"/>
                            <a:pt x="3517" y="0"/>
                          </a:cubicBezTo>
                          <a:lnTo>
                            <a:pt x="128710" y="0"/>
                          </a:lnTo>
                          <a:cubicBezTo>
                            <a:pt x="130680" y="0"/>
                            <a:pt x="132227" y="1547"/>
                            <a:pt x="132227" y="3517"/>
                          </a:cubicBezTo>
                          <a:cubicBezTo>
                            <a:pt x="132227" y="5486"/>
                            <a:pt x="130680" y="7033"/>
                            <a:pt x="128710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29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4329279" y="1223198"/>
                  <a:ext cx="746378" cy="166268"/>
                  <a:chOff x="4329279" y="1223198"/>
                  <a:chExt cx="746378" cy="166268"/>
                </a:xfrm>
                <a:solidFill>
                  <a:srgbClr val="000000"/>
                </a:solidFill>
              </p:grpSpPr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EB577023-D95A-41F9-BA0E-EC0276F07105}"/>
                      </a:ext>
                    </a:extLst>
                  </p:cNvPr>
                  <p:cNvSpPr/>
                  <p:nvPr/>
                </p:nvSpPr>
                <p:spPr>
                  <a:xfrm>
                    <a:off x="4329279" y="1223198"/>
                    <a:ext cx="746378" cy="166268"/>
                  </a:xfrm>
                  <a:custGeom>
                    <a:avLst/>
                    <a:gdLst>
                      <a:gd name="connsiteX0" fmla="*/ 663244 w 746378"/>
                      <a:gd name="connsiteY0" fmla="*/ 166268 h 166268"/>
                      <a:gd name="connsiteX1" fmla="*/ 83134 w 746378"/>
                      <a:gd name="connsiteY1" fmla="*/ 166268 h 166268"/>
                      <a:gd name="connsiteX2" fmla="*/ 0 w 746378"/>
                      <a:gd name="connsiteY2" fmla="*/ 83134 h 166268"/>
                      <a:gd name="connsiteX3" fmla="*/ 83134 w 746378"/>
                      <a:gd name="connsiteY3" fmla="*/ 0 h 166268"/>
                      <a:gd name="connsiteX4" fmla="*/ 663244 w 746378"/>
                      <a:gd name="connsiteY4" fmla="*/ 0 h 166268"/>
                      <a:gd name="connsiteX5" fmla="*/ 746378 w 746378"/>
                      <a:gd name="connsiteY5" fmla="*/ 83134 h 166268"/>
                      <a:gd name="connsiteX6" fmla="*/ 663244 w 746378"/>
                      <a:gd name="connsiteY6" fmla="*/ 166268 h 166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6378" h="166268">
                        <a:moveTo>
                          <a:pt x="663244" y="166268"/>
                        </a:moveTo>
                        <a:lnTo>
                          <a:pt x="83134" y="166268"/>
                        </a:lnTo>
                        <a:cubicBezTo>
                          <a:pt x="37277" y="166268"/>
                          <a:pt x="0" y="128992"/>
                          <a:pt x="0" y="83134"/>
                        </a:cubicBezTo>
                        <a:cubicBezTo>
                          <a:pt x="0" y="37277"/>
                          <a:pt x="37277" y="0"/>
                          <a:pt x="83134" y="0"/>
                        </a:cubicBezTo>
                        <a:lnTo>
                          <a:pt x="663244" y="0"/>
                        </a:lnTo>
                        <a:cubicBezTo>
                          <a:pt x="709102" y="0"/>
                          <a:pt x="746378" y="37277"/>
                          <a:pt x="746378" y="83134"/>
                        </a:cubicBezTo>
                        <a:cubicBezTo>
                          <a:pt x="746378" y="128992"/>
                          <a:pt x="709102" y="166268"/>
                          <a:pt x="663244" y="166268"/>
                        </a:cubicBezTo>
                        <a:close/>
                      </a:path>
                    </a:pathLst>
                  </a:custGeom>
                  <a:solidFill>
                    <a:srgbClr val="00A7F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331" name="Graphic 2">
                    <a:extLst>
                      <a:ext uri="{FF2B5EF4-FFF2-40B4-BE49-F238E27FC236}">
                        <a16:creationId xmlns:a16="http://schemas.microsoft.com/office/drawing/2014/main" id="{907A51F6-9DA7-40F3-BC10-C1DCDC12ED37}"/>
                      </a:ext>
                    </a:extLst>
                  </p:cNvPr>
                  <p:cNvGrpSpPr/>
                  <p:nvPr/>
                </p:nvGrpSpPr>
                <p:grpSpPr>
                  <a:xfrm>
                    <a:off x="4421134" y="1274823"/>
                    <a:ext cx="562526" cy="63018"/>
                    <a:chOff x="4421134" y="1274823"/>
                    <a:chExt cx="562526" cy="63018"/>
                  </a:xfrm>
                  <a:solidFill>
                    <a:srgbClr val="FFFFFF"/>
                  </a:solidFill>
                </p:grpSpPr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BC0ACFFA-FCBD-42C1-9052-90F69E68C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1134" y="1274823"/>
                      <a:ext cx="63018" cy="63018"/>
                    </a:xfrm>
                    <a:custGeom>
                      <a:avLst/>
                      <a:gdLst>
                        <a:gd name="connsiteX0" fmla="*/ 31509 w 63018"/>
                        <a:gd name="connsiteY0" fmla="*/ 63019 h 63018"/>
                        <a:gd name="connsiteX1" fmla="*/ 0 w 63018"/>
                        <a:gd name="connsiteY1" fmla="*/ 31509 h 63018"/>
                        <a:gd name="connsiteX2" fmla="*/ 31509 w 63018"/>
                        <a:gd name="connsiteY2" fmla="*/ 0 h 63018"/>
                        <a:gd name="connsiteX3" fmla="*/ 63019 w 63018"/>
                        <a:gd name="connsiteY3" fmla="*/ 31509 h 63018"/>
                        <a:gd name="connsiteX4" fmla="*/ 31509 w 63018"/>
                        <a:gd name="connsiteY4" fmla="*/ 63019 h 63018"/>
                        <a:gd name="connsiteX5" fmla="*/ 31509 w 63018"/>
                        <a:gd name="connsiteY5" fmla="*/ 7033 h 63018"/>
                        <a:gd name="connsiteX6" fmla="*/ 7033 w 63018"/>
                        <a:gd name="connsiteY6" fmla="*/ 31509 h 63018"/>
                        <a:gd name="connsiteX7" fmla="*/ 31509 w 63018"/>
                        <a:gd name="connsiteY7" fmla="*/ 55985 h 63018"/>
                        <a:gd name="connsiteX8" fmla="*/ 55986 w 63018"/>
                        <a:gd name="connsiteY8" fmla="*/ 31509 h 63018"/>
                        <a:gd name="connsiteX9" fmla="*/ 31509 w 63018"/>
                        <a:gd name="connsiteY9" fmla="*/ 7033 h 63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3018" h="63018">
                          <a:moveTo>
                            <a:pt x="31509" y="63019"/>
                          </a:moveTo>
                          <a:cubicBezTo>
                            <a:pt x="14067" y="63019"/>
                            <a:pt x="0" y="48811"/>
                            <a:pt x="0" y="31509"/>
                          </a:cubicBezTo>
                          <a:cubicBezTo>
                            <a:pt x="0" y="14067"/>
                            <a:pt x="14207" y="0"/>
                            <a:pt x="31509" y="0"/>
                          </a:cubicBezTo>
                          <a:cubicBezTo>
                            <a:pt x="48952" y="0"/>
                            <a:pt x="63019" y="14067"/>
                            <a:pt x="63019" y="31509"/>
                          </a:cubicBezTo>
                          <a:cubicBezTo>
                            <a:pt x="63019" y="48952"/>
                            <a:pt x="48811" y="63019"/>
                            <a:pt x="31509" y="63019"/>
                          </a:cubicBezTo>
                          <a:close/>
                          <a:moveTo>
                            <a:pt x="31509" y="7033"/>
                          </a:moveTo>
                          <a:cubicBezTo>
                            <a:pt x="18005" y="7033"/>
                            <a:pt x="7033" y="18005"/>
                            <a:pt x="7033" y="31509"/>
                          </a:cubicBezTo>
                          <a:cubicBezTo>
                            <a:pt x="7033" y="45013"/>
                            <a:pt x="18005" y="55985"/>
                            <a:pt x="31509" y="55985"/>
                          </a:cubicBezTo>
                          <a:cubicBezTo>
                            <a:pt x="45014" y="55985"/>
                            <a:pt x="55986" y="45013"/>
                            <a:pt x="55986" y="31509"/>
                          </a:cubicBezTo>
                          <a:cubicBezTo>
                            <a:pt x="55986" y="18005"/>
                            <a:pt x="45014" y="7033"/>
                            <a:pt x="31509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3" name="Freeform: Shape 332">
                      <a:extLst>
                        <a:ext uri="{FF2B5EF4-FFF2-40B4-BE49-F238E27FC236}">
                          <a16:creationId xmlns:a16="http://schemas.microsoft.com/office/drawing/2014/main" id="{CBAC9304-520C-4A1F-BB8E-2F28ECA79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7453" y="1302815"/>
                      <a:ext cx="150794" cy="7033"/>
                    </a:xfrm>
                    <a:custGeom>
                      <a:avLst/>
                      <a:gdLst>
                        <a:gd name="connsiteX0" fmla="*/ 147278 w 150794"/>
                        <a:gd name="connsiteY0" fmla="*/ 7033 h 7033"/>
                        <a:gd name="connsiteX1" fmla="*/ 3517 w 150794"/>
                        <a:gd name="connsiteY1" fmla="*/ 7033 h 7033"/>
                        <a:gd name="connsiteX2" fmla="*/ 0 w 150794"/>
                        <a:gd name="connsiteY2" fmla="*/ 3517 h 7033"/>
                        <a:gd name="connsiteX3" fmla="*/ 3517 w 150794"/>
                        <a:gd name="connsiteY3" fmla="*/ 0 h 7033"/>
                        <a:gd name="connsiteX4" fmla="*/ 147278 w 150794"/>
                        <a:gd name="connsiteY4" fmla="*/ 0 h 7033"/>
                        <a:gd name="connsiteX5" fmla="*/ 150795 w 150794"/>
                        <a:gd name="connsiteY5" fmla="*/ 3517 h 7033"/>
                        <a:gd name="connsiteX6" fmla="*/ 147278 w 150794"/>
                        <a:gd name="connsiteY6" fmla="*/ 7033 h 7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0794" h="7033">
                          <a:moveTo>
                            <a:pt x="147278" y="7033"/>
                          </a:moveTo>
                          <a:lnTo>
                            <a:pt x="3517" y="7033"/>
                          </a:lnTo>
                          <a:cubicBezTo>
                            <a:pt x="1547" y="7033"/>
                            <a:pt x="0" y="5486"/>
                            <a:pt x="0" y="3517"/>
                          </a:cubicBezTo>
                          <a:cubicBezTo>
                            <a:pt x="0" y="1547"/>
                            <a:pt x="1547" y="0"/>
                            <a:pt x="3517" y="0"/>
                          </a:cubicBezTo>
                          <a:lnTo>
                            <a:pt x="147278" y="0"/>
                          </a:lnTo>
                          <a:cubicBezTo>
                            <a:pt x="149247" y="0"/>
                            <a:pt x="150795" y="1547"/>
                            <a:pt x="150795" y="3517"/>
                          </a:cubicBezTo>
                          <a:cubicBezTo>
                            <a:pt x="150795" y="5486"/>
                            <a:pt x="149247" y="7033"/>
                            <a:pt x="147278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4" name="Freeform: Shape 333">
                      <a:extLst>
                        <a:ext uri="{FF2B5EF4-FFF2-40B4-BE49-F238E27FC236}">
                          <a16:creationId xmlns:a16="http://schemas.microsoft.com/office/drawing/2014/main" id="{67928727-BDF4-491D-AAE8-AB5DF111A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6381" y="1302815"/>
                      <a:ext cx="202560" cy="7033"/>
                    </a:xfrm>
                    <a:custGeom>
                      <a:avLst/>
                      <a:gdLst>
                        <a:gd name="connsiteX0" fmla="*/ 199043 w 202560"/>
                        <a:gd name="connsiteY0" fmla="*/ 7033 h 7033"/>
                        <a:gd name="connsiteX1" fmla="*/ 3517 w 202560"/>
                        <a:gd name="connsiteY1" fmla="*/ 7033 h 7033"/>
                        <a:gd name="connsiteX2" fmla="*/ 0 w 202560"/>
                        <a:gd name="connsiteY2" fmla="*/ 3517 h 7033"/>
                        <a:gd name="connsiteX3" fmla="*/ 3517 w 202560"/>
                        <a:gd name="connsiteY3" fmla="*/ 0 h 7033"/>
                        <a:gd name="connsiteX4" fmla="*/ 199043 w 202560"/>
                        <a:gd name="connsiteY4" fmla="*/ 0 h 7033"/>
                        <a:gd name="connsiteX5" fmla="*/ 202560 w 202560"/>
                        <a:gd name="connsiteY5" fmla="*/ 3517 h 7033"/>
                        <a:gd name="connsiteX6" fmla="*/ 199043 w 202560"/>
                        <a:gd name="connsiteY6" fmla="*/ 7033 h 7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2560" h="7033">
                          <a:moveTo>
                            <a:pt x="199043" y="7033"/>
                          </a:moveTo>
                          <a:lnTo>
                            <a:pt x="3517" y="7033"/>
                          </a:lnTo>
                          <a:cubicBezTo>
                            <a:pt x="1547" y="7033"/>
                            <a:pt x="0" y="5486"/>
                            <a:pt x="0" y="3517"/>
                          </a:cubicBezTo>
                          <a:cubicBezTo>
                            <a:pt x="0" y="1547"/>
                            <a:pt x="1547" y="0"/>
                            <a:pt x="3517" y="0"/>
                          </a:cubicBezTo>
                          <a:lnTo>
                            <a:pt x="199043" y="0"/>
                          </a:lnTo>
                          <a:cubicBezTo>
                            <a:pt x="201013" y="0"/>
                            <a:pt x="202560" y="1547"/>
                            <a:pt x="202560" y="3517"/>
                          </a:cubicBezTo>
                          <a:cubicBezTo>
                            <a:pt x="202560" y="5486"/>
                            <a:pt x="201013" y="7033"/>
                            <a:pt x="199043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5" name="Freeform: Shape 334">
                      <a:extLst>
                        <a:ext uri="{FF2B5EF4-FFF2-40B4-BE49-F238E27FC236}">
                          <a16:creationId xmlns:a16="http://schemas.microsoft.com/office/drawing/2014/main" id="{A51062CF-3530-4032-9AB3-BA7BDCCB9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6934" y="1302815"/>
                      <a:ext cx="26726" cy="7033"/>
                    </a:xfrm>
                    <a:custGeom>
                      <a:avLst/>
                      <a:gdLst>
                        <a:gd name="connsiteX0" fmla="*/ 23210 w 26726"/>
                        <a:gd name="connsiteY0" fmla="*/ 7033 h 7033"/>
                        <a:gd name="connsiteX1" fmla="*/ 3517 w 26726"/>
                        <a:gd name="connsiteY1" fmla="*/ 7033 h 7033"/>
                        <a:gd name="connsiteX2" fmla="*/ 0 w 26726"/>
                        <a:gd name="connsiteY2" fmla="*/ 3517 h 7033"/>
                        <a:gd name="connsiteX3" fmla="*/ 3517 w 26726"/>
                        <a:gd name="connsiteY3" fmla="*/ 0 h 7033"/>
                        <a:gd name="connsiteX4" fmla="*/ 23210 w 26726"/>
                        <a:gd name="connsiteY4" fmla="*/ 0 h 7033"/>
                        <a:gd name="connsiteX5" fmla="*/ 26727 w 26726"/>
                        <a:gd name="connsiteY5" fmla="*/ 3517 h 7033"/>
                        <a:gd name="connsiteX6" fmla="*/ 23210 w 26726"/>
                        <a:gd name="connsiteY6" fmla="*/ 7033 h 7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726" h="7033">
                          <a:moveTo>
                            <a:pt x="23210" y="7033"/>
                          </a:moveTo>
                          <a:lnTo>
                            <a:pt x="3517" y="7033"/>
                          </a:lnTo>
                          <a:cubicBezTo>
                            <a:pt x="1547" y="7033"/>
                            <a:pt x="0" y="5486"/>
                            <a:pt x="0" y="3517"/>
                          </a:cubicBezTo>
                          <a:cubicBezTo>
                            <a:pt x="0" y="1547"/>
                            <a:pt x="1547" y="0"/>
                            <a:pt x="3517" y="0"/>
                          </a:cubicBezTo>
                          <a:lnTo>
                            <a:pt x="23210" y="0"/>
                          </a:lnTo>
                          <a:cubicBezTo>
                            <a:pt x="25179" y="0"/>
                            <a:pt x="26727" y="1547"/>
                            <a:pt x="26727" y="3517"/>
                          </a:cubicBezTo>
                          <a:cubicBezTo>
                            <a:pt x="26727" y="5486"/>
                            <a:pt x="25179" y="7033"/>
                            <a:pt x="23210" y="70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0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336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5501737" y="1180435"/>
                <a:ext cx="721057" cy="721057"/>
                <a:chOff x="5501737" y="1180435"/>
                <a:chExt cx="721057" cy="721057"/>
              </a:xfrm>
              <a:solidFill>
                <a:srgbClr val="000000"/>
              </a:solidFill>
            </p:grpSpPr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DD0A577A-E8CC-4689-91C8-AE9CDCD87385}"/>
                    </a:ext>
                  </a:extLst>
                </p:cNvPr>
                <p:cNvSpPr/>
                <p:nvPr/>
              </p:nvSpPr>
              <p:spPr>
                <a:xfrm>
                  <a:off x="5501737" y="1180435"/>
                  <a:ext cx="721057" cy="721057"/>
                </a:xfrm>
                <a:custGeom>
                  <a:avLst/>
                  <a:gdLst>
                    <a:gd name="connsiteX0" fmla="*/ 721058 w 721057"/>
                    <a:gd name="connsiteY0" fmla="*/ 360529 h 721057"/>
                    <a:gd name="connsiteX1" fmla="*/ 360529 w 721057"/>
                    <a:gd name="connsiteY1" fmla="*/ 721058 h 721057"/>
                    <a:gd name="connsiteX2" fmla="*/ 0 w 721057"/>
                    <a:gd name="connsiteY2" fmla="*/ 360529 h 721057"/>
                    <a:gd name="connsiteX3" fmla="*/ 360529 w 721057"/>
                    <a:gd name="connsiteY3" fmla="*/ 0 h 721057"/>
                    <a:gd name="connsiteX4" fmla="*/ 721058 w 721057"/>
                    <a:gd name="connsiteY4" fmla="*/ 360529 h 72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057" h="721057">
                      <a:moveTo>
                        <a:pt x="721058" y="360529"/>
                      </a:moveTo>
                      <a:cubicBezTo>
                        <a:pt x="721058" y="559644"/>
                        <a:pt x="559644" y="721058"/>
                        <a:pt x="360529" y="721058"/>
                      </a:cubicBezTo>
                      <a:cubicBezTo>
                        <a:pt x="161414" y="721058"/>
                        <a:pt x="0" y="559644"/>
                        <a:pt x="0" y="360529"/>
                      </a:cubicBezTo>
                      <a:cubicBezTo>
                        <a:pt x="0" y="161414"/>
                        <a:pt x="161414" y="0"/>
                        <a:pt x="360529" y="0"/>
                      </a:cubicBezTo>
                      <a:cubicBezTo>
                        <a:pt x="559644" y="0"/>
                        <a:pt x="721058" y="161414"/>
                        <a:pt x="721058" y="36052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0086E68A-C57B-4FC9-9D61-64DBF0490EB2}"/>
                    </a:ext>
                  </a:extLst>
                </p:cNvPr>
                <p:cNvSpPr/>
                <p:nvPr/>
              </p:nvSpPr>
              <p:spPr>
                <a:xfrm>
                  <a:off x="5883928" y="1523662"/>
                  <a:ext cx="180475" cy="34604"/>
                </a:xfrm>
                <a:custGeom>
                  <a:avLst/>
                  <a:gdLst>
                    <a:gd name="connsiteX0" fmla="*/ 17302 w 180475"/>
                    <a:gd name="connsiteY0" fmla="*/ 0 h 34604"/>
                    <a:gd name="connsiteX1" fmla="*/ 0 w 180475"/>
                    <a:gd name="connsiteY1" fmla="*/ 17302 h 34604"/>
                    <a:gd name="connsiteX2" fmla="*/ 17302 w 180475"/>
                    <a:gd name="connsiteY2" fmla="*/ 34604 h 34604"/>
                    <a:gd name="connsiteX3" fmla="*/ 34604 w 180475"/>
                    <a:gd name="connsiteY3" fmla="*/ 17302 h 34604"/>
                    <a:gd name="connsiteX4" fmla="*/ 17302 w 180475"/>
                    <a:gd name="connsiteY4" fmla="*/ 0 h 34604"/>
                    <a:gd name="connsiteX5" fmla="*/ 90167 w 180475"/>
                    <a:gd name="connsiteY5" fmla="*/ 0 h 34604"/>
                    <a:gd name="connsiteX6" fmla="*/ 72865 w 180475"/>
                    <a:gd name="connsiteY6" fmla="*/ 17302 h 34604"/>
                    <a:gd name="connsiteX7" fmla="*/ 90167 w 180475"/>
                    <a:gd name="connsiteY7" fmla="*/ 34604 h 34604"/>
                    <a:gd name="connsiteX8" fmla="*/ 107470 w 180475"/>
                    <a:gd name="connsiteY8" fmla="*/ 17302 h 34604"/>
                    <a:gd name="connsiteX9" fmla="*/ 90167 w 180475"/>
                    <a:gd name="connsiteY9" fmla="*/ 0 h 34604"/>
                    <a:gd name="connsiteX10" fmla="*/ 163174 w 180475"/>
                    <a:gd name="connsiteY10" fmla="*/ 0 h 34604"/>
                    <a:gd name="connsiteX11" fmla="*/ 145871 w 180475"/>
                    <a:gd name="connsiteY11" fmla="*/ 17302 h 34604"/>
                    <a:gd name="connsiteX12" fmla="*/ 163174 w 180475"/>
                    <a:gd name="connsiteY12" fmla="*/ 34604 h 34604"/>
                    <a:gd name="connsiteX13" fmla="*/ 180475 w 180475"/>
                    <a:gd name="connsiteY13" fmla="*/ 17302 h 34604"/>
                    <a:gd name="connsiteX14" fmla="*/ 163174 w 180475"/>
                    <a:gd name="connsiteY14" fmla="*/ 0 h 3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475" h="34604">
                      <a:moveTo>
                        <a:pt x="17302" y="0"/>
                      </a:moveTo>
                      <a:cubicBezTo>
                        <a:pt x="7737" y="0"/>
                        <a:pt x="0" y="7737"/>
                        <a:pt x="0" y="17302"/>
                      </a:cubicBezTo>
                      <a:cubicBezTo>
                        <a:pt x="0" y="26867"/>
                        <a:pt x="7737" y="34604"/>
                        <a:pt x="17302" y="34604"/>
                      </a:cubicBezTo>
                      <a:cubicBezTo>
                        <a:pt x="26867" y="34604"/>
                        <a:pt x="34604" y="26867"/>
                        <a:pt x="34604" y="17302"/>
                      </a:cubicBezTo>
                      <a:cubicBezTo>
                        <a:pt x="34604" y="7737"/>
                        <a:pt x="26867" y="0"/>
                        <a:pt x="17302" y="0"/>
                      </a:cubicBezTo>
                      <a:close/>
                      <a:moveTo>
                        <a:pt x="90167" y="0"/>
                      </a:moveTo>
                      <a:cubicBezTo>
                        <a:pt x="80602" y="0"/>
                        <a:pt x="72865" y="7737"/>
                        <a:pt x="72865" y="17302"/>
                      </a:cubicBezTo>
                      <a:cubicBezTo>
                        <a:pt x="72865" y="26867"/>
                        <a:pt x="80602" y="34604"/>
                        <a:pt x="90167" y="34604"/>
                      </a:cubicBezTo>
                      <a:cubicBezTo>
                        <a:pt x="99733" y="34604"/>
                        <a:pt x="107470" y="26867"/>
                        <a:pt x="107470" y="17302"/>
                      </a:cubicBezTo>
                      <a:cubicBezTo>
                        <a:pt x="107470" y="7737"/>
                        <a:pt x="99733" y="0"/>
                        <a:pt x="90167" y="0"/>
                      </a:cubicBezTo>
                      <a:close/>
                      <a:moveTo>
                        <a:pt x="163174" y="0"/>
                      </a:moveTo>
                      <a:cubicBezTo>
                        <a:pt x="153608" y="0"/>
                        <a:pt x="145871" y="7737"/>
                        <a:pt x="145871" y="17302"/>
                      </a:cubicBezTo>
                      <a:cubicBezTo>
                        <a:pt x="145871" y="26867"/>
                        <a:pt x="153608" y="34604"/>
                        <a:pt x="163174" y="34604"/>
                      </a:cubicBezTo>
                      <a:cubicBezTo>
                        <a:pt x="172739" y="34604"/>
                        <a:pt x="180475" y="26867"/>
                        <a:pt x="180475" y="17302"/>
                      </a:cubicBezTo>
                      <a:cubicBezTo>
                        <a:pt x="180475" y="7737"/>
                        <a:pt x="172739" y="0"/>
                        <a:pt x="163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2699FB6C-EB69-4DDA-9849-D3638D76E20D}"/>
                    </a:ext>
                  </a:extLst>
                </p:cNvPr>
                <p:cNvSpPr/>
                <p:nvPr/>
              </p:nvSpPr>
              <p:spPr>
                <a:xfrm>
                  <a:off x="6099289" y="1520146"/>
                  <a:ext cx="41637" cy="41637"/>
                </a:xfrm>
                <a:custGeom>
                  <a:avLst/>
                  <a:gdLst>
                    <a:gd name="connsiteX0" fmla="*/ 20819 w 41637"/>
                    <a:gd name="connsiteY0" fmla="*/ 41637 h 41637"/>
                    <a:gd name="connsiteX1" fmla="*/ 0 w 41637"/>
                    <a:gd name="connsiteY1" fmla="*/ 20819 h 41637"/>
                    <a:gd name="connsiteX2" fmla="*/ 20819 w 41637"/>
                    <a:gd name="connsiteY2" fmla="*/ 0 h 41637"/>
                    <a:gd name="connsiteX3" fmla="*/ 41637 w 41637"/>
                    <a:gd name="connsiteY3" fmla="*/ 20819 h 41637"/>
                    <a:gd name="connsiteX4" fmla="*/ 20819 w 41637"/>
                    <a:gd name="connsiteY4" fmla="*/ 41637 h 41637"/>
                    <a:gd name="connsiteX5" fmla="*/ 20819 w 41637"/>
                    <a:gd name="connsiteY5" fmla="*/ 7033 h 41637"/>
                    <a:gd name="connsiteX6" fmla="*/ 7033 w 41637"/>
                    <a:gd name="connsiteY6" fmla="*/ 20819 h 41637"/>
                    <a:gd name="connsiteX7" fmla="*/ 20819 w 41637"/>
                    <a:gd name="connsiteY7" fmla="*/ 34604 h 41637"/>
                    <a:gd name="connsiteX8" fmla="*/ 34604 w 41637"/>
                    <a:gd name="connsiteY8" fmla="*/ 20819 h 41637"/>
                    <a:gd name="connsiteX9" fmla="*/ 20819 w 41637"/>
                    <a:gd name="connsiteY9" fmla="*/ 7033 h 4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637" h="41637">
                      <a:moveTo>
                        <a:pt x="20819" y="41637"/>
                      </a:moveTo>
                      <a:cubicBezTo>
                        <a:pt x="9284" y="41637"/>
                        <a:pt x="0" y="32213"/>
                        <a:pt x="0" y="20819"/>
                      </a:cubicBezTo>
                      <a:cubicBezTo>
                        <a:pt x="0" y="9425"/>
                        <a:pt x="9284" y="0"/>
                        <a:pt x="20819" y="0"/>
                      </a:cubicBezTo>
                      <a:cubicBezTo>
                        <a:pt x="32353" y="0"/>
                        <a:pt x="41637" y="9425"/>
                        <a:pt x="41637" y="20819"/>
                      </a:cubicBezTo>
                      <a:cubicBezTo>
                        <a:pt x="41637" y="32213"/>
                        <a:pt x="32213" y="41637"/>
                        <a:pt x="20819" y="41637"/>
                      </a:cubicBezTo>
                      <a:close/>
                      <a:moveTo>
                        <a:pt x="20819" y="7033"/>
                      </a:moveTo>
                      <a:cubicBezTo>
                        <a:pt x="13223" y="7033"/>
                        <a:pt x="7033" y="13223"/>
                        <a:pt x="7033" y="20819"/>
                      </a:cubicBezTo>
                      <a:cubicBezTo>
                        <a:pt x="7033" y="28415"/>
                        <a:pt x="13223" y="34604"/>
                        <a:pt x="20819" y="34604"/>
                      </a:cubicBezTo>
                      <a:cubicBezTo>
                        <a:pt x="28415" y="34604"/>
                        <a:pt x="34604" y="28415"/>
                        <a:pt x="34604" y="20819"/>
                      </a:cubicBezTo>
                      <a:cubicBezTo>
                        <a:pt x="34604" y="13223"/>
                        <a:pt x="28415" y="7033"/>
                        <a:pt x="20819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E7D3E1DA-F5AD-4908-94F9-2578CD8C0AF4}"/>
                    </a:ext>
                  </a:extLst>
                </p:cNvPr>
                <p:cNvSpPr/>
                <p:nvPr/>
              </p:nvSpPr>
              <p:spPr>
                <a:xfrm>
                  <a:off x="5799387" y="1792617"/>
                  <a:ext cx="125615" cy="24194"/>
                </a:xfrm>
                <a:custGeom>
                  <a:avLst/>
                  <a:gdLst>
                    <a:gd name="connsiteX0" fmla="*/ 12098 w 125615"/>
                    <a:gd name="connsiteY0" fmla="*/ 0 h 24194"/>
                    <a:gd name="connsiteX1" fmla="*/ 0 w 125615"/>
                    <a:gd name="connsiteY1" fmla="*/ 12097 h 24194"/>
                    <a:gd name="connsiteX2" fmla="*/ 12098 w 125615"/>
                    <a:gd name="connsiteY2" fmla="*/ 24195 h 24194"/>
                    <a:gd name="connsiteX3" fmla="*/ 24195 w 125615"/>
                    <a:gd name="connsiteY3" fmla="*/ 12097 h 24194"/>
                    <a:gd name="connsiteX4" fmla="*/ 12098 w 125615"/>
                    <a:gd name="connsiteY4" fmla="*/ 0 h 24194"/>
                    <a:gd name="connsiteX5" fmla="*/ 62878 w 125615"/>
                    <a:gd name="connsiteY5" fmla="*/ 0 h 24194"/>
                    <a:gd name="connsiteX6" fmla="*/ 50781 w 125615"/>
                    <a:gd name="connsiteY6" fmla="*/ 12097 h 24194"/>
                    <a:gd name="connsiteX7" fmla="*/ 62878 w 125615"/>
                    <a:gd name="connsiteY7" fmla="*/ 24195 h 24194"/>
                    <a:gd name="connsiteX8" fmla="*/ 74976 w 125615"/>
                    <a:gd name="connsiteY8" fmla="*/ 12097 h 24194"/>
                    <a:gd name="connsiteX9" fmla="*/ 62878 w 125615"/>
                    <a:gd name="connsiteY9" fmla="*/ 0 h 24194"/>
                    <a:gd name="connsiteX10" fmla="*/ 113518 w 125615"/>
                    <a:gd name="connsiteY10" fmla="*/ 0 h 24194"/>
                    <a:gd name="connsiteX11" fmla="*/ 101421 w 125615"/>
                    <a:gd name="connsiteY11" fmla="*/ 12097 h 24194"/>
                    <a:gd name="connsiteX12" fmla="*/ 113518 w 125615"/>
                    <a:gd name="connsiteY12" fmla="*/ 24195 h 24194"/>
                    <a:gd name="connsiteX13" fmla="*/ 125616 w 125615"/>
                    <a:gd name="connsiteY13" fmla="*/ 12097 h 24194"/>
                    <a:gd name="connsiteX14" fmla="*/ 113518 w 125615"/>
                    <a:gd name="connsiteY14" fmla="*/ 0 h 2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615" h="24194">
                      <a:moveTo>
                        <a:pt x="12098" y="0"/>
                      </a:moveTo>
                      <a:cubicBezTo>
                        <a:pt x="5486" y="0"/>
                        <a:pt x="0" y="5345"/>
                        <a:pt x="0" y="12097"/>
                      </a:cubicBezTo>
                      <a:cubicBezTo>
                        <a:pt x="0" y="18849"/>
                        <a:pt x="5345" y="24195"/>
                        <a:pt x="12098" y="24195"/>
                      </a:cubicBezTo>
                      <a:cubicBezTo>
                        <a:pt x="18709" y="24195"/>
                        <a:pt x="24195" y="18849"/>
                        <a:pt x="24195" y="12097"/>
                      </a:cubicBezTo>
                      <a:cubicBezTo>
                        <a:pt x="24195" y="5345"/>
                        <a:pt x="18849" y="0"/>
                        <a:pt x="12098" y="0"/>
                      </a:cubicBezTo>
                      <a:close/>
                      <a:moveTo>
                        <a:pt x="62878" y="0"/>
                      </a:moveTo>
                      <a:cubicBezTo>
                        <a:pt x="56267" y="0"/>
                        <a:pt x="50781" y="5345"/>
                        <a:pt x="50781" y="12097"/>
                      </a:cubicBezTo>
                      <a:cubicBezTo>
                        <a:pt x="50781" y="18849"/>
                        <a:pt x="56126" y="24195"/>
                        <a:pt x="62878" y="24195"/>
                      </a:cubicBezTo>
                      <a:cubicBezTo>
                        <a:pt x="69489" y="24195"/>
                        <a:pt x="74976" y="18849"/>
                        <a:pt x="74976" y="12097"/>
                      </a:cubicBezTo>
                      <a:cubicBezTo>
                        <a:pt x="74976" y="5345"/>
                        <a:pt x="69489" y="0"/>
                        <a:pt x="62878" y="0"/>
                      </a:cubicBezTo>
                      <a:close/>
                      <a:moveTo>
                        <a:pt x="113518" y="0"/>
                      </a:moveTo>
                      <a:cubicBezTo>
                        <a:pt x="106907" y="0"/>
                        <a:pt x="101421" y="5345"/>
                        <a:pt x="101421" y="12097"/>
                      </a:cubicBezTo>
                      <a:cubicBezTo>
                        <a:pt x="101421" y="18849"/>
                        <a:pt x="106766" y="24195"/>
                        <a:pt x="113518" y="24195"/>
                      </a:cubicBezTo>
                      <a:cubicBezTo>
                        <a:pt x="120130" y="24195"/>
                        <a:pt x="125616" y="18849"/>
                        <a:pt x="125616" y="12097"/>
                      </a:cubicBezTo>
                      <a:cubicBezTo>
                        <a:pt x="125616" y="5345"/>
                        <a:pt x="120270" y="0"/>
                        <a:pt x="113518" y="0"/>
                      </a:cubicBezTo>
                      <a:close/>
                    </a:path>
                  </a:pathLst>
                </a:custGeom>
                <a:solidFill>
                  <a:srgbClr val="7E6EC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FFE8A1BB-36A6-45A2-9751-A033BE615753}"/>
                    </a:ext>
                  </a:extLst>
                </p:cNvPr>
                <p:cNvSpPr/>
                <p:nvPr/>
              </p:nvSpPr>
              <p:spPr>
                <a:xfrm>
                  <a:off x="5883928" y="1414224"/>
                  <a:ext cx="222112" cy="52890"/>
                </a:xfrm>
                <a:custGeom>
                  <a:avLst/>
                  <a:gdLst>
                    <a:gd name="connsiteX0" fmla="*/ 195668 w 222112"/>
                    <a:gd name="connsiteY0" fmla="*/ 52891 h 52890"/>
                    <a:gd name="connsiteX1" fmla="*/ 26445 w 222112"/>
                    <a:gd name="connsiteY1" fmla="*/ 52891 h 52890"/>
                    <a:gd name="connsiteX2" fmla="*/ 0 w 222112"/>
                    <a:gd name="connsiteY2" fmla="*/ 26445 h 52890"/>
                    <a:gd name="connsiteX3" fmla="*/ 26445 w 222112"/>
                    <a:gd name="connsiteY3" fmla="*/ 0 h 52890"/>
                    <a:gd name="connsiteX4" fmla="*/ 195668 w 222112"/>
                    <a:gd name="connsiteY4" fmla="*/ 0 h 52890"/>
                    <a:gd name="connsiteX5" fmla="*/ 222113 w 222112"/>
                    <a:gd name="connsiteY5" fmla="*/ 26445 h 52890"/>
                    <a:gd name="connsiteX6" fmla="*/ 195668 w 222112"/>
                    <a:gd name="connsiteY6" fmla="*/ 52891 h 52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112" h="52890">
                      <a:moveTo>
                        <a:pt x="195668" y="52891"/>
                      </a:moveTo>
                      <a:lnTo>
                        <a:pt x="26445" y="52891"/>
                      </a:lnTo>
                      <a:cubicBezTo>
                        <a:pt x="11816" y="52891"/>
                        <a:pt x="0" y="41075"/>
                        <a:pt x="0" y="26445"/>
                      </a:cubicBezTo>
                      <a:cubicBezTo>
                        <a:pt x="0" y="11816"/>
                        <a:pt x="11816" y="0"/>
                        <a:pt x="26445" y="0"/>
                      </a:cubicBezTo>
                      <a:lnTo>
                        <a:pt x="195668" y="0"/>
                      </a:lnTo>
                      <a:cubicBezTo>
                        <a:pt x="210297" y="0"/>
                        <a:pt x="222113" y="11816"/>
                        <a:pt x="222113" y="26445"/>
                      </a:cubicBezTo>
                      <a:cubicBezTo>
                        <a:pt x="222113" y="41075"/>
                        <a:pt x="210297" y="52891"/>
                        <a:pt x="195668" y="52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407A858D-D5E1-4EF8-8164-430031934BDD}"/>
                    </a:ext>
                  </a:extLst>
                </p:cNvPr>
                <p:cNvSpPr/>
                <p:nvPr/>
              </p:nvSpPr>
              <p:spPr>
                <a:xfrm>
                  <a:off x="5886038" y="1617768"/>
                  <a:ext cx="267548" cy="7033"/>
                </a:xfrm>
                <a:custGeom>
                  <a:avLst/>
                  <a:gdLst>
                    <a:gd name="connsiteX0" fmla="*/ 264032 w 267548"/>
                    <a:gd name="connsiteY0" fmla="*/ 7033 h 7033"/>
                    <a:gd name="connsiteX1" fmla="*/ 3517 w 267548"/>
                    <a:gd name="connsiteY1" fmla="*/ 7033 h 7033"/>
                    <a:gd name="connsiteX2" fmla="*/ 0 w 267548"/>
                    <a:gd name="connsiteY2" fmla="*/ 3517 h 7033"/>
                    <a:gd name="connsiteX3" fmla="*/ 3517 w 267548"/>
                    <a:gd name="connsiteY3" fmla="*/ 0 h 7033"/>
                    <a:gd name="connsiteX4" fmla="*/ 264032 w 267548"/>
                    <a:gd name="connsiteY4" fmla="*/ 0 h 7033"/>
                    <a:gd name="connsiteX5" fmla="*/ 267549 w 267548"/>
                    <a:gd name="connsiteY5" fmla="*/ 3517 h 7033"/>
                    <a:gd name="connsiteX6" fmla="*/ 264032 w 267548"/>
                    <a:gd name="connsiteY6" fmla="*/ 7033 h 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548" h="7033">
                      <a:moveTo>
                        <a:pt x="264032" y="7033"/>
                      </a:moveTo>
                      <a:lnTo>
                        <a:pt x="3517" y="7033"/>
                      </a:lnTo>
                      <a:cubicBezTo>
                        <a:pt x="1548" y="7033"/>
                        <a:pt x="0" y="5486"/>
                        <a:pt x="0" y="3517"/>
                      </a:cubicBezTo>
                      <a:cubicBezTo>
                        <a:pt x="0" y="1547"/>
                        <a:pt x="1548" y="0"/>
                        <a:pt x="3517" y="0"/>
                      </a:cubicBezTo>
                      <a:lnTo>
                        <a:pt x="264032" y="0"/>
                      </a:lnTo>
                      <a:cubicBezTo>
                        <a:pt x="266001" y="0"/>
                        <a:pt x="267549" y="1547"/>
                        <a:pt x="267549" y="3517"/>
                      </a:cubicBezTo>
                      <a:cubicBezTo>
                        <a:pt x="267549" y="5486"/>
                        <a:pt x="265860" y="7033"/>
                        <a:pt x="264032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DF93F3B4-8E83-487D-9793-C1F20701989A}"/>
                    </a:ext>
                  </a:extLst>
                </p:cNvPr>
                <p:cNvSpPr/>
                <p:nvPr/>
              </p:nvSpPr>
              <p:spPr>
                <a:xfrm>
                  <a:off x="5886038" y="1652935"/>
                  <a:ext cx="126881" cy="7033"/>
                </a:xfrm>
                <a:custGeom>
                  <a:avLst/>
                  <a:gdLst>
                    <a:gd name="connsiteX0" fmla="*/ 123365 w 126881"/>
                    <a:gd name="connsiteY0" fmla="*/ 7033 h 7033"/>
                    <a:gd name="connsiteX1" fmla="*/ 3517 w 126881"/>
                    <a:gd name="connsiteY1" fmla="*/ 7033 h 7033"/>
                    <a:gd name="connsiteX2" fmla="*/ 0 w 126881"/>
                    <a:gd name="connsiteY2" fmla="*/ 3517 h 7033"/>
                    <a:gd name="connsiteX3" fmla="*/ 3517 w 126881"/>
                    <a:gd name="connsiteY3" fmla="*/ 0 h 7033"/>
                    <a:gd name="connsiteX4" fmla="*/ 123365 w 126881"/>
                    <a:gd name="connsiteY4" fmla="*/ 0 h 7033"/>
                    <a:gd name="connsiteX5" fmla="*/ 126882 w 126881"/>
                    <a:gd name="connsiteY5" fmla="*/ 3517 h 7033"/>
                    <a:gd name="connsiteX6" fmla="*/ 123365 w 126881"/>
                    <a:gd name="connsiteY6" fmla="*/ 7033 h 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881" h="7033">
                      <a:moveTo>
                        <a:pt x="123365" y="7033"/>
                      </a:moveTo>
                      <a:lnTo>
                        <a:pt x="3517" y="7033"/>
                      </a:lnTo>
                      <a:cubicBezTo>
                        <a:pt x="1548" y="7033"/>
                        <a:pt x="0" y="5486"/>
                        <a:pt x="0" y="3517"/>
                      </a:cubicBezTo>
                      <a:cubicBezTo>
                        <a:pt x="0" y="1547"/>
                        <a:pt x="1548" y="0"/>
                        <a:pt x="3517" y="0"/>
                      </a:cubicBezTo>
                      <a:lnTo>
                        <a:pt x="123365" y="0"/>
                      </a:lnTo>
                      <a:cubicBezTo>
                        <a:pt x="125334" y="0"/>
                        <a:pt x="126882" y="1547"/>
                        <a:pt x="126882" y="3517"/>
                      </a:cubicBezTo>
                      <a:cubicBezTo>
                        <a:pt x="126882" y="5486"/>
                        <a:pt x="125193" y="7033"/>
                        <a:pt x="123365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BAE43167-07F8-4F95-A2D9-7710EF77DAED}"/>
                    </a:ext>
                  </a:extLst>
                </p:cNvPr>
                <p:cNvSpPr/>
                <p:nvPr/>
              </p:nvSpPr>
              <p:spPr>
                <a:xfrm>
                  <a:off x="5581917" y="1421116"/>
                  <a:ext cx="259952" cy="186524"/>
                </a:xfrm>
                <a:custGeom>
                  <a:avLst/>
                  <a:gdLst>
                    <a:gd name="connsiteX0" fmla="*/ 214517 w 259952"/>
                    <a:gd name="connsiteY0" fmla="*/ 95794 h 186524"/>
                    <a:gd name="connsiteX1" fmla="*/ 210156 w 259952"/>
                    <a:gd name="connsiteY1" fmla="*/ 96075 h 186524"/>
                    <a:gd name="connsiteX2" fmla="*/ 214095 w 259952"/>
                    <a:gd name="connsiteY2" fmla="*/ 72584 h 186524"/>
                    <a:gd name="connsiteX3" fmla="*/ 141511 w 259952"/>
                    <a:gd name="connsiteY3" fmla="*/ 0 h 186524"/>
                    <a:gd name="connsiteX4" fmla="*/ 68927 w 259952"/>
                    <a:gd name="connsiteY4" fmla="*/ 72584 h 186524"/>
                    <a:gd name="connsiteX5" fmla="*/ 69208 w 259952"/>
                    <a:gd name="connsiteY5" fmla="*/ 78633 h 186524"/>
                    <a:gd name="connsiteX6" fmla="*/ 54860 w 259952"/>
                    <a:gd name="connsiteY6" fmla="*/ 76663 h 186524"/>
                    <a:gd name="connsiteX7" fmla="*/ 0 w 259952"/>
                    <a:gd name="connsiteY7" fmla="*/ 131664 h 186524"/>
                    <a:gd name="connsiteX8" fmla="*/ 54860 w 259952"/>
                    <a:gd name="connsiteY8" fmla="*/ 186524 h 186524"/>
                    <a:gd name="connsiteX9" fmla="*/ 115628 w 259952"/>
                    <a:gd name="connsiteY9" fmla="*/ 186524 h 186524"/>
                    <a:gd name="connsiteX10" fmla="*/ 115628 w 259952"/>
                    <a:gd name="connsiteY10" fmla="*/ 131101 h 186524"/>
                    <a:gd name="connsiteX11" fmla="*/ 80180 w 259952"/>
                    <a:gd name="connsiteY11" fmla="*/ 131101 h 186524"/>
                    <a:gd name="connsiteX12" fmla="*/ 136447 w 259952"/>
                    <a:gd name="connsiteY12" fmla="*/ 74835 h 186524"/>
                    <a:gd name="connsiteX13" fmla="*/ 192714 w 259952"/>
                    <a:gd name="connsiteY13" fmla="*/ 131101 h 186524"/>
                    <a:gd name="connsiteX14" fmla="*/ 157265 w 259952"/>
                    <a:gd name="connsiteY14" fmla="*/ 131101 h 186524"/>
                    <a:gd name="connsiteX15" fmla="*/ 157265 w 259952"/>
                    <a:gd name="connsiteY15" fmla="*/ 186524 h 186524"/>
                    <a:gd name="connsiteX16" fmla="*/ 214095 w 259952"/>
                    <a:gd name="connsiteY16" fmla="*/ 186524 h 186524"/>
                    <a:gd name="connsiteX17" fmla="*/ 259952 w 259952"/>
                    <a:gd name="connsiteY17" fmla="*/ 141089 h 186524"/>
                    <a:gd name="connsiteX18" fmla="*/ 214517 w 259952"/>
                    <a:gd name="connsiteY18" fmla="*/ 95794 h 18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9952" h="186524">
                      <a:moveTo>
                        <a:pt x="214517" y="95794"/>
                      </a:moveTo>
                      <a:cubicBezTo>
                        <a:pt x="212970" y="95794"/>
                        <a:pt x="211563" y="95935"/>
                        <a:pt x="210156" y="96075"/>
                      </a:cubicBezTo>
                      <a:cubicBezTo>
                        <a:pt x="212688" y="88761"/>
                        <a:pt x="214095" y="80883"/>
                        <a:pt x="214095" y="72584"/>
                      </a:cubicBezTo>
                      <a:cubicBezTo>
                        <a:pt x="214095" y="32494"/>
                        <a:pt x="181601" y="0"/>
                        <a:pt x="141511" y="0"/>
                      </a:cubicBezTo>
                      <a:cubicBezTo>
                        <a:pt x="101421" y="0"/>
                        <a:pt x="68927" y="32494"/>
                        <a:pt x="68927" y="72584"/>
                      </a:cubicBezTo>
                      <a:cubicBezTo>
                        <a:pt x="68927" y="74694"/>
                        <a:pt x="69067" y="76663"/>
                        <a:pt x="69208" y="78633"/>
                      </a:cubicBezTo>
                      <a:cubicBezTo>
                        <a:pt x="64707" y="77367"/>
                        <a:pt x="59924" y="76663"/>
                        <a:pt x="54860" y="76663"/>
                      </a:cubicBezTo>
                      <a:cubicBezTo>
                        <a:pt x="24476" y="76663"/>
                        <a:pt x="0" y="101280"/>
                        <a:pt x="0" y="131664"/>
                      </a:cubicBezTo>
                      <a:cubicBezTo>
                        <a:pt x="0" y="162048"/>
                        <a:pt x="24617" y="186524"/>
                        <a:pt x="54860" y="186524"/>
                      </a:cubicBezTo>
                      <a:lnTo>
                        <a:pt x="115628" y="186524"/>
                      </a:lnTo>
                      <a:lnTo>
                        <a:pt x="115628" y="131101"/>
                      </a:lnTo>
                      <a:lnTo>
                        <a:pt x="80180" y="131101"/>
                      </a:lnTo>
                      <a:lnTo>
                        <a:pt x="136447" y="74835"/>
                      </a:lnTo>
                      <a:lnTo>
                        <a:pt x="192714" y="131101"/>
                      </a:lnTo>
                      <a:lnTo>
                        <a:pt x="157265" y="131101"/>
                      </a:lnTo>
                      <a:lnTo>
                        <a:pt x="157265" y="186524"/>
                      </a:lnTo>
                      <a:lnTo>
                        <a:pt x="214095" y="186524"/>
                      </a:lnTo>
                      <a:cubicBezTo>
                        <a:pt x="239696" y="186524"/>
                        <a:pt x="259952" y="166268"/>
                        <a:pt x="259952" y="141089"/>
                      </a:cubicBezTo>
                      <a:cubicBezTo>
                        <a:pt x="259952" y="115910"/>
                        <a:pt x="239556" y="95794"/>
                        <a:pt x="214517" y="957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46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5846792" y="637743"/>
                <a:ext cx="753411" cy="173301"/>
                <a:chOff x="5846792" y="637743"/>
                <a:chExt cx="753411" cy="173301"/>
              </a:xfrm>
              <a:solidFill>
                <a:srgbClr val="000000"/>
              </a:solidFill>
            </p:grpSpPr>
            <p:grpSp>
              <p:nvGrpSpPr>
                <p:cNvPr id="347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5846792" y="637743"/>
                  <a:ext cx="753411" cy="173301"/>
                  <a:chOff x="5846792" y="637743"/>
                  <a:chExt cx="753411" cy="173301"/>
                </a:xfrm>
                <a:solidFill>
                  <a:srgbClr val="000000"/>
                </a:solidFill>
              </p:grpSpPr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5C81552C-0467-43F3-9E44-42CE40943D38}"/>
                      </a:ext>
                    </a:extLst>
                  </p:cNvPr>
                  <p:cNvSpPr/>
                  <p:nvPr/>
                </p:nvSpPr>
                <p:spPr>
                  <a:xfrm>
                    <a:off x="5850309" y="641260"/>
                    <a:ext cx="746378" cy="166268"/>
                  </a:xfrm>
                  <a:custGeom>
                    <a:avLst/>
                    <a:gdLst>
                      <a:gd name="connsiteX0" fmla="*/ 663244 w 746378"/>
                      <a:gd name="connsiteY0" fmla="*/ 166268 h 166268"/>
                      <a:gd name="connsiteX1" fmla="*/ 83134 w 746378"/>
                      <a:gd name="connsiteY1" fmla="*/ 166268 h 166268"/>
                      <a:gd name="connsiteX2" fmla="*/ 0 w 746378"/>
                      <a:gd name="connsiteY2" fmla="*/ 83134 h 166268"/>
                      <a:gd name="connsiteX3" fmla="*/ 83134 w 746378"/>
                      <a:gd name="connsiteY3" fmla="*/ 0 h 166268"/>
                      <a:gd name="connsiteX4" fmla="*/ 663244 w 746378"/>
                      <a:gd name="connsiteY4" fmla="*/ 0 h 166268"/>
                      <a:gd name="connsiteX5" fmla="*/ 746378 w 746378"/>
                      <a:gd name="connsiteY5" fmla="*/ 83134 h 166268"/>
                      <a:gd name="connsiteX6" fmla="*/ 663244 w 746378"/>
                      <a:gd name="connsiteY6" fmla="*/ 166268 h 166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6378" h="166268">
                        <a:moveTo>
                          <a:pt x="663244" y="166268"/>
                        </a:moveTo>
                        <a:lnTo>
                          <a:pt x="83134" y="166268"/>
                        </a:lnTo>
                        <a:cubicBezTo>
                          <a:pt x="37277" y="166268"/>
                          <a:pt x="0" y="128991"/>
                          <a:pt x="0" y="83134"/>
                        </a:cubicBezTo>
                        <a:cubicBezTo>
                          <a:pt x="0" y="37277"/>
                          <a:pt x="37277" y="0"/>
                          <a:pt x="83134" y="0"/>
                        </a:cubicBezTo>
                        <a:lnTo>
                          <a:pt x="663244" y="0"/>
                        </a:lnTo>
                        <a:cubicBezTo>
                          <a:pt x="709101" y="0"/>
                          <a:pt x="746378" y="37277"/>
                          <a:pt x="746378" y="83134"/>
                        </a:cubicBezTo>
                        <a:cubicBezTo>
                          <a:pt x="746378" y="128991"/>
                          <a:pt x="709242" y="166268"/>
                          <a:pt x="663244" y="1662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A7DBECB4-4739-4AE5-A762-CB21BDEFC097}"/>
                      </a:ext>
                    </a:extLst>
                  </p:cNvPr>
                  <p:cNvSpPr/>
                  <p:nvPr/>
                </p:nvSpPr>
                <p:spPr>
                  <a:xfrm>
                    <a:off x="5846792" y="637743"/>
                    <a:ext cx="753411" cy="173301"/>
                  </a:xfrm>
                  <a:custGeom>
                    <a:avLst/>
                    <a:gdLst>
                      <a:gd name="connsiteX0" fmla="*/ 666761 w 753411"/>
                      <a:gd name="connsiteY0" fmla="*/ 173301 h 173301"/>
                      <a:gd name="connsiteX1" fmla="*/ 86651 w 753411"/>
                      <a:gd name="connsiteY1" fmla="*/ 173301 h 173301"/>
                      <a:gd name="connsiteX2" fmla="*/ 0 w 753411"/>
                      <a:gd name="connsiteY2" fmla="*/ 86651 h 173301"/>
                      <a:gd name="connsiteX3" fmla="*/ 86651 w 753411"/>
                      <a:gd name="connsiteY3" fmla="*/ 0 h 173301"/>
                      <a:gd name="connsiteX4" fmla="*/ 666761 w 753411"/>
                      <a:gd name="connsiteY4" fmla="*/ 0 h 173301"/>
                      <a:gd name="connsiteX5" fmla="*/ 753412 w 753411"/>
                      <a:gd name="connsiteY5" fmla="*/ 86651 h 173301"/>
                      <a:gd name="connsiteX6" fmla="*/ 666761 w 753411"/>
                      <a:gd name="connsiteY6" fmla="*/ 173301 h 173301"/>
                      <a:gd name="connsiteX7" fmla="*/ 86651 w 753411"/>
                      <a:gd name="connsiteY7" fmla="*/ 7033 h 173301"/>
                      <a:gd name="connsiteX8" fmla="*/ 7033 w 753411"/>
                      <a:gd name="connsiteY8" fmla="*/ 86651 h 173301"/>
                      <a:gd name="connsiteX9" fmla="*/ 86651 w 753411"/>
                      <a:gd name="connsiteY9" fmla="*/ 166268 h 173301"/>
                      <a:gd name="connsiteX10" fmla="*/ 666761 w 753411"/>
                      <a:gd name="connsiteY10" fmla="*/ 166268 h 173301"/>
                      <a:gd name="connsiteX11" fmla="*/ 746378 w 753411"/>
                      <a:gd name="connsiteY11" fmla="*/ 86651 h 173301"/>
                      <a:gd name="connsiteX12" fmla="*/ 666761 w 753411"/>
                      <a:gd name="connsiteY12" fmla="*/ 7033 h 173301"/>
                      <a:gd name="connsiteX13" fmla="*/ 86651 w 753411"/>
                      <a:gd name="connsiteY13" fmla="*/ 7033 h 173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53411" h="173301">
                        <a:moveTo>
                          <a:pt x="666761" y="173301"/>
                        </a:moveTo>
                        <a:lnTo>
                          <a:pt x="86651" y="173301"/>
                        </a:lnTo>
                        <a:cubicBezTo>
                          <a:pt x="38824" y="173301"/>
                          <a:pt x="0" y="134477"/>
                          <a:pt x="0" y="86651"/>
                        </a:cubicBezTo>
                        <a:cubicBezTo>
                          <a:pt x="0" y="38824"/>
                          <a:pt x="38824" y="0"/>
                          <a:pt x="86651" y="0"/>
                        </a:cubicBezTo>
                        <a:lnTo>
                          <a:pt x="666761" y="0"/>
                        </a:lnTo>
                        <a:cubicBezTo>
                          <a:pt x="714588" y="0"/>
                          <a:pt x="753412" y="38824"/>
                          <a:pt x="753412" y="86651"/>
                        </a:cubicBezTo>
                        <a:cubicBezTo>
                          <a:pt x="753412" y="134337"/>
                          <a:pt x="714588" y="173301"/>
                          <a:pt x="666761" y="173301"/>
                        </a:cubicBezTo>
                        <a:close/>
                        <a:moveTo>
                          <a:pt x="86651" y="7033"/>
                        </a:moveTo>
                        <a:cubicBezTo>
                          <a:pt x="42763" y="7033"/>
                          <a:pt x="7033" y="42763"/>
                          <a:pt x="7033" y="86651"/>
                        </a:cubicBezTo>
                        <a:cubicBezTo>
                          <a:pt x="7033" y="130539"/>
                          <a:pt x="42763" y="166268"/>
                          <a:pt x="86651" y="166268"/>
                        </a:cubicBezTo>
                        <a:lnTo>
                          <a:pt x="666761" y="166268"/>
                        </a:lnTo>
                        <a:cubicBezTo>
                          <a:pt x="710649" y="166268"/>
                          <a:pt x="746378" y="130539"/>
                          <a:pt x="746378" y="86651"/>
                        </a:cubicBezTo>
                        <a:cubicBezTo>
                          <a:pt x="746378" y="42763"/>
                          <a:pt x="710649" y="7033"/>
                          <a:pt x="666761" y="7033"/>
                        </a:cubicBezTo>
                        <a:lnTo>
                          <a:pt x="86651" y="7033"/>
                        </a:lnTo>
                        <a:close/>
                      </a:path>
                    </a:pathLst>
                  </a:custGeom>
                  <a:solidFill>
                    <a:srgbClr val="9B87F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0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5942164" y="692884"/>
                  <a:ext cx="562667" cy="63018"/>
                  <a:chOff x="5942164" y="692884"/>
                  <a:chExt cx="562667" cy="63018"/>
                </a:xfrm>
                <a:solidFill>
                  <a:srgbClr val="9B87FE"/>
                </a:solidFill>
              </p:grpSpPr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03937E6E-6306-4775-8FC8-96D86D211977}"/>
                      </a:ext>
                    </a:extLst>
                  </p:cNvPr>
                  <p:cNvSpPr/>
                  <p:nvPr/>
                </p:nvSpPr>
                <p:spPr>
                  <a:xfrm>
                    <a:off x="5942164" y="692884"/>
                    <a:ext cx="63018" cy="63018"/>
                  </a:xfrm>
                  <a:custGeom>
                    <a:avLst/>
                    <a:gdLst>
                      <a:gd name="connsiteX0" fmla="*/ 31509 w 63018"/>
                      <a:gd name="connsiteY0" fmla="*/ 63019 h 63018"/>
                      <a:gd name="connsiteX1" fmla="*/ 0 w 63018"/>
                      <a:gd name="connsiteY1" fmla="*/ 31509 h 63018"/>
                      <a:gd name="connsiteX2" fmla="*/ 31509 w 63018"/>
                      <a:gd name="connsiteY2" fmla="*/ 0 h 63018"/>
                      <a:gd name="connsiteX3" fmla="*/ 63018 w 63018"/>
                      <a:gd name="connsiteY3" fmla="*/ 31509 h 63018"/>
                      <a:gd name="connsiteX4" fmla="*/ 31509 w 63018"/>
                      <a:gd name="connsiteY4" fmla="*/ 63019 h 63018"/>
                      <a:gd name="connsiteX5" fmla="*/ 31509 w 63018"/>
                      <a:gd name="connsiteY5" fmla="*/ 7033 h 63018"/>
                      <a:gd name="connsiteX6" fmla="*/ 7033 w 63018"/>
                      <a:gd name="connsiteY6" fmla="*/ 31509 h 63018"/>
                      <a:gd name="connsiteX7" fmla="*/ 31509 w 63018"/>
                      <a:gd name="connsiteY7" fmla="*/ 55985 h 63018"/>
                      <a:gd name="connsiteX8" fmla="*/ 55985 w 63018"/>
                      <a:gd name="connsiteY8" fmla="*/ 31509 h 63018"/>
                      <a:gd name="connsiteX9" fmla="*/ 31509 w 63018"/>
                      <a:gd name="connsiteY9" fmla="*/ 7033 h 63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018" h="63018">
                        <a:moveTo>
                          <a:pt x="31509" y="63019"/>
                        </a:moveTo>
                        <a:cubicBezTo>
                          <a:pt x="14067" y="63019"/>
                          <a:pt x="0" y="48811"/>
                          <a:pt x="0" y="31509"/>
                        </a:cubicBezTo>
                        <a:cubicBezTo>
                          <a:pt x="0" y="14067"/>
                          <a:pt x="14207" y="0"/>
                          <a:pt x="31509" y="0"/>
                        </a:cubicBezTo>
                        <a:cubicBezTo>
                          <a:pt x="48952" y="0"/>
                          <a:pt x="63018" y="14207"/>
                          <a:pt x="63018" y="31509"/>
                        </a:cubicBezTo>
                        <a:cubicBezTo>
                          <a:pt x="63018" y="48811"/>
                          <a:pt x="48952" y="63019"/>
                          <a:pt x="31509" y="63019"/>
                        </a:cubicBezTo>
                        <a:close/>
                        <a:moveTo>
                          <a:pt x="31509" y="7033"/>
                        </a:moveTo>
                        <a:cubicBezTo>
                          <a:pt x="18005" y="7033"/>
                          <a:pt x="7033" y="18005"/>
                          <a:pt x="7033" y="31509"/>
                        </a:cubicBezTo>
                        <a:cubicBezTo>
                          <a:pt x="7033" y="45013"/>
                          <a:pt x="18005" y="55985"/>
                          <a:pt x="31509" y="55985"/>
                        </a:cubicBezTo>
                        <a:cubicBezTo>
                          <a:pt x="45013" y="55985"/>
                          <a:pt x="55985" y="45013"/>
                          <a:pt x="55985" y="31509"/>
                        </a:cubicBezTo>
                        <a:cubicBezTo>
                          <a:pt x="55985" y="18005"/>
                          <a:pt x="45013" y="7033"/>
                          <a:pt x="31509" y="7033"/>
                        </a:cubicBezTo>
                        <a:close/>
                      </a:path>
                    </a:pathLst>
                  </a:custGeom>
                  <a:solidFill>
                    <a:srgbClr val="9B87F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6F2EEF52-588B-4327-90CB-789D5D56E8FA}"/>
                      </a:ext>
                    </a:extLst>
                  </p:cNvPr>
                  <p:cNvSpPr/>
                  <p:nvPr/>
                </p:nvSpPr>
                <p:spPr>
                  <a:xfrm>
                    <a:off x="6068624" y="720877"/>
                    <a:ext cx="185961" cy="7033"/>
                  </a:xfrm>
                  <a:custGeom>
                    <a:avLst/>
                    <a:gdLst>
                      <a:gd name="connsiteX0" fmla="*/ 182445 w 185961"/>
                      <a:gd name="connsiteY0" fmla="*/ 7033 h 7033"/>
                      <a:gd name="connsiteX1" fmla="*/ 3517 w 185961"/>
                      <a:gd name="connsiteY1" fmla="*/ 7033 h 7033"/>
                      <a:gd name="connsiteX2" fmla="*/ 0 w 185961"/>
                      <a:gd name="connsiteY2" fmla="*/ 3517 h 7033"/>
                      <a:gd name="connsiteX3" fmla="*/ 3517 w 185961"/>
                      <a:gd name="connsiteY3" fmla="*/ 0 h 7033"/>
                      <a:gd name="connsiteX4" fmla="*/ 182445 w 185961"/>
                      <a:gd name="connsiteY4" fmla="*/ 0 h 7033"/>
                      <a:gd name="connsiteX5" fmla="*/ 185962 w 185961"/>
                      <a:gd name="connsiteY5" fmla="*/ 3517 h 7033"/>
                      <a:gd name="connsiteX6" fmla="*/ 182445 w 185961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5961" h="7033">
                        <a:moveTo>
                          <a:pt x="182445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182445" y="0"/>
                        </a:lnTo>
                        <a:cubicBezTo>
                          <a:pt x="184414" y="0"/>
                          <a:pt x="185962" y="1547"/>
                          <a:pt x="185962" y="3517"/>
                        </a:cubicBezTo>
                        <a:cubicBezTo>
                          <a:pt x="185962" y="5345"/>
                          <a:pt x="184274" y="7033"/>
                          <a:pt x="182445" y="7033"/>
                        </a:cubicBezTo>
                        <a:close/>
                      </a:path>
                    </a:pathLst>
                  </a:custGeom>
                  <a:solidFill>
                    <a:srgbClr val="9B87F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F50DE6E5-67F6-4168-9B31-07CBE82A2BAF}"/>
                      </a:ext>
                    </a:extLst>
                  </p:cNvPr>
                  <p:cNvSpPr/>
                  <p:nvPr/>
                </p:nvSpPr>
                <p:spPr>
                  <a:xfrm>
                    <a:off x="6282578" y="720877"/>
                    <a:ext cx="61893" cy="7033"/>
                  </a:xfrm>
                  <a:custGeom>
                    <a:avLst/>
                    <a:gdLst>
                      <a:gd name="connsiteX0" fmla="*/ 58377 w 61893"/>
                      <a:gd name="connsiteY0" fmla="*/ 7033 h 7033"/>
                      <a:gd name="connsiteX1" fmla="*/ 3517 w 61893"/>
                      <a:gd name="connsiteY1" fmla="*/ 7033 h 7033"/>
                      <a:gd name="connsiteX2" fmla="*/ 0 w 61893"/>
                      <a:gd name="connsiteY2" fmla="*/ 3517 h 7033"/>
                      <a:gd name="connsiteX3" fmla="*/ 3517 w 61893"/>
                      <a:gd name="connsiteY3" fmla="*/ 0 h 7033"/>
                      <a:gd name="connsiteX4" fmla="*/ 58377 w 61893"/>
                      <a:gd name="connsiteY4" fmla="*/ 0 h 7033"/>
                      <a:gd name="connsiteX5" fmla="*/ 61893 w 61893"/>
                      <a:gd name="connsiteY5" fmla="*/ 3517 h 7033"/>
                      <a:gd name="connsiteX6" fmla="*/ 58377 w 61893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1893" h="7033">
                        <a:moveTo>
                          <a:pt x="58377" y="7033"/>
                        </a:moveTo>
                        <a:lnTo>
                          <a:pt x="3517" y="7033"/>
                        </a:lnTo>
                        <a:cubicBezTo>
                          <a:pt x="1548" y="7033"/>
                          <a:pt x="0" y="5486"/>
                          <a:pt x="0" y="3517"/>
                        </a:cubicBezTo>
                        <a:cubicBezTo>
                          <a:pt x="0" y="1547"/>
                          <a:pt x="1548" y="0"/>
                          <a:pt x="3517" y="0"/>
                        </a:cubicBezTo>
                        <a:lnTo>
                          <a:pt x="58377" y="0"/>
                        </a:lnTo>
                        <a:cubicBezTo>
                          <a:pt x="60346" y="0"/>
                          <a:pt x="61893" y="1547"/>
                          <a:pt x="61893" y="3517"/>
                        </a:cubicBezTo>
                        <a:cubicBezTo>
                          <a:pt x="61893" y="5345"/>
                          <a:pt x="60346" y="7033"/>
                          <a:pt x="58377" y="7033"/>
                        </a:cubicBezTo>
                        <a:close/>
                      </a:path>
                    </a:pathLst>
                  </a:custGeom>
                  <a:solidFill>
                    <a:srgbClr val="9B87F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CE7F532A-8CCF-4415-91DE-BEBB86AF489D}"/>
                      </a:ext>
                    </a:extLst>
                  </p:cNvPr>
                  <p:cNvSpPr/>
                  <p:nvPr/>
                </p:nvSpPr>
                <p:spPr>
                  <a:xfrm>
                    <a:off x="6372605" y="720877"/>
                    <a:ext cx="132227" cy="7033"/>
                  </a:xfrm>
                  <a:custGeom>
                    <a:avLst/>
                    <a:gdLst>
                      <a:gd name="connsiteX0" fmla="*/ 128710 w 132227"/>
                      <a:gd name="connsiteY0" fmla="*/ 7033 h 7033"/>
                      <a:gd name="connsiteX1" fmla="*/ 3517 w 132227"/>
                      <a:gd name="connsiteY1" fmla="*/ 7033 h 7033"/>
                      <a:gd name="connsiteX2" fmla="*/ 0 w 132227"/>
                      <a:gd name="connsiteY2" fmla="*/ 3517 h 7033"/>
                      <a:gd name="connsiteX3" fmla="*/ 3517 w 132227"/>
                      <a:gd name="connsiteY3" fmla="*/ 0 h 7033"/>
                      <a:gd name="connsiteX4" fmla="*/ 128710 w 132227"/>
                      <a:gd name="connsiteY4" fmla="*/ 0 h 7033"/>
                      <a:gd name="connsiteX5" fmla="*/ 132227 w 132227"/>
                      <a:gd name="connsiteY5" fmla="*/ 3517 h 7033"/>
                      <a:gd name="connsiteX6" fmla="*/ 128710 w 132227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2227" h="7033">
                        <a:moveTo>
                          <a:pt x="128710" y="7033"/>
                        </a:moveTo>
                        <a:lnTo>
                          <a:pt x="3517" y="7033"/>
                        </a:lnTo>
                        <a:cubicBezTo>
                          <a:pt x="1548" y="7033"/>
                          <a:pt x="0" y="5486"/>
                          <a:pt x="0" y="3517"/>
                        </a:cubicBezTo>
                        <a:cubicBezTo>
                          <a:pt x="0" y="1547"/>
                          <a:pt x="1548" y="0"/>
                          <a:pt x="3517" y="0"/>
                        </a:cubicBezTo>
                        <a:lnTo>
                          <a:pt x="128710" y="0"/>
                        </a:lnTo>
                        <a:cubicBezTo>
                          <a:pt x="130680" y="0"/>
                          <a:pt x="132227" y="1547"/>
                          <a:pt x="132227" y="3517"/>
                        </a:cubicBezTo>
                        <a:cubicBezTo>
                          <a:pt x="132227" y="5345"/>
                          <a:pt x="130680" y="7033"/>
                          <a:pt x="128710" y="7033"/>
                        </a:cubicBezTo>
                        <a:close/>
                      </a:path>
                    </a:pathLst>
                  </a:custGeom>
                  <a:solidFill>
                    <a:srgbClr val="9B87FE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62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3478245" y="1043426"/>
                <a:ext cx="627795" cy="773386"/>
                <a:chOff x="3478245" y="1043426"/>
                <a:chExt cx="627795" cy="773386"/>
              </a:xfrm>
              <a:solidFill>
                <a:srgbClr val="000000"/>
              </a:solidFill>
            </p:grpSpPr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EDFA7843-A563-454E-B77E-C57BD0953B9B}"/>
                    </a:ext>
                  </a:extLst>
                </p:cNvPr>
                <p:cNvSpPr/>
                <p:nvPr/>
              </p:nvSpPr>
              <p:spPr>
                <a:xfrm>
                  <a:off x="3478245" y="1043426"/>
                  <a:ext cx="627795" cy="773386"/>
                </a:xfrm>
                <a:custGeom>
                  <a:avLst/>
                  <a:gdLst>
                    <a:gd name="connsiteX0" fmla="*/ 470108 w 627795"/>
                    <a:gd name="connsiteY0" fmla="*/ 773386 h 773386"/>
                    <a:gd name="connsiteX1" fmla="*/ 0 w 627795"/>
                    <a:gd name="connsiteY1" fmla="*/ 773386 h 773386"/>
                    <a:gd name="connsiteX2" fmla="*/ 0 w 627795"/>
                    <a:gd name="connsiteY2" fmla="*/ 157687 h 773386"/>
                    <a:gd name="connsiteX3" fmla="*/ 157688 w 627795"/>
                    <a:gd name="connsiteY3" fmla="*/ 0 h 773386"/>
                    <a:gd name="connsiteX4" fmla="*/ 470108 w 627795"/>
                    <a:gd name="connsiteY4" fmla="*/ 0 h 773386"/>
                    <a:gd name="connsiteX5" fmla="*/ 627796 w 627795"/>
                    <a:gd name="connsiteY5" fmla="*/ 157687 h 773386"/>
                    <a:gd name="connsiteX6" fmla="*/ 627796 w 627795"/>
                    <a:gd name="connsiteY6" fmla="*/ 615558 h 773386"/>
                    <a:gd name="connsiteX7" fmla="*/ 470108 w 627795"/>
                    <a:gd name="connsiteY7" fmla="*/ 773386 h 77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7795" h="773386">
                      <a:moveTo>
                        <a:pt x="470108" y="773386"/>
                      </a:moveTo>
                      <a:lnTo>
                        <a:pt x="0" y="773386"/>
                      </a:lnTo>
                      <a:lnTo>
                        <a:pt x="0" y="157687"/>
                      </a:lnTo>
                      <a:cubicBezTo>
                        <a:pt x="0" y="70615"/>
                        <a:pt x="70615" y="0"/>
                        <a:pt x="157688" y="0"/>
                      </a:cubicBezTo>
                      <a:lnTo>
                        <a:pt x="470108" y="0"/>
                      </a:lnTo>
                      <a:cubicBezTo>
                        <a:pt x="557181" y="0"/>
                        <a:pt x="627796" y="70615"/>
                        <a:pt x="627796" y="157687"/>
                      </a:cubicBezTo>
                      <a:lnTo>
                        <a:pt x="627796" y="615558"/>
                      </a:lnTo>
                      <a:cubicBezTo>
                        <a:pt x="627796" y="702771"/>
                        <a:pt x="557181" y="773386"/>
                        <a:pt x="470108" y="7733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64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574883" y="1617628"/>
                  <a:ext cx="434660" cy="92558"/>
                  <a:chOff x="3574883" y="1617628"/>
                  <a:chExt cx="434660" cy="92558"/>
                </a:xfrm>
                <a:solidFill>
                  <a:srgbClr val="FFFFFF"/>
                </a:solidFill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A855B2AE-E493-4347-88DE-12AD34102A41}"/>
                      </a:ext>
                    </a:extLst>
                  </p:cNvPr>
                  <p:cNvSpPr/>
                  <p:nvPr/>
                </p:nvSpPr>
                <p:spPr>
                  <a:xfrm>
                    <a:off x="3574883" y="1617628"/>
                    <a:ext cx="92558" cy="92558"/>
                  </a:xfrm>
                  <a:custGeom>
                    <a:avLst/>
                    <a:gdLst>
                      <a:gd name="connsiteX0" fmla="*/ 46279 w 92558"/>
                      <a:gd name="connsiteY0" fmla="*/ 92559 h 92558"/>
                      <a:gd name="connsiteX1" fmla="*/ 0 w 92558"/>
                      <a:gd name="connsiteY1" fmla="*/ 46279 h 92558"/>
                      <a:gd name="connsiteX2" fmla="*/ 46279 w 92558"/>
                      <a:gd name="connsiteY2" fmla="*/ 0 h 92558"/>
                      <a:gd name="connsiteX3" fmla="*/ 92559 w 92558"/>
                      <a:gd name="connsiteY3" fmla="*/ 46279 h 92558"/>
                      <a:gd name="connsiteX4" fmla="*/ 46279 w 92558"/>
                      <a:gd name="connsiteY4" fmla="*/ 92559 h 92558"/>
                      <a:gd name="connsiteX5" fmla="*/ 46279 w 92558"/>
                      <a:gd name="connsiteY5" fmla="*/ 7174 h 92558"/>
                      <a:gd name="connsiteX6" fmla="*/ 7033 w 92558"/>
                      <a:gd name="connsiteY6" fmla="*/ 46420 h 92558"/>
                      <a:gd name="connsiteX7" fmla="*/ 46279 w 92558"/>
                      <a:gd name="connsiteY7" fmla="*/ 85666 h 92558"/>
                      <a:gd name="connsiteX8" fmla="*/ 85525 w 92558"/>
                      <a:gd name="connsiteY8" fmla="*/ 46420 h 92558"/>
                      <a:gd name="connsiteX9" fmla="*/ 46279 w 92558"/>
                      <a:gd name="connsiteY9" fmla="*/ 7174 h 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558" h="92558">
                        <a:moveTo>
                          <a:pt x="46279" y="92559"/>
                        </a:moveTo>
                        <a:cubicBezTo>
                          <a:pt x="20819" y="92559"/>
                          <a:pt x="0" y="71881"/>
                          <a:pt x="0" y="46279"/>
                        </a:cubicBezTo>
                        <a:cubicBezTo>
                          <a:pt x="0" y="20678"/>
                          <a:pt x="20678" y="0"/>
                          <a:pt x="46279" y="0"/>
                        </a:cubicBezTo>
                        <a:cubicBezTo>
                          <a:pt x="71740" y="0"/>
                          <a:pt x="92559" y="20678"/>
                          <a:pt x="92559" y="46279"/>
                        </a:cubicBezTo>
                        <a:cubicBezTo>
                          <a:pt x="92559" y="71881"/>
                          <a:pt x="71740" y="92559"/>
                          <a:pt x="46279" y="92559"/>
                        </a:cubicBezTo>
                        <a:close/>
                        <a:moveTo>
                          <a:pt x="46279" y="7174"/>
                        </a:moveTo>
                        <a:cubicBezTo>
                          <a:pt x="24617" y="7174"/>
                          <a:pt x="7033" y="24757"/>
                          <a:pt x="7033" y="46420"/>
                        </a:cubicBezTo>
                        <a:cubicBezTo>
                          <a:pt x="7033" y="68083"/>
                          <a:pt x="24617" y="85666"/>
                          <a:pt x="46279" y="85666"/>
                        </a:cubicBezTo>
                        <a:cubicBezTo>
                          <a:pt x="67942" y="85666"/>
                          <a:pt x="85525" y="68083"/>
                          <a:pt x="85525" y="46420"/>
                        </a:cubicBezTo>
                        <a:cubicBezTo>
                          <a:pt x="85525" y="24757"/>
                          <a:pt x="67801" y="7174"/>
                          <a:pt x="46279" y="71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4CE80100-B1C3-4976-9A27-9C2AD130A070}"/>
                      </a:ext>
                    </a:extLst>
                  </p:cNvPr>
                  <p:cNvSpPr/>
                  <p:nvPr/>
                </p:nvSpPr>
                <p:spPr>
                  <a:xfrm>
                    <a:off x="3709501" y="1642948"/>
                    <a:ext cx="300042" cy="7033"/>
                  </a:xfrm>
                  <a:custGeom>
                    <a:avLst/>
                    <a:gdLst>
                      <a:gd name="connsiteX0" fmla="*/ 296526 w 300042"/>
                      <a:gd name="connsiteY0" fmla="*/ 7033 h 7033"/>
                      <a:gd name="connsiteX1" fmla="*/ 3517 w 300042"/>
                      <a:gd name="connsiteY1" fmla="*/ 7033 h 7033"/>
                      <a:gd name="connsiteX2" fmla="*/ 0 w 300042"/>
                      <a:gd name="connsiteY2" fmla="*/ 3517 h 7033"/>
                      <a:gd name="connsiteX3" fmla="*/ 3517 w 300042"/>
                      <a:gd name="connsiteY3" fmla="*/ 0 h 7033"/>
                      <a:gd name="connsiteX4" fmla="*/ 296526 w 300042"/>
                      <a:gd name="connsiteY4" fmla="*/ 0 h 7033"/>
                      <a:gd name="connsiteX5" fmla="*/ 300042 w 300042"/>
                      <a:gd name="connsiteY5" fmla="*/ 3517 h 7033"/>
                      <a:gd name="connsiteX6" fmla="*/ 296526 w 300042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042" h="7033">
                        <a:moveTo>
                          <a:pt x="296526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296526" y="0"/>
                        </a:lnTo>
                        <a:cubicBezTo>
                          <a:pt x="298495" y="0"/>
                          <a:pt x="300042" y="1547"/>
                          <a:pt x="300042" y="3517"/>
                        </a:cubicBezTo>
                        <a:cubicBezTo>
                          <a:pt x="300042" y="5486"/>
                          <a:pt x="298495" y="7033"/>
                          <a:pt x="296526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33213B3E-BA97-4659-AB91-3B93BD6B5382}"/>
                      </a:ext>
                    </a:extLst>
                  </p:cNvPr>
                  <p:cNvSpPr/>
                  <p:nvPr/>
                </p:nvSpPr>
                <p:spPr>
                  <a:xfrm>
                    <a:off x="3709501" y="1678114"/>
                    <a:ext cx="229708" cy="7033"/>
                  </a:xfrm>
                  <a:custGeom>
                    <a:avLst/>
                    <a:gdLst>
                      <a:gd name="connsiteX0" fmla="*/ 226192 w 229708"/>
                      <a:gd name="connsiteY0" fmla="*/ 7033 h 7033"/>
                      <a:gd name="connsiteX1" fmla="*/ 3517 w 229708"/>
                      <a:gd name="connsiteY1" fmla="*/ 7033 h 7033"/>
                      <a:gd name="connsiteX2" fmla="*/ 0 w 229708"/>
                      <a:gd name="connsiteY2" fmla="*/ 3517 h 7033"/>
                      <a:gd name="connsiteX3" fmla="*/ 3517 w 229708"/>
                      <a:gd name="connsiteY3" fmla="*/ 0 h 7033"/>
                      <a:gd name="connsiteX4" fmla="*/ 226192 w 229708"/>
                      <a:gd name="connsiteY4" fmla="*/ 0 h 7033"/>
                      <a:gd name="connsiteX5" fmla="*/ 229709 w 229708"/>
                      <a:gd name="connsiteY5" fmla="*/ 3517 h 7033"/>
                      <a:gd name="connsiteX6" fmla="*/ 226192 w 229708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708" h="7033">
                        <a:moveTo>
                          <a:pt x="226192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226192" y="0"/>
                        </a:lnTo>
                        <a:cubicBezTo>
                          <a:pt x="228162" y="0"/>
                          <a:pt x="229709" y="1547"/>
                          <a:pt x="229709" y="3517"/>
                        </a:cubicBezTo>
                        <a:cubicBezTo>
                          <a:pt x="229709" y="5486"/>
                          <a:pt x="228162" y="7033"/>
                          <a:pt x="226192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3D4C90AB-4F96-4BD1-AFE2-C8D0622A77B1}"/>
                    </a:ext>
                  </a:extLst>
                </p:cNvPr>
                <p:cNvSpPr/>
                <p:nvPr/>
              </p:nvSpPr>
              <p:spPr>
                <a:xfrm>
                  <a:off x="3604282" y="1154412"/>
                  <a:ext cx="375580" cy="375580"/>
                </a:xfrm>
                <a:custGeom>
                  <a:avLst/>
                  <a:gdLst>
                    <a:gd name="connsiteX0" fmla="*/ 365874 w 375580"/>
                    <a:gd name="connsiteY0" fmla="*/ 177662 h 375580"/>
                    <a:gd name="connsiteX1" fmla="*/ 323815 w 375580"/>
                    <a:gd name="connsiteY1" fmla="*/ 177662 h 375580"/>
                    <a:gd name="connsiteX2" fmla="*/ 321846 w 375580"/>
                    <a:gd name="connsiteY2" fmla="*/ 162470 h 375580"/>
                    <a:gd name="connsiteX3" fmla="*/ 362358 w 375580"/>
                    <a:gd name="connsiteY3" fmla="*/ 151639 h 375580"/>
                    <a:gd name="connsiteX4" fmla="*/ 369250 w 375580"/>
                    <a:gd name="connsiteY4" fmla="*/ 139682 h 375580"/>
                    <a:gd name="connsiteX5" fmla="*/ 368969 w 375580"/>
                    <a:gd name="connsiteY5" fmla="*/ 138838 h 375580"/>
                    <a:gd name="connsiteX6" fmla="*/ 357012 w 375580"/>
                    <a:gd name="connsiteY6" fmla="*/ 131946 h 375580"/>
                    <a:gd name="connsiteX7" fmla="*/ 316500 w 375580"/>
                    <a:gd name="connsiteY7" fmla="*/ 142777 h 375580"/>
                    <a:gd name="connsiteX8" fmla="*/ 310592 w 375580"/>
                    <a:gd name="connsiteY8" fmla="*/ 128569 h 375580"/>
                    <a:gd name="connsiteX9" fmla="*/ 347025 w 375580"/>
                    <a:gd name="connsiteY9" fmla="*/ 107610 h 375580"/>
                    <a:gd name="connsiteX10" fmla="*/ 350542 w 375580"/>
                    <a:gd name="connsiteY10" fmla="*/ 94247 h 375580"/>
                    <a:gd name="connsiteX11" fmla="*/ 350120 w 375580"/>
                    <a:gd name="connsiteY11" fmla="*/ 93543 h 375580"/>
                    <a:gd name="connsiteX12" fmla="*/ 336756 w 375580"/>
                    <a:gd name="connsiteY12" fmla="*/ 90027 h 375580"/>
                    <a:gd name="connsiteX13" fmla="*/ 300464 w 375580"/>
                    <a:gd name="connsiteY13" fmla="*/ 110986 h 375580"/>
                    <a:gd name="connsiteX14" fmla="*/ 291040 w 375580"/>
                    <a:gd name="connsiteY14" fmla="*/ 98889 h 375580"/>
                    <a:gd name="connsiteX15" fmla="*/ 320720 w 375580"/>
                    <a:gd name="connsiteY15" fmla="*/ 69208 h 375580"/>
                    <a:gd name="connsiteX16" fmla="*/ 320720 w 375580"/>
                    <a:gd name="connsiteY16" fmla="*/ 55423 h 375580"/>
                    <a:gd name="connsiteX17" fmla="*/ 320158 w 375580"/>
                    <a:gd name="connsiteY17" fmla="*/ 54860 h 375580"/>
                    <a:gd name="connsiteX18" fmla="*/ 306372 w 375580"/>
                    <a:gd name="connsiteY18" fmla="*/ 54860 h 375580"/>
                    <a:gd name="connsiteX19" fmla="*/ 276692 w 375580"/>
                    <a:gd name="connsiteY19" fmla="*/ 84541 h 375580"/>
                    <a:gd name="connsiteX20" fmla="*/ 264594 w 375580"/>
                    <a:gd name="connsiteY20" fmla="*/ 75116 h 375580"/>
                    <a:gd name="connsiteX21" fmla="*/ 285554 w 375580"/>
                    <a:gd name="connsiteY21" fmla="*/ 38824 h 375580"/>
                    <a:gd name="connsiteX22" fmla="*/ 282037 w 375580"/>
                    <a:gd name="connsiteY22" fmla="*/ 25461 h 375580"/>
                    <a:gd name="connsiteX23" fmla="*/ 281334 w 375580"/>
                    <a:gd name="connsiteY23" fmla="*/ 25039 h 375580"/>
                    <a:gd name="connsiteX24" fmla="*/ 267970 w 375580"/>
                    <a:gd name="connsiteY24" fmla="*/ 28555 h 375580"/>
                    <a:gd name="connsiteX25" fmla="*/ 247011 w 375580"/>
                    <a:gd name="connsiteY25" fmla="*/ 64988 h 375580"/>
                    <a:gd name="connsiteX26" fmla="*/ 232804 w 375580"/>
                    <a:gd name="connsiteY26" fmla="*/ 59080 h 375580"/>
                    <a:gd name="connsiteX27" fmla="*/ 243635 w 375580"/>
                    <a:gd name="connsiteY27" fmla="*/ 18568 h 375580"/>
                    <a:gd name="connsiteX28" fmla="*/ 236742 w 375580"/>
                    <a:gd name="connsiteY28" fmla="*/ 6611 h 375580"/>
                    <a:gd name="connsiteX29" fmla="*/ 235898 w 375580"/>
                    <a:gd name="connsiteY29" fmla="*/ 6330 h 375580"/>
                    <a:gd name="connsiteX30" fmla="*/ 223942 w 375580"/>
                    <a:gd name="connsiteY30" fmla="*/ 13223 h 375580"/>
                    <a:gd name="connsiteX31" fmla="*/ 213110 w 375580"/>
                    <a:gd name="connsiteY31" fmla="*/ 53735 h 375580"/>
                    <a:gd name="connsiteX32" fmla="*/ 197918 w 375580"/>
                    <a:gd name="connsiteY32" fmla="*/ 51765 h 375580"/>
                    <a:gd name="connsiteX33" fmla="*/ 197918 w 375580"/>
                    <a:gd name="connsiteY33" fmla="*/ 9706 h 375580"/>
                    <a:gd name="connsiteX34" fmla="*/ 188212 w 375580"/>
                    <a:gd name="connsiteY34" fmla="*/ 0 h 375580"/>
                    <a:gd name="connsiteX35" fmla="*/ 187368 w 375580"/>
                    <a:gd name="connsiteY35" fmla="*/ 0 h 375580"/>
                    <a:gd name="connsiteX36" fmla="*/ 177662 w 375580"/>
                    <a:gd name="connsiteY36" fmla="*/ 9706 h 375580"/>
                    <a:gd name="connsiteX37" fmla="*/ 177662 w 375580"/>
                    <a:gd name="connsiteY37" fmla="*/ 51765 h 375580"/>
                    <a:gd name="connsiteX38" fmla="*/ 162470 w 375580"/>
                    <a:gd name="connsiteY38" fmla="*/ 53735 h 375580"/>
                    <a:gd name="connsiteX39" fmla="*/ 151639 w 375580"/>
                    <a:gd name="connsiteY39" fmla="*/ 13223 h 375580"/>
                    <a:gd name="connsiteX40" fmla="*/ 139682 w 375580"/>
                    <a:gd name="connsiteY40" fmla="*/ 6330 h 375580"/>
                    <a:gd name="connsiteX41" fmla="*/ 138838 w 375580"/>
                    <a:gd name="connsiteY41" fmla="*/ 6611 h 375580"/>
                    <a:gd name="connsiteX42" fmla="*/ 131946 w 375580"/>
                    <a:gd name="connsiteY42" fmla="*/ 18568 h 375580"/>
                    <a:gd name="connsiteX43" fmla="*/ 142777 w 375580"/>
                    <a:gd name="connsiteY43" fmla="*/ 59080 h 375580"/>
                    <a:gd name="connsiteX44" fmla="*/ 128569 w 375580"/>
                    <a:gd name="connsiteY44" fmla="*/ 64988 h 375580"/>
                    <a:gd name="connsiteX45" fmla="*/ 107610 w 375580"/>
                    <a:gd name="connsiteY45" fmla="*/ 28555 h 375580"/>
                    <a:gd name="connsiteX46" fmla="*/ 94247 w 375580"/>
                    <a:gd name="connsiteY46" fmla="*/ 25039 h 375580"/>
                    <a:gd name="connsiteX47" fmla="*/ 93543 w 375580"/>
                    <a:gd name="connsiteY47" fmla="*/ 25461 h 375580"/>
                    <a:gd name="connsiteX48" fmla="*/ 90027 w 375580"/>
                    <a:gd name="connsiteY48" fmla="*/ 38824 h 375580"/>
                    <a:gd name="connsiteX49" fmla="*/ 110986 w 375580"/>
                    <a:gd name="connsiteY49" fmla="*/ 75116 h 375580"/>
                    <a:gd name="connsiteX50" fmla="*/ 98889 w 375580"/>
                    <a:gd name="connsiteY50" fmla="*/ 84541 h 375580"/>
                    <a:gd name="connsiteX51" fmla="*/ 69208 w 375580"/>
                    <a:gd name="connsiteY51" fmla="*/ 54860 h 375580"/>
                    <a:gd name="connsiteX52" fmla="*/ 55423 w 375580"/>
                    <a:gd name="connsiteY52" fmla="*/ 54860 h 375580"/>
                    <a:gd name="connsiteX53" fmla="*/ 54860 w 375580"/>
                    <a:gd name="connsiteY53" fmla="*/ 55423 h 375580"/>
                    <a:gd name="connsiteX54" fmla="*/ 54860 w 375580"/>
                    <a:gd name="connsiteY54" fmla="*/ 69208 h 375580"/>
                    <a:gd name="connsiteX55" fmla="*/ 84541 w 375580"/>
                    <a:gd name="connsiteY55" fmla="*/ 98889 h 375580"/>
                    <a:gd name="connsiteX56" fmla="*/ 75116 w 375580"/>
                    <a:gd name="connsiteY56" fmla="*/ 110986 h 375580"/>
                    <a:gd name="connsiteX57" fmla="*/ 38824 w 375580"/>
                    <a:gd name="connsiteY57" fmla="*/ 90027 h 375580"/>
                    <a:gd name="connsiteX58" fmla="*/ 25461 w 375580"/>
                    <a:gd name="connsiteY58" fmla="*/ 93543 h 375580"/>
                    <a:gd name="connsiteX59" fmla="*/ 25039 w 375580"/>
                    <a:gd name="connsiteY59" fmla="*/ 94247 h 375580"/>
                    <a:gd name="connsiteX60" fmla="*/ 28555 w 375580"/>
                    <a:gd name="connsiteY60" fmla="*/ 107610 h 375580"/>
                    <a:gd name="connsiteX61" fmla="*/ 64988 w 375580"/>
                    <a:gd name="connsiteY61" fmla="*/ 128569 h 375580"/>
                    <a:gd name="connsiteX62" fmla="*/ 59080 w 375580"/>
                    <a:gd name="connsiteY62" fmla="*/ 142777 h 375580"/>
                    <a:gd name="connsiteX63" fmla="*/ 18568 w 375580"/>
                    <a:gd name="connsiteY63" fmla="*/ 131946 h 375580"/>
                    <a:gd name="connsiteX64" fmla="*/ 6611 w 375580"/>
                    <a:gd name="connsiteY64" fmla="*/ 138838 h 375580"/>
                    <a:gd name="connsiteX65" fmla="*/ 6330 w 375580"/>
                    <a:gd name="connsiteY65" fmla="*/ 139682 h 375580"/>
                    <a:gd name="connsiteX66" fmla="*/ 13223 w 375580"/>
                    <a:gd name="connsiteY66" fmla="*/ 151639 h 375580"/>
                    <a:gd name="connsiteX67" fmla="*/ 53735 w 375580"/>
                    <a:gd name="connsiteY67" fmla="*/ 162470 h 375580"/>
                    <a:gd name="connsiteX68" fmla="*/ 51765 w 375580"/>
                    <a:gd name="connsiteY68" fmla="*/ 177662 h 375580"/>
                    <a:gd name="connsiteX69" fmla="*/ 9706 w 375580"/>
                    <a:gd name="connsiteY69" fmla="*/ 177662 h 375580"/>
                    <a:gd name="connsiteX70" fmla="*/ 0 w 375580"/>
                    <a:gd name="connsiteY70" fmla="*/ 187368 h 375580"/>
                    <a:gd name="connsiteX71" fmla="*/ 0 w 375580"/>
                    <a:gd name="connsiteY71" fmla="*/ 188212 h 375580"/>
                    <a:gd name="connsiteX72" fmla="*/ 9706 w 375580"/>
                    <a:gd name="connsiteY72" fmla="*/ 197918 h 375580"/>
                    <a:gd name="connsiteX73" fmla="*/ 51765 w 375580"/>
                    <a:gd name="connsiteY73" fmla="*/ 197918 h 375580"/>
                    <a:gd name="connsiteX74" fmla="*/ 53735 w 375580"/>
                    <a:gd name="connsiteY74" fmla="*/ 213110 h 375580"/>
                    <a:gd name="connsiteX75" fmla="*/ 13223 w 375580"/>
                    <a:gd name="connsiteY75" fmla="*/ 223942 h 375580"/>
                    <a:gd name="connsiteX76" fmla="*/ 6330 w 375580"/>
                    <a:gd name="connsiteY76" fmla="*/ 235898 h 375580"/>
                    <a:gd name="connsiteX77" fmla="*/ 6611 w 375580"/>
                    <a:gd name="connsiteY77" fmla="*/ 236742 h 375580"/>
                    <a:gd name="connsiteX78" fmla="*/ 18568 w 375580"/>
                    <a:gd name="connsiteY78" fmla="*/ 243635 h 375580"/>
                    <a:gd name="connsiteX79" fmla="*/ 59080 w 375580"/>
                    <a:gd name="connsiteY79" fmla="*/ 232804 h 375580"/>
                    <a:gd name="connsiteX80" fmla="*/ 64988 w 375580"/>
                    <a:gd name="connsiteY80" fmla="*/ 247011 h 375580"/>
                    <a:gd name="connsiteX81" fmla="*/ 28555 w 375580"/>
                    <a:gd name="connsiteY81" fmla="*/ 267970 h 375580"/>
                    <a:gd name="connsiteX82" fmla="*/ 25039 w 375580"/>
                    <a:gd name="connsiteY82" fmla="*/ 281334 h 375580"/>
                    <a:gd name="connsiteX83" fmla="*/ 25461 w 375580"/>
                    <a:gd name="connsiteY83" fmla="*/ 282037 h 375580"/>
                    <a:gd name="connsiteX84" fmla="*/ 38824 w 375580"/>
                    <a:gd name="connsiteY84" fmla="*/ 285554 h 375580"/>
                    <a:gd name="connsiteX85" fmla="*/ 75116 w 375580"/>
                    <a:gd name="connsiteY85" fmla="*/ 264594 h 375580"/>
                    <a:gd name="connsiteX86" fmla="*/ 84541 w 375580"/>
                    <a:gd name="connsiteY86" fmla="*/ 276692 h 375580"/>
                    <a:gd name="connsiteX87" fmla="*/ 54860 w 375580"/>
                    <a:gd name="connsiteY87" fmla="*/ 306372 h 375580"/>
                    <a:gd name="connsiteX88" fmla="*/ 54860 w 375580"/>
                    <a:gd name="connsiteY88" fmla="*/ 320158 h 375580"/>
                    <a:gd name="connsiteX89" fmla="*/ 55423 w 375580"/>
                    <a:gd name="connsiteY89" fmla="*/ 320720 h 375580"/>
                    <a:gd name="connsiteX90" fmla="*/ 69208 w 375580"/>
                    <a:gd name="connsiteY90" fmla="*/ 320720 h 375580"/>
                    <a:gd name="connsiteX91" fmla="*/ 98889 w 375580"/>
                    <a:gd name="connsiteY91" fmla="*/ 291040 h 375580"/>
                    <a:gd name="connsiteX92" fmla="*/ 110986 w 375580"/>
                    <a:gd name="connsiteY92" fmla="*/ 300464 h 375580"/>
                    <a:gd name="connsiteX93" fmla="*/ 90027 w 375580"/>
                    <a:gd name="connsiteY93" fmla="*/ 336756 h 375580"/>
                    <a:gd name="connsiteX94" fmla="*/ 93543 w 375580"/>
                    <a:gd name="connsiteY94" fmla="*/ 350120 h 375580"/>
                    <a:gd name="connsiteX95" fmla="*/ 94247 w 375580"/>
                    <a:gd name="connsiteY95" fmla="*/ 350542 h 375580"/>
                    <a:gd name="connsiteX96" fmla="*/ 107610 w 375580"/>
                    <a:gd name="connsiteY96" fmla="*/ 347025 h 375580"/>
                    <a:gd name="connsiteX97" fmla="*/ 128569 w 375580"/>
                    <a:gd name="connsiteY97" fmla="*/ 310592 h 375580"/>
                    <a:gd name="connsiteX98" fmla="*/ 142777 w 375580"/>
                    <a:gd name="connsiteY98" fmla="*/ 316500 h 375580"/>
                    <a:gd name="connsiteX99" fmla="*/ 131946 w 375580"/>
                    <a:gd name="connsiteY99" fmla="*/ 357012 h 375580"/>
                    <a:gd name="connsiteX100" fmla="*/ 138838 w 375580"/>
                    <a:gd name="connsiteY100" fmla="*/ 368969 h 375580"/>
                    <a:gd name="connsiteX101" fmla="*/ 139682 w 375580"/>
                    <a:gd name="connsiteY101" fmla="*/ 369250 h 375580"/>
                    <a:gd name="connsiteX102" fmla="*/ 151639 w 375580"/>
                    <a:gd name="connsiteY102" fmla="*/ 362358 h 375580"/>
                    <a:gd name="connsiteX103" fmla="*/ 162470 w 375580"/>
                    <a:gd name="connsiteY103" fmla="*/ 321846 h 375580"/>
                    <a:gd name="connsiteX104" fmla="*/ 177662 w 375580"/>
                    <a:gd name="connsiteY104" fmla="*/ 323815 h 375580"/>
                    <a:gd name="connsiteX105" fmla="*/ 177662 w 375580"/>
                    <a:gd name="connsiteY105" fmla="*/ 365874 h 375580"/>
                    <a:gd name="connsiteX106" fmla="*/ 187368 w 375580"/>
                    <a:gd name="connsiteY106" fmla="*/ 375580 h 375580"/>
                    <a:gd name="connsiteX107" fmla="*/ 188212 w 375580"/>
                    <a:gd name="connsiteY107" fmla="*/ 375580 h 375580"/>
                    <a:gd name="connsiteX108" fmla="*/ 197918 w 375580"/>
                    <a:gd name="connsiteY108" fmla="*/ 365874 h 375580"/>
                    <a:gd name="connsiteX109" fmla="*/ 197918 w 375580"/>
                    <a:gd name="connsiteY109" fmla="*/ 323815 h 375580"/>
                    <a:gd name="connsiteX110" fmla="*/ 213110 w 375580"/>
                    <a:gd name="connsiteY110" fmla="*/ 321846 h 375580"/>
                    <a:gd name="connsiteX111" fmla="*/ 223942 w 375580"/>
                    <a:gd name="connsiteY111" fmla="*/ 362358 h 375580"/>
                    <a:gd name="connsiteX112" fmla="*/ 235898 w 375580"/>
                    <a:gd name="connsiteY112" fmla="*/ 369250 h 375580"/>
                    <a:gd name="connsiteX113" fmla="*/ 236742 w 375580"/>
                    <a:gd name="connsiteY113" fmla="*/ 368969 h 375580"/>
                    <a:gd name="connsiteX114" fmla="*/ 243635 w 375580"/>
                    <a:gd name="connsiteY114" fmla="*/ 357012 h 375580"/>
                    <a:gd name="connsiteX115" fmla="*/ 232804 w 375580"/>
                    <a:gd name="connsiteY115" fmla="*/ 316500 h 375580"/>
                    <a:gd name="connsiteX116" fmla="*/ 247011 w 375580"/>
                    <a:gd name="connsiteY116" fmla="*/ 310592 h 375580"/>
                    <a:gd name="connsiteX117" fmla="*/ 267970 w 375580"/>
                    <a:gd name="connsiteY117" fmla="*/ 347025 h 375580"/>
                    <a:gd name="connsiteX118" fmla="*/ 281334 w 375580"/>
                    <a:gd name="connsiteY118" fmla="*/ 350542 h 375580"/>
                    <a:gd name="connsiteX119" fmla="*/ 282037 w 375580"/>
                    <a:gd name="connsiteY119" fmla="*/ 350120 h 375580"/>
                    <a:gd name="connsiteX120" fmla="*/ 285554 w 375580"/>
                    <a:gd name="connsiteY120" fmla="*/ 336756 h 375580"/>
                    <a:gd name="connsiteX121" fmla="*/ 264594 w 375580"/>
                    <a:gd name="connsiteY121" fmla="*/ 300464 h 375580"/>
                    <a:gd name="connsiteX122" fmla="*/ 276692 w 375580"/>
                    <a:gd name="connsiteY122" fmla="*/ 291040 h 375580"/>
                    <a:gd name="connsiteX123" fmla="*/ 306372 w 375580"/>
                    <a:gd name="connsiteY123" fmla="*/ 320720 h 375580"/>
                    <a:gd name="connsiteX124" fmla="*/ 320158 w 375580"/>
                    <a:gd name="connsiteY124" fmla="*/ 320720 h 375580"/>
                    <a:gd name="connsiteX125" fmla="*/ 320720 w 375580"/>
                    <a:gd name="connsiteY125" fmla="*/ 320158 h 375580"/>
                    <a:gd name="connsiteX126" fmla="*/ 320720 w 375580"/>
                    <a:gd name="connsiteY126" fmla="*/ 306372 h 375580"/>
                    <a:gd name="connsiteX127" fmla="*/ 291040 w 375580"/>
                    <a:gd name="connsiteY127" fmla="*/ 276692 h 375580"/>
                    <a:gd name="connsiteX128" fmla="*/ 300464 w 375580"/>
                    <a:gd name="connsiteY128" fmla="*/ 264594 h 375580"/>
                    <a:gd name="connsiteX129" fmla="*/ 336756 w 375580"/>
                    <a:gd name="connsiteY129" fmla="*/ 285554 h 375580"/>
                    <a:gd name="connsiteX130" fmla="*/ 350120 w 375580"/>
                    <a:gd name="connsiteY130" fmla="*/ 282037 h 375580"/>
                    <a:gd name="connsiteX131" fmla="*/ 350542 w 375580"/>
                    <a:gd name="connsiteY131" fmla="*/ 281334 h 375580"/>
                    <a:gd name="connsiteX132" fmla="*/ 347025 w 375580"/>
                    <a:gd name="connsiteY132" fmla="*/ 267970 h 375580"/>
                    <a:gd name="connsiteX133" fmla="*/ 310592 w 375580"/>
                    <a:gd name="connsiteY133" fmla="*/ 247011 h 375580"/>
                    <a:gd name="connsiteX134" fmla="*/ 316500 w 375580"/>
                    <a:gd name="connsiteY134" fmla="*/ 232804 h 375580"/>
                    <a:gd name="connsiteX135" fmla="*/ 357012 w 375580"/>
                    <a:gd name="connsiteY135" fmla="*/ 243635 h 375580"/>
                    <a:gd name="connsiteX136" fmla="*/ 368969 w 375580"/>
                    <a:gd name="connsiteY136" fmla="*/ 236742 h 375580"/>
                    <a:gd name="connsiteX137" fmla="*/ 369250 w 375580"/>
                    <a:gd name="connsiteY137" fmla="*/ 235898 h 375580"/>
                    <a:gd name="connsiteX138" fmla="*/ 362358 w 375580"/>
                    <a:gd name="connsiteY138" fmla="*/ 223942 h 375580"/>
                    <a:gd name="connsiteX139" fmla="*/ 321846 w 375580"/>
                    <a:gd name="connsiteY139" fmla="*/ 213110 h 375580"/>
                    <a:gd name="connsiteX140" fmla="*/ 323815 w 375580"/>
                    <a:gd name="connsiteY140" fmla="*/ 197918 h 375580"/>
                    <a:gd name="connsiteX141" fmla="*/ 365874 w 375580"/>
                    <a:gd name="connsiteY141" fmla="*/ 197918 h 375580"/>
                    <a:gd name="connsiteX142" fmla="*/ 375580 w 375580"/>
                    <a:gd name="connsiteY142" fmla="*/ 188212 h 375580"/>
                    <a:gd name="connsiteX143" fmla="*/ 375580 w 375580"/>
                    <a:gd name="connsiteY143" fmla="*/ 187368 h 375580"/>
                    <a:gd name="connsiteX144" fmla="*/ 365874 w 375580"/>
                    <a:gd name="connsiteY144" fmla="*/ 177662 h 375580"/>
                    <a:gd name="connsiteX145" fmla="*/ 301027 w 375580"/>
                    <a:gd name="connsiteY145" fmla="*/ 187790 h 375580"/>
                    <a:gd name="connsiteX146" fmla="*/ 290477 w 375580"/>
                    <a:gd name="connsiteY146" fmla="*/ 235336 h 375580"/>
                    <a:gd name="connsiteX147" fmla="*/ 263891 w 375580"/>
                    <a:gd name="connsiteY147" fmla="*/ 220003 h 375580"/>
                    <a:gd name="connsiteX148" fmla="*/ 270362 w 375580"/>
                    <a:gd name="connsiteY148" fmla="*/ 187931 h 375580"/>
                    <a:gd name="connsiteX149" fmla="*/ 198059 w 375580"/>
                    <a:gd name="connsiteY149" fmla="*/ 106203 h 375580"/>
                    <a:gd name="connsiteX150" fmla="*/ 198059 w 375580"/>
                    <a:gd name="connsiteY150" fmla="*/ 75257 h 375580"/>
                    <a:gd name="connsiteX151" fmla="*/ 301027 w 375580"/>
                    <a:gd name="connsiteY151" fmla="*/ 187790 h 375580"/>
                    <a:gd name="connsiteX152" fmla="*/ 219299 w 375580"/>
                    <a:gd name="connsiteY152" fmla="*/ 187790 h 375580"/>
                    <a:gd name="connsiteX153" fmla="*/ 187931 w 375580"/>
                    <a:gd name="connsiteY153" fmla="*/ 219159 h 375580"/>
                    <a:gd name="connsiteX154" fmla="*/ 156562 w 375580"/>
                    <a:gd name="connsiteY154" fmla="*/ 187790 h 375580"/>
                    <a:gd name="connsiteX155" fmla="*/ 187931 w 375580"/>
                    <a:gd name="connsiteY155" fmla="*/ 156422 h 375580"/>
                    <a:gd name="connsiteX156" fmla="*/ 219299 w 375580"/>
                    <a:gd name="connsiteY156" fmla="*/ 187790 h 375580"/>
                    <a:gd name="connsiteX157" fmla="*/ 177803 w 375580"/>
                    <a:gd name="connsiteY157" fmla="*/ 75116 h 375580"/>
                    <a:gd name="connsiteX158" fmla="*/ 177803 w 375580"/>
                    <a:gd name="connsiteY158" fmla="*/ 106063 h 375580"/>
                    <a:gd name="connsiteX159" fmla="*/ 105500 w 375580"/>
                    <a:gd name="connsiteY159" fmla="*/ 187790 h 375580"/>
                    <a:gd name="connsiteX160" fmla="*/ 111971 w 375580"/>
                    <a:gd name="connsiteY160" fmla="*/ 219862 h 375580"/>
                    <a:gd name="connsiteX161" fmla="*/ 85385 w 375580"/>
                    <a:gd name="connsiteY161" fmla="*/ 235195 h 375580"/>
                    <a:gd name="connsiteX162" fmla="*/ 74835 w 375580"/>
                    <a:gd name="connsiteY162" fmla="*/ 187650 h 375580"/>
                    <a:gd name="connsiteX163" fmla="*/ 177803 w 375580"/>
                    <a:gd name="connsiteY163" fmla="*/ 75116 h 375580"/>
                    <a:gd name="connsiteX164" fmla="*/ 187931 w 375580"/>
                    <a:gd name="connsiteY164" fmla="*/ 300886 h 375580"/>
                    <a:gd name="connsiteX165" fmla="*/ 95513 w 375580"/>
                    <a:gd name="connsiteY165" fmla="*/ 252919 h 375580"/>
                    <a:gd name="connsiteX166" fmla="*/ 122239 w 375580"/>
                    <a:gd name="connsiteY166" fmla="*/ 237446 h 375580"/>
                    <a:gd name="connsiteX167" fmla="*/ 187931 w 375580"/>
                    <a:gd name="connsiteY167" fmla="*/ 270221 h 375580"/>
                    <a:gd name="connsiteX168" fmla="*/ 253622 w 375580"/>
                    <a:gd name="connsiteY168" fmla="*/ 237446 h 375580"/>
                    <a:gd name="connsiteX169" fmla="*/ 280349 w 375580"/>
                    <a:gd name="connsiteY169" fmla="*/ 252919 h 375580"/>
                    <a:gd name="connsiteX170" fmla="*/ 187931 w 375580"/>
                    <a:gd name="connsiteY170" fmla="*/ 300886 h 375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</a:cxnLst>
                  <a:rect l="l" t="t" r="r" b="b"/>
                  <a:pathLst>
                    <a:path w="375580" h="375580">
                      <a:moveTo>
                        <a:pt x="365874" y="177662"/>
                      </a:moveTo>
                      <a:lnTo>
                        <a:pt x="323815" y="177662"/>
                      </a:lnTo>
                      <a:cubicBezTo>
                        <a:pt x="323393" y="172458"/>
                        <a:pt x="322830" y="167394"/>
                        <a:pt x="321846" y="162470"/>
                      </a:cubicBezTo>
                      <a:lnTo>
                        <a:pt x="362358" y="151639"/>
                      </a:lnTo>
                      <a:cubicBezTo>
                        <a:pt x="367562" y="150232"/>
                        <a:pt x="370657" y="144887"/>
                        <a:pt x="369250" y="139682"/>
                      </a:cubicBezTo>
                      <a:lnTo>
                        <a:pt x="368969" y="138838"/>
                      </a:lnTo>
                      <a:cubicBezTo>
                        <a:pt x="367562" y="133633"/>
                        <a:pt x="362217" y="130539"/>
                        <a:pt x="357012" y="131946"/>
                      </a:cubicBezTo>
                      <a:lnTo>
                        <a:pt x="316500" y="142777"/>
                      </a:lnTo>
                      <a:cubicBezTo>
                        <a:pt x="314812" y="137854"/>
                        <a:pt x="312843" y="133211"/>
                        <a:pt x="310592" y="128569"/>
                      </a:cubicBezTo>
                      <a:lnTo>
                        <a:pt x="347025" y="107610"/>
                      </a:lnTo>
                      <a:cubicBezTo>
                        <a:pt x="351667" y="104937"/>
                        <a:pt x="353214" y="98889"/>
                        <a:pt x="350542" y="94247"/>
                      </a:cubicBezTo>
                      <a:lnTo>
                        <a:pt x="350120" y="93543"/>
                      </a:lnTo>
                      <a:cubicBezTo>
                        <a:pt x="347447" y="88901"/>
                        <a:pt x="341398" y="87354"/>
                        <a:pt x="336756" y="90027"/>
                      </a:cubicBezTo>
                      <a:lnTo>
                        <a:pt x="300464" y="110986"/>
                      </a:lnTo>
                      <a:cubicBezTo>
                        <a:pt x="297510" y="106766"/>
                        <a:pt x="294416" y="102687"/>
                        <a:pt x="291040" y="98889"/>
                      </a:cubicBezTo>
                      <a:lnTo>
                        <a:pt x="320720" y="69208"/>
                      </a:lnTo>
                      <a:cubicBezTo>
                        <a:pt x="324518" y="65410"/>
                        <a:pt x="324518" y="59221"/>
                        <a:pt x="320720" y="55423"/>
                      </a:cubicBezTo>
                      <a:lnTo>
                        <a:pt x="320158" y="54860"/>
                      </a:lnTo>
                      <a:cubicBezTo>
                        <a:pt x="316359" y="51062"/>
                        <a:pt x="310170" y="51062"/>
                        <a:pt x="306372" y="54860"/>
                      </a:cubicBezTo>
                      <a:lnTo>
                        <a:pt x="276692" y="84541"/>
                      </a:lnTo>
                      <a:cubicBezTo>
                        <a:pt x="272753" y="81165"/>
                        <a:pt x="268814" y="78070"/>
                        <a:pt x="264594" y="75116"/>
                      </a:cubicBezTo>
                      <a:lnTo>
                        <a:pt x="285554" y="38824"/>
                      </a:lnTo>
                      <a:cubicBezTo>
                        <a:pt x="288226" y="34182"/>
                        <a:pt x="286679" y="28133"/>
                        <a:pt x="282037" y="25461"/>
                      </a:cubicBezTo>
                      <a:lnTo>
                        <a:pt x="281334" y="25039"/>
                      </a:lnTo>
                      <a:cubicBezTo>
                        <a:pt x="276692" y="22366"/>
                        <a:pt x="270643" y="23913"/>
                        <a:pt x="267970" y="28555"/>
                      </a:cubicBezTo>
                      <a:lnTo>
                        <a:pt x="247011" y="64988"/>
                      </a:lnTo>
                      <a:cubicBezTo>
                        <a:pt x="242369" y="62737"/>
                        <a:pt x="237727" y="60768"/>
                        <a:pt x="232804" y="59080"/>
                      </a:cubicBezTo>
                      <a:lnTo>
                        <a:pt x="243635" y="18568"/>
                      </a:lnTo>
                      <a:cubicBezTo>
                        <a:pt x="245042" y="13363"/>
                        <a:pt x="241947" y="8018"/>
                        <a:pt x="236742" y="6611"/>
                      </a:cubicBezTo>
                      <a:lnTo>
                        <a:pt x="235898" y="6330"/>
                      </a:lnTo>
                      <a:cubicBezTo>
                        <a:pt x="230693" y="4923"/>
                        <a:pt x="225348" y="8018"/>
                        <a:pt x="223942" y="13223"/>
                      </a:cubicBezTo>
                      <a:lnTo>
                        <a:pt x="213110" y="53735"/>
                      </a:lnTo>
                      <a:cubicBezTo>
                        <a:pt x="208187" y="52750"/>
                        <a:pt x="202982" y="52187"/>
                        <a:pt x="197918" y="51765"/>
                      </a:cubicBezTo>
                      <a:lnTo>
                        <a:pt x="197918" y="9706"/>
                      </a:lnTo>
                      <a:cubicBezTo>
                        <a:pt x="197918" y="4361"/>
                        <a:pt x="193557" y="0"/>
                        <a:pt x="188212" y="0"/>
                      </a:cubicBezTo>
                      <a:lnTo>
                        <a:pt x="187368" y="0"/>
                      </a:lnTo>
                      <a:cubicBezTo>
                        <a:pt x="182023" y="0"/>
                        <a:pt x="177662" y="4361"/>
                        <a:pt x="177662" y="9706"/>
                      </a:cubicBezTo>
                      <a:lnTo>
                        <a:pt x="177662" y="51765"/>
                      </a:lnTo>
                      <a:cubicBezTo>
                        <a:pt x="172457" y="52187"/>
                        <a:pt x="167393" y="52750"/>
                        <a:pt x="162470" y="53735"/>
                      </a:cubicBezTo>
                      <a:lnTo>
                        <a:pt x="151639" y="13223"/>
                      </a:lnTo>
                      <a:cubicBezTo>
                        <a:pt x="150232" y="8018"/>
                        <a:pt x="144887" y="4923"/>
                        <a:pt x="139682" y="6330"/>
                      </a:cubicBezTo>
                      <a:lnTo>
                        <a:pt x="138838" y="6611"/>
                      </a:lnTo>
                      <a:cubicBezTo>
                        <a:pt x="133633" y="8018"/>
                        <a:pt x="130539" y="13363"/>
                        <a:pt x="131946" y="18568"/>
                      </a:cubicBezTo>
                      <a:lnTo>
                        <a:pt x="142777" y="59080"/>
                      </a:lnTo>
                      <a:cubicBezTo>
                        <a:pt x="137854" y="60768"/>
                        <a:pt x="133211" y="62737"/>
                        <a:pt x="128569" y="64988"/>
                      </a:cubicBezTo>
                      <a:lnTo>
                        <a:pt x="107610" y="28555"/>
                      </a:lnTo>
                      <a:cubicBezTo>
                        <a:pt x="104937" y="23913"/>
                        <a:pt x="98889" y="22366"/>
                        <a:pt x="94247" y="25039"/>
                      </a:cubicBezTo>
                      <a:lnTo>
                        <a:pt x="93543" y="25461"/>
                      </a:lnTo>
                      <a:cubicBezTo>
                        <a:pt x="88901" y="28133"/>
                        <a:pt x="87354" y="34041"/>
                        <a:pt x="90027" y="38824"/>
                      </a:cubicBezTo>
                      <a:lnTo>
                        <a:pt x="110986" y="75116"/>
                      </a:lnTo>
                      <a:cubicBezTo>
                        <a:pt x="106766" y="78070"/>
                        <a:pt x="102687" y="81165"/>
                        <a:pt x="98889" y="84541"/>
                      </a:cubicBezTo>
                      <a:lnTo>
                        <a:pt x="69208" y="54860"/>
                      </a:lnTo>
                      <a:cubicBezTo>
                        <a:pt x="65410" y="51062"/>
                        <a:pt x="59221" y="51062"/>
                        <a:pt x="55423" y="54860"/>
                      </a:cubicBezTo>
                      <a:lnTo>
                        <a:pt x="54860" y="55423"/>
                      </a:lnTo>
                      <a:cubicBezTo>
                        <a:pt x="51062" y="59221"/>
                        <a:pt x="51062" y="65410"/>
                        <a:pt x="54860" y="69208"/>
                      </a:cubicBezTo>
                      <a:lnTo>
                        <a:pt x="84541" y="98889"/>
                      </a:lnTo>
                      <a:cubicBezTo>
                        <a:pt x="81165" y="102828"/>
                        <a:pt x="78070" y="106766"/>
                        <a:pt x="75116" y="110986"/>
                      </a:cubicBezTo>
                      <a:lnTo>
                        <a:pt x="38824" y="90027"/>
                      </a:lnTo>
                      <a:cubicBezTo>
                        <a:pt x="34182" y="87354"/>
                        <a:pt x="28133" y="88901"/>
                        <a:pt x="25461" y="93543"/>
                      </a:cubicBezTo>
                      <a:lnTo>
                        <a:pt x="25039" y="94247"/>
                      </a:lnTo>
                      <a:cubicBezTo>
                        <a:pt x="22366" y="98889"/>
                        <a:pt x="23913" y="104937"/>
                        <a:pt x="28555" y="107610"/>
                      </a:cubicBezTo>
                      <a:lnTo>
                        <a:pt x="64988" y="128569"/>
                      </a:lnTo>
                      <a:cubicBezTo>
                        <a:pt x="62737" y="133211"/>
                        <a:pt x="60768" y="137854"/>
                        <a:pt x="59080" y="142777"/>
                      </a:cubicBezTo>
                      <a:lnTo>
                        <a:pt x="18568" y="131946"/>
                      </a:lnTo>
                      <a:cubicBezTo>
                        <a:pt x="13363" y="130539"/>
                        <a:pt x="8018" y="133633"/>
                        <a:pt x="6611" y="138838"/>
                      </a:cubicBezTo>
                      <a:lnTo>
                        <a:pt x="6330" y="139682"/>
                      </a:lnTo>
                      <a:cubicBezTo>
                        <a:pt x="4923" y="144887"/>
                        <a:pt x="8018" y="150232"/>
                        <a:pt x="13223" y="151639"/>
                      </a:cubicBezTo>
                      <a:lnTo>
                        <a:pt x="53735" y="162470"/>
                      </a:lnTo>
                      <a:cubicBezTo>
                        <a:pt x="52750" y="167394"/>
                        <a:pt x="52187" y="172598"/>
                        <a:pt x="51765" y="177662"/>
                      </a:cubicBezTo>
                      <a:lnTo>
                        <a:pt x="9706" y="177662"/>
                      </a:lnTo>
                      <a:cubicBezTo>
                        <a:pt x="4361" y="177662"/>
                        <a:pt x="0" y="182023"/>
                        <a:pt x="0" y="187368"/>
                      </a:cubicBezTo>
                      <a:lnTo>
                        <a:pt x="0" y="188212"/>
                      </a:lnTo>
                      <a:cubicBezTo>
                        <a:pt x="0" y="193558"/>
                        <a:pt x="4361" y="197918"/>
                        <a:pt x="9706" y="197918"/>
                      </a:cubicBezTo>
                      <a:lnTo>
                        <a:pt x="51765" y="197918"/>
                      </a:lnTo>
                      <a:cubicBezTo>
                        <a:pt x="52187" y="203123"/>
                        <a:pt x="52750" y="208187"/>
                        <a:pt x="53735" y="213110"/>
                      </a:cubicBezTo>
                      <a:lnTo>
                        <a:pt x="13223" y="223942"/>
                      </a:lnTo>
                      <a:cubicBezTo>
                        <a:pt x="8018" y="225348"/>
                        <a:pt x="4923" y="230694"/>
                        <a:pt x="6330" y="235898"/>
                      </a:cubicBezTo>
                      <a:lnTo>
                        <a:pt x="6611" y="236742"/>
                      </a:lnTo>
                      <a:cubicBezTo>
                        <a:pt x="8018" y="241947"/>
                        <a:pt x="13363" y="245042"/>
                        <a:pt x="18568" y="243635"/>
                      </a:cubicBezTo>
                      <a:lnTo>
                        <a:pt x="59080" y="232804"/>
                      </a:lnTo>
                      <a:cubicBezTo>
                        <a:pt x="60768" y="237727"/>
                        <a:pt x="62737" y="242369"/>
                        <a:pt x="64988" y="247011"/>
                      </a:cubicBezTo>
                      <a:lnTo>
                        <a:pt x="28555" y="267970"/>
                      </a:lnTo>
                      <a:cubicBezTo>
                        <a:pt x="23913" y="270643"/>
                        <a:pt x="22225" y="276692"/>
                        <a:pt x="25039" y="281334"/>
                      </a:cubicBezTo>
                      <a:lnTo>
                        <a:pt x="25461" y="282037"/>
                      </a:lnTo>
                      <a:cubicBezTo>
                        <a:pt x="28133" y="286679"/>
                        <a:pt x="34182" y="288226"/>
                        <a:pt x="38824" y="285554"/>
                      </a:cubicBezTo>
                      <a:lnTo>
                        <a:pt x="75116" y="264594"/>
                      </a:lnTo>
                      <a:cubicBezTo>
                        <a:pt x="78070" y="268814"/>
                        <a:pt x="81165" y="272894"/>
                        <a:pt x="84541" y="276692"/>
                      </a:cubicBezTo>
                      <a:lnTo>
                        <a:pt x="54860" y="306372"/>
                      </a:lnTo>
                      <a:cubicBezTo>
                        <a:pt x="51062" y="310170"/>
                        <a:pt x="51062" y="316360"/>
                        <a:pt x="54860" y="320158"/>
                      </a:cubicBezTo>
                      <a:lnTo>
                        <a:pt x="55423" y="320720"/>
                      </a:lnTo>
                      <a:cubicBezTo>
                        <a:pt x="59221" y="324518"/>
                        <a:pt x="65410" y="324518"/>
                        <a:pt x="69208" y="320720"/>
                      </a:cubicBezTo>
                      <a:lnTo>
                        <a:pt x="98889" y="291040"/>
                      </a:lnTo>
                      <a:cubicBezTo>
                        <a:pt x="102827" y="294416"/>
                        <a:pt x="106766" y="297510"/>
                        <a:pt x="110986" y="300464"/>
                      </a:cubicBezTo>
                      <a:lnTo>
                        <a:pt x="90027" y="336756"/>
                      </a:lnTo>
                      <a:cubicBezTo>
                        <a:pt x="87354" y="341398"/>
                        <a:pt x="88901" y="347447"/>
                        <a:pt x="93543" y="350120"/>
                      </a:cubicBezTo>
                      <a:lnTo>
                        <a:pt x="94247" y="350542"/>
                      </a:lnTo>
                      <a:cubicBezTo>
                        <a:pt x="98889" y="353214"/>
                        <a:pt x="104937" y="351667"/>
                        <a:pt x="107610" y="347025"/>
                      </a:cubicBezTo>
                      <a:lnTo>
                        <a:pt x="128569" y="310592"/>
                      </a:lnTo>
                      <a:cubicBezTo>
                        <a:pt x="133211" y="312843"/>
                        <a:pt x="137854" y="314812"/>
                        <a:pt x="142777" y="316500"/>
                      </a:cubicBezTo>
                      <a:lnTo>
                        <a:pt x="131946" y="357012"/>
                      </a:lnTo>
                      <a:cubicBezTo>
                        <a:pt x="130539" y="362217"/>
                        <a:pt x="133633" y="367562"/>
                        <a:pt x="138838" y="368969"/>
                      </a:cubicBezTo>
                      <a:lnTo>
                        <a:pt x="139682" y="369250"/>
                      </a:lnTo>
                      <a:cubicBezTo>
                        <a:pt x="144887" y="370657"/>
                        <a:pt x="150232" y="367562"/>
                        <a:pt x="151639" y="362358"/>
                      </a:cubicBezTo>
                      <a:lnTo>
                        <a:pt x="162470" y="321846"/>
                      </a:lnTo>
                      <a:cubicBezTo>
                        <a:pt x="167393" y="322830"/>
                        <a:pt x="172598" y="323393"/>
                        <a:pt x="177662" y="323815"/>
                      </a:cubicBezTo>
                      <a:lnTo>
                        <a:pt x="177662" y="365874"/>
                      </a:lnTo>
                      <a:cubicBezTo>
                        <a:pt x="177662" y="371220"/>
                        <a:pt x="182023" y="375580"/>
                        <a:pt x="187368" y="375580"/>
                      </a:cubicBezTo>
                      <a:lnTo>
                        <a:pt x="188212" y="375580"/>
                      </a:lnTo>
                      <a:cubicBezTo>
                        <a:pt x="193557" y="375580"/>
                        <a:pt x="197918" y="371220"/>
                        <a:pt x="197918" y="365874"/>
                      </a:cubicBezTo>
                      <a:lnTo>
                        <a:pt x="197918" y="323815"/>
                      </a:lnTo>
                      <a:cubicBezTo>
                        <a:pt x="203123" y="323393"/>
                        <a:pt x="208187" y="322830"/>
                        <a:pt x="213110" y="321846"/>
                      </a:cubicBezTo>
                      <a:lnTo>
                        <a:pt x="223942" y="362358"/>
                      </a:lnTo>
                      <a:cubicBezTo>
                        <a:pt x="225348" y="367562"/>
                        <a:pt x="230693" y="370657"/>
                        <a:pt x="235898" y="369250"/>
                      </a:cubicBezTo>
                      <a:lnTo>
                        <a:pt x="236742" y="368969"/>
                      </a:lnTo>
                      <a:cubicBezTo>
                        <a:pt x="241947" y="367562"/>
                        <a:pt x="245042" y="362217"/>
                        <a:pt x="243635" y="357012"/>
                      </a:cubicBezTo>
                      <a:lnTo>
                        <a:pt x="232804" y="316500"/>
                      </a:lnTo>
                      <a:cubicBezTo>
                        <a:pt x="237727" y="314812"/>
                        <a:pt x="242369" y="312843"/>
                        <a:pt x="247011" y="310592"/>
                      </a:cubicBezTo>
                      <a:lnTo>
                        <a:pt x="267970" y="347025"/>
                      </a:lnTo>
                      <a:cubicBezTo>
                        <a:pt x="270643" y="351667"/>
                        <a:pt x="276692" y="353214"/>
                        <a:pt x="281334" y="350542"/>
                      </a:cubicBezTo>
                      <a:lnTo>
                        <a:pt x="282037" y="350120"/>
                      </a:lnTo>
                      <a:cubicBezTo>
                        <a:pt x="286679" y="347447"/>
                        <a:pt x="288226" y="341398"/>
                        <a:pt x="285554" y="336756"/>
                      </a:cubicBezTo>
                      <a:lnTo>
                        <a:pt x="264594" y="300464"/>
                      </a:lnTo>
                      <a:cubicBezTo>
                        <a:pt x="268814" y="297510"/>
                        <a:pt x="272894" y="294416"/>
                        <a:pt x="276692" y="291040"/>
                      </a:cubicBezTo>
                      <a:lnTo>
                        <a:pt x="306372" y="320720"/>
                      </a:lnTo>
                      <a:cubicBezTo>
                        <a:pt x="310170" y="324518"/>
                        <a:pt x="316359" y="324518"/>
                        <a:pt x="320158" y="320720"/>
                      </a:cubicBezTo>
                      <a:lnTo>
                        <a:pt x="320720" y="320158"/>
                      </a:lnTo>
                      <a:cubicBezTo>
                        <a:pt x="324518" y="316360"/>
                        <a:pt x="324518" y="310170"/>
                        <a:pt x="320720" y="306372"/>
                      </a:cubicBezTo>
                      <a:lnTo>
                        <a:pt x="291040" y="276692"/>
                      </a:lnTo>
                      <a:cubicBezTo>
                        <a:pt x="294416" y="272753"/>
                        <a:pt x="297510" y="268814"/>
                        <a:pt x="300464" y="264594"/>
                      </a:cubicBezTo>
                      <a:lnTo>
                        <a:pt x="336756" y="285554"/>
                      </a:lnTo>
                      <a:cubicBezTo>
                        <a:pt x="341398" y="288226"/>
                        <a:pt x="347447" y="286679"/>
                        <a:pt x="350120" y="282037"/>
                      </a:cubicBezTo>
                      <a:lnTo>
                        <a:pt x="350542" y="281334"/>
                      </a:lnTo>
                      <a:cubicBezTo>
                        <a:pt x="353214" y="276692"/>
                        <a:pt x="351667" y="270643"/>
                        <a:pt x="347025" y="267970"/>
                      </a:cubicBezTo>
                      <a:lnTo>
                        <a:pt x="310592" y="247011"/>
                      </a:lnTo>
                      <a:cubicBezTo>
                        <a:pt x="312843" y="242369"/>
                        <a:pt x="314812" y="237727"/>
                        <a:pt x="316500" y="232804"/>
                      </a:cubicBezTo>
                      <a:lnTo>
                        <a:pt x="357012" y="243635"/>
                      </a:lnTo>
                      <a:cubicBezTo>
                        <a:pt x="362217" y="245042"/>
                        <a:pt x="367562" y="241947"/>
                        <a:pt x="368969" y="236742"/>
                      </a:cubicBezTo>
                      <a:lnTo>
                        <a:pt x="369250" y="235898"/>
                      </a:lnTo>
                      <a:cubicBezTo>
                        <a:pt x="370657" y="230694"/>
                        <a:pt x="367562" y="225348"/>
                        <a:pt x="362358" y="223942"/>
                      </a:cubicBezTo>
                      <a:lnTo>
                        <a:pt x="321846" y="213110"/>
                      </a:lnTo>
                      <a:cubicBezTo>
                        <a:pt x="322830" y="208187"/>
                        <a:pt x="323393" y="202982"/>
                        <a:pt x="323815" y="197918"/>
                      </a:cubicBezTo>
                      <a:lnTo>
                        <a:pt x="365874" y="197918"/>
                      </a:lnTo>
                      <a:cubicBezTo>
                        <a:pt x="371220" y="197918"/>
                        <a:pt x="375580" y="193558"/>
                        <a:pt x="375580" y="188212"/>
                      </a:cubicBezTo>
                      <a:lnTo>
                        <a:pt x="375580" y="187368"/>
                      </a:lnTo>
                      <a:cubicBezTo>
                        <a:pt x="375580" y="182023"/>
                        <a:pt x="371220" y="177662"/>
                        <a:pt x="365874" y="177662"/>
                      </a:cubicBezTo>
                      <a:close/>
                      <a:moveTo>
                        <a:pt x="301027" y="187790"/>
                      </a:moveTo>
                      <a:cubicBezTo>
                        <a:pt x="301027" y="204811"/>
                        <a:pt x="297229" y="220847"/>
                        <a:pt x="290477" y="235336"/>
                      </a:cubicBezTo>
                      <a:lnTo>
                        <a:pt x="263891" y="220003"/>
                      </a:lnTo>
                      <a:cubicBezTo>
                        <a:pt x="268111" y="210156"/>
                        <a:pt x="270362" y="199325"/>
                        <a:pt x="270362" y="187931"/>
                      </a:cubicBezTo>
                      <a:cubicBezTo>
                        <a:pt x="270362" y="145872"/>
                        <a:pt x="238852" y="111267"/>
                        <a:pt x="198059" y="106203"/>
                      </a:cubicBezTo>
                      <a:lnTo>
                        <a:pt x="198059" y="75257"/>
                      </a:lnTo>
                      <a:cubicBezTo>
                        <a:pt x="255732" y="80321"/>
                        <a:pt x="301027" y="128710"/>
                        <a:pt x="301027" y="187790"/>
                      </a:cubicBezTo>
                      <a:close/>
                      <a:moveTo>
                        <a:pt x="219299" y="187790"/>
                      </a:moveTo>
                      <a:cubicBezTo>
                        <a:pt x="219299" y="205092"/>
                        <a:pt x="205233" y="219159"/>
                        <a:pt x="187931" y="219159"/>
                      </a:cubicBezTo>
                      <a:cubicBezTo>
                        <a:pt x="170629" y="219159"/>
                        <a:pt x="156562" y="205092"/>
                        <a:pt x="156562" y="187790"/>
                      </a:cubicBezTo>
                      <a:cubicBezTo>
                        <a:pt x="156562" y="170488"/>
                        <a:pt x="170629" y="156422"/>
                        <a:pt x="187931" y="156422"/>
                      </a:cubicBezTo>
                      <a:cubicBezTo>
                        <a:pt x="205233" y="156422"/>
                        <a:pt x="219299" y="170488"/>
                        <a:pt x="219299" y="187790"/>
                      </a:cubicBezTo>
                      <a:close/>
                      <a:moveTo>
                        <a:pt x="177803" y="75116"/>
                      </a:moveTo>
                      <a:lnTo>
                        <a:pt x="177803" y="106063"/>
                      </a:lnTo>
                      <a:cubicBezTo>
                        <a:pt x="137150" y="111127"/>
                        <a:pt x="105500" y="145731"/>
                        <a:pt x="105500" y="187790"/>
                      </a:cubicBezTo>
                      <a:cubicBezTo>
                        <a:pt x="105500" y="199184"/>
                        <a:pt x="107751" y="210016"/>
                        <a:pt x="111971" y="219862"/>
                      </a:cubicBezTo>
                      <a:lnTo>
                        <a:pt x="85385" y="235195"/>
                      </a:lnTo>
                      <a:cubicBezTo>
                        <a:pt x="78633" y="220706"/>
                        <a:pt x="74835" y="204670"/>
                        <a:pt x="74835" y="187650"/>
                      </a:cubicBezTo>
                      <a:cubicBezTo>
                        <a:pt x="74835" y="128710"/>
                        <a:pt x="119989" y="80321"/>
                        <a:pt x="177803" y="75116"/>
                      </a:cubicBezTo>
                      <a:close/>
                      <a:moveTo>
                        <a:pt x="187931" y="300886"/>
                      </a:moveTo>
                      <a:cubicBezTo>
                        <a:pt x="149669" y="300886"/>
                        <a:pt x="116050" y="281896"/>
                        <a:pt x="95513" y="252919"/>
                      </a:cubicBezTo>
                      <a:lnTo>
                        <a:pt x="122239" y="237446"/>
                      </a:lnTo>
                      <a:cubicBezTo>
                        <a:pt x="137291" y="257280"/>
                        <a:pt x="161063" y="270221"/>
                        <a:pt x="187931" y="270221"/>
                      </a:cubicBezTo>
                      <a:cubicBezTo>
                        <a:pt x="214798" y="270221"/>
                        <a:pt x="238571" y="257280"/>
                        <a:pt x="253622" y="237446"/>
                      </a:cubicBezTo>
                      <a:lnTo>
                        <a:pt x="280349" y="252919"/>
                      </a:lnTo>
                      <a:cubicBezTo>
                        <a:pt x="259812" y="281896"/>
                        <a:pt x="226192" y="300886"/>
                        <a:pt x="187931" y="3008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69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3748184" y="195487"/>
                <a:ext cx="2104058" cy="612041"/>
                <a:chOff x="3748184" y="195487"/>
                <a:chExt cx="2104058" cy="612041"/>
              </a:xfrm>
              <a:solidFill>
                <a:srgbClr val="000000"/>
              </a:solidFill>
            </p:grpSpPr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D9C01212-5A7B-4461-9ADE-2ED3A824BD15}"/>
                    </a:ext>
                  </a:extLst>
                </p:cNvPr>
                <p:cNvSpPr/>
                <p:nvPr/>
              </p:nvSpPr>
              <p:spPr>
                <a:xfrm>
                  <a:off x="3748184" y="350079"/>
                  <a:ext cx="1962442" cy="457448"/>
                </a:xfrm>
                <a:custGeom>
                  <a:avLst/>
                  <a:gdLst>
                    <a:gd name="connsiteX0" fmla="*/ 1879168 w 1962442"/>
                    <a:gd name="connsiteY0" fmla="*/ 457448 h 457448"/>
                    <a:gd name="connsiteX1" fmla="*/ 83275 w 1962442"/>
                    <a:gd name="connsiteY1" fmla="*/ 457448 h 457448"/>
                    <a:gd name="connsiteX2" fmla="*/ 0 w 1962442"/>
                    <a:gd name="connsiteY2" fmla="*/ 374174 h 457448"/>
                    <a:gd name="connsiteX3" fmla="*/ 0 w 1962442"/>
                    <a:gd name="connsiteY3" fmla="*/ 83275 h 457448"/>
                    <a:gd name="connsiteX4" fmla="*/ 83275 w 1962442"/>
                    <a:gd name="connsiteY4" fmla="*/ 0 h 457448"/>
                    <a:gd name="connsiteX5" fmla="*/ 1879168 w 1962442"/>
                    <a:gd name="connsiteY5" fmla="*/ 0 h 457448"/>
                    <a:gd name="connsiteX6" fmla="*/ 1962442 w 1962442"/>
                    <a:gd name="connsiteY6" fmla="*/ 83275 h 457448"/>
                    <a:gd name="connsiteX7" fmla="*/ 1962442 w 1962442"/>
                    <a:gd name="connsiteY7" fmla="*/ 374174 h 457448"/>
                    <a:gd name="connsiteX8" fmla="*/ 1879168 w 1962442"/>
                    <a:gd name="connsiteY8" fmla="*/ 457448 h 457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2442" h="457448">
                      <a:moveTo>
                        <a:pt x="1879168" y="457448"/>
                      </a:moveTo>
                      <a:lnTo>
                        <a:pt x="83275" y="457448"/>
                      </a:lnTo>
                      <a:cubicBezTo>
                        <a:pt x="37277" y="457448"/>
                        <a:pt x="0" y="420172"/>
                        <a:pt x="0" y="374174"/>
                      </a:cubicBezTo>
                      <a:lnTo>
                        <a:pt x="0" y="83275"/>
                      </a:lnTo>
                      <a:cubicBezTo>
                        <a:pt x="0" y="37277"/>
                        <a:pt x="37277" y="0"/>
                        <a:pt x="83275" y="0"/>
                      </a:cubicBezTo>
                      <a:lnTo>
                        <a:pt x="1879168" y="0"/>
                      </a:lnTo>
                      <a:cubicBezTo>
                        <a:pt x="1925166" y="0"/>
                        <a:pt x="1962442" y="37277"/>
                        <a:pt x="1962442" y="83275"/>
                      </a:cubicBezTo>
                      <a:lnTo>
                        <a:pt x="1962442" y="374174"/>
                      </a:lnTo>
                      <a:cubicBezTo>
                        <a:pt x="1962442" y="420172"/>
                        <a:pt x="1925166" y="457448"/>
                        <a:pt x="1879168" y="457448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AB9931C5-3F16-4727-8C27-DF324186462D}"/>
                    </a:ext>
                  </a:extLst>
                </p:cNvPr>
                <p:cNvSpPr/>
                <p:nvPr/>
              </p:nvSpPr>
              <p:spPr>
                <a:xfrm rot="-4600097">
                  <a:off x="5593087" y="232263"/>
                  <a:ext cx="235206" cy="235206"/>
                </a:xfrm>
                <a:custGeom>
                  <a:avLst/>
                  <a:gdLst>
                    <a:gd name="connsiteX0" fmla="*/ 235207 w 235206"/>
                    <a:gd name="connsiteY0" fmla="*/ 117603 h 235206"/>
                    <a:gd name="connsiteX1" fmla="*/ 117604 w 235206"/>
                    <a:gd name="connsiteY1" fmla="*/ 235207 h 235206"/>
                    <a:gd name="connsiteX2" fmla="*/ 1 w 235206"/>
                    <a:gd name="connsiteY2" fmla="*/ 117603 h 235206"/>
                    <a:gd name="connsiteX3" fmla="*/ 117604 w 235206"/>
                    <a:gd name="connsiteY3" fmla="*/ 0 h 235206"/>
                    <a:gd name="connsiteX4" fmla="*/ 235207 w 235206"/>
                    <a:gd name="connsiteY4" fmla="*/ 117603 h 235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206" h="235206">
                      <a:moveTo>
                        <a:pt x="235207" y="117603"/>
                      </a:moveTo>
                      <a:cubicBezTo>
                        <a:pt x="235207" y="182554"/>
                        <a:pt x="182554" y="235207"/>
                        <a:pt x="117604" y="235207"/>
                      </a:cubicBezTo>
                      <a:cubicBezTo>
                        <a:pt x="52653" y="235207"/>
                        <a:pt x="1" y="182554"/>
                        <a:pt x="1" y="117603"/>
                      </a:cubicBezTo>
                      <a:cubicBezTo>
                        <a:pt x="1" y="52653"/>
                        <a:pt x="52653" y="0"/>
                        <a:pt x="117604" y="0"/>
                      </a:cubicBezTo>
                      <a:cubicBezTo>
                        <a:pt x="182554" y="0"/>
                        <a:pt x="235207" y="52653"/>
                        <a:pt x="235207" y="117603"/>
                      </a:cubicBezTo>
                      <a:close/>
                    </a:path>
                  </a:pathLst>
                </a:custGeom>
                <a:solidFill>
                  <a:srgbClr val="FF713B"/>
                </a:solidFill>
                <a:ln w="14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26D5FDB8-797D-4AFB-8815-7D50826F4725}"/>
                    </a:ext>
                  </a:extLst>
                </p:cNvPr>
                <p:cNvSpPr/>
                <p:nvPr/>
              </p:nvSpPr>
              <p:spPr>
                <a:xfrm>
                  <a:off x="4203804" y="486807"/>
                  <a:ext cx="332817" cy="93965"/>
                </a:xfrm>
                <a:custGeom>
                  <a:avLst/>
                  <a:gdLst>
                    <a:gd name="connsiteX0" fmla="*/ 285835 w 332817"/>
                    <a:gd name="connsiteY0" fmla="*/ 93965 h 93965"/>
                    <a:gd name="connsiteX1" fmla="*/ 46983 w 332817"/>
                    <a:gd name="connsiteY1" fmla="*/ 93965 h 93965"/>
                    <a:gd name="connsiteX2" fmla="*/ 0 w 332817"/>
                    <a:gd name="connsiteY2" fmla="*/ 46983 h 93965"/>
                    <a:gd name="connsiteX3" fmla="*/ 46983 w 332817"/>
                    <a:gd name="connsiteY3" fmla="*/ 0 h 93965"/>
                    <a:gd name="connsiteX4" fmla="*/ 285835 w 332817"/>
                    <a:gd name="connsiteY4" fmla="*/ 0 h 93965"/>
                    <a:gd name="connsiteX5" fmla="*/ 332818 w 332817"/>
                    <a:gd name="connsiteY5" fmla="*/ 46983 h 93965"/>
                    <a:gd name="connsiteX6" fmla="*/ 285835 w 332817"/>
                    <a:gd name="connsiteY6" fmla="*/ 93965 h 9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817" h="93965">
                      <a:moveTo>
                        <a:pt x="285835" y="93965"/>
                      </a:moveTo>
                      <a:lnTo>
                        <a:pt x="46983" y="93965"/>
                      </a:lnTo>
                      <a:cubicBezTo>
                        <a:pt x="21100" y="93965"/>
                        <a:pt x="0" y="73006"/>
                        <a:pt x="0" y="46983"/>
                      </a:cubicBezTo>
                      <a:cubicBezTo>
                        <a:pt x="0" y="21100"/>
                        <a:pt x="20959" y="0"/>
                        <a:pt x="46983" y="0"/>
                      </a:cubicBezTo>
                      <a:lnTo>
                        <a:pt x="285835" y="0"/>
                      </a:lnTo>
                      <a:cubicBezTo>
                        <a:pt x="311718" y="0"/>
                        <a:pt x="332818" y="20959"/>
                        <a:pt x="332818" y="46983"/>
                      </a:cubicBezTo>
                      <a:cubicBezTo>
                        <a:pt x="332818" y="73006"/>
                        <a:pt x="311858" y="93965"/>
                        <a:pt x="285835" y="93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AE7C7BDD-BEFC-44FE-B0B9-0EAE9FD4C416}"/>
                    </a:ext>
                  </a:extLst>
                </p:cNvPr>
                <p:cNvSpPr/>
                <p:nvPr/>
              </p:nvSpPr>
              <p:spPr>
                <a:xfrm>
                  <a:off x="4571788" y="486807"/>
                  <a:ext cx="543817" cy="93965"/>
                </a:xfrm>
                <a:custGeom>
                  <a:avLst/>
                  <a:gdLst>
                    <a:gd name="connsiteX0" fmla="*/ 496835 w 543817"/>
                    <a:gd name="connsiteY0" fmla="*/ 93965 h 93965"/>
                    <a:gd name="connsiteX1" fmla="*/ 46983 w 543817"/>
                    <a:gd name="connsiteY1" fmla="*/ 93965 h 93965"/>
                    <a:gd name="connsiteX2" fmla="*/ 0 w 543817"/>
                    <a:gd name="connsiteY2" fmla="*/ 46983 h 93965"/>
                    <a:gd name="connsiteX3" fmla="*/ 46983 w 543817"/>
                    <a:gd name="connsiteY3" fmla="*/ 0 h 93965"/>
                    <a:gd name="connsiteX4" fmla="*/ 496835 w 543817"/>
                    <a:gd name="connsiteY4" fmla="*/ 0 h 93965"/>
                    <a:gd name="connsiteX5" fmla="*/ 543818 w 543817"/>
                    <a:gd name="connsiteY5" fmla="*/ 46983 h 93965"/>
                    <a:gd name="connsiteX6" fmla="*/ 496835 w 543817"/>
                    <a:gd name="connsiteY6" fmla="*/ 93965 h 9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3817" h="93965">
                      <a:moveTo>
                        <a:pt x="496835" y="93965"/>
                      </a:moveTo>
                      <a:lnTo>
                        <a:pt x="46983" y="93965"/>
                      </a:lnTo>
                      <a:cubicBezTo>
                        <a:pt x="21100" y="93965"/>
                        <a:pt x="0" y="73006"/>
                        <a:pt x="0" y="46983"/>
                      </a:cubicBezTo>
                      <a:cubicBezTo>
                        <a:pt x="0" y="21100"/>
                        <a:pt x="20959" y="0"/>
                        <a:pt x="46983" y="0"/>
                      </a:cubicBezTo>
                      <a:lnTo>
                        <a:pt x="496835" y="0"/>
                      </a:lnTo>
                      <a:cubicBezTo>
                        <a:pt x="522718" y="0"/>
                        <a:pt x="543818" y="20959"/>
                        <a:pt x="543818" y="46983"/>
                      </a:cubicBezTo>
                      <a:cubicBezTo>
                        <a:pt x="543818" y="73006"/>
                        <a:pt x="522859" y="93965"/>
                        <a:pt x="496835" y="93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05E8FF47-35CF-44D3-B3E1-BFA54A9AACD7}"/>
                    </a:ext>
                  </a:extLst>
                </p:cNvPr>
                <p:cNvSpPr/>
                <p:nvPr/>
              </p:nvSpPr>
              <p:spPr>
                <a:xfrm>
                  <a:off x="4200428" y="658280"/>
                  <a:ext cx="640737" cy="7033"/>
                </a:xfrm>
                <a:custGeom>
                  <a:avLst/>
                  <a:gdLst>
                    <a:gd name="connsiteX0" fmla="*/ 637220 w 640737"/>
                    <a:gd name="connsiteY0" fmla="*/ 7033 h 7033"/>
                    <a:gd name="connsiteX1" fmla="*/ 3517 w 640737"/>
                    <a:gd name="connsiteY1" fmla="*/ 7033 h 7033"/>
                    <a:gd name="connsiteX2" fmla="*/ 0 w 640737"/>
                    <a:gd name="connsiteY2" fmla="*/ 3517 h 7033"/>
                    <a:gd name="connsiteX3" fmla="*/ 3517 w 640737"/>
                    <a:gd name="connsiteY3" fmla="*/ 0 h 7033"/>
                    <a:gd name="connsiteX4" fmla="*/ 637220 w 640737"/>
                    <a:gd name="connsiteY4" fmla="*/ 0 h 7033"/>
                    <a:gd name="connsiteX5" fmla="*/ 640737 w 640737"/>
                    <a:gd name="connsiteY5" fmla="*/ 3517 h 7033"/>
                    <a:gd name="connsiteX6" fmla="*/ 637220 w 640737"/>
                    <a:gd name="connsiteY6" fmla="*/ 7033 h 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0737" h="7033">
                      <a:moveTo>
                        <a:pt x="637220" y="7033"/>
                      </a:moveTo>
                      <a:lnTo>
                        <a:pt x="3517" y="7033"/>
                      </a:lnTo>
                      <a:cubicBezTo>
                        <a:pt x="1547" y="7033"/>
                        <a:pt x="0" y="5486"/>
                        <a:pt x="0" y="3517"/>
                      </a:cubicBezTo>
                      <a:cubicBezTo>
                        <a:pt x="0" y="1547"/>
                        <a:pt x="1547" y="0"/>
                        <a:pt x="3517" y="0"/>
                      </a:cubicBezTo>
                      <a:lnTo>
                        <a:pt x="637220" y="0"/>
                      </a:lnTo>
                      <a:cubicBezTo>
                        <a:pt x="639190" y="0"/>
                        <a:pt x="640737" y="1547"/>
                        <a:pt x="640737" y="3517"/>
                      </a:cubicBezTo>
                      <a:cubicBezTo>
                        <a:pt x="640737" y="5486"/>
                        <a:pt x="639049" y="7033"/>
                        <a:pt x="637220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D17D46E9-74FF-43FA-A6DA-F4D487B78970}"/>
                    </a:ext>
                  </a:extLst>
                </p:cNvPr>
                <p:cNvSpPr/>
                <p:nvPr/>
              </p:nvSpPr>
              <p:spPr>
                <a:xfrm>
                  <a:off x="4869158" y="658280"/>
                  <a:ext cx="377690" cy="7033"/>
                </a:xfrm>
                <a:custGeom>
                  <a:avLst/>
                  <a:gdLst>
                    <a:gd name="connsiteX0" fmla="*/ 374174 w 377690"/>
                    <a:gd name="connsiteY0" fmla="*/ 7033 h 7033"/>
                    <a:gd name="connsiteX1" fmla="*/ 3517 w 377690"/>
                    <a:gd name="connsiteY1" fmla="*/ 7033 h 7033"/>
                    <a:gd name="connsiteX2" fmla="*/ 0 w 377690"/>
                    <a:gd name="connsiteY2" fmla="*/ 3517 h 7033"/>
                    <a:gd name="connsiteX3" fmla="*/ 3517 w 377690"/>
                    <a:gd name="connsiteY3" fmla="*/ 0 h 7033"/>
                    <a:gd name="connsiteX4" fmla="*/ 374174 w 377690"/>
                    <a:gd name="connsiteY4" fmla="*/ 0 h 7033"/>
                    <a:gd name="connsiteX5" fmla="*/ 377690 w 377690"/>
                    <a:gd name="connsiteY5" fmla="*/ 3517 h 7033"/>
                    <a:gd name="connsiteX6" fmla="*/ 374174 w 377690"/>
                    <a:gd name="connsiteY6" fmla="*/ 7033 h 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690" h="7033">
                      <a:moveTo>
                        <a:pt x="374174" y="7033"/>
                      </a:moveTo>
                      <a:lnTo>
                        <a:pt x="3517" y="7033"/>
                      </a:lnTo>
                      <a:cubicBezTo>
                        <a:pt x="1547" y="7033"/>
                        <a:pt x="0" y="5486"/>
                        <a:pt x="0" y="3517"/>
                      </a:cubicBezTo>
                      <a:cubicBezTo>
                        <a:pt x="0" y="1547"/>
                        <a:pt x="1547" y="0"/>
                        <a:pt x="3517" y="0"/>
                      </a:cubicBezTo>
                      <a:lnTo>
                        <a:pt x="374174" y="0"/>
                      </a:lnTo>
                      <a:cubicBezTo>
                        <a:pt x="376143" y="0"/>
                        <a:pt x="377690" y="1547"/>
                        <a:pt x="377690" y="3517"/>
                      </a:cubicBezTo>
                      <a:cubicBezTo>
                        <a:pt x="377690" y="5486"/>
                        <a:pt x="376143" y="7033"/>
                        <a:pt x="374174" y="70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AB93BE3-3B23-4F24-906E-CB49EA8EC245}"/>
                    </a:ext>
                  </a:extLst>
                </p:cNvPr>
                <p:cNvSpPr/>
                <p:nvPr/>
              </p:nvSpPr>
              <p:spPr>
                <a:xfrm>
                  <a:off x="5220966" y="533790"/>
                  <a:ext cx="266422" cy="51062"/>
                </a:xfrm>
                <a:custGeom>
                  <a:avLst/>
                  <a:gdLst>
                    <a:gd name="connsiteX0" fmla="*/ 25601 w 266422"/>
                    <a:gd name="connsiteY0" fmla="*/ 0 h 51062"/>
                    <a:gd name="connsiteX1" fmla="*/ 0 w 266422"/>
                    <a:gd name="connsiteY1" fmla="*/ 25601 h 51062"/>
                    <a:gd name="connsiteX2" fmla="*/ 25601 w 266422"/>
                    <a:gd name="connsiteY2" fmla="*/ 51062 h 51062"/>
                    <a:gd name="connsiteX3" fmla="*/ 51203 w 266422"/>
                    <a:gd name="connsiteY3" fmla="*/ 25601 h 51062"/>
                    <a:gd name="connsiteX4" fmla="*/ 25601 w 266422"/>
                    <a:gd name="connsiteY4" fmla="*/ 0 h 51062"/>
                    <a:gd name="connsiteX5" fmla="*/ 133211 w 266422"/>
                    <a:gd name="connsiteY5" fmla="*/ 0 h 51062"/>
                    <a:gd name="connsiteX6" fmla="*/ 107610 w 266422"/>
                    <a:gd name="connsiteY6" fmla="*/ 25601 h 51062"/>
                    <a:gd name="connsiteX7" fmla="*/ 133211 w 266422"/>
                    <a:gd name="connsiteY7" fmla="*/ 51062 h 51062"/>
                    <a:gd name="connsiteX8" fmla="*/ 158813 w 266422"/>
                    <a:gd name="connsiteY8" fmla="*/ 25601 h 51062"/>
                    <a:gd name="connsiteX9" fmla="*/ 133211 w 266422"/>
                    <a:gd name="connsiteY9" fmla="*/ 0 h 51062"/>
                    <a:gd name="connsiteX10" fmla="*/ 240821 w 266422"/>
                    <a:gd name="connsiteY10" fmla="*/ 0 h 51062"/>
                    <a:gd name="connsiteX11" fmla="*/ 215220 w 266422"/>
                    <a:gd name="connsiteY11" fmla="*/ 25601 h 51062"/>
                    <a:gd name="connsiteX12" fmla="*/ 240821 w 266422"/>
                    <a:gd name="connsiteY12" fmla="*/ 51062 h 51062"/>
                    <a:gd name="connsiteX13" fmla="*/ 266423 w 266422"/>
                    <a:gd name="connsiteY13" fmla="*/ 25601 h 51062"/>
                    <a:gd name="connsiteX14" fmla="*/ 240821 w 266422"/>
                    <a:gd name="connsiteY14" fmla="*/ 0 h 51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6422" h="51062">
                      <a:moveTo>
                        <a:pt x="25601" y="0"/>
                      </a:moveTo>
                      <a:cubicBezTo>
                        <a:pt x="11535" y="0"/>
                        <a:pt x="0" y="11394"/>
                        <a:pt x="0" y="25601"/>
                      </a:cubicBezTo>
                      <a:cubicBezTo>
                        <a:pt x="0" y="39668"/>
                        <a:pt x="11394" y="51062"/>
                        <a:pt x="25601" y="51062"/>
                      </a:cubicBezTo>
                      <a:cubicBezTo>
                        <a:pt x="39668" y="51062"/>
                        <a:pt x="51203" y="39668"/>
                        <a:pt x="51203" y="25601"/>
                      </a:cubicBezTo>
                      <a:cubicBezTo>
                        <a:pt x="51203" y="11535"/>
                        <a:pt x="39809" y="0"/>
                        <a:pt x="25601" y="0"/>
                      </a:cubicBezTo>
                      <a:close/>
                      <a:moveTo>
                        <a:pt x="133211" y="0"/>
                      </a:moveTo>
                      <a:cubicBezTo>
                        <a:pt x="119145" y="0"/>
                        <a:pt x="107610" y="11394"/>
                        <a:pt x="107610" y="25601"/>
                      </a:cubicBezTo>
                      <a:cubicBezTo>
                        <a:pt x="107610" y="39668"/>
                        <a:pt x="119004" y="51062"/>
                        <a:pt x="133211" y="51062"/>
                      </a:cubicBezTo>
                      <a:cubicBezTo>
                        <a:pt x="147278" y="51062"/>
                        <a:pt x="158813" y="39668"/>
                        <a:pt x="158813" y="25601"/>
                      </a:cubicBezTo>
                      <a:cubicBezTo>
                        <a:pt x="158813" y="11535"/>
                        <a:pt x="147278" y="0"/>
                        <a:pt x="133211" y="0"/>
                      </a:cubicBezTo>
                      <a:close/>
                      <a:moveTo>
                        <a:pt x="240821" y="0"/>
                      </a:moveTo>
                      <a:cubicBezTo>
                        <a:pt x="226755" y="0"/>
                        <a:pt x="215220" y="11394"/>
                        <a:pt x="215220" y="25601"/>
                      </a:cubicBezTo>
                      <a:cubicBezTo>
                        <a:pt x="215220" y="39668"/>
                        <a:pt x="226614" y="51062"/>
                        <a:pt x="240821" y="51062"/>
                      </a:cubicBezTo>
                      <a:cubicBezTo>
                        <a:pt x="254888" y="51062"/>
                        <a:pt x="266423" y="39668"/>
                        <a:pt x="266423" y="25601"/>
                      </a:cubicBezTo>
                      <a:cubicBezTo>
                        <a:pt x="266282" y="11535"/>
                        <a:pt x="254888" y="0"/>
                        <a:pt x="240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77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5666668" y="306262"/>
                  <a:ext cx="87776" cy="87705"/>
                  <a:chOff x="5666668" y="306262"/>
                  <a:chExt cx="87776" cy="87705"/>
                </a:xfrm>
                <a:solidFill>
                  <a:srgbClr val="FFFFFF"/>
                </a:solidFill>
              </p:grpSpPr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00D4D2A9-27CA-4928-BB4D-92D3472915F4}"/>
                      </a:ext>
                    </a:extLst>
                  </p:cNvPr>
                  <p:cNvSpPr/>
                  <p:nvPr/>
                </p:nvSpPr>
                <p:spPr>
                  <a:xfrm>
                    <a:off x="5666668" y="306262"/>
                    <a:ext cx="87776" cy="87705"/>
                  </a:xfrm>
                  <a:custGeom>
                    <a:avLst/>
                    <a:gdLst>
                      <a:gd name="connsiteX0" fmla="*/ 84330 w 87776"/>
                      <a:gd name="connsiteY0" fmla="*/ 87706 h 87705"/>
                      <a:gd name="connsiteX1" fmla="*/ 81798 w 87776"/>
                      <a:gd name="connsiteY1" fmla="*/ 86721 h 87705"/>
                      <a:gd name="connsiteX2" fmla="*/ 1055 w 87776"/>
                      <a:gd name="connsiteY2" fmla="*/ 5978 h 87705"/>
                      <a:gd name="connsiteX3" fmla="*/ 1055 w 87776"/>
                      <a:gd name="connsiteY3" fmla="*/ 1055 h 87705"/>
                      <a:gd name="connsiteX4" fmla="*/ 5978 w 87776"/>
                      <a:gd name="connsiteY4" fmla="*/ 1055 h 87705"/>
                      <a:gd name="connsiteX5" fmla="*/ 86721 w 87776"/>
                      <a:gd name="connsiteY5" fmla="*/ 81798 h 87705"/>
                      <a:gd name="connsiteX6" fmla="*/ 86721 w 87776"/>
                      <a:gd name="connsiteY6" fmla="*/ 86721 h 87705"/>
                      <a:gd name="connsiteX7" fmla="*/ 84330 w 87776"/>
                      <a:gd name="connsiteY7" fmla="*/ 87706 h 8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776" h="87705">
                        <a:moveTo>
                          <a:pt x="84330" y="87706"/>
                        </a:moveTo>
                        <a:cubicBezTo>
                          <a:pt x="83486" y="87706"/>
                          <a:pt x="82501" y="87424"/>
                          <a:pt x="81798" y="86721"/>
                        </a:cubicBezTo>
                        <a:lnTo>
                          <a:pt x="1055" y="5978"/>
                        </a:lnTo>
                        <a:cubicBezTo>
                          <a:pt x="-352" y="4572"/>
                          <a:pt x="-352" y="2321"/>
                          <a:pt x="1055" y="1055"/>
                        </a:cubicBezTo>
                        <a:cubicBezTo>
                          <a:pt x="2462" y="-352"/>
                          <a:pt x="4713" y="-352"/>
                          <a:pt x="5978" y="1055"/>
                        </a:cubicBezTo>
                        <a:lnTo>
                          <a:pt x="86721" y="81798"/>
                        </a:lnTo>
                        <a:cubicBezTo>
                          <a:pt x="88128" y="83204"/>
                          <a:pt x="88128" y="85455"/>
                          <a:pt x="86721" y="86721"/>
                        </a:cubicBezTo>
                        <a:cubicBezTo>
                          <a:pt x="86158" y="87424"/>
                          <a:pt x="85174" y="87706"/>
                          <a:pt x="84330" y="877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93DEDD9B-CB76-48E6-A7BA-72637E2C8CD7}"/>
                      </a:ext>
                    </a:extLst>
                  </p:cNvPr>
                  <p:cNvSpPr/>
                  <p:nvPr/>
                </p:nvSpPr>
                <p:spPr>
                  <a:xfrm>
                    <a:off x="5666668" y="306262"/>
                    <a:ext cx="87776" cy="87705"/>
                  </a:xfrm>
                  <a:custGeom>
                    <a:avLst/>
                    <a:gdLst>
                      <a:gd name="connsiteX0" fmla="*/ 3587 w 87776"/>
                      <a:gd name="connsiteY0" fmla="*/ 87706 h 87705"/>
                      <a:gd name="connsiteX1" fmla="*/ 1055 w 87776"/>
                      <a:gd name="connsiteY1" fmla="*/ 86721 h 87705"/>
                      <a:gd name="connsiteX2" fmla="*/ 1055 w 87776"/>
                      <a:gd name="connsiteY2" fmla="*/ 81798 h 87705"/>
                      <a:gd name="connsiteX3" fmla="*/ 81798 w 87776"/>
                      <a:gd name="connsiteY3" fmla="*/ 1055 h 87705"/>
                      <a:gd name="connsiteX4" fmla="*/ 86721 w 87776"/>
                      <a:gd name="connsiteY4" fmla="*/ 1055 h 87705"/>
                      <a:gd name="connsiteX5" fmla="*/ 86721 w 87776"/>
                      <a:gd name="connsiteY5" fmla="*/ 5978 h 87705"/>
                      <a:gd name="connsiteX6" fmla="*/ 5978 w 87776"/>
                      <a:gd name="connsiteY6" fmla="*/ 86721 h 87705"/>
                      <a:gd name="connsiteX7" fmla="*/ 3587 w 87776"/>
                      <a:gd name="connsiteY7" fmla="*/ 87706 h 8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7776" h="87705">
                        <a:moveTo>
                          <a:pt x="3587" y="87706"/>
                        </a:moveTo>
                        <a:cubicBezTo>
                          <a:pt x="2743" y="87706"/>
                          <a:pt x="1758" y="87424"/>
                          <a:pt x="1055" y="86721"/>
                        </a:cubicBezTo>
                        <a:cubicBezTo>
                          <a:pt x="-352" y="85314"/>
                          <a:pt x="-352" y="83064"/>
                          <a:pt x="1055" y="81798"/>
                        </a:cubicBezTo>
                        <a:lnTo>
                          <a:pt x="81798" y="1055"/>
                        </a:lnTo>
                        <a:cubicBezTo>
                          <a:pt x="83204" y="-352"/>
                          <a:pt x="85455" y="-352"/>
                          <a:pt x="86721" y="1055"/>
                        </a:cubicBezTo>
                        <a:cubicBezTo>
                          <a:pt x="88128" y="2462"/>
                          <a:pt x="88128" y="4712"/>
                          <a:pt x="86721" y="5978"/>
                        </a:cubicBezTo>
                        <a:lnTo>
                          <a:pt x="5978" y="86721"/>
                        </a:lnTo>
                        <a:cubicBezTo>
                          <a:pt x="5416" y="87424"/>
                          <a:pt x="4431" y="87706"/>
                          <a:pt x="3587" y="877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B007342A-BB2E-4AC4-9D5D-E5D516C672EA}"/>
                    </a:ext>
                  </a:extLst>
                </p:cNvPr>
                <p:cNvSpPr/>
                <p:nvPr/>
              </p:nvSpPr>
              <p:spPr>
                <a:xfrm>
                  <a:off x="3880833" y="566987"/>
                  <a:ext cx="175833" cy="84681"/>
                </a:xfrm>
                <a:custGeom>
                  <a:avLst/>
                  <a:gdLst>
                    <a:gd name="connsiteX0" fmla="*/ 175834 w 175833"/>
                    <a:gd name="connsiteY0" fmla="*/ 42341 h 84681"/>
                    <a:gd name="connsiteX1" fmla="*/ 87917 w 175833"/>
                    <a:gd name="connsiteY1" fmla="*/ 84681 h 84681"/>
                    <a:gd name="connsiteX2" fmla="*/ 0 w 175833"/>
                    <a:gd name="connsiteY2" fmla="*/ 42341 h 84681"/>
                    <a:gd name="connsiteX3" fmla="*/ 87917 w 175833"/>
                    <a:gd name="connsiteY3" fmla="*/ 0 h 84681"/>
                    <a:gd name="connsiteX4" fmla="*/ 175834 w 175833"/>
                    <a:gd name="connsiteY4" fmla="*/ 42341 h 8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33" h="84681">
                      <a:moveTo>
                        <a:pt x="175834" y="42341"/>
                      </a:moveTo>
                      <a:cubicBezTo>
                        <a:pt x="175834" y="65725"/>
                        <a:pt x="136472" y="84681"/>
                        <a:pt x="87917" y="84681"/>
                      </a:cubicBezTo>
                      <a:cubicBezTo>
                        <a:pt x="39362" y="84681"/>
                        <a:pt x="0" y="65725"/>
                        <a:pt x="0" y="42341"/>
                      </a:cubicBezTo>
                      <a:cubicBezTo>
                        <a:pt x="0" y="18957"/>
                        <a:pt x="39362" y="0"/>
                        <a:pt x="87917" y="0"/>
                      </a:cubicBezTo>
                      <a:cubicBezTo>
                        <a:pt x="136472" y="0"/>
                        <a:pt x="175834" y="18957"/>
                        <a:pt x="175834" y="423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81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3814438" y="195487"/>
                  <a:ext cx="308482" cy="413701"/>
                  <a:chOff x="3814438" y="195487"/>
                  <a:chExt cx="308482" cy="413701"/>
                </a:xfrm>
                <a:solidFill>
                  <a:srgbClr val="000000"/>
                </a:solidFill>
              </p:grpSpPr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5B914049-3A65-42E6-B429-CAC7386CC993}"/>
                      </a:ext>
                    </a:extLst>
                  </p:cNvPr>
                  <p:cNvSpPr/>
                  <p:nvPr/>
                </p:nvSpPr>
                <p:spPr>
                  <a:xfrm>
                    <a:off x="3814438" y="195487"/>
                    <a:ext cx="308482" cy="413701"/>
                  </a:xfrm>
                  <a:custGeom>
                    <a:avLst/>
                    <a:gdLst>
                      <a:gd name="connsiteX0" fmla="*/ 154311 w 308482"/>
                      <a:gd name="connsiteY0" fmla="*/ 0 h 413701"/>
                      <a:gd name="connsiteX1" fmla="*/ 0 w 308482"/>
                      <a:gd name="connsiteY1" fmla="*/ 154171 h 413701"/>
                      <a:gd name="connsiteX2" fmla="*/ 154311 w 308482"/>
                      <a:gd name="connsiteY2" fmla="*/ 413701 h 413701"/>
                      <a:gd name="connsiteX3" fmla="*/ 308482 w 308482"/>
                      <a:gd name="connsiteY3" fmla="*/ 154171 h 413701"/>
                      <a:gd name="connsiteX4" fmla="*/ 154311 w 308482"/>
                      <a:gd name="connsiteY4" fmla="*/ 0 h 41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8482" h="413701">
                        <a:moveTo>
                          <a:pt x="154311" y="0"/>
                        </a:moveTo>
                        <a:cubicBezTo>
                          <a:pt x="69067" y="0"/>
                          <a:pt x="0" y="69067"/>
                          <a:pt x="0" y="154171"/>
                        </a:cubicBezTo>
                        <a:cubicBezTo>
                          <a:pt x="0" y="239415"/>
                          <a:pt x="154311" y="413701"/>
                          <a:pt x="154311" y="413701"/>
                        </a:cubicBezTo>
                        <a:cubicBezTo>
                          <a:pt x="154311" y="413701"/>
                          <a:pt x="308482" y="239274"/>
                          <a:pt x="308482" y="154171"/>
                        </a:cubicBezTo>
                        <a:cubicBezTo>
                          <a:pt x="308482" y="69067"/>
                          <a:pt x="239415" y="0"/>
                          <a:pt x="154311" y="0"/>
                        </a:cubicBezTo>
                        <a:close/>
                      </a:path>
                    </a:pathLst>
                  </a:custGeom>
                  <a:solidFill>
                    <a:srgbClr val="FFBF2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8E9B0449-6999-4BDC-8403-B81A510A7226}"/>
                      </a:ext>
                    </a:extLst>
                  </p:cNvPr>
                  <p:cNvSpPr/>
                  <p:nvPr/>
                </p:nvSpPr>
                <p:spPr>
                  <a:xfrm>
                    <a:off x="3910795" y="291703"/>
                    <a:ext cx="115909" cy="115909"/>
                  </a:xfrm>
                  <a:custGeom>
                    <a:avLst/>
                    <a:gdLst>
                      <a:gd name="connsiteX0" fmla="*/ 115909 w 115909"/>
                      <a:gd name="connsiteY0" fmla="*/ 57955 h 115909"/>
                      <a:gd name="connsiteX1" fmla="*/ 57955 w 115909"/>
                      <a:gd name="connsiteY1" fmla="*/ 115909 h 115909"/>
                      <a:gd name="connsiteX2" fmla="*/ 0 w 115909"/>
                      <a:gd name="connsiteY2" fmla="*/ 57955 h 115909"/>
                      <a:gd name="connsiteX3" fmla="*/ 57955 w 115909"/>
                      <a:gd name="connsiteY3" fmla="*/ 0 h 115909"/>
                      <a:gd name="connsiteX4" fmla="*/ 115909 w 115909"/>
                      <a:gd name="connsiteY4" fmla="*/ 57955 h 11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5909" h="115909">
                        <a:moveTo>
                          <a:pt x="115909" y="57955"/>
                        </a:moveTo>
                        <a:cubicBezTo>
                          <a:pt x="115909" y="89962"/>
                          <a:pt x="89962" y="115909"/>
                          <a:pt x="57955" y="115909"/>
                        </a:cubicBezTo>
                        <a:cubicBezTo>
                          <a:pt x="25947" y="115909"/>
                          <a:pt x="0" y="89962"/>
                          <a:pt x="0" y="57955"/>
                        </a:cubicBezTo>
                        <a:cubicBezTo>
                          <a:pt x="0" y="25947"/>
                          <a:pt x="25947" y="0"/>
                          <a:pt x="57955" y="0"/>
                        </a:cubicBezTo>
                        <a:cubicBezTo>
                          <a:pt x="89962" y="0"/>
                          <a:pt x="115909" y="25947"/>
                          <a:pt x="115909" y="579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84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2714987" y="352611"/>
                <a:ext cx="790266" cy="187930"/>
                <a:chOff x="2714987" y="352611"/>
                <a:chExt cx="790266" cy="187930"/>
              </a:xfrm>
              <a:solidFill>
                <a:srgbClr val="000000"/>
              </a:solidFill>
            </p:grpSpPr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AD9555AB-2CB4-4642-9CA1-1DE6E8DF203D}"/>
                    </a:ext>
                  </a:extLst>
                </p:cNvPr>
                <p:cNvSpPr/>
                <p:nvPr/>
              </p:nvSpPr>
              <p:spPr>
                <a:xfrm>
                  <a:off x="2714987" y="352611"/>
                  <a:ext cx="187930" cy="187930"/>
                </a:xfrm>
                <a:custGeom>
                  <a:avLst/>
                  <a:gdLst>
                    <a:gd name="connsiteX0" fmla="*/ 187931 w 187930"/>
                    <a:gd name="connsiteY0" fmla="*/ 93965 h 187930"/>
                    <a:gd name="connsiteX1" fmla="*/ 93965 w 187930"/>
                    <a:gd name="connsiteY1" fmla="*/ 187931 h 187930"/>
                    <a:gd name="connsiteX2" fmla="*/ 0 w 187930"/>
                    <a:gd name="connsiteY2" fmla="*/ 93965 h 187930"/>
                    <a:gd name="connsiteX3" fmla="*/ 93965 w 187930"/>
                    <a:gd name="connsiteY3" fmla="*/ 0 h 187930"/>
                    <a:gd name="connsiteX4" fmla="*/ 187931 w 187930"/>
                    <a:gd name="connsiteY4" fmla="*/ 93965 h 187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930" h="187930">
                      <a:moveTo>
                        <a:pt x="187931" y="93965"/>
                      </a:moveTo>
                      <a:cubicBezTo>
                        <a:pt x="187931" y="145861"/>
                        <a:pt x="145861" y="187931"/>
                        <a:pt x="93965" y="187931"/>
                      </a:cubicBezTo>
                      <a:cubicBezTo>
                        <a:pt x="42070" y="187931"/>
                        <a:pt x="0" y="145861"/>
                        <a:pt x="0" y="93965"/>
                      </a:cubicBezTo>
                      <a:cubicBezTo>
                        <a:pt x="0" y="42070"/>
                        <a:pt x="42070" y="0"/>
                        <a:pt x="93965" y="0"/>
                      </a:cubicBezTo>
                      <a:cubicBezTo>
                        <a:pt x="145861" y="0"/>
                        <a:pt x="187931" y="42070"/>
                        <a:pt x="187931" y="93965"/>
                      </a:cubicBezTo>
                      <a:close/>
                    </a:path>
                  </a:pathLst>
                </a:custGeom>
                <a:solidFill>
                  <a:srgbClr val="9B87F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2A9D00DA-3AB6-49B1-B482-32076945D3BF}"/>
                    </a:ext>
                  </a:extLst>
                </p:cNvPr>
                <p:cNvSpPr/>
                <p:nvPr/>
              </p:nvSpPr>
              <p:spPr>
                <a:xfrm>
                  <a:off x="3016154" y="352611"/>
                  <a:ext cx="187930" cy="187930"/>
                </a:xfrm>
                <a:custGeom>
                  <a:avLst/>
                  <a:gdLst>
                    <a:gd name="connsiteX0" fmla="*/ 187931 w 187930"/>
                    <a:gd name="connsiteY0" fmla="*/ 93965 h 187930"/>
                    <a:gd name="connsiteX1" fmla="*/ 93965 w 187930"/>
                    <a:gd name="connsiteY1" fmla="*/ 187931 h 187930"/>
                    <a:gd name="connsiteX2" fmla="*/ 0 w 187930"/>
                    <a:gd name="connsiteY2" fmla="*/ 93965 h 187930"/>
                    <a:gd name="connsiteX3" fmla="*/ 93965 w 187930"/>
                    <a:gd name="connsiteY3" fmla="*/ 0 h 187930"/>
                    <a:gd name="connsiteX4" fmla="*/ 187931 w 187930"/>
                    <a:gd name="connsiteY4" fmla="*/ 93965 h 187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930" h="187930">
                      <a:moveTo>
                        <a:pt x="187931" y="93965"/>
                      </a:moveTo>
                      <a:cubicBezTo>
                        <a:pt x="187931" y="145861"/>
                        <a:pt x="145861" y="187931"/>
                        <a:pt x="93965" y="187931"/>
                      </a:cubicBezTo>
                      <a:cubicBezTo>
                        <a:pt x="42070" y="187931"/>
                        <a:pt x="0" y="145861"/>
                        <a:pt x="0" y="93965"/>
                      </a:cubicBezTo>
                      <a:cubicBezTo>
                        <a:pt x="0" y="42070"/>
                        <a:pt x="42070" y="0"/>
                        <a:pt x="93965" y="0"/>
                      </a:cubicBezTo>
                      <a:cubicBezTo>
                        <a:pt x="145861" y="0"/>
                        <a:pt x="187931" y="42070"/>
                        <a:pt x="187931" y="93965"/>
                      </a:cubicBezTo>
                      <a:close/>
                    </a:path>
                  </a:pathLst>
                </a:custGeom>
                <a:solidFill>
                  <a:srgbClr val="00A7F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2212A3BE-D186-464E-B06D-B526431A082B}"/>
                    </a:ext>
                  </a:extLst>
                </p:cNvPr>
                <p:cNvSpPr/>
                <p:nvPr/>
              </p:nvSpPr>
              <p:spPr>
                <a:xfrm>
                  <a:off x="3317322" y="352611"/>
                  <a:ext cx="187930" cy="187930"/>
                </a:xfrm>
                <a:custGeom>
                  <a:avLst/>
                  <a:gdLst>
                    <a:gd name="connsiteX0" fmla="*/ 187931 w 187930"/>
                    <a:gd name="connsiteY0" fmla="*/ 93965 h 187930"/>
                    <a:gd name="connsiteX1" fmla="*/ 93965 w 187930"/>
                    <a:gd name="connsiteY1" fmla="*/ 187931 h 187930"/>
                    <a:gd name="connsiteX2" fmla="*/ 0 w 187930"/>
                    <a:gd name="connsiteY2" fmla="*/ 93965 h 187930"/>
                    <a:gd name="connsiteX3" fmla="*/ 93965 w 187930"/>
                    <a:gd name="connsiteY3" fmla="*/ 0 h 187930"/>
                    <a:gd name="connsiteX4" fmla="*/ 187931 w 187930"/>
                    <a:gd name="connsiteY4" fmla="*/ 93965 h 187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930" h="187930">
                      <a:moveTo>
                        <a:pt x="187931" y="93965"/>
                      </a:moveTo>
                      <a:cubicBezTo>
                        <a:pt x="187931" y="145861"/>
                        <a:pt x="145861" y="187931"/>
                        <a:pt x="93965" y="187931"/>
                      </a:cubicBezTo>
                      <a:cubicBezTo>
                        <a:pt x="42070" y="187931"/>
                        <a:pt x="0" y="145861"/>
                        <a:pt x="0" y="93965"/>
                      </a:cubicBezTo>
                      <a:cubicBezTo>
                        <a:pt x="0" y="42070"/>
                        <a:pt x="42070" y="0"/>
                        <a:pt x="93965" y="0"/>
                      </a:cubicBezTo>
                      <a:cubicBezTo>
                        <a:pt x="145861" y="0"/>
                        <a:pt x="187931" y="42070"/>
                        <a:pt x="187931" y="93965"/>
                      </a:cubicBezTo>
                      <a:close/>
                    </a:path>
                  </a:pathLst>
                </a:custGeom>
                <a:solidFill>
                  <a:srgbClr val="ADC1DE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46906B7E-024C-4DF3-BBD0-FC6F8BB74EF1}"/>
                    </a:ext>
                  </a:extLst>
                </p:cNvPr>
                <p:cNvSpPr/>
                <p:nvPr/>
              </p:nvSpPr>
              <p:spPr>
                <a:xfrm>
                  <a:off x="2805435" y="379901"/>
                  <a:ext cx="54297" cy="70192"/>
                </a:xfrm>
                <a:custGeom>
                  <a:avLst/>
                  <a:gdLst>
                    <a:gd name="connsiteX0" fmla="*/ 50781 w 54297"/>
                    <a:gd name="connsiteY0" fmla="*/ 70193 h 70192"/>
                    <a:gd name="connsiteX1" fmla="*/ 3517 w 54297"/>
                    <a:gd name="connsiteY1" fmla="*/ 70193 h 70192"/>
                    <a:gd name="connsiteX2" fmla="*/ 0 w 54297"/>
                    <a:gd name="connsiteY2" fmla="*/ 66676 h 70192"/>
                    <a:gd name="connsiteX3" fmla="*/ 0 w 54297"/>
                    <a:gd name="connsiteY3" fmla="*/ 3517 h 70192"/>
                    <a:gd name="connsiteX4" fmla="*/ 3517 w 54297"/>
                    <a:gd name="connsiteY4" fmla="*/ 0 h 70192"/>
                    <a:gd name="connsiteX5" fmla="*/ 7033 w 54297"/>
                    <a:gd name="connsiteY5" fmla="*/ 3517 h 70192"/>
                    <a:gd name="connsiteX6" fmla="*/ 7033 w 54297"/>
                    <a:gd name="connsiteY6" fmla="*/ 63159 h 70192"/>
                    <a:gd name="connsiteX7" fmla="*/ 50781 w 54297"/>
                    <a:gd name="connsiteY7" fmla="*/ 63159 h 70192"/>
                    <a:gd name="connsiteX8" fmla="*/ 54297 w 54297"/>
                    <a:gd name="connsiteY8" fmla="*/ 66676 h 70192"/>
                    <a:gd name="connsiteX9" fmla="*/ 50781 w 54297"/>
                    <a:gd name="connsiteY9" fmla="*/ 70193 h 7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97" h="70192">
                      <a:moveTo>
                        <a:pt x="50781" y="70193"/>
                      </a:moveTo>
                      <a:lnTo>
                        <a:pt x="3517" y="70193"/>
                      </a:lnTo>
                      <a:cubicBezTo>
                        <a:pt x="1547" y="70193"/>
                        <a:pt x="0" y="68645"/>
                        <a:pt x="0" y="66676"/>
                      </a:cubicBezTo>
                      <a:lnTo>
                        <a:pt x="0" y="3517"/>
                      </a:lnTo>
                      <a:cubicBezTo>
                        <a:pt x="0" y="1547"/>
                        <a:pt x="1547" y="0"/>
                        <a:pt x="3517" y="0"/>
                      </a:cubicBezTo>
                      <a:cubicBezTo>
                        <a:pt x="5486" y="0"/>
                        <a:pt x="7033" y="1547"/>
                        <a:pt x="7033" y="3517"/>
                      </a:cubicBezTo>
                      <a:lnTo>
                        <a:pt x="7033" y="63159"/>
                      </a:lnTo>
                      <a:lnTo>
                        <a:pt x="50781" y="63159"/>
                      </a:lnTo>
                      <a:cubicBezTo>
                        <a:pt x="52750" y="63159"/>
                        <a:pt x="54297" y="64707"/>
                        <a:pt x="54297" y="66676"/>
                      </a:cubicBezTo>
                      <a:cubicBezTo>
                        <a:pt x="54297" y="68645"/>
                        <a:pt x="52750" y="70193"/>
                        <a:pt x="50781" y="701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35CD4F18-7F40-4D5B-84EB-C1C67AC3A8C3}"/>
                    </a:ext>
                  </a:extLst>
                </p:cNvPr>
                <p:cNvSpPr/>
                <p:nvPr/>
              </p:nvSpPr>
              <p:spPr>
                <a:xfrm>
                  <a:off x="3362968" y="443201"/>
                  <a:ext cx="98959" cy="51484"/>
                </a:xfrm>
                <a:custGeom>
                  <a:avLst/>
                  <a:gdLst>
                    <a:gd name="connsiteX0" fmla="*/ 3587 w 98959"/>
                    <a:gd name="connsiteY0" fmla="*/ 51484 h 51484"/>
                    <a:gd name="connsiteX1" fmla="*/ 1055 w 98959"/>
                    <a:gd name="connsiteY1" fmla="*/ 50499 h 51484"/>
                    <a:gd name="connsiteX2" fmla="*/ 1055 w 98959"/>
                    <a:gd name="connsiteY2" fmla="*/ 45576 h 51484"/>
                    <a:gd name="connsiteX3" fmla="*/ 45646 w 98959"/>
                    <a:gd name="connsiteY3" fmla="*/ 985 h 51484"/>
                    <a:gd name="connsiteX4" fmla="*/ 48179 w 98959"/>
                    <a:gd name="connsiteY4" fmla="*/ 0 h 51484"/>
                    <a:gd name="connsiteX5" fmla="*/ 95443 w 98959"/>
                    <a:gd name="connsiteY5" fmla="*/ 0 h 51484"/>
                    <a:gd name="connsiteX6" fmla="*/ 98959 w 98959"/>
                    <a:gd name="connsiteY6" fmla="*/ 3517 h 51484"/>
                    <a:gd name="connsiteX7" fmla="*/ 95443 w 98959"/>
                    <a:gd name="connsiteY7" fmla="*/ 7033 h 51484"/>
                    <a:gd name="connsiteX8" fmla="*/ 49585 w 98959"/>
                    <a:gd name="connsiteY8" fmla="*/ 7033 h 51484"/>
                    <a:gd name="connsiteX9" fmla="*/ 5978 w 98959"/>
                    <a:gd name="connsiteY9" fmla="*/ 50640 h 51484"/>
                    <a:gd name="connsiteX10" fmla="*/ 3587 w 98959"/>
                    <a:gd name="connsiteY10" fmla="*/ 51484 h 51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959" h="51484">
                      <a:moveTo>
                        <a:pt x="3587" y="51484"/>
                      </a:moveTo>
                      <a:cubicBezTo>
                        <a:pt x="2743" y="51484"/>
                        <a:pt x="1758" y="51203"/>
                        <a:pt x="1055" y="50499"/>
                      </a:cubicBezTo>
                      <a:cubicBezTo>
                        <a:pt x="-352" y="49093"/>
                        <a:pt x="-352" y="46842"/>
                        <a:pt x="1055" y="45576"/>
                      </a:cubicBezTo>
                      <a:lnTo>
                        <a:pt x="45646" y="985"/>
                      </a:lnTo>
                      <a:cubicBezTo>
                        <a:pt x="46350" y="281"/>
                        <a:pt x="47194" y="0"/>
                        <a:pt x="48179" y="0"/>
                      </a:cubicBezTo>
                      <a:lnTo>
                        <a:pt x="95443" y="0"/>
                      </a:lnTo>
                      <a:cubicBezTo>
                        <a:pt x="97412" y="0"/>
                        <a:pt x="98959" y="1547"/>
                        <a:pt x="98959" y="3517"/>
                      </a:cubicBezTo>
                      <a:cubicBezTo>
                        <a:pt x="98959" y="5486"/>
                        <a:pt x="97412" y="7033"/>
                        <a:pt x="95443" y="7033"/>
                      </a:cubicBezTo>
                      <a:lnTo>
                        <a:pt x="49585" y="7033"/>
                      </a:lnTo>
                      <a:lnTo>
                        <a:pt x="5978" y="50640"/>
                      </a:lnTo>
                      <a:cubicBezTo>
                        <a:pt x="5416" y="51203"/>
                        <a:pt x="4572" y="51484"/>
                        <a:pt x="3587" y="514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7D7349DC-1E82-4F53-A5A7-1ADC87721801}"/>
                    </a:ext>
                  </a:extLst>
                </p:cNvPr>
                <p:cNvSpPr/>
                <p:nvPr/>
              </p:nvSpPr>
              <p:spPr>
                <a:xfrm>
                  <a:off x="3105337" y="379901"/>
                  <a:ext cx="54307" cy="109579"/>
                </a:xfrm>
                <a:custGeom>
                  <a:avLst/>
                  <a:gdLst>
                    <a:gd name="connsiteX0" fmla="*/ 50781 w 54307"/>
                    <a:gd name="connsiteY0" fmla="*/ 109579 h 109579"/>
                    <a:gd name="connsiteX1" fmla="*/ 48530 w 54307"/>
                    <a:gd name="connsiteY1" fmla="*/ 108735 h 109579"/>
                    <a:gd name="connsiteX2" fmla="*/ 1266 w 54307"/>
                    <a:gd name="connsiteY2" fmla="*/ 69349 h 109579"/>
                    <a:gd name="connsiteX3" fmla="*/ 0 w 54307"/>
                    <a:gd name="connsiteY3" fmla="*/ 66676 h 109579"/>
                    <a:gd name="connsiteX4" fmla="*/ 0 w 54307"/>
                    <a:gd name="connsiteY4" fmla="*/ 3517 h 109579"/>
                    <a:gd name="connsiteX5" fmla="*/ 3517 w 54307"/>
                    <a:gd name="connsiteY5" fmla="*/ 0 h 109579"/>
                    <a:gd name="connsiteX6" fmla="*/ 7033 w 54307"/>
                    <a:gd name="connsiteY6" fmla="*/ 3517 h 109579"/>
                    <a:gd name="connsiteX7" fmla="*/ 7033 w 54307"/>
                    <a:gd name="connsiteY7" fmla="*/ 64988 h 109579"/>
                    <a:gd name="connsiteX8" fmla="*/ 53031 w 54307"/>
                    <a:gd name="connsiteY8" fmla="*/ 103390 h 109579"/>
                    <a:gd name="connsiteX9" fmla="*/ 53453 w 54307"/>
                    <a:gd name="connsiteY9" fmla="*/ 108313 h 109579"/>
                    <a:gd name="connsiteX10" fmla="*/ 50781 w 54307"/>
                    <a:gd name="connsiteY10" fmla="*/ 109579 h 10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307" h="109579">
                      <a:moveTo>
                        <a:pt x="50781" y="109579"/>
                      </a:moveTo>
                      <a:cubicBezTo>
                        <a:pt x="49937" y="109579"/>
                        <a:pt x="49233" y="109298"/>
                        <a:pt x="48530" y="108735"/>
                      </a:cubicBezTo>
                      <a:lnTo>
                        <a:pt x="1266" y="69349"/>
                      </a:lnTo>
                      <a:cubicBezTo>
                        <a:pt x="422" y="68645"/>
                        <a:pt x="0" y="67661"/>
                        <a:pt x="0" y="66676"/>
                      </a:cubicBezTo>
                      <a:lnTo>
                        <a:pt x="0" y="3517"/>
                      </a:lnTo>
                      <a:cubicBezTo>
                        <a:pt x="0" y="1547"/>
                        <a:pt x="1547" y="0"/>
                        <a:pt x="3517" y="0"/>
                      </a:cubicBezTo>
                      <a:cubicBezTo>
                        <a:pt x="5486" y="0"/>
                        <a:pt x="7033" y="1547"/>
                        <a:pt x="7033" y="3517"/>
                      </a:cubicBezTo>
                      <a:lnTo>
                        <a:pt x="7033" y="64988"/>
                      </a:lnTo>
                      <a:lnTo>
                        <a:pt x="53031" y="103390"/>
                      </a:lnTo>
                      <a:cubicBezTo>
                        <a:pt x="54579" y="104656"/>
                        <a:pt x="54719" y="106907"/>
                        <a:pt x="53453" y="108313"/>
                      </a:cubicBezTo>
                      <a:cubicBezTo>
                        <a:pt x="52750" y="109157"/>
                        <a:pt x="51765" y="109579"/>
                        <a:pt x="50781" y="1095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91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1930714" y="700947"/>
                <a:ext cx="1433390" cy="508097"/>
                <a:chOff x="1930714" y="700947"/>
                <a:chExt cx="1433390" cy="508097"/>
              </a:xfrm>
              <a:solidFill>
                <a:srgbClr val="000000"/>
              </a:solidFill>
            </p:grpSpPr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946B2C9E-E4AF-4391-B587-11ABBFB68A0B}"/>
                    </a:ext>
                  </a:extLst>
                </p:cNvPr>
                <p:cNvSpPr/>
                <p:nvPr/>
              </p:nvSpPr>
              <p:spPr>
                <a:xfrm rot="-4846898">
                  <a:off x="1930714" y="837442"/>
                  <a:ext cx="235198" cy="235198"/>
                </a:xfrm>
                <a:custGeom>
                  <a:avLst/>
                  <a:gdLst>
                    <a:gd name="connsiteX0" fmla="*/ 235198 w 235198"/>
                    <a:gd name="connsiteY0" fmla="*/ 117599 h 235198"/>
                    <a:gd name="connsiteX1" fmla="*/ 117599 w 235198"/>
                    <a:gd name="connsiteY1" fmla="*/ 235198 h 235198"/>
                    <a:gd name="connsiteX2" fmla="*/ 0 w 235198"/>
                    <a:gd name="connsiteY2" fmla="*/ 117599 h 235198"/>
                    <a:gd name="connsiteX3" fmla="*/ 117599 w 235198"/>
                    <a:gd name="connsiteY3" fmla="*/ 0 h 235198"/>
                    <a:gd name="connsiteX4" fmla="*/ 235198 w 235198"/>
                    <a:gd name="connsiteY4" fmla="*/ 117599 h 235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198" h="235198">
                      <a:moveTo>
                        <a:pt x="235198" y="117599"/>
                      </a:moveTo>
                      <a:cubicBezTo>
                        <a:pt x="235198" y="182547"/>
                        <a:pt x="182547" y="235198"/>
                        <a:pt x="117599" y="235198"/>
                      </a:cubicBezTo>
                      <a:cubicBezTo>
                        <a:pt x="52651" y="235198"/>
                        <a:pt x="0" y="182547"/>
                        <a:pt x="0" y="117599"/>
                      </a:cubicBezTo>
                      <a:cubicBezTo>
                        <a:pt x="0" y="52651"/>
                        <a:pt x="52651" y="0"/>
                        <a:pt x="117599" y="0"/>
                      </a:cubicBezTo>
                      <a:cubicBezTo>
                        <a:pt x="182547" y="0"/>
                        <a:pt x="235198" y="52651"/>
                        <a:pt x="235198" y="117599"/>
                      </a:cubicBezTo>
                      <a:close/>
                    </a:path>
                  </a:pathLst>
                </a:custGeom>
                <a:solidFill>
                  <a:srgbClr val="4CD03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EA0B66F1-8EBA-42D6-901F-F68FCB4B4379}"/>
                    </a:ext>
                  </a:extLst>
                </p:cNvPr>
                <p:cNvSpPr/>
                <p:nvPr/>
              </p:nvSpPr>
              <p:spPr>
                <a:xfrm rot="-4205948">
                  <a:off x="2856007" y="700947"/>
                  <a:ext cx="508097" cy="508097"/>
                </a:xfrm>
                <a:custGeom>
                  <a:avLst/>
                  <a:gdLst>
                    <a:gd name="connsiteX0" fmla="*/ 508098 w 508097"/>
                    <a:gd name="connsiteY0" fmla="*/ 254049 h 508097"/>
                    <a:gd name="connsiteX1" fmla="*/ 254049 w 508097"/>
                    <a:gd name="connsiteY1" fmla="*/ 508098 h 508097"/>
                    <a:gd name="connsiteX2" fmla="*/ 0 w 508097"/>
                    <a:gd name="connsiteY2" fmla="*/ 254049 h 508097"/>
                    <a:gd name="connsiteX3" fmla="*/ 254049 w 508097"/>
                    <a:gd name="connsiteY3" fmla="*/ 0 h 508097"/>
                    <a:gd name="connsiteX4" fmla="*/ 508098 w 508097"/>
                    <a:gd name="connsiteY4" fmla="*/ 254049 h 50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097" h="508097">
                      <a:moveTo>
                        <a:pt x="508098" y="254049"/>
                      </a:moveTo>
                      <a:cubicBezTo>
                        <a:pt x="508098" y="394356"/>
                        <a:pt x="394356" y="508098"/>
                        <a:pt x="254049" y="508098"/>
                      </a:cubicBezTo>
                      <a:cubicBezTo>
                        <a:pt x="113741" y="508098"/>
                        <a:pt x="0" y="394356"/>
                        <a:pt x="0" y="254049"/>
                      </a:cubicBezTo>
                      <a:cubicBezTo>
                        <a:pt x="0" y="113741"/>
                        <a:pt x="113742" y="0"/>
                        <a:pt x="254049" y="0"/>
                      </a:cubicBezTo>
                      <a:cubicBezTo>
                        <a:pt x="394356" y="0"/>
                        <a:pt x="508098" y="113741"/>
                        <a:pt x="508098" y="254049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95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2946102" y="881237"/>
                  <a:ext cx="327894" cy="147700"/>
                  <a:chOff x="2946102" y="881237"/>
                  <a:chExt cx="327894" cy="147700"/>
                </a:xfrm>
                <a:solidFill>
                  <a:srgbClr val="FFFFFF"/>
                </a:solidFill>
              </p:grpSpPr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AF6E0A68-45BB-401C-B3AD-A8E3D9BCD14B}"/>
                      </a:ext>
                    </a:extLst>
                  </p:cNvPr>
                  <p:cNvSpPr/>
                  <p:nvPr/>
                </p:nvSpPr>
                <p:spPr>
                  <a:xfrm>
                    <a:off x="2946243" y="881237"/>
                    <a:ext cx="327753" cy="7033"/>
                  </a:xfrm>
                  <a:custGeom>
                    <a:avLst/>
                    <a:gdLst>
                      <a:gd name="connsiteX0" fmla="*/ 324237 w 327753"/>
                      <a:gd name="connsiteY0" fmla="*/ 7033 h 7033"/>
                      <a:gd name="connsiteX1" fmla="*/ 3517 w 327753"/>
                      <a:gd name="connsiteY1" fmla="*/ 7033 h 7033"/>
                      <a:gd name="connsiteX2" fmla="*/ 0 w 327753"/>
                      <a:gd name="connsiteY2" fmla="*/ 3517 h 7033"/>
                      <a:gd name="connsiteX3" fmla="*/ 3517 w 327753"/>
                      <a:gd name="connsiteY3" fmla="*/ 0 h 7033"/>
                      <a:gd name="connsiteX4" fmla="*/ 324237 w 327753"/>
                      <a:gd name="connsiteY4" fmla="*/ 0 h 7033"/>
                      <a:gd name="connsiteX5" fmla="*/ 327754 w 327753"/>
                      <a:gd name="connsiteY5" fmla="*/ 3517 h 7033"/>
                      <a:gd name="connsiteX6" fmla="*/ 324237 w 327753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753" h="7033">
                        <a:moveTo>
                          <a:pt x="324237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324237" y="0"/>
                        </a:lnTo>
                        <a:cubicBezTo>
                          <a:pt x="326206" y="0"/>
                          <a:pt x="327754" y="1547"/>
                          <a:pt x="327754" y="3517"/>
                        </a:cubicBezTo>
                        <a:cubicBezTo>
                          <a:pt x="327754" y="5486"/>
                          <a:pt x="326206" y="7033"/>
                          <a:pt x="324237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34FA45D2-CB47-419B-9651-772AABFE0BBD}"/>
                      </a:ext>
                    </a:extLst>
                  </p:cNvPr>
                  <p:cNvSpPr/>
                  <p:nvPr/>
                </p:nvSpPr>
                <p:spPr>
                  <a:xfrm>
                    <a:off x="2946243" y="916404"/>
                    <a:ext cx="327753" cy="7033"/>
                  </a:xfrm>
                  <a:custGeom>
                    <a:avLst/>
                    <a:gdLst>
                      <a:gd name="connsiteX0" fmla="*/ 324237 w 327753"/>
                      <a:gd name="connsiteY0" fmla="*/ 7033 h 7033"/>
                      <a:gd name="connsiteX1" fmla="*/ 3517 w 327753"/>
                      <a:gd name="connsiteY1" fmla="*/ 7033 h 7033"/>
                      <a:gd name="connsiteX2" fmla="*/ 0 w 327753"/>
                      <a:gd name="connsiteY2" fmla="*/ 3517 h 7033"/>
                      <a:gd name="connsiteX3" fmla="*/ 3517 w 327753"/>
                      <a:gd name="connsiteY3" fmla="*/ 0 h 7033"/>
                      <a:gd name="connsiteX4" fmla="*/ 324237 w 327753"/>
                      <a:gd name="connsiteY4" fmla="*/ 0 h 7033"/>
                      <a:gd name="connsiteX5" fmla="*/ 327754 w 327753"/>
                      <a:gd name="connsiteY5" fmla="*/ 3517 h 7033"/>
                      <a:gd name="connsiteX6" fmla="*/ 324237 w 327753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753" h="7033">
                        <a:moveTo>
                          <a:pt x="324237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324237" y="0"/>
                        </a:lnTo>
                        <a:cubicBezTo>
                          <a:pt x="326206" y="0"/>
                          <a:pt x="327754" y="1547"/>
                          <a:pt x="327754" y="3517"/>
                        </a:cubicBezTo>
                        <a:cubicBezTo>
                          <a:pt x="327754" y="5486"/>
                          <a:pt x="326206" y="7033"/>
                          <a:pt x="324237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5420E67B-4794-4B90-995D-C10D6A96A2C8}"/>
                      </a:ext>
                    </a:extLst>
                  </p:cNvPr>
                  <p:cNvSpPr/>
                  <p:nvPr/>
                </p:nvSpPr>
                <p:spPr>
                  <a:xfrm>
                    <a:off x="2946243" y="951571"/>
                    <a:ext cx="327753" cy="7033"/>
                  </a:xfrm>
                  <a:custGeom>
                    <a:avLst/>
                    <a:gdLst>
                      <a:gd name="connsiteX0" fmla="*/ 324237 w 327753"/>
                      <a:gd name="connsiteY0" fmla="*/ 7033 h 7033"/>
                      <a:gd name="connsiteX1" fmla="*/ 3517 w 327753"/>
                      <a:gd name="connsiteY1" fmla="*/ 7033 h 7033"/>
                      <a:gd name="connsiteX2" fmla="*/ 0 w 327753"/>
                      <a:gd name="connsiteY2" fmla="*/ 3517 h 7033"/>
                      <a:gd name="connsiteX3" fmla="*/ 3517 w 327753"/>
                      <a:gd name="connsiteY3" fmla="*/ 0 h 7033"/>
                      <a:gd name="connsiteX4" fmla="*/ 324237 w 327753"/>
                      <a:gd name="connsiteY4" fmla="*/ 0 h 7033"/>
                      <a:gd name="connsiteX5" fmla="*/ 327754 w 327753"/>
                      <a:gd name="connsiteY5" fmla="*/ 3517 h 7033"/>
                      <a:gd name="connsiteX6" fmla="*/ 324237 w 327753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753" h="7033">
                        <a:moveTo>
                          <a:pt x="324237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324237" y="0"/>
                        </a:lnTo>
                        <a:cubicBezTo>
                          <a:pt x="326206" y="0"/>
                          <a:pt x="327754" y="1547"/>
                          <a:pt x="327754" y="3517"/>
                        </a:cubicBezTo>
                        <a:cubicBezTo>
                          <a:pt x="327754" y="5486"/>
                          <a:pt x="326206" y="7033"/>
                          <a:pt x="324237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94CDBA39-C62F-4FA7-98B7-5385402FBA0F}"/>
                      </a:ext>
                    </a:extLst>
                  </p:cNvPr>
                  <p:cNvSpPr/>
                  <p:nvPr/>
                </p:nvSpPr>
                <p:spPr>
                  <a:xfrm>
                    <a:off x="2946243" y="986737"/>
                    <a:ext cx="327753" cy="7033"/>
                  </a:xfrm>
                  <a:custGeom>
                    <a:avLst/>
                    <a:gdLst>
                      <a:gd name="connsiteX0" fmla="*/ 324237 w 327753"/>
                      <a:gd name="connsiteY0" fmla="*/ 7033 h 7033"/>
                      <a:gd name="connsiteX1" fmla="*/ 3517 w 327753"/>
                      <a:gd name="connsiteY1" fmla="*/ 7033 h 7033"/>
                      <a:gd name="connsiteX2" fmla="*/ 0 w 327753"/>
                      <a:gd name="connsiteY2" fmla="*/ 3517 h 7033"/>
                      <a:gd name="connsiteX3" fmla="*/ 3517 w 327753"/>
                      <a:gd name="connsiteY3" fmla="*/ 0 h 7033"/>
                      <a:gd name="connsiteX4" fmla="*/ 324237 w 327753"/>
                      <a:gd name="connsiteY4" fmla="*/ 0 h 7033"/>
                      <a:gd name="connsiteX5" fmla="*/ 327754 w 327753"/>
                      <a:gd name="connsiteY5" fmla="*/ 3517 h 7033"/>
                      <a:gd name="connsiteX6" fmla="*/ 324237 w 327753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753" h="7033">
                        <a:moveTo>
                          <a:pt x="324237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324237" y="0"/>
                        </a:lnTo>
                        <a:cubicBezTo>
                          <a:pt x="326206" y="0"/>
                          <a:pt x="327754" y="1547"/>
                          <a:pt x="327754" y="3517"/>
                        </a:cubicBezTo>
                        <a:cubicBezTo>
                          <a:pt x="327754" y="5486"/>
                          <a:pt x="326206" y="7033"/>
                          <a:pt x="324237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1430D5B4-0E68-4672-9D4E-8CAE0EF1349D}"/>
                      </a:ext>
                    </a:extLst>
                  </p:cNvPr>
                  <p:cNvSpPr/>
                  <p:nvPr/>
                </p:nvSpPr>
                <p:spPr>
                  <a:xfrm>
                    <a:off x="2946102" y="1021904"/>
                    <a:ext cx="189478" cy="7033"/>
                  </a:xfrm>
                  <a:custGeom>
                    <a:avLst/>
                    <a:gdLst>
                      <a:gd name="connsiteX0" fmla="*/ 185962 w 189478"/>
                      <a:gd name="connsiteY0" fmla="*/ 7033 h 7033"/>
                      <a:gd name="connsiteX1" fmla="*/ 3517 w 189478"/>
                      <a:gd name="connsiteY1" fmla="*/ 7033 h 7033"/>
                      <a:gd name="connsiteX2" fmla="*/ 0 w 189478"/>
                      <a:gd name="connsiteY2" fmla="*/ 3517 h 7033"/>
                      <a:gd name="connsiteX3" fmla="*/ 3517 w 189478"/>
                      <a:gd name="connsiteY3" fmla="*/ 0 h 7033"/>
                      <a:gd name="connsiteX4" fmla="*/ 185962 w 189478"/>
                      <a:gd name="connsiteY4" fmla="*/ 0 h 7033"/>
                      <a:gd name="connsiteX5" fmla="*/ 189478 w 189478"/>
                      <a:gd name="connsiteY5" fmla="*/ 3517 h 7033"/>
                      <a:gd name="connsiteX6" fmla="*/ 185962 w 189478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9478" h="7033">
                        <a:moveTo>
                          <a:pt x="185962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185962" y="0"/>
                        </a:lnTo>
                        <a:cubicBezTo>
                          <a:pt x="187931" y="0"/>
                          <a:pt x="189478" y="1547"/>
                          <a:pt x="189478" y="3517"/>
                        </a:cubicBezTo>
                        <a:cubicBezTo>
                          <a:pt x="189478" y="5486"/>
                          <a:pt x="187931" y="7033"/>
                          <a:pt x="185962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02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2005674" y="892631"/>
                  <a:ext cx="85314" cy="118300"/>
                  <a:chOff x="2005674" y="892631"/>
                  <a:chExt cx="85314" cy="118300"/>
                </a:xfrm>
                <a:solidFill>
                  <a:srgbClr val="FFFFFF"/>
                </a:solidFill>
              </p:grpSpPr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CB43A225-5056-4F33-B974-3B59E2434B5A}"/>
                      </a:ext>
                    </a:extLst>
                  </p:cNvPr>
                  <p:cNvSpPr/>
                  <p:nvPr/>
                </p:nvSpPr>
                <p:spPr>
                  <a:xfrm>
                    <a:off x="2044850" y="892631"/>
                    <a:ext cx="7033" cy="89886"/>
                  </a:xfrm>
                  <a:custGeom>
                    <a:avLst/>
                    <a:gdLst>
                      <a:gd name="connsiteX0" fmla="*/ 3517 w 7033"/>
                      <a:gd name="connsiteY0" fmla="*/ 89886 h 89886"/>
                      <a:gd name="connsiteX1" fmla="*/ 0 w 7033"/>
                      <a:gd name="connsiteY1" fmla="*/ 86369 h 89886"/>
                      <a:gd name="connsiteX2" fmla="*/ 0 w 7033"/>
                      <a:gd name="connsiteY2" fmla="*/ 3517 h 89886"/>
                      <a:gd name="connsiteX3" fmla="*/ 3517 w 7033"/>
                      <a:gd name="connsiteY3" fmla="*/ 0 h 89886"/>
                      <a:gd name="connsiteX4" fmla="*/ 7033 w 7033"/>
                      <a:gd name="connsiteY4" fmla="*/ 3517 h 89886"/>
                      <a:gd name="connsiteX5" fmla="*/ 7033 w 7033"/>
                      <a:gd name="connsiteY5" fmla="*/ 86369 h 89886"/>
                      <a:gd name="connsiteX6" fmla="*/ 3517 w 7033"/>
                      <a:gd name="connsiteY6" fmla="*/ 89886 h 89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33" h="89886">
                        <a:moveTo>
                          <a:pt x="3517" y="89886"/>
                        </a:moveTo>
                        <a:cubicBezTo>
                          <a:pt x="1547" y="89886"/>
                          <a:pt x="0" y="88339"/>
                          <a:pt x="0" y="86369"/>
                        </a:cubicBezTo>
                        <a:lnTo>
                          <a:pt x="0" y="3517"/>
                        </a:lnTo>
                        <a:cubicBezTo>
                          <a:pt x="0" y="1547"/>
                          <a:pt x="1547" y="0"/>
                          <a:pt x="3517" y="0"/>
                        </a:cubicBezTo>
                        <a:cubicBezTo>
                          <a:pt x="5486" y="0"/>
                          <a:pt x="7033" y="1547"/>
                          <a:pt x="7033" y="3517"/>
                        </a:cubicBezTo>
                        <a:lnTo>
                          <a:pt x="7033" y="86369"/>
                        </a:lnTo>
                        <a:cubicBezTo>
                          <a:pt x="7033" y="88339"/>
                          <a:pt x="5345" y="89886"/>
                          <a:pt x="3517" y="8988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FBF01144-25F8-4611-80FE-6C4B9A840BA8}"/>
                      </a:ext>
                    </a:extLst>
                  </p:cNvPr>
                  <p:cNvSpPr/>
                  <p:nvPr/>
                </p:nvSpPr>
                <p:spPr>
                  <a:xfrm>
                    <a:off x="2005674" y="936449"/>
                    <a:ext cx="85103" cy="46068"/>
                  </a:xfrm>
                  <a:custGeom>
                    <a:avLst/>
                    <a:gdLst>
                      <a:gd name="connsiteX0" fmla="*/ 42692 w 85103"/>
                      <a:gd name="connsiteY0" fmla="*/ 46068 h 46068"/>
                      <a:gd name="connsiteX1" fmla="*/ 40160 w 85103"/>
                      <a:gd name="connsiteY1" fmla="*/ 45084 h 46068"/>
                      <a:gd name="connsiteX2" fmla="*/ 1055 w 85103"/>
                      <a:gd name="connsiteY2" fmla="*/ 5978 h 46068"/>
                      <a:gd name="connsiteX3" fmla="*/ 1055 w 85103"/>
                      <a:gd name="connsiteY3" fmla="*/ 1055 h 46068"/>
                      <a:gd name="connsiteX4" fmla="*/ 5978 w 85103"/>
                      <a:gd name="connsiteY4" fmla="*/ 1055 h 46068"/>
                      <a:gd name="connsiteX5" fmla="*/ 42552 w 85103"/>
                      <a:gd name="connsiteY5" fmla="*/ 37628 h 46068"/>
                      <a:gd name="connsiteX6" fmla="*/ 79125 w 85103"/>
                      <a:gd name="connsiteY6" fmla="*/ 1055 h 46068"/>
                      <a:gd name="connsiteX7" fmla="*/ 84048 w 85103"/>
                      <a:gd name="connsiteY7" fmla="*/ 1055 h 46068"/>
                      <a:gd name="connsiteX8" fmla="*/ 84048 w 85103"/>
                      <a:gd name="connsiteY8" fmla="*/ 5978 h 46068"/>
                      <a:gd name="connsiteX9" fmla="*/ 44943 w 85103"/>
                      <a:gd name="connsiteY9" fmla="*/ 45084 h 46068"/>
                      <a:gd name="connsiteX10" fmla="*/ 42692 w 85103"/>
                      <a:gd name="connsiteY10" fmla="*/ 46068 h 46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103" h="46068">
                        <a:moveTo>
                          <a:pt x="42692" y="46068"/>
                        </a:moveTo>
                        <a:cubicBezTo>
                          <a:pt x="41848" y="46068"/>
                          <a:pt x="40864" y="45787"/>
                          <a:pt x="40160" y="45084"/>
                        </a:cubicBezTo>
                        <a:lnTo>
                          <a:pt x="1055" y="5978"/>
                        </a:lnTo>
                        <a:cubicBezTo>
                          <a:pt x="-352" y="4572"/>
                          <a:pt x="-352" y="2321"/>
                          <a:pt x="1055" y="1055"/>
                        </a:cubicBezTo>
                        <a:cubicBezTo>
                          <a:pt x="2462" y="-352"/>
                          <a:pt x="4712" y="-352"/>
                          <a:pt x="5978" y="1055"/>
                        </a:cubicBezTo>
                        <a:lnTo>
                          <a:pt x="42552" y="37628"/>
                        </a:lnTo>
                        <a:lnTo>
                          <a:pt x="79125" y="1055"/>
                        </a:lnTo>
                        <a:cubicBezTo>
                          <a:pt x="80532" y="-352"/>
                          <a:pt x="82782" y="-352"/>
                          <a:pt x="84048" y="1055"/>
                        </a:cubicBezTo>
                        <a:cubicBezTo>
                          <a:pt x="85455" y="2462"/>
                          <a:pt x="85455" y="4712"/>
                          <a:pt x="84048" y="5978"/>
                        </a:cubicBezTo>
                        <a:lnTo>
                          <a:pt x="44943" y="45084"/>
                        </a:lnTo>
                        <a:cubicBezTo>
                          <a:pt x="44380" y="45646"/>
                          <a:pt x="43536" y="46068"/>
                          <a:pt x="42692" y="460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589171EB-9DFC-411E-94A2-AD28D042C452}"/>
                      </a:ext>
                    </a:extLst>
                  </p:cNvPr>
                  <p:cNvSpPr/>
                  <p:nvPr/>
                </p:nvSpPr>
                <p:spPr>
                  <a:xfrm>
                    <a:off x="2005745" y="1003899"/>
                    <a:ext cx="85244" cy="7033"/>
                  </a:xfrm>
                  <a:custGeom>
                    <a:avLst/>
                    <a:gdLst>
                      <a:gd name="connsiteX0" fmla="*/ 81727 w 85244"/>
                      <a:gd name="connsiteY0" fmla="*/ 7033 h 7033"/>
                      <a:gd name="connsiteX1" fmla="*/ 3517 w 85244"/>
                      <a:gd name="connsiteY1" fmla="*/ 7033 h 7033"/>
                      <a:gd name="connsiteX2" fmla="*/ 0 w 85244"/>
                      <a:gd name="connsiteY2" fmla="*/ 3517 h 7033"/>
                      <a:gd name="connsiteX3" fmla="*/ 3517 w 85244"/>
                      <a:gd name="connsiteY3" fmla="*/ 0 h 7033"/>
                      <a:gd name="connsiteX4" fmla="*/ 81727 w 85244"/>
                      <a:gd name="connsiteY4" fmla="*/ 0 h 7033"/>
                      <a:gd name="connsiteX5" fmla="*/ 85244 w 85244"/>
                      <a:gd name="connsiteY5" fmla="*/ 3517 h 7033"/>
                      <a:gd name="connsiteX6" fmla="*/ 81727 w 85244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244" h="7033">
                        <a:moveTo>
                          <a:pt x="81727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81727" y="0"/>
                        </a:lnTo>
                        <a:cubicBezTo>
                          <a:pt x="83697" y="0"/>
                          <a:pt x="85244" y="1547"/>
                          <a:pt x="85244" y="3517"/>
                        </a:cubicBezTo>
                        <a:cubicBezTo>
                          <a:pt x="85244" y="5486"/>
                          <a:pt x="83697" y="7033"/>
                          <a:pt x="81727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06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1343908" y="1405784"/>
                <a:ext cx="1027430" cy="411028"/>
                <a:chOff x="1343908" y="1405784"/>
                <a:chExt cx="1027430" cy="411028"/>
              </a:xfrm>
              <a:solidFill>
                <a:srgbClr val="000000"/>
              </a:solidFill>
            </p:grpSpPr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2662008A-E8D3-4C2E-ACB4-9C6115072F7D}"/>
                    </a:ext>
                  </a:extLst>
                </p:cNvPr>
                <p:cNvSpPr/>
                <p:nvPr/>
              </p:nvSpPr>
              <p:spPr>
                <a:xfrm>
                  <a:off x="1343908" y="1405784"/>
                  <a:ext cx="1027430" cy="411028"/>
                </a:xfrm>
                <a:custGeom>
                  <a:avLst/>
                  <a:gdLst>
                    <a:gd name="connsiteX0" fmla="*/ 205514 w 1027430"/>
                    <a:gd name="connsiteY0" fmla="*/ 411028 h 411028"/>
                    <a:gd name="connsiteX1" fmla="*/ 1027430 w 1027430"/>
                    <a:gd name="connsiteY1" fmla="*/ 411028 h 411028"/>
                    <a:gd name="connsiteX2" fmla="*/ 1027430 w 1027430"/>
                    <a:gd name="connsiteY2" fmla="*/ 205514 h 411028"/>
                    <a:gd name="connsiteX3" fmla="*/ 821916 w 1027430"/>
                    <a:gd name="connsiteY3" fmla="*/ 0 h 411028"/>
                    <a:gd name="connsiteX4" fmla="*/ 205514 w 1027430"/>
                    <a:gd name="connsiteY4" fmla="*/ 0 h 411028"/>
                    <a:gd name="connsiteX5" fmla="*/ 0 w 1027430"/>
                    <a:gd name="connsiteY5" fmla="*/ 205514 h 411028"/>
                    <a:gd name="connsiteX6" fmla="*/ 205514 w 1027430"/>
                    <a:gd name="connsiteY6" fmla="*/ 411028 h 41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7430" h="411028">
                      <a:moveTo>
                        <a:pt x="205514" y="411028"/>
                      </a:moveTo>
                      <a:lnTo>
                        <a:pt x="1027430" y="411028"/>
                      </a:lnTo>
                      <a:lnTo>
                        <a:pt x="1027430" y="205514"/>
                      </a:lnTo>
                      <a:cubicBezTo>
                        <a:pt x="1027430" y="91996"/>
                        <a:pt x="935434" y="0"/>
                        <a:pt x="821916" y="0"/>
                      </a:cubicBezTo>
                      <a:lnTo>
                        <a:pt x="205514" y="0"/>
                      </a:lnTo>
                      <a:cubicBezTo>
                        <a:pt x="91996" y="0"/>
                        <a:pt x="0" y="91996"/>
                        <a:pt x="0" y="205514"/>
                      </a:cubicBezTo>
                      <a:cubicBezTo>
                        <a:pt x="0" y="319032"/>
                        <a:pt x="91996" y="411028"/>
                        <a:pt x="205514" y="411028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08" name="Graphic 2">
                  <a:extLst>
                    <a:ext uri="{FF2B5EF4-FFF2-40B4-BE49-F238E27FC236}">
                      <a16:creationId xmlns:a16="http://schemas.microsoft.com/office/drawing/2014/main" id="{907A51F6-9DA7-40F3-BC10-C1DCDC12ED37}"/>
                    </a:ext>
                  </a:extLst>
                </p:cNvPr>
                <p:cNvGrpSpPr/>
                <p:nvPr/>
              </p:nvGrpSpPr>
              <p:grpSpPr>
                <a:xfrm>
                  <a:off x="1805576" y="1537448"/>
                  <a:ext cx="414685" cy="147700"/>
                  <a:chOff x="1805576" y="1537448"/>
                  <a:chExt cx="414685" cy="147700"/>
                </a:xfrm>
                <a:solidFill>
                  <a:srgbClr val="FFFFFF"/>
                </a:solidFill>
              </p:grpSpPr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3713253C-ACB8-4B41-AD35-4DF8FE932603}"/>
                      </a:ext>
                    </a:extLst>
                  </p:cNvPr>
                  <p:cNvSpPr/>
                  <p:nvPr/>
                </p:nvSpPr>
                <p:spPr>
                  <a:xfrm>
                    <a:off x="1805576" y="1537448"/>
                    <a:ext cx="414685" cy="7033"/>
                  </a:xfrm>
                  <a:custGeom>
                    <a:avLst/>
                    <a:gdLst>
                      <a:gd name="connsiteX0" fmla="*/ 411310 w 414685"/>
                      <a:gd name="connsiteY0" fmla="*/ 7033 h 7033"/>
                      <a:gd name="connsiteX1" fmla="*/ 3517 w 414685"/>
                      <a:gd name="connsiteY1" fmla="*/ 7033 h 7033"/>
                      <a:gd name="connsiteX2" fmla="*/ 0 w 414685"/>
                      <a:gd name="connsiteY2" fmla="*/ 3517 h 7033"/>
                      <a:gd name="connsiteX3" fmla="*/ 3517 w 414685"/>
                      <a:gd name="connsiteY3" fmla="*/ 0 h 7033"/>
                      <a:gd name="connsiteX4" fmla="*/ 411169 w 414685"/>
                      <a:gd name="connsiteY4" fmla="*/ 0 h 7033"/>
                      <a:gd name="connsiteX5" fmla="*/ 414686 w 414685"/>
                      <a:gd name="connsiteY5" fmla="*/ 3517 h 7033"/>
                      <a:gd name="connsiteX6" fmla="*/ 411310 w 414685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85" h="7033">
                        <a:moveTo>
                          <a:pt x="411310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411169" y="0"/>
                        </a:lnTo>
                        <a:cubicBezTo>
                          <a:pt x="413138" y="0"/>
                          <a:pt x="414686" y="1547"/>
                          <a:pt x="414686" y="3517"/>
                        </a:cubicBezTo>
                        <a:cubicBezTo>
                          <a:pt x="414686" y="5486"/>
                          <a:pt x="413138" y="7033"/>
                          <a:pt x="411310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66CC7E37-BD43-40D1-AC43-D83ED3BB9C28}"/>
                      </a:ext>
                    </a:extLst>
                  </p:cNvPr>
                  <p:cNvSpPr/>
                  <p:nvPr/>
                </p:nvSpPr>
                <p:spPr>
                  <a:xfrm>
                    <a:off x="1805576" y="1572614"/>
                    <a:ext cx="414685" cy="7033"/>
                  </a:xfrm>
                  <a:custGeom>
                    <a:avLst/>
                    <a:gdLst>
                      <a:gd name="connsiteX0" fmla="*/ 411310 w 414685"/>
                      <a:gd name="connsiteY0" fmla="*/ 7033 h 7033"/>
                      <a:gd name="connsiteX1" fmla="*/ 3517 w 414685"/>
                      <a:gd name="connsiteY1" fmla="*/ 7033 h 7033"/>
                      <a:gd name="connsiteX2" fmla="*/ 0 w 414685"/>
                      <a:gd name="connsiteY2" fmla="*/ 3517 h 7033"/>
                      <a:gd name="connsiteX3" fmla="*/ 3517 w 414685"/>
                      <a:gd name="connsiteY3" fmla="*/ 0 h 7033"/>
                      <a:gd name="connsiteX4" fmla="*/ 411169 w 414685"/>
                      <a:gd name="connsiteY4" fmla="*/ 0 h 7033"/>
                      <a:gd name="connsiteX5" fmla="*/ 414686 w 414685"/>
                      <a:gd name="connsiteY5" fmla="*/ 3517 h 7033"/>
                      <a:gd name="connsiteX6" fmla="*/ 411310 w 414685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85" h="7033">
                        <a:moveTo>
                          <a:pt x="411310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411169" y="0"/>
                        </a:lnTo>
                        <a:cubicBezTo>
                          <a:pt x="413138" y="0"/>
                          <a:pt x="414686" y="1547"/>
                          <a:pt x="414686" y="3517"/>
                        </a:cubicBezTo>
                        <a:cubicBezTo>
                          <a:pt x="414686" y="5486"/>
                          <a:pt x="413138" y="7033"/>
                          <a:pt x="411310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D1857921-0551-4D57-9240-E64EABE5B4B9}"/>
                      </a:ext>
                    </a:extLst>
                  </p:cNvPr>
                  <p:cNvSpPr/>
                  <p:nvPr/>
                </p:nvSpPr>
                <p:spPr>
                  <a:xfrm>
                    <a:off x="1805576" y="1607781"/>
                    <a:ext cx="414685" cy="7033"/>
                  </a:xfrm>
                  <a:custGeom>
                    <a:avLst/>
                    <a:gdLst>
                      <a:gd name="connsiteX0" fmla="*/ 411310 w 414685"/>
                      <a:gd name="connsiteY0" fmla="*/ 7033 h 7033"/>
                      <a:gd name="connsiteX1" fmla="*/ 3517 w 414685"/>
                      <a:gd name="connsiteY1" fmla="*/ 7033 h 7033"/>
                      <a:gd name="connsiteX2" fmla="*/ 0 w 414685"/>
                      <a:gd name="connsiteY2" fmla="*/ 3517 h 7033"/>
                      <a:gd name="connsiteX3" fmla="*/ 3517 w 414685"/>
                      <a:gd name="connsiteY3" fmla="*/ 0 h 7033"/>
                      <a:gd name="connsiteX4" fmla="*/ 411169 w 414685"/>
                      <a:gd name="connsiteY4" fmla="*/ 0 h 7033"/>
                      <a:gd name="connsiteX5" fmla="*/ 414686 w 414685"/>
                      <a:gd name="connsiteY5" fmla="*/ 3517 h 7033"/>
                      <a:gd name="connsiteX6" fmla="*/ 411310 w 414685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85" h="7033">
                        <a:moveTo>
                          <a:pt x="411310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411169" y="0"/>
                        </a:lnTo>
                        <a:cubicBezTo>
                          <a:pt x="413138" y="0"/>
                          <a:pt x="414686" y="1547"/>
                          <a:pt x="414686" y="3517"/>
                        </a:cubicBezTo>
                        <a:cubicBezTo>
                          <a:pt x="414686" y="5486"/>
                          <a:pt x="413138" y="7033"/>
                          <a:pt x="411310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541B01D1-7109-41D0-8023-6A57BEB1DA41}"/>
                      </a:ext>
                    </a:extLst>
                  </p:cNvPr>
                  <p:cNvSpPr/>
                  <p:nvPr/>
                </p:nvSpPr>
                <p:spPr>
                  <a:xfrm>
                    <a:off x="1805576" y="1642948"/>
                    <a:ext cx="414685" cy="7033"/>
                  </a:xfrm>
                  <a:custGeom>
                    <a:avLst/>
                    <a:gdLst>
                      <a:gd name="connsiteX0" fmla="*/ 411310 w 414685"/>
                      <a:gd name="connsiteY0" fmla="*/ 7033 h 7033"/>
                      <a:gd name="connsiteX1" fmla="*/ 3517 w 414685"/>
                      <a:gd name="connsiteY1" fmla="*/ 7033 h 7033"/>
                      <a:gd name="connsiteX2" fmla="*/ 0 w 414685"/>
                      <a:gd name="connsiteY2" fmla="*/ 3517 h 7033"/>
                      <a:gd name="connsiteX3" fmla="*/ 3517 w 414685"/>
                      <a:gd name="connsiteY3" fmla="*/ 0 h 7033"/>
                      <a:gd name="connsiteX4" fmla="*/ 411169 w 414685"/>
                      <a:gd name="connsiteY4" fmla="*/ 0 h 7033"/>
                      <a:gd name="connsiteX5" fmla="*/ 414686 w 414685"/>
                      <a:gd name="connsiteY5" fmla="*/ 3517 h 7033"/>
                      <a:gd name="connsiteX6" fmla="*/ 411310 w 414685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4685" h="7033">
                        <a:moveTo>
                          <a:pt x="411310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411169" y="0"/>
                        </a:lnTo>
                        <a:cubicBezTo>
                          <a:pt x="413138" y="0"/>
                          <a:pt x="414686" y="1547"/>
                          <a:pt x="414686" y="3517"/>
                        </a:cubicBezTo>
                        <a:cubicBezTo>
                          <a:pt x="414686" y="5486"/>
                          <a:pt x="413138" y="7033"/>
                          <a:pt x="411310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359CFD88-B5C7-4AE4-95DD-1C826E25F664}"/>
                      </a:ext>
                    </a:extLst>
                  </p:cNvPr>
                  <p:cNvSpPr/>
                  <p:nvPr/>
                </p:nvSpPr>
                <p:spPr>
                  <a:xfrm>
                    <a:off x="1805576" y="1678114"/>
                    <a:ext cx="238852" cy="7033"/>
                  </a:xfrm>
                  <a:custGeom>
                    <a:avLst/>
                    <a:gdLst>
                      <a:gd name="connsiteX0" fmla="*/ 235476 w 238852"/>
                      <a:gd name="connsiteY0" fmla="*/ 7033 h 7033"/>
                      <a:gd name="connsiteX1" fmla="*/ 3517 w 238852"/>
                      <a:gd name="connsiteY1" fmla="*/ 7033 h 7033"/>
                      <a:gd name="connsiteX2" fmla="*/ 0 w 238852"/>
                      <a:gd name="connsiteY2" fmla="*/ 3517 h 7033"/>
                      <a:gd name="connsiteX3" fmla="*/ 3517 w 238852"/>
                      <a:gd name="connsiteY3" fmla="*/ 0 h 7033"/>
                      <a:gd name="connsiteX4" fmla="*/ 235336 w 238852"/>
                      <a:gd name="connsiteY4" fmla="*/ 0 h 7033"/>
                      <a:gd name="connsiteX5" fmla="*/ 238852 w 238852"/>
                      <a:gd name="connsiteY5" fmla="*/ 3517 h 7033"/>
                      <a:gd name="connsiteX6" fmla="*/ 235476 w 238852"/>
                      <a:gd name="connsiteY6" fmla="*/ 7033 h 7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852" h="7033">
                        <a:moveTo>
                          <a:pt x="235476" y="7033"/>
                        </a:moveTo>
                        <a:lnTo>
                          <a:pt x="3517" y="7033"/>
                        </a:lnTo>
                        <a:cubicBezTo>
                          <a:pt x="1547" y="7033"/>
                          <a:pt x="0" y="5486"/>
                          <a:pt x="0" y="3517"/>
                        </a:cubicBezTo>
                        <a:cubicBezTo>
                          <a:pt x="0" y="1547"/>
                          <a:pt x="1547" y="0"/>
                          <a:pt x="3517" y="0"/>
                        </a:cubicBezTo>
                        <a:lnTo>
                          <a:pt x="235336" y="0"/>
                        </a:lnTo>
                        <a:cubicBezTo>
                          <a:pt x="237305" y="0"/>
                          <a:pt x="238852" y="1547"/>
                          <a:pt x="238852" y="3517"/>
                        </a:cubicBezTo>
                        <a:cubicBezTo>
                          <a:pt x="238852" y="5486"/>
                          <a:pt x="237305" y="7033"/>
                          <a:pt x="235476" y="70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0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5017A3A9-6EBC-4A8F-928A-4389B30DFDDC}"/>
                    </a:ext>
                  </a:extLst>
                </p:cNvPr>
                <p:cNvSpPr/>
                <p:nvPr/>
              </p:nvSpPr>
              <p:spPr>
                <a:xfrm>
                  <a:off x="1492967" y="1528304"/>
                  <a:ext cx="241572" cy="165846"/>
                </a:xfrm>
                <a:custGeom>
                  <a:avLst/>
                  <a:gdLst>
                    <a:gd name="connsiteX0" fmla="*/ 221598 w 241572"/>
                    <a:gd name="connsiteY0" fmla="*/ 0 h 165846"/>
                    <a:gd name="connsiteX1" fmla="*/ 95701 w 241572"/>
                    <a:gd name="connsiteY1" fmla="*/ 0 h 165846"/>
                    <a:gd name="connsiteX2" fmla="*/ 75726 w 241572"/>
                    <a:gd name="connsiteY2" fmla="*/ 19975 h 165846"/>
                    <a:gd name="connsiteX3" fmla="*/ 57721 w 241572"/>
                    <a:gd name="connsiteY3" fmla="*/ 19975 h 165846"/>
                    <a:gd name="connsiteX4" fmla="*/ 470 w 241572"/>
                    <a:gd name="connsiteY4" fmla="*/ 68505 h 165846"/>
                    <a:gd name="connsiteX5" fmla="*/ 55892 w 241572"/>
                    <a:gd name="connsiteY5" fmla="*/ 131664 h 165846"/>
                    <a:gd name="connsiteX6" fmla="*/ 82056 w 241572"/>
                    <a:gd name="connsiteY6" fmla="*/ 131664 h 165846"/>
                    <a:gd name="connsiteX7" fmla="*/ 136213 w 241572"/>
                    <a:gd name="connsiteY7" fmla="*/ 165846 h 165846"/>
                    <a:gd name="connsiteX8" fmla="*/ 181086 w 241572"/>
                    <a:gd name="connsiteY8" fmla="*/ 165846 h 165846"/>
                    <a:gd name="connsiteX9" fmla="*/ 241573 w 241572"/>
                    <a:gd name="connsiteY9" fmla="*/ 105359 h 165846"/>
                    <a:gd name="connsiteX10" fmla="*/ 241573 w 241572"/>
                    <a:gd name="connsiteY10" fmla="*/ 19975 h 165846"/>
                    <a:gd name="connsiteX11" fmla="*/ 221598 w 241572"/>
                    <a:gd name="connsiteY11" fmla="*/ 0 h 165846"/>
                    <a:gd name="connsiteX12" fmla="*/ 55892 w 241572"/>
                    <a:gd name="connsiteY12" fmla="*/ 107188 h 165846"/>
                    <a:gd name="connsiteX13" fmla="*/ 24524 w 241572"/>
                    <a:gd name="connsiteY13" fmla="*/ 75819 h 165846"/>
                    <a:gd name="connsiteX14" fmla="*/ 55892 w 241572"/>
                    <a:gd name="connsiteY14" fmla="*/ 44451 h 165846"/>
                    <a:gd name="connsiteX15" fmla="*/ 75726 w 241572"/>
                    <a:gd name="connsiteY15" fmla="*/ 44451 h 165846"/>
                    <a:gd name="connsiteX16" fmla="*/ 75726 w 241572"/>
                    <a:gd name="connsiteY16" fmla="*/ 105219 h 165846"/>
                    <a:gd name="connsiteX17" fmla="*/ 75867 w 241572"/>
                    <a:gd name="connsiteY17" fmla="*/ 107047 h 165846"/>
                    <a:gd name="connsiteX18" fmla="*/ 55892 w 241572"/>
                    <a:gd name="connsiteY18" fmla="*/ 107047 h 165846"/>
                    <a:gd name="connsiteX19" fmla="*/ 216675 w 241572"/>
                    <a:gd name="connsiteY19" fmla="*/ 119567 h 165846"/>
                    <a:gd name="connsiteX20" fmla="*/ 204718 w 241572"/>
                    <a:gd name="connsiteY20" fmla="*/ 131523 h 165846"/>
                    <a:gd name="connsiteX21" fmla="*/ 192761 w 241572"/>
                    <a:gd name="connsiteY21" fmla="*/ 119567 h 165846"/>
                    <a:gd name="connsiteX22" fmla="*/ 192761 w 241572"/>
                    <a:gd name="connsiteY22" fmla="*/ 85244 h 165846"/>
                    <a:gd name="connsiteX23" fmla="*/ 204718 w 241572"/>
                    <a:gd name="connsiteY23" fmla="*/ 73287 h 165846"/>
                    <a:gd name="connsiteX24" fmla="*/ 216675 w 241572"/>
                    <a:gd name="connsiteY24" fmla="*/ 85244 h 165846"/>
                    <a:gd name="connsiteX25" fmla="*/ 216675 w 241572"/>
                    <a:gd name="connsiteY25" fmla="*/ 119567 h 165846"/>
                    <a:gd name="connsiteX26" fmla="*/ 216675 w 241572"/>
                    <a:gd name="connsiteY26" fmla="*/ 52187 h 165846"/>
                    <a:gd name="connsiteX27" fmla="*/ 204718 w 241572"/>
                    <a:gd name="connsiteY27" fmla="*/ 64144 h 165846"/>
                    <a:gd name="connsiteX28" fmla="*/ 192761 w 241572"/>
                    <a:gd name="connsiteY28" fmla="*/ 52187 h 165846"/>
                    <a:gd name="connsiteX29" fmla="*/ 192761 w 241572"/>
                    <a:gd name="connsiteY29" fmla="*/ 39527 h 165846"/>
                    <a:gd name="connsiteX30" fmla="*/ 204718 w 241572"/>
                    <a:gd name="connsiteY30" fmla="*/ 27571 h 165846"/>
                    <a:gd name="connsiteX31" fmla="*/ 216675 w 241572"/>
                    <a:gd name="connsiteY31" fmla="*/ 39527 h 165846"/>
                    <a:gd name="connsiteX32" fmla="*/ 216675 w 241572"/>
                    <a:gd name="connsiteY32" fmla="*/ 52187 h 165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41572" h="165846">
                      <a:moveTo>
                        <a:pt x="221598" y="0"/>
                      </a:moveTo>
                      <a:lnTo>
                        <a:pt x="95701" y="0"/>
                      </a:lnTo>
                      <a:cubicBezTo>
                        <a:pt x="84729" y="0"/>
                        <a:pt x="75726" y="9003"/>
                        <a:pt x="75726" y="19975"/>
                      </a:cubicBezTo>
                      <a:lnTo>
                        <a:pt x="57721" y="19975"/>
                      </a:lnTo>
                      <a:cubicBezTo>
                        <a:pt x="29306" y="19975"/>
                        <a:pt x="3986" y="40371"/>
                        <a:pt x="470" y="68505"/>
                      </a:cubicBezTo>
                      <a:cubicBezTo>
                        <a:pt x="-3891" y="102546"/>
                        <a:pt x="22695" y="131664"/>
                        <a:pt x="55892" y="131664"/>
                      </a:cubicBezTo>
                      <a:lnTo>
                        <a:pt x="82056" y="131664"/>
                      </a:lnTo>
                      <a:cubicBezTo>
                        <a:pt x="91903" y="151779"/>
                        <a:pt x="112300" y="165846"/>
                        <a:pt x="136213" y="165846"/>
                      </a:cubicBezTo>
                      <a:lnTo>
                        <a:pt x="181086" y="165846"/>
                      </a:lnTo>
                      <a:cubicBezTo>
                        <a:pt x="214424" y="165846"/>
                        <a:pt x="241573" y="138697"/>
                        <a:pt x="241573" y="105359"/>
                      </a:cubicBezTo>
                      <a:lnTo>
                        <a:pt x="241573" y="19975"/>
                      </a:lnTo>
                      <a:cubicBezTo>
                        <a:pt x="241573" y="9003"/>
                        <a:pt x="232711" y="0"/>
                        <a:pt x="221598" y="0"/>
                      </a:cubicBezTo>
                      <a:close/>
                      <a:moveTo>
                        <a:pt x="55892" y="107188"/>
                      </a:moveTo>
                      <a:cubicBezTo>
                        <a:pt x="38590" y="107188"/>
                        <a:pt x="24524" y="93121"/>
                        <a:pt x="24524" y="75819"/>
                      </a:cubicBezTo>
                      <a:cubicBezTo>
                        <a:pt x="24524" y="58517"/>
                        <a:pt x="38590" y="44451"/>
                        <a:pt x="55892" y="44451"/>
                      </a:cubicBezTo>
                      <a:lnTo>
                        <a:pt x="75726" y="44451"/>
                      </a:lnTo>
                      <a:lnTo>
                        <a:pt x="75726" y="105219"/>
                      </a:lnTo>
                      <a:cubicBezTo>
                        <a:pt x="75726" y="105781"/>
                        <a:pt x="75867" y="106344"/>
                        <a:pt x="75867" y="107047"/>
                      </a:cubicBezTo>
                      <a:lnTo>
                        <a:pt x="55892" y="107047"/>
                      </a:lnTo>
                      <a:close/>
                      <a:moveTo>
                        <a:pt x="216675" y="119567"/>
                      </a:moveTo>
                      <a:cubicBezTo>
                        <a:pt x="216675" y="126178"/>
                        <a:pt x="211329" y="131523"/>
                        <a:pt x="204718" y="131523"/>
                      </a:cubicBezTo>
                      <a:cubicBezTo>
                        <a:pt x="198107" y="131523"/>
                        <a:pt x="192761" y="126178"/>
                        <a:pt x="192761" y="119567"/>
                      </a:cubicBezTo>
                      <a:lnTo>
                        <a:pt x="192761" y="85244"/>
                      </a:lnTo>
                      <a:cubicBezTo>
                        <a:pt x="192761" y="78633"/>
                        <a:pt x="198107" y="73287"/>
                        <a:pt x="204718" y="73287"/>
                      </a:cubicBezTo>
                      <a:cubicBezTo>
                        <a:pt x="211329" y="73287"/>
                        <a:pt x="216675" y="78633"/>
                        <a:pt x="216675" y="85244"/>
                      </a:cubicBezTo>
                      <a:lnTo>
                        <a:pt x="216675" y="119567"/>
                      </a:lnTo>
                      <a:close/>
                      <a:moveTo>
                        <a:pt x="216675" y="52187"/>
                      </a:moveTo>
                      <a:cubicBezTo>
                        <a:pt x="216675" y="58799"/>
                        <a:pt x="211329" y="64144"/>
                        <a:pt x="204718" y="64144"/>
                      </a:cubicBezTo>
                      <a:cubicBezTo>
                        <a:pt x="198107" y="64144"/>
                        <a:pt x="192761" y="58799"/>
                        <a:pt x="192761" y="52187"/>
                      </a:cubicBezTo>
                      <a:lnTo>
                        <a:pt x="192761" y="39527"/>
                      </a:lnTo>
                      <a:cubicBezTo>
                        <a:pt x="192761" y="32916"/>
                        <a:pt x="198107" y="27571"/>
                        <a:pt x="204718" y="27571"/>
                      </a:cubicBezTo>
                      <a:cubicBezTo>
                        <a:pt x="211329" y="27571"/>
                        <a:pt x="216675" y="32916"/>
                        <a:pt x="216675" y="39527"/>
                      </a:cubicBezTo>
                      <a:lnTo>
                        <a:pt x="216675" y="521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5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7381467" y="1246971"/>
                <a:ext cx="670699" cy="300604"/>
                <a:chOff x="7381467" y="1246971"/>
                <a:chExt cx="670699" cy="300604"/>
              </a:xfrm>
              <a:solidFill>
                <a:srgbClr val="000000"/>
              </a:solidFill>
            </p:grpSpPr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14D7EC7F-DA33-46E1-A19A-41F6DEA0C7FE}"/>
                    </a:ext>
                  </a:extLst>
                </p:cNvPr>
                <p:cNvSpPr/>
                <p:nvPr/>
              </p:nvSpPr>
              <p:spPr>
                <a:xfrm>
                  <a:off x="7381467" y="1246971"/>
                  <a:ext cx="670699" cy="300604"/>
                </a:xfrm>
                <a:custGeom>
                  <a:avLst/>
                  <a:gdLst>
                    <a:gd name="connsiteX0" fmla="*/ 520608 w 670699"/>
                    <a:gd name="connsiteY0" fmla="*/ 300605 h 300604"/>
                    <a:gd name="connsiteX1" fmla="*/ 0 w 670699"/>
                    <a:gd name="connsiteY1" fmla="*/ 300605 h 300604"/>
                    <a:gd name="connsiteX2" fmla="*/ 0 w 670699"/>
                    <a:gd name="connsiteY2" fmla="*/ 150232 h 300604"/>
                    <a:gd name="connsiteX3" fmla="*/ 150232 w 670699"/>
                    <a:gd name="connsiteY3" fmla="*/ 0 h 300604"/>
                    <a:gd name="connsiteX4" fmla="*/ 520467 w 670699"/>
                    <a:gd name="connsiteY4" fmla="*/ 0 h 300604"/>
                    <a:gd name="connsiteX5" fmla="*/ 670700 w 670699"/>
                    <a:gd name="connsiteY5" fmla="*/ 150232 h 300604"/>
                    <a:gd name="connsiteX6" fmla="*/ 520608 w 670699"/>
                    <a:gd name="connsiteY6" fmla="*/ 300605 h 300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0699" h="300604">
                      <a:moveTo>
                        <a:pt x="520608" y="300605"/>
                      </a:moveTo>
                      <a:lnTo>
                        <a:pt x="0" y="300605"/>
                      </a:lnTo>
                      <a:lnTo>
                        <a:pt x="0" y="150232"/>
                      </a:lnTo>
                      <a:cubicBezTo>
                        <a:pt x="0" y="67239"/>
                        <a:pt x="67239" y="0"/>
                        <a:pt x="150232" y="0"/>
                      </a:cubicBezTo>
                      <a:lnTo>
                        <a:pt x="520467" y="0"/>
                      </a:lnTo>
                      <a:cubicBezTo>
                        <a:pt x="603460" y="0"/>
                        <a:pt x="670700" y="67239"/>
                        <a:pt x="670700" y="150232"/>
                      </a:cubicBezTo>
                      <a:cubicBezTo>
                        <a:pt x="670840" y="233226"/>
                        <a:pt x="603601" y="300605"/>
                        <a:pt x="520608" y="300605"/>
                      </a:cubicBezTo>
                      <a:close/>
                    </a:path>
                  </a:pathLst>
                </a:custGeom>
                <a:solidFill>
                  <a:srgbClr val="FF713B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B8D3BBAB-F252-43F5-965F-9DEAF7C20230}"/>
                    </a:ext>
                  </a:extLst>
                </p:cNvPr>
                <p:cNvSpPr/>
                <p:nvPr/>
              </p:nvSpPr>
              <p:spPr>
                <a:xfrm>
                  <a:off x="7567991" y="1330667"/>
                  <a:ext cx="297791" cy="133070"/>
                </a:xfrm>
                <a:custGeom>
                  <a:avLst/>
                  <a:gdLst>
                    <a:gd name="connsiteX0" fmla="*/ 62034 w 297791"/>
                    <a:gd name="connsiteY0" fmla="*/ 5908 h 133070"/>
                    <a:gd name="connsiteX1" fmla="*/ 52047 w 297791"/>
                    <a:gd name="connsiteY1" fmla="*/ 5908 h 133070"/>
                    <a:gd name="connsiteX2" fmla="*/ 47686 w 297791"/>
                    <a:gd name="connsiteY2" fmla="*/ 38121 h 133070"/>
                    <a:gd name="connsiteX3" fmla="*/ 30102 w 297791"/>
                    <a:gd name="connsiteY3" fmla="*/ 38121 h 133070"/>
                    <a:gd name="connsiteX4" fmla="*/ 34323 w 297791"/>
                    <a:gd name="connsiteY4" fmla="*/ 5908 h 133070"/>
                    <a:gd name="connsiteX5" fmla="*/ 24476 w 297791"/>
                    <a:gd name="connsiteY5" fmla="*/ 5908 h 133070"/>
                    <a:gd name="connsiteX6" fmla="*/ 20115 w 297791"/>
                    <a:gd name="connsiteY6" fmla="*/ 38121 h 133070"/>
                    <a:gd name="connsiteX7" fmla="*/ 4079 w 297791"/>
                    <a:gd name="connsiteY7" fmla="*/ 38121 h 133070"/>
                    <a:gd name="connsiteX8" fmla="*/ 4079 w 297791"/>
                    <a:gd name="connsiteY8" fmla="*/ 48108 h 133070"/>
                    <a:gd name="connsiteX9" fmla="*/ 18568 w 297791"/>
                    <a:gd name="connsiteY9" fmla="*/ 48108 h 133070"/>
                    <a:gd name="connsiteX10" fmla="*/ 15333 w 297791"/>
                    <a:gd name="connsiteY10" fmla="*/ 72584 h 133070"/>
                    <a:gd name="connsiteX11" fmla="*/ 0 w 297791"/>
                    <a:gd name="connsiteY11" fmla="*/ 72584 h 133070"/>
                    <a:gd name="connsiteX12" fmla="*/ 0 w 297791"/>
                    <a:gd name="connsiteY12" fmla="*/ 82571 h 133070"/>
                    <a:gd name="connsiteX13" fmla="*/ 13786 w 297791"/>
                    <a:gd name="connsiteY13" fmla="*/ 82571 h 133070"/>
                    <a:gd name="connsiteX14" fmla="*/ 9425 w 297791"/>
                    <a:gd name="connsiteY14" fmla="*/ 115628 h 133070"/>
                    <a:gd name="connsiteX15" fmla="*/ 19552 w 297791"/>
                    <a:gd name="connsiteY15" fmla="*/ 115628 h 133070"/>
                    <a:gd name="connsiteX16" fmla="*/ 23914 w 297791"/>
                    <a:gd name="connsiteY16" fmla="*/ 82571 h 133070"/>
                    <a:gd name="connsiteX17" fmla="*/ 41497 w 297791"/>
                    <a:gd name="connsiteY17" fmla="*/ 82571 h 133070"/>
                    <a:gd name="connsiteX18" fmla="*/ 37136 w 297791"/>
                    <a:gd name="connsiteY18" fmla="*/ 115628 h 133070"/>
                    <a:gd name="connsiteX19" fmla="*/ 47264 w 297791"/>
                    <a:gd name="connsiteY19" fmla="*/ 115628 h 133070"/>
                    <a:gd name="connsiteX20" fmla="*/ 51625 w 297791"/>
                    <a:gd name="connsiteY20" fmla="*/ 82571 h 133070"/>
                    <a:gd name="connsiteX21" fmla="*/ 67661 w 297791"/>
                    <a:gd name="connsiteY21" fmla="*/ 82571 h 133070"/>
                    <a:gd name="connsiteX22" fmla="*/ 67661 w 297791"/>
                    <a:gd name="connsiteY22" fmla="*/ 72584 h 133070"/>
                    <a:gd name="connsiteX23" fmla="*/ 53172 w 297791"/>
                    <a:gd name="connsiteY23" fmla="*/ 72584 h 133070"/>
                    <a:gd name="connsiteX24" fmla="*/ 56267 w 297791"/>
                    <a:gd name="connsiteY24" fmla="*/ 48108 h 133070"/>
                    <a:gd name="connsiteX25" fmla="*/ 71599 w 297791"/>
                    <a:gd name="connsiteY25" fmla="*/ 48108 h 133070"/>
                    <a:gd name="connsiteX26" fmla="*/ 71599 w 297791"/>
                    <a:gd name="connsiteY26" fmla="*/ 38121 h 133070"/>
                    <a:gd name="connsiteX27" fmla="*/ 57814 w 297791"/>
                    <a:gd name="connsiteY27" fmla="*/ 38121 h 133070"/>
                    <a:gd name="connsiteX28" fmla="*/ 62034 w 297791"/>
                    <a:gd name="connsiteY28" fmla="*/ 5908 h 133070"/>
                    <a:gd name="connsiteX29" fmla="*/ 43185 w 297791"/>
                    <a:gd name="connsiteY29" fmla="*/ 72584 h 133070"/>
                    <a:gd name="connsiteX30" fmla="*/ 25601 w 297791"/>
                    <a:gd name="connsiteY30" fmla="*/ 72584 h 133070"/>
                    <a:gd name="connsiteX31" fmla="*/ 28837 w 297791"/>
                    <a:gd name="connsiteY31" fmla="*/ 48108 h 133070"/>
                    <a:gd name="connsiteX32" fmla="*/ 46420 w 297791"/>
                    <a:gd name="connsiteY32" fmla="*/ 48108 h 133070"/>
                    <a:gd name="connsiteX33" fmla="*/ 43185 w 297791"/>
                    <a:gd name="connsiteY33" fmla="*/ 72584 h 133070"/>
                    <a:gd name="connsiteX34" fmla="*/ 176959 w 297791"/>
                    <a:gd name="connsiteY34" fmla="*/ 53453 h 133070"/>
                    <a:gd name="connsiteX35" fmla="*/ 163455 w 297791"/>
                    <a:gd name="connsiteY35" fmla="*/ 53453 h 133070"/>
                    <a:gd name="connsiteX36" fmla="*/ 152483 w 297791"/>
                    <a:gd name="connsiteY36" fmla="*/ 86651 h 133070"/>
                    <a:gd name="connsiteX37" fmla="*/ 124771 w 297791"/>
                    <a:gd name="connsiteY37" fmla="*/ 55001 h 133070"/>
                    <a:gd name="connsiteX38" fmla="*/ 149810 w 297791"/>
                    <a:gd name="connsiteY38" fmla="*/ 24195 h 133070"/>
                    <a:gd name="connsiteX39" fmla="*/ 124631 w 297791"/>
                    <a:gd name="connsiteY39" fmla="*/ 0 h 133070"/>
                    <a:gd name="connsiteX40" fmla="*/ 95794 w 297791"/>
                    <a:gd name="connsiteY40" fmla="*/ 27993 h 133070"/>
                    <a:gd name="connsiteX41" fmla="*/ 105219 w 297791"/>
                    <a:gd name="connsiteY41" fmla="*/ 51765 h 133070"/>
                    <a:gd name="connsiteX42" fmla="*/ 82993 w 297791"/>
                    <a:gd name="connsiteY42" fmla="*/ 85525 h 133070"/>
                    <a:gd name="connsiteX43" fmla="*/ 117879 w 297791"/>
                    <a:gd name="connsiteY43" fmla="*/ 117457 h 133070"/>
                    <a:gd name="connsiteX44" fmla="*/ 151076 w 297791"/>
                    <a:gd name="connsiteY44" fmla="*/ 104515 h 133070"/>
                    <a:gd name="connsiteX45" fmla="*/ 161767 w 297791"/>
                    <a:gd name="connsiteY45" fmla="*/ 115628 h 133070"/>
                    <a:gd name="connsiteX46" fmla="*/ 179350 w 297791"/>
                    <a:gd name="connsiteY46" fmla="*/ 115628 h 133070"/>
                    <a:gd name="connsiteX47" fmla="*/ 160642 w 297791"/>
                    <a:gd name="connsiteY47" fmla="*/ 95513 h 133070"/>
                    <a:gd name="connsiteX48" fmla="*/ 176959 w 297791"/>
                    <a:gd name="connsiteY48" fmla="*/ 53453 h 133070"/>
                    <a:gd name="connsiteX49" fmla="*/ 123646 w 297791"/>
                    <a:gd name="connsiteY49" fmla="*/ 10128 h 133070"/>
                    <a:gd name="connsiteX50" fmla="*/ 136728 w 297791"/>
                    <a:gd name="connsiteY50" fmla="*/ 24757 h 133070"/>
                    <a:gd name="connsiteX51" fmla="*/ 117879 w 297791"/>
                    <a:gd name="connsiteY51" fmla="*/ 46983 h 133070"/>
                    <a:gd name="connsiteX52" fmla="*/ 109298 w 297791"/>
                    <a:gd name="connsiteY52" fmla="*/ 26586 h 133070"/>
                    <a:gd name="connsiteX53" fmla="*/ 123646 w 297791"/>
                    <a:gd name="connsiteY53" fmla="*/ 10128 h 133070"/>
                    <a:gd name="connsiteX54" fmla="*/ 120411 w 297791"/>
                    <a:gd name="connsiteY54" fmla="*/ 106344 h 133070"/>
                    <a:gd name="connsiteX55" fmla="*/ 97060 w 297791"/>
                    <a:gd name="connsiteY55" fmla="*/ 83415 h 133070"/>
                    <a:gd name="connsiteX56" fmla="*/ 111689 w 297791"/>
                    <a:gd name="connsiteY56" fmla="*/ 60346 h 133070"/>
                    <a:gd name="connsiteX57" fmla="*/ 143761 w 297791"/>
                    <a:gd name="connsiteY57" fmla="*/ 96075 h 133070"/>
                    <a:gd name="connsiteX58" fmla="*/ 120411 w 297791"/>
                    <a:gd name="connsiteY58" fmla="*/ 106344 h 133070"/>
                    <a:gd name="connsiteX59" fmla="*/ 270643 w 297791"/>
                    <a:gd name="connsiteY59" fmla="*/ 46842 h 133070"/>
                    <a:gd name="connsiteX60" fmla="*/ 252637 w 297791"/>
                    <a:gd name="connsiteY60" fmla="*/ 43325 h 133070"/>
                    <a:gd name="connsiteX61" fmla="*/ 212688 w 297791"/>
                    <a:gd name="connsiteY61" fmla="*/ 83275 h 133070"/>
                    <a:gd name="connsiteX62" fmla="*/ 230834 w 297791"/>
                    <a:gd name="connsiteY62" fmla="*/ 104515 h 133070"/>
                    <a:gd name="connsiteX63" fmla="*/ 254607 w 297791"/>
                    <a:gd name="connsiteY63" fmla="*/ 89605 h 133070"/>
                    <a:gd name="connsiteX64" fmla="*/ 267830 w 297791"/>
                    <a:gd name="connsiteY64" fmla="*/ 104515 h 133070"/>
                    <a:gd name="connsiteX65" fmla="*/ 297792 w 297791"/>
                    <a:gd name="connsiteY65" fmla="*/ 64425 h 133070"/>
                    <a:gd name="connsiteX66" fmla="*/ 248699 w 297791"/>
                    <a:gd name="connsiteY66" fmla="*/ 15614 h 133070"/>
                    <a:gd name="connsiteX67" fmla="*/ 187087 w 297791"/>
                    <a:gd name="connsiteY67" fmla="*/ 80461 h 133070"/>
                    <a:gd name="connsiteX68" fmla="*/ 238149 w 297791"/>
                    <a:gd name="connsiteY68" fmla="*/ 133071 h 133070"/>
                    <a:gd name="connsiteX69" fmla="*/ 268111 w 297791"/>
                    <a:gd name="connsiteY69" fmla="*/ 126319 h 133070"/>
                    <a:gd name="connsiteX70" fmla="*/ 265438 w 297791"/>
                    <a:gd name="connsiteY70" fmla="*/ 119004 h 133070"/>
                    <a:gd name="connsiteX71" fmla="*/ 239978 w 297791"/>
                    <a:gd name="connsiteY71" fmla="*/ 124912 h 133070"/>
                    <a:gd name="connsiteX72" fmla="*/ 196652 w 297791"/>
                    <a:gd name="connsiteY72" fmla="*/ 79336 h 133070"/>
                    <a:gd name="connsiteX73" fmla="*/ 247292 w 297791"/>
                    <a:gd name="connsiteY73" fmla="*/ 23351 h 133070"/>
                    <a:gd name="connsiteX74" fmla="*/ 288086 w 297791"/>
                    <a:gd name="connsiteY74" fmla="*/ 65410 h 133070"/>
                    <a:gd name="connsiteX75" fmla="*/ 269799 w 297791"/>
                    <a:gd name="connsiteY75" fmla="*/ 96357 h 133070"/>
                    <a:gd name="connsiteX76" fmla="*/ 264735 w 297791"/>
                    <a:gd name="connsiteY76" fmla="*/ 77507 h 133070"/>
                    <a:gd name="connsiteX77" fmla="*/ 270643 w 297791"/>
                    <a:gd name="connsiteY77" fmla="*/ 46842 h 133070"/>
                    <a:gd name="connsiteX78" fmla="*/ 255451 w 297791"/>
                    <a:gd name="connsiteY78" fmla="*/ 72584 h 133070"/>
                    <a:gd name="connsiteX79" fmla="*/ 234914 w 297791"/>
                    <a:gd name="connsiteY79" fmla="*/ 95513 h 133070"/>
                    <a:gd name="connsiteX80" fmla="*/ 223801 w 297791"/>
                    <a:gd name="connsiteY80" fmla="*/ 82712 h 133070"/>
                    <a:gd name="connsiteX81" fmla="*/ 250668 w 297791"/>
                    <a:gd name="connsiteY81" fmla="*/ 52328 h 133070"/>
                    <a:gd name="connsiteX82" fmla="*/ 259108 w 297791"/>
                    <a:gd name="connsiteY82" fmla="*/ 53453 h 133070"/>
                    <a:gd name="connsiteX83" fmla="*/ 255451 w 297791"/>
                    <a:gd name="connsiteY83" fmla="*/ 72584 h 133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7791" h="133070">
                      <a:moveTo>
                        <a:pt x="62034" y="5908"/>
                      </a:moveTo>
                      <a:lnTo>
                        <a:pt x="52047" y="5908"/>
                      </a:lnTo>
                      <a:lnTo>
                        <a:pt x="47686" y="38121"/>
                      </a:lnTo>
                      <a:lnTo>
                        <a:pt x="30102" y="38121"/>
                      </a:lnTo>
                      <a:lnTo>
                        <a:pt x="34323" y="5908"/>
                      </a:lnTo>
                      <a:lnTo>
                        <a:pt x="24476" y="5908"/>
                      </a:lnTo>
                      <a:lnTo>
                        <a:pt x="20115" y="38121"/>
                      </a:lnTo>
                      <a:lnTo>
                        <a:pt x="4079" y="38121"/>
                      </a:lnTo>
                      <a:lnTo>
                        <a:pt x="4079" y="48108"/>
                      </a:lnTo>
                      <a:lnTo>
                        <a:pt x="18568" y="48108"/>
                      </a:lnTo>
                      <a:lnTo>
                        <a:pt x="15333" y="72584"/>
                      </a:lnTo>
                      <a:lnTo>
                        <a:pt x="0" y="72584"/>
                      </a:lnTo>
                      <a:lnTo>
                        <a:pt x="0" y="82571"/>
                      </a:lnTo>
                      <a:lnTo>
                        <a:pt x="13786" y="82571"/>
                      </a:lnTo>
                      <a:lnTo>
                        <a:pt x="9425" y="115628"/>
                      </a:lnTo>
                      <a:lnTo>
                        <a:pt x="19552" y="115628"/>
                      </a:lnTo>
                      <a:lnTo>
                        <a:pt x="23914" y="82571"/>
                      </a:lnTo>
                      <a:lnTo>
                        <a:pt x="41497" y="82571"/>
                      </a:lnTo>
                      <a:lnTo>
                        <a:pt x="37136" y="115628"/>
                      </a:lnTo>
                      <a:lnTo>
                        <a:pt x="47264" y="115628"/>
                      </a:lnTo>
                      <a:lnTo>
                        <a:pt x="51625" y="82571"/>
                      </a:lnTo>
                      <a:lnTo>
                        <a:pt x="67661" y="82571"/>
                      </a:lnTo>
                      <a:lnTo>
                        <a:pt x="67661" y="72584"/>
                      </a:lnTo>
                      <a:lnTo>
                        <a:pt x="53172" y="72584"/>
                      </a:lnTo>
                      <a:lnTo>
                        <a:pt x="56267" y="48108"/>
                      </a:lnTo>
                      <a:lnTo>
                        <a:pt x="71599" y="48108"/>
                      </a:lnTo>
                      <a:lnTo>
                        <a:pt x="71599" y="38121"/>
                      </a:lnTo>
                      <a:lnTo>
                        <a:pt x="57814" y="38121"/>
                      </a:lnTo>
                      <a:lnTo>
                        <a:pt x="62034" y="5908"/>
                      </a:lnTo>
                      <a:close/>
                      <a:moveTo>
                        <a:pt x="43185" y="72584"/>
                      </a:moveTo>
                      <a:lnTo>
                        <a:pt x="25601" y="72584"/>
                      </a:lnTo>
                      <a:lnTo>
                        <a:pt x="28837" y="48108"/>
                      </a:lnTo>
                      <a:lnTo>
                        <a:pt x="46420" y="48108"/>
                      </a:lnTo>
                      <a:lnTo>
                        <a:pt x="43185" y="72584"/>
                      </a:lnTo>
                      <a:close/>
                      <a:moveTo>
                        <a:pt x="176959" y="53453"/>
                      </a:moveTo>
                      <a:lnTo>
                        <a:pt x="163455" y="53453"/>
                      </a:lnTo>
                      <a:cubicBezTo>
                        <a:pt x="161204" y="67801"/>
                        <a:pt x="157687" y="78773"/>
                        <a:pt x="152483" y="86651"/>
                      </a:cubicBezTo>
                      <a:cubicBezTo>
                        <a:pt x="145168" y="78492"/>
                        <a:pt x="134477" y="66113"/>
                        <a:pt x="124771" y="55001"/>
                      </a:cubicBezTo>
                      <a:cubicBezTo>
                        <a:pt x="142777" y="45576"/>
                        <a:pt x="149810" y="36151"/>
                        <a:pt x="149810" y="24195"/>
                      </a:cubicBezTo>
                      <a:cubicBezTo>
                        <a:pt x="149810" y="9565"/>
                        <a:pt x="138838" y="0"/>
                        <a:pt x="124631" y="0"/>
                      </a:cubicBezTo>
                      <a:cubicBezTo>
                        <a:pt x="105781" y="0"/>
                        <a:pt x="95794" y="14207"/>
                        <a:pt x="95794" y="27993"/>
                      </a:cubicBezTo>
                      <a:cubicBezTo>
                        <a:pt x="95794" y="36151"/>
                        <a:pt x="99311" y="44310"/>
                        <a:pt x="105219" y="51765"/>
                      </a:cubicBezTo>
                      <a:cubicBezTo>
                        <a:pt x="92277" y="59361"/>
                        <a:pt x="82993" y="69911"/>
                        <a:pt x="82993" y="85525"/>
                      </a:cubicBezTo>
                      <a:cubicBezTo>
                        <a:pt x="82993" y="102546"/>
                        <a:pt x="95794" y="117457"/>
                        <a:pt x="117879" y="117457"/>
                      </a:cubicBezTo>
                      <a:cubicBezTo>
                        <a:pt x="130398" y="117457"/>
                        <a:pt x="141370" y="113518"/>
                        <a:pt x="151076" y="104515"/>
                      </a:cubicBezTo>
                      <a:cubicBezTo>
                        <a:pt x="155437" y="109298"/>
                        <a:pt x="158531" y="112393"/>
                        <a:pt x="161767" y="115628"/>
                      </a:cubicBezTo>
                      <a:lnTo>
                        <a:pt x="179350" y="115628"/>
                      </a:lnTo>
                      <a:cubicBezTo>
                        <a:pt x="172598" y="108313"/>
                        <a:pt x="166690" y="101983"/>
                        <a:pt x="160642" y="95513"/>
                      </a:cubicBezTo>
                      <a:cubicBezTo>
                        <a:pt x="169081" y="85525"/>
                        <a:pt x="173864" y="71318"/>
                        <a:pt x="176959" y="53453"/>
                      </a:cubicBezTo>
                      <a:close/>
                      <a:moveTo>
                        <a:pt x="123646" y="10128"/>
                      </a:moveTo>
                      <a:cubicBezTo>
                        <a:pt x="132930" y="10128"/>
                        <a:pt x="136728" y="17865"/>
                        <a:pt x="136728" y="24757"/>
                      </a:cubicBezTo>
                      <a:cubicBezTo>
                        <a:pt x="136728" y="34323"/>
                        <a:pt x="129273" y="40512"/>
                        <a:pt x="117879" y="46983"/>
                      </a:cubicBezTo>
                      <a:cubicBezTo>
                        <a:pt x="112955" y="40934"/>
                        <a:pt x="109298" y="34604"/>
                        <a:pt x="109298" y="26586"/>
                      </a:cubicBezTo>
                      <a:cubicBezTo>
                        <a:pt x="109298" y="17865"/>
                        <a:pt x="114221" y="10128"/>
                        <a:pt x="123646" y="10128"/>
                      </a:cubicBezTo>
                      <a:close/>
                      <a:moveTo>
                        <a:pt x="120411" y="106344"/>
                      </a:moveTo>
                      <a:cubicBezTo>
                        <a:pt x="106766" y="106344"/>
                        <a:pt x="97060" y="96357"/>
                        <a:pt x="97060" y="83415"/>
                      </a:cubicBezTo>
                      <a:cubicBezTo>
                        <a:pt x="97060" y="71459"/>
                        <a:pt x="105641" y="64144"/>
                        <a:pt x="111689" y="60346"/>
                      </a:cubicBezTo>
                      <a:cubicBezTo>
                        <a:pt x="124349" y="74835"/>
                        <a:pt x="137009" y="88620"/>
                        <a:pt x="143761" y="96075"/>
                      </a:cubicBezTo>
                      <a:cubicBezTo>
                        <a:pt x="138557" y="101843"/>
                        <a:pt x="130258" y="106344"/>
                        <a:pt x="120411" y="106344"/>
                      </a:cubicBezTo>
                      <a:close/>
                      <a:moveTo>
                        <a:pt x="270643" y="46842"/>
                      </a:moveTo>
                      <a:cubicBezTo>
                        <a:pt x="266282" y="44873"/>
                        <a:pt x="259812" y="43325"/>
                        <a:pt x="252637" y="43325"/>
                      </a:cubicBezTo>
                      <a:cubicBezTo>
                        <a:pt x="229146" y="43325"/>
                        <a:pt x="212688" y="62315"/>
                        <a:pt x="212688" y="83275"/>
                      </a:cubicBezTo>
                      <a:cubicBezTo>
                        <a:pt x="212688" y="96638"/>
                        <a:pt x="221128" y="104515"/>
                        <a:pt x="230834" y="104515"/>
                      </a:cubicBezTo>
                      <a:cubicBezTo>
                        <a:pt x="240962" y="104515"/>
                        <a:pt x="248699" y="99592"/>
                        <a:pt x="254607" y="89605"/>
                      </a:cubicBezTo>
                      <a:cubicBezTo>
                        <a:pt x="254747" y="99874"/>
                        <a:pt x="261078" y="104515"/>
                        <a:pt x="267830" y="104515"/>
                      </a:cubicBezTo>
                      <a:cubicBezTo>
                        <a:pt x="283725" y="104515"/>
                        <a:pt x="297792" y="89605"/>
                        <a:pt x="297792" y="64425"/>
                      </a:cubicBezTo>
                      <a:cubicBezTo>
                        <a:pt x="297792" y="36292"/>
                        <a:pt x="278098" y="15614"/>
                        <a:pt x="248699" y="15614"/>
                      </a:cubicBezTo>
                      <a:cubicBezTo>
                        <a:pt x="211281" y="15614"/>
                        <a:pt x="187087" y="45717"/>
                        <a:pt x="187087" y="80461"/>
                      </a:cubicBezTo>
                      <a:cubicBezTo>
                        <a:pt x="187087" y="112815"/>
                        <a:pt x="210578" y="133071"/>
                        <a:pt x="238149" y="133071"/>
                      </a:cubicBezTo>
                      <a:cubicBezTo>
                        <a:pt x="249402" y="133071"/>
                        <a:pt x="258968" y="131242"/>
                        <a:pt x="268111" y="126319"/>
                      </a:cubicBezTo>
                      <a:lnTo>
                        <a:pt x="265438" y="119004"/>
                      </a:lnTo>
                      <a:cubicBezTo>
                        <a:pt x="258546" y="122943"/>
                        <a:pt x="249543" y="124912"/>
                        <a:pt x="239978" y="124912"/>
                      </a:cubicBezTo>
                      <a:cubicBezTo>
                        <a:pt x="215080" y="124912"/>
                        <a:pt x="196652" y="107469"/>
                        <a:pt x="196652" y="79336"/>
                      </a:cubicBezTo>
                      <a:cubicBezTo>
                        <a:pt x="196652" y="45154"/>
                        <a:pt x="219721" y="23351"/>
                        <a:pt x="247292" y="23351"/>
                      </a:cubicBezTo>
                      <a:cubicBezTo>
                        <a:pt x="273456" y="23351"/>
                        <a:pt x="288086" y="40934"/>
                        <a:pt x="288086" y="65410"/>
                      </a:cubicBezTo>
                      <a:cubicBezTo>
                        <a:pt x="288086" y="84963"/>
                        <a:pt x="278520" y="96497"/>
                        <a:pt x="269799" y="96357"/>
                      </a:cubicBezTo>
                      <a:cubicBezTo>
                        <a:pt x="264172" y="96216"/>
                        <a:pt x="262203" y="90308"/>
                        <a:pt x="264735" y="77507"/>
                      </a:cubicBezTo>
                      <a:lnTo>
                        <a:pt x="270643" y="46842"/>
                      </a:lnTo>
                      <a:close/>
                      <a:moveTo>
                        <a:pt x="255451" y="72584"/>
                      </a:moveTo>
                      <a:cubicBezTo>
                        <a:pt x="253622" y="82993"/>
                        <a:pt x="244619" y="95513"/>
                        <a:pt x="234914" y="95513"/>
                      </a:cubicBezTo>
                      <a:cubicBezTo>
                        <a:pt x="227458" y="95513"/>
                        <a:pt x="223801" y="90167"/>
                        <a:pt x="223801" y="82712"/>
                      </a:cubicBezTo>
                      <a:cubicBezTo>
                        <a:pt x="223801" y="66395"/>
                        <a:pt x="235758" y="52328"/>
                        <a:pt x="250668" y="52328"/>
                      </a:cubicBezTo>
                      <a:cubicBezTo>
                        <a:pt x="254607" y="52328"/>
                        <a:pt x="257420" y="53031"/>
                        <a:pt x="259108" y="53453"/>
                      </a:cubicBezTo>
                      <a:lnTo>
                        <a:pt x="255451" y="725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8" name="Graphic 2">
                <a:extLst>
                  <a:ext uri="{FF2B5EF4-FFF2-40B4-BE49-F238E27FC236}">
                    <a16:creationId xmlns:a16="http://schemas.microsoft.com/office/drawing/2014/main" id="{907A51F6-9DA7-40F3-BC10-C1DCDC12ED37}"/>
                  </a:ext>
                </a:extLst>
              </p:cNvPr>
              <p:cNvGrpSpPr/>
              <p:nvPr/>
            </p:nvGrpSpPr>
            <p:grpSpPr>
              <a:xfrm>
                <a:off x="5950682" y="1070132"/>
                <a:ext cx="332612" cy="332612"/>
                <a:chOff x="5950682" y="1070132"/>
                <a:chExt cx="332612" cy="332612"/>
              </a:xfrm>
              <a:solidFill>
                <a:srgbClr val="000000"/>
              </a:solidFill>
            </p:grpSpPr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C81B72DD-563F-49A0-BA51-9804950436FD}"/>
                    </a:ext>
                  </a:extLst>
                </p:cNvPr>
                <p:cNvSpPr/>
                <p:nvPr/>
              </p:nvSpPr>
              <p:spPr>
                <a:xfrm rot="-2700000">
                  <a:off x="5999392" y="1118842"/>
                  <a:ext cx="235192" cy="235192"/>
                </a:xfrm>
                <a:custGeom>
                  <a:avLst/>
                  <a:gdLst>
                    <a:gd name="connsiteX0" fmla="*/ 235193 w 235192"/>
                    <a:gd name="connsiteY0" fmla="*/ 117596 h 235192"/>
                    <a:gd name="connsiteX1" fmla="*/ 117596 w 235192"/>
                    <a:gd name="connsiteY1" fmla="*/ 235193 h 235192"/>
                    <a:gd name="connsiteX2" fmla="*/ 0 w 235192"/>
                    <a:gd name="connsiteY2" fmla="*/ 117596 h 235192"/>
                    <a:gd name="connsiteX3" fmla="*/ 117596 w 235192"/>
                    <a:gd name="connsiteY3" fmla="*/ 0 h 235192"/>
                    <a:gd name="connsiteX4" fmla="*/ 235193 w 235192"/>
                    <a:gd name="connsiteY4" fmla="*/ 117596 h 2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192" h="235192">
                      <a:moveTo>
                        <a:pt x="235193" y="117596"/>
                      </a:moveTo>
                      <a:cubicBezTo>
                        <a:pt x="235193" y="182543"/>
                        <a:pt x="182543" y="235193"/>
                        <a:pt x="117596" y="235193"/>
                      </a:cubicBezTo>
                      <a:cubicBezTo>
                        <a:pt x="52650" y="235193"/>
                        <a:pt x="0" y="182543"/>
                        <a:pt x="0" y="117596"/>
                      </a:cubicBezTo>
                      <a:cubicBezTo>
                        <a:pt x="0" y="52650"/>
                        <a:pt x="52650" y="0"/>
                        <a:pt x="117596" y="0"/>
                      </a:cubicBezTo>
                      <a:cubicBezTo>
                        <a:pt x="182543" y="0"/>
                        <a:pt x="235193" y="52650"/>
                        <a:pt x="235193" y="117596"/>
                      </a:cubicBezTo>
                      <a:close/>
                    </a:path>
                  </a:pathLst>
                </a:custGeom>
                <a:solidFill>
                  <a:srgbClr val="4CD037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FCADAAF3-A37A-4184-B589-D923E4ABD359}"/>
                    </a:ext>
                  </a:extLst>
                </p:cNvPr>
                <p:cNvSpPr/>
                <p:nvPr/>
              </p:nvSpPr>
              <p:spPr>
                <a:xfrm>
                  <a:off x="6058707" y="1192603"/>
                  <a:ext cx="130257" cy="87705"/>
                </a:xfrm>
                <a:custGeom>
                  <a:avLst/>
                  <a:gdLst>
                    <a:gd name="connsiteX0" fmla="*/ 46209 w 130257"/>
                    <a:gd name="connsiteY0" fmla="*/ 87706 h 87705"/>
                    <a:gd name="connsiteX1" fmla="*/ 43677 w 130257"/>
                    <a:gd name="connsiteY1" fmla="*/ 86721 h 87705"/>
                    <a:gd name="connsiteX2" fmla="*/ 1055 w 130257"/>
                    <a:gd name="connsiteY2" fmla="*/ 44099 h 87705"/>
                    <a:gd name="connsiteX3" fmla="*/ 1055 w 130257"/>
                    <a:gd name="connsiteY3" fmla="*/ 39176 h 87705"/>
                    <a:gd name="connsiteX4" fmla="*/ 5978 w 130257"/>
                    <a:gd name="connsiteY4" fmla="*/ 39176 h 87705"/>
                    <a:gd name="connsiteX5" fmla="*/ 46069 w 130257"/>
                    <a:gd name="connsiteY5" fmla="*/ 79266 h 87705"/>
                    <a:gd name="connsiteX6" fmla="*/ 124279 w 130257"/>
                    <a:gd name="connsiteY6" fmla="*/ 1055 h 87705"/>
                    <a:gd name="connsiteX7" fmla="*/ 129202 w 130257"/>
                    <a:gd name="connsiteY7" fmla="*/ 1055 h 87705"/>
                    <a:gd name="connsiteX8" fmla="*/ 129202 w 130257"/>
                    <a:gd name="connsiteY8" fmla="*/ 5978 h 87705"/>
                    <a:gd name="connsiteX9" fmla="*/ 48460 w 130257"/>
                    <a:gd name="connsiteY9" fmla="*/ 86721 h 87705"/>
                    <a:gd name="connsiteX10" fmla="*/ 46209 w 130257"/>
                    <a:gd name="connsiteY10" fmla="*/ 87706 h 8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257" h="87705">
                      <a:moveTo>
                        <a:pt x="46209" y="87706"/>
                      </a:moveTo>
                      <a:cubicBezTo>
                        <a:pt x="45365" y="87706"/>
                        <a:pt x="44380" y="87424"/>
                        <a:pt x="43677" y="86721"/>
                      </a:cubicBezTo>
                      <a:lnTo>
                        <a:pt x="1055" y="44099"/>
                      </a:lnTo>
                      <a:cubicBezTo>
                        <a:pt x="-352" y="42692"/>
                        <a:pt x="-352" y="40442"/>
                        <a:pt x="1055" y="39176"/>
                      </a:cubicBezTo>
                      <a:cubicBezTo>
                        <a:pt x="2462" y="37769"/>
                        <a:pt x="4713" y="37769"/>
                        <a:pt x="5978" y="39176"/>
                      </a:cubicBezTo>
                      <a:lnTo>
                        <a:pt x="46069" y="79266"/>
                      </a:lnTo>
                      <a:lnTo>
                        <a:pt x="124279" y="1055"/>
                      </a:lnTo>
                      <a:cubicBezTo>
                        <a:pt x="125686" y="-352"/>
                        <a:pt x="127936" y="-352"/>
                        <a:pt x="129202" y="1055"/>
                      </a:cubicBezTo>
                      <a:cubicBezTo>
                        <a:pt x="130609" y="2462"/>
                        <a:pt x="130609" y="4712"/>
                        <a:pt x="129202" y="5978"/>
                      </a:cubicBezTo>
                      <a:lnTo>
                        <a:pt x="48460" y="86721"/>
                      </a:lnTo>
                      <a:cubicBezTo>
                        <a:pt x="48038" y="87284"/>
                        <a:pt x="47194" y="87706"/>
                        <a:pt x="46209" y="877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87D417-F66A-4530-B2DE-32E192F8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62" y="4659982"/>
            <a:ext cx="661510" cy="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84E8E-9EBE-4C0F-9914-6BECB9307B34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21B598C-57E4-424C-8BB9-BC5FD5C4B1C0}"/>
              </a:ext>
            </a:extLst>
          </p:cNvPr>
          <p:cNvSpPr/>
          <p:nvPr userDrawn="1"/>
        </p:nvSpPr>
        <p:spPr>
          <a:xfrm>
            <a:off x="3658744" y="1110298"/>
            <a:ext cx="1462282" cy="1440160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75C64911-4394-4F7C-8547-0FA5817ADA5D}"/>
              </a:ext>
            </a:extLst>
          </p:cNvPr>
          <p:cNvSpPr/>
          <p:nvPr userDrawn="1"/>
        </p:nvSpPr>
        <p:spPr>
          <a:xfrm>
            <a:off x="7956376" y="-772265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9B0BB90-4BEA-4B1A-AAB2-BBFBCA7D71DD}"/>
              </a:ext>
            </a:extLst>
          </p:cNvPr>
          <p:cNvSpPr/>
          <p:nvPr/>
        </p:nvSpPr>
        <p:spPr>
          <a:xfrm>
            <a:off x="-22203" y="2238747"/>
            <a:ext cx="2857309" cy="983932"/>
          </a:xfrm>
          <a:custGeom>
            <a:avLst/>
            <a:gdLst>
              <a:gd name="connsiteX0" fmla="*/ 2215896 w 2857309"/>
              <a:gd name="connsiteY0" fmla="*/ 764286 h 983932"/>
              <a:gd name="connsiteX1" fmla="*/ 1894523 w 2857309"/>
              <a:gd name="connsiteY1" fmla="*/ 800386 h 983932"/>
              <a:gd name="connsiteX2" fmla="*/ 1497235 w 2857309"/>
              <a:gd name="connsiteY2" fmla="*/ 460153 h 983932"/>
              <a:gd name="connsiteX3" fmla="*/ 1132713 w 2857309"/>
              <a:gd name="connsiteY3" fmla="*/ 694563 h 983932"/>
              <a:gd name="connsiteX4" fmla="*/ 842963 w 2857309"/>
              <a:gd name="connsiteY4" fmla="*/ 612172 h 983932"/>
              <a:gd name="connsiteX5" fmla="*/ 714089 w 2857309"/>
              <a:gd name="connsiteY5" fmla="*/ 626936 h 983932"/>
              <a:gd name="connsiteX6" fmla="*/ 714470 w 2857309"/>
              <a:gd name="connsiteY6" fmla="*/ 612172 h 983932"/>
              <a:gd name="connsiteX7" fmla="*/ 100394 w 2857309"/>
              <a:gd name="connsiteY7" fmla="*/ 0 h 983932"/>
              <a:gd name="connsiteX8" fmla="*/ 0 w 2857309"/>
              <a:gd name="connsiteY8" fmla="*/ 8287 h 983932"/>
              <a:gd name="connsiteX9" fmla="*/ 0 w 2857309"/>
              <a:gd name="connsiteY9" fmla="*/ 983933 h 983932"/>
              <a:gd name="connsiteX10" fmla="*/ 2857310 w 2857309"/>
              <a:gd name="connsiteY10" fmla="*/ 983933 h 983932"/>
              <a:gd name="connsiteX11" fmla="*/ 2215896 w 2857309"/>
              <a:gd name="connsiteY11" fmla="*/ 764286 h 9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7309" h="983932">
                <a:moveTo>
                  <a:pt x="2215896" y="764286"/>
                </a:moveTo>
                <a:cubicBezTo>
                  <a:pt x="2099215" y="764286"/>
                  <a:pt x="1989677" y="777431"/>
                  <a:pt x="1894523" y="800386"/>
                </a:cubicBezTo>
                <a:cubicBezTo>
                  <a:pt x="1862138" y="607219"/>
                  <a:pt x="1696688" y="460153"/>
                  <a:pt x="1497235" y="460153"/>
                </a:cubicBezTo>
                <a:cubicBezTo>
                  <a:pt x="1336262" y="460153"/>
                  <a:pt x="1197388" y="556070"/>
                  <a:pt x="1132713" y="694563"/>
                </a:cubicBezTo>
                <a:cubicBezTo>
                  <a:pt x="1053941" y="643128"/>
                  <a:pt x="953072" y="612172"/>
                  <a:pt x="842963" y="612172"/>
                </a:cubicBezTo>
                <a:cubicBezTo>
                  <a:pt x="798195" y="612172"/>
                  <a:pt x="754952" y="617411"/>
                  <a:pt x="714089" y="626936"/>
                </a:cubicBezTo>
                <a:cubicBezTo>
                  <a:pt x="714185" y="621983"/>
                  <a:pt x="714470" y="617125"/>
                  <a:pt x="714470" y="612172"/>
                </a:cubicBezTo>
                <a:cubicBezTo>
                  <a:pt x="714565" y="274034"/>
                  <a:pt x="439579" y="0"/>
                  <a:pt x="100394" y="0"/>
                </a:cubicBezTo>
                <a:cubicBezTo>
                  <a:pt x="66199" y="0"/>
                  <a:pt x="32671" y="2953"/>
                  <a:pt x="0" y="8287"/>
                </a:cubicBezTo>
                <a:lnTo>
                  <a:pt x="0" y="983933"/>
                </a:lnTo>
                <a:lnTo>
                  <a:pt x="2857310" y="983933"/>
                </a:lnTo>
                <a:cubicBezTo>
                  <a:pt x="2788063" y="858679"/>
                  <a:pt x="2527268" y="764286"/>
                  <a:pt x="2215896" y="764286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64AB60F-7DA2-46E5-8E7D-7C1D940E236F}"/>
              </a:ext>
            </a:extLst>
          </p:cNvPr>
          <p:cNvSpPr/>
          <p:nvPr userDrawn="1"/>
        </p:nvSpPr>
        <p:spPr>
          <a:xfrm>
            <a:off x="7406946" y="2329996"/>
            <a:ext cx="1737054" cy="892587"/>
          </a:xfrm>
          <a:custGeom>
            <a:avLst/>
            <a:gdLst>
              <a:gd name="connsiteX0" fmla="*/ 1185958 w 1737054"/>
              <a:gd name="connsiteY0" fmla="*/ 444818 h 892587"/>
              <a:gd name="connsiteX1" fmla="*/ 1062609 w 1737054"/>
              <a:gd name="connsiteY1" fmla="*/ 415004 h 892587"/>
              <a:gd name="connsiteX2" fmla="*/ 752189 w 1737054"/>
              <a:gd name="connsiteY2" fmla="*/ 723233 h 892587"/>
              <a:gd name="connsiteX3" fmla="*/ 501110 w 1737054"/>
              <a:gd name="connsiteY3" fmla="*/ 690563 h 892587"/>
              <a:gd name="connsiteX4" fmla="*/ 0 w 1737054"/>
              <a:gd name="connsiteY4" fmla="*/ 892588 h 892587"/>
              <a:gd name="connsiteX5" fmla="*/ 1730978 w 1737054"/>
              <a:gd name="connsiteY5" fmla="*/ 892588 h 892587"/>
              <a:gd name="connsiteX6" fmla="*/ 1736979 w 1737054"/>
              <a:gd name="connsiteY6" fmla="*/ 0 h 892587"/>
              <a:gd name="connsiteX7" fmla="*/ 1185958 w 1737054"/>
              <a:gd name="connsiteY7" fmla="*/ 444818 h 89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054" h="892587">
                <a:moveTo>
                  <a:pt x="1185958" y="444818"/>
                </a:moveTo>
                <a:cubicBezTo>
                  <a:pt x="1148048" y="425768"/>
                  <a:pt x="1106424" y="415004"/>
                  <a:pt x="1062609" y="415004"/>
                </a:cubicBezTo>
                <a:cubicBezTo>
                  <a:pt x="906780" y="415004"/>
                  <a:pt x="777526" y="548259"/>
                  <a:pt x="752189" y="723233"/>
                </a:cubicBezTo>
                <a:cubicBezTo>
                  <a:pt x="677894" y="702469"/>
                  <a:pt x="592264" y="690563"/>
                  <a:pt x="501110" y="690563"/>
                </a:cubicBezTo>
                <a:cubicBezTo>
                  <a:pt x="257842" y="690563"/>
                  <a:pt x="54102" y="779145"/>
                  <a:pt x="0" y="892588"/>
                </a:cubicBezTo>
                <a:lnTo>
                  <a:pt x="1730978" y="892588"/>
                </a:lnTo>
                <a:cubicBezTo>
                  <a:pt x="1731169" y="594360"/>
                  <a:pt x="1737836" y="297085"/>
                  <a:pt x="1736979" y="0"/>
                </a:cubicBezTo>
                <a:cubicBezTo>
                  <a:pt x="1520381" y="20288"/>
                  <a:pt x="1313307" y="227838"/>
                  <a:pt x="1185958" y="444818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8DACB13A-F84A-412A-BFB5-497537E134A3}"/>
              </a:ext>
            </a:extLst>
          </p:cNvPr>
          <p:cNvGrpSpPr/>
          <p:nvPr/>
        </p:nvGrpSpPr>
        <p:grpSpPr>
          <a:xfrm>
            <a:off x="2123728" y="1899615"/>
            <a:ext cx="4670470" cy="1321996"/>
            <a:chOff x="2123728" y="1899615"/>
            <a:chExt cx="4670470" cy="1321996"/>
          </a:xfrm>
          <a:solidFill>
            <a:srgbClr val="000000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3710308" y="2181115"/>
              <a:ext cx="1229111" cy="1040496"/>
              <a:chOff x="3710308" y="2181115"/>
              <a:chExt cx="1229111" cy="1040496"/>
            </a:xfrm>
            <a:solidFill>
              <a:srgbClr val="000000"/>
            </a:solidFill>
          </p:grpSpPr>
          <p:grpSp>
            <p:nvGrpSpPr>
              <p:cNvPr id="1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975353" y="2823391"/>
                <a:ext cx="964066" cy="199149"/>
                <a:chOff x="3975353" y="2823391"/>
                <a:chExt cx="964066" cy="199149"/>
              </a:xfrm>
              <a:solidFill>
                <a:srgbClr val="000000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85E9805-0EA0-4C81-8772-52C64B496F3C}"/>
                    </a:ext>
                  </a:extLst>
                </p:cNvPr>
                <p:cNvSpPr/>
                <p:nvPr/>
              </p:nvSpPr>
              <p:spPr>
                <a:xfrm>
                  <a:off x="4417864" y="2823391"/>
                  <a:ext cx="521555" cy="199149"/>
                </a:xfrm>
                <a:custGeom>
                  <a:avLst/>
                  <a:gdLst>
                    <a:gd name="connsiteX0" fmla="*/ 421981 w 521555"/>
                    <a:gd name="connsiteY0" fmla="*/ 199149 h 199149"/>
                    <a:gd name="connsiteX1" fmla="*/ 521556 w 521555"/>
                    <a:gd name="connsiteY1" fmla="*/ 99575 h 199149"/>
                    <a:gd name="connsiteX2" fmla="*/ 421981 w 521555"/>
                    <a:gd name="connsiteY2" fmla="*/ 0 h 199149"/>
                    <a:gd name="connsiteX3" fmla="*/ 0 w 521555"/>
                    <a:gd name="connsiteY3" fmla="*/ 0 h 199149"/>
                    <a:gd name="connsiteX4" fmla="*/ 0 w 521555"/>
                    <a:gd name="connsiteY4" fmla="*/ 199149 h 199149"/>
                    <a:gd name="connsiteX5" fmla="*/ 421981 w 521555"/>
                    <a:gd name="connsiteY5" fmla="*/ 199149 h 19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1555" h="199149">
                      <a:moveTo>
                        <a:pt x="421981" y="199149"/>
                      </a:moveTo>
                      <a:cubicBezTo>
                        <a:pt x="476882" y="199149"/>
                        <a:pt x="521556" y="154475"/>
                        <a:pt x="521556" y="99575"/>
                      </a:cubicBezTo>
                      <a:cubicBezTo>
                        <a:pt x="521556" y="44674"/>
                        <a:pt x="476882" y="0"/>
                        <a:pt x="421981" y="0"/>
                      </a:cubicBezTo>
                      <a:lnTo>
                        <a:pt x="0" y="0"/>
                      </a:lnTo>
                      <a:lnTo>
                        <a:pt x="0" y="199149"/>
                      </a:lnTo>
                      <a:lnTo>
                        <a:pt x="421981" y="199149"/>
                      </a:lnTo>
                      <a:close/>
                    </a:path>
                  </a:pathLst>
                </a:custGeom>
                <a:solidFill>
                  <a:srgbClr val="6C9ED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FFDF67-C53C-47F8-8002-8E3C93933CBA}"/>
                    </a:ext>
                  </a:extLst>
                </p:cNvPr>
                <p:cNvSpPr/>
                <p:nvPr/>
              </p:nvSpPr>
              <p:spPr>
                <a:xfrm>
                  <a:off x="3975353" y="2823391"/>
                  <a:ext cx="621563" cy="199072"/>
                </a:xfrm>
                <a:custGeom>
                  <a:avLst/>
                  <a:gdLst>
                    <a:gd name="connsiteX0" fmla="*/ 31679 w 621563"/>
                    <a:gd name="connsiteY0" fmla="*/ 167547 h 199072"/>
                    <a:gd name="connsiteX1" fmla="*/ 31679 w 621563"/>
                    <a:gd name="connsiteY1" fmla="*/ 31679 h 199072"/>
                    <a:gd name="connsiteX2" fmla="*/ 15840 w 621563"/>
                    <a:gd name="connsiteY2" fmla="*/ 31679 h 199072"/>
                    <a:gd name="connsiteX3" fmla="*/ 0 w 621563"/>
                    <a:gd name="connsiteY3" fmla="*/ 15840 h 199072"/>
                    <a:gd name="connsiteX4" fmla="*/ 15840 w 621563"/>
                    <a:gd name="connsiteY4" fmla="*/ 0 h 199072"/>
                    <a:gd name="connsiteX5" fmla="*/ 519095 w 621563"/>
                    <a:gd name="connsiteY5" fmla="*/ 0 h 199072"/>
                    <a:gd name="connsiteX6" fmla="*/ 621438 w 621563"/>
                    <a:gd name="connsiteY6" fmla="*/ 94500 h 199072"/>
                    <a:gd name="connsiteX7" fmla="*/ 522017 w 621563"/>
                    <a:gd name="connsiteY7" fmla="*/ 199072 h 199072"/>
                    <a:gd name="connsiteX8" fmla="*/ 15840 w 621563"/>
                    <a:gd name="connsiteY8" fmla="*/ 199072 h 199072"/>
                    <a:gd name="connsiteX9" fmla="*/ 0 w 621563"/>
                    <a:gd name="connsiteY9" fmla="*/ 183233 h 199072"/>
                    <a:gd name="connsiteX10" fmla="*/ 15840 w 621563"/>
                    <a:gd name="connsiteY10" fmla="*/ 167393 h 199072"/>
                    <a:gd name="connsiteX11" fmla="*/ 31679 w 621563"/>
                    <a:gd name="connsiteY11" fmla="*/ 167393 h 19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1563" h="199072">
                      <a:moveTo>
                        <a:pt x="31679" y="167547"/>
                      </a:moveTo>
                      <a:lnTo>
                        <a:pt x="31679" y="31679"/>
                      </a:lnTo>
                      <a:lnTo>
                        <a:pt x="15840" y="31679"/>
                      </a:lnTo>
                      <a:cubicBezTo>
                        <a:pt x="7074" y="31679"/>
                        <a:pt x="0" y="24605"/>
                        <a:pt x="0" y="15840"/>
                      </a:cubicBezTo>
                      <a:cubicBezTo>
                        <a:pt x="0" y="7151"/>
                        <a:pt x="7074" y="0"/>
                        <a:pt x="15840" y="0"/>
                      </a:cubicBezTo>
                      <a:lnTo>
                        <a:pt x="519095" y="0"/>
                      </a:lnTo>
                      <a:cubicBezTo>
                        <a:pt x="572612" y="0"/>
                        <a:pt x="618746" y="41060"/>
                        <a:pt x="621438" y="94500"/>
                      </a:cubicBezTo>
                      <a:cubicBezTo>
                        <a:pt x="624283" y="151630"/>
                        <a:pt x="578532" y="199072"/>
                        <a:pt x="522017" y="199072"/>
                      </a:cubicBezTo>
                      <a:lnTo>
                        <a:pt x="15840" y="199072"/>
                      </a:lnTo>
                      <a:cubicBezTo>
                        <a:pt x="7074" y="199072"/>
                        <a:pt x="0" y="191998"/>
                        <a:pt x="0" y="183233"/>
                      </a:cubicBezTo>
                      <a:cubicBezTo>
                        <a:pt x="0" y="174467"/>
                        <a:pt x="7074" y="167393"/>
                        <a:pt x="15840" y="167393"/>
                      </a:cubicBezTo>
                      <a:lnTo>
                        <a:pt x="31679" y="167393"/>
                      </a:lnTo>
                      <a:close/>
                    </a:path>
                  </a:pathLst>
                </a:custGeom>
                <a:solidFill>
                  <a:srgbClr val="72A3D4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186FBA1-343A-41B1-A897-B52A5C2567CE}"/>
                    </a:ext>
                  </a:extLst>
                </p:cNvPr>
                <p:cNvSpPr/>
                <p:nvPr/>
              </p:nvSpPr>
              <p:spPr>
                <a:xfrm>
                  <a:off x="4007033" y="2855070"/>
                  <a:ext cx="558309" cy="135867"/>
                </a:xfrm>
                <a:custGeom>
                  <a:avLst/>
                  <a:gdLst>
                    <a:gd name="connsiteX0" fmla="*/ 490338 w 558309"/>
                    <a:gd name="connsiteY0" fmla="*/ 135868 h 135867"/>
                    <a:gd name="connsiteX1" fmla="*/ 0 w 558309"/>
                    <a:gd name="connsiteY1" fmla="*/ 135868 h 135867"/>
                    <a:gd name="connsiteX2" fmla="*/ 0 w 558309"/>
                    <a:gd name="connsiteY2" fmla="*/ 0 h 135867"/>
                    <a:gd name="connsiteX3" fmla="*/ 490338 w 558309"/>
                    <a:gd name="connsiteY3" fmla="*/ 0 h 135867"/>
                    <a:gd name="connsiteX4" fmla="*/ 558310 w 558309"/>
                    <a:gd name="connsiteY4" fmla="*/ 67972 h 135867"/>
                    <a:gd name="connsiteX5" fmla="*/ 490338 w 558309"/>
                    <a:gd name="connsiteY5" fmla="*/ 135868 h 135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09" h="135867">
                      <a:moveTo>
                        <a:pt x="490338" y="135868"/>
                      </a:moveTo>
                      <a:lnTo>
                        <a:pt x="0" y="135868"/>
                      </a:lnTo>
                      <a:lnTo>
                        <a:pt x="0" y="0"/>
                      </a:lnTo>
                      <a:lnTo>
                        <a:pt x="490338" y="0"/>
                      </a:lnTo>
                      <a:cubicBezTo>
                        <a:pt x="527861" y="0"/>
                        <a:pt x="558310" y="30449"/>
                        <a:pt x="558310" y="67972"/>
                      </a:cubicBezTo>
                      <a:cubicBezTo>
                        <a:pt x="558233" y="105419"/>
                        <a:pt x="527861" y="135868"/>
                        <a:pt x="490338" y="135868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007033" y="2887057"/>
                  <a:ext cx="481341" cy="71816"/>
                  <a:chOff x="4007033" y="2887057"/>
                  <a:chExt cx="481341" cy="71816"/>
                </a:xfrm>
                <a:solidFill>
                  <a:srgbClr val="CBD9D9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E5A2D6E7-BCE0-48E0-9781-1EFFA4A000B1}"/>
                      </a:ext>
                    </a:extLst>
                  </p:cNvPr>
                  <p:cNvSpPr/>
                  <p:nvPr/>
                </p:nvSpPr>
                <p:spPr>
                  <a:xfrm>
                    <a:off x="4007033" y="2887057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AA0A5CC-EA13-40D4-8728-D3CF76F7AFEE}"/>
                      </a:ext>
                    </a:extLst>
                  </p:cNvPr>
                  <p:cNvSpPr/>
                  <p:nvPr/>
                </p:nvSpPr>
                <p:spPr>
                  <a:xfrm>
                    <a:off x="4007033" y="2908433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2D221636-D6AA-4575-9FEC-28D4806DC833}"/>
                      </a:ext>
                    </a:extLst>
                  </p:cNvPr>
                  <p:cNvSpPr/>
                  <p:nvPr/>
                </p:nvSpPr>
                <p:spPr>
                  <a:xfrm>
                    <a:off x="4007033" y="2929809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D47ECB29-9644-48B7-B2AD-F3AB613ABEC1}"/>
                      </a:ext>
                    </a:extLst>
                  </p:cNvPr>
                  <p:cNvSpPr/>
                  <p:nvPr/>
                </p:nvSpPr>
                <p:spPr>
                  <a:xfrm>
                    <a:off x="4007033" y="2951184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916377" y="2301451"/>
                <a:ext cx="987210" cy="199149"/>
                <a:chOff x="3916377" y="2301451"/>
                <a:chExt cx="987210" cy="199149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03E7B061-3E99-4F99-A3B4-AF9D80507F58}"/>
                    </a:ext>
                  </a:extLst>
                </p:cNvPr>
                <p:cNvSpPr/>
                <p:nvPr/>
              </p:nvSpPr>
              <p:spPr>
                <a:xfrm>
                  <a:off x="3916377" y="2301451"/>
                  <a:ext cx="621514" cy="199149"/>
                </a:xfrm>
                <a:custGeom>
                  <a:avLst/>
                  <a:gdLst>
                    <a:gd name="connsiteX0" fmla="*/ 99575 w 621514"/>
                    <a:gd name="connsiteY0" fmla="*/ 199149 h 199149"/>
                    <a:gd name="connsiteX1" fmla="*/ 0 w 621514"/>
                    <a:gd name="connsiteY1" fmla="*/ 99575 h 199149"/>
                    <a:gd name="connsiteX2" fmla="*/ 99575 w 621514"/>
                    <a:gd name="connsiteY2" fmla="*/ 0 h 199149"/>
                    <a:gd name="connsiteX3" fmla="*/ 621515 w 621514"/>
                    <a:gd name="connsiteY3" fmla="*/ 0 h 199149"/>
                    <a:gd name="connsiteX4" fmla="*/ 621515 w 621514"/>
                    <a:gd name="connsiteY4" fmla="*/ 199149 h 199149"/>
                    <a:gd name="connsiteX5" fmla="*/ 99575 w 621514"/>
                    <a:gd name="connsiteY5" fmla="*/ 199149 h 19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514" h="199149">
                      <a:moveTo>
                        <a:pt x="99575" y="199149"/>
                      </a:moveTo>
                      <a:cubicBezTo>
                        <a:pt x="44674" y="199149"/>
                        <a:pt x="0" y="154475"/>
                        <a:pt x="0" y="99575"/>
                      </a:cubicBezTo>
                      <a:cubicBezTo>
                        <a:pt x="0" y="44674"/>
                        <a:pt x="44674" y="0"/>
                        <a:pt x="99575" y="0"/>
                      </a:cubicBezTo>
                      <a:lnTo>
                        <a:pt x="621515" y="0"/>
                      </a:lnTo>
                      <a:lnTo>
                        <a:pt x="621515" y="199149"/>
                      </a:lnTo>
                      <a:lnTo>
                        <a:pt x="99575" y="199149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F67718CA-E45B-404A-9734-6B97211DDC29}"/>
                    </a:ext>
                  </a:extLst>
                </p:cNvPr>
                <p:cNvSpPr/>
                <p:nvPr/>
              </p:nvSpPr>
              <p:spPr>
                <a:xfrm>
                  <a:off x="4358916" y="2301451"/>
                  <a:ext cx="544672" cy="199072"/>
                </a:xfrm>
                <a:custGeom>
                  <a:avLst/>
                  <a:gdLst>
                    <a:gd name="connsiteX0" fmla="*/ 512993 w 544672"/>
                    <a:gd name="connsiteY0" fmla="*/ 167547 h 199072"/>
                    <a:gd name="connsiteX1" fmla="*/ 512993 w 544672"/>
                    <a:gd name="connsiteY1" fmla="*/ 31680 h 199072"/>
                    <a:gd name="connsiteX2" fmla="*/ 528832 w 544672"/>
                    <a:gd name="connsiteY2" fmla="*/ 31680 h 199072"/>
                    <a:gd name="connsiteX3" fmla="*/ 544672 w 544672"/>
                    <a:gd name="connsiteY3" fmla="*/ 15840 h 199072"/>
                    <a:gd name="connsiteX4" fmla="*/ 528832 w 544672"/>
                    <a:gd name="connsiteY4" fmla="*/ 0 h 199072"/>
                    <a:gd name="connsiteX5" fmla="*/ 102469 w 544672"/>
                    <a:gd name="connsiteY5" fmla="*/ 0 h 199072"/>
                    <a:gd name="connsiteX6" fmla="*/ 126 w 544672"/>
                    <a:gd name="connsiteY6" fmla="*/ 94500 h 199072"/>
                    <a:gd name="connsiteX7" fmla="*/ 99547 w 544672"/>
                    <a:gd name="connsiteY7" fmla="*/ 199072 h 199072"/>
                    <a:gd name="connsiteX8" fmla="*/ 528832 w 544672"/>
                    <a:gd name="connsiteY8" fmla="*/ 199072 h 199072"/>
                    <a:gd name="connsiteX9" fmla="*/ 544672 w 544672"/>
                    <a:gd name="connsiteY9" fmla="*/ 183233 h 199072"/>
                    <a:gd name="connsiteX10" fmla="*/ 528832 w 544672"/>
                    <a:gd name="connsiteY10" fmla="*/ 167393 h 199072"/>
                    <a:gd name="connsiteX11" fmla="*/ 512993 w 544672"/>
                    <a:gd name="connsiteY11" fmla="*/ 167393 h 19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4672" h="199072">
                      <a:moveTo>
                        <a:pt x="512993" y="167547"/>
                      </a:moveTo>
                      <a:lnTo>
                        <a:pt x="512993" y="31680"/>
                      </a:lnTo>
                      <a:lnTo>
                        <a:pt x="528832" y="31680"/>
                      </a:lnTo>
                      <a:cubicBezTo>
                        <a:pt x="537598" y="31680"/>
                        <a:pt x="544672" y="24605"/>
                        <a:pt x="544672" y="15840"/>
                      </a:cubicBezTo>
                      <a:cubicBezTo>
                        <a:pt x="544672" y="7074"/>
                        <a:pt x="537598" y="0"/>
                        <a:pt x="528832" y="0"/>
                      </a:cubicBezTo>
                      <a:lnTo>
                        <a:pt x="102469" y="0"/>
                      </a:lnTo>
                      <a:cubicBezTo>
                        <a:pt x="48952" y="0"/>
                        <a:pt x="2817" y="41060"/>
                        <a:pt x="126" y="94500"/>
                      </a:cubicBezTo>
                      <a:cubicBezTo>
                        <a:pt x="-2719" y="151630"/>
                        <a:pt x="43032" y="199072"/>
                        <a:pt x="99547" y="199072"/>
                      </a:cubicBezTo>
                      <a:lnTo>
                        <a:pt x="528832" y="199072"/>
                      </a:lnTo>
                      <a:cubicBezTo>
                        <a:pt x="537598" y="199072"/>
                        <a:pt x="544672" y="191998"/>
                        <a:pt x="544672" y="183233"/>
                      </a:cubicBezTo>
                      <a:cubicBezTo>
                        <a:pt x="544672" y="174467"/>
                        <a:pt x="537598" y="167393"/>
                        <a:pt x="528832" y="167393"/>
                      </a:cubicBezTo>
                      <a:lnTo>
                        <a:pt x="512993" y="16739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EF4C359-BFB3-434C-8199-9B4A3667350B}"/>
                    </a:ext>
                  </a:extLst>
                </p:cNvPr>
                <p:cNvSpPr/>
                <p:nvPr/>
              </p:nvSpPr>
              <p:spPr>
                <a:xfrm>
                  <a:off x="4390491" y="2333130"/>
                  <a:ext cx="489107" cy="135867"/>
                </a:xfrm>
                <a:custGeom>
                  <a:avLst/>
                  <a:gdLst>
                    <a:gd name="connsiteX0" fmla="*/ 67972 w 489107"/>
                    <a:gd name="connsiteY0" fmla="*/ 135867 h 135867"/>
                    <a:gd name="connsiteX1" fmla="*/ 489107 w 489107"/>
                    <a:gd name="connsiteY1" fmla="*/ 135867 h 135867"/>
                    <a:gd name="connsiteX2" fmla="*/ 489107 w 489107"/>
                    <a:gd name="connsiteY2" fmla="*/ 0 h 135867"/>
                    <a:gd name="connsiteX3" fmla="*/ 67972 w 489107"/>
                    <a:gd name="connsiteY3" fmla="*/ 0 h 135867"/>
                    <a:gd name="connsiteX4" fmla="*/ 0 w 489107"/>
                    <a:gd name="connsiteY4" fmla="*/ 67972 h 135867"/>
                    <a:gd name="connsiteX5" fmla="*/ 67972 w 489107"/>
                    <a:gd name="connsiteY5" fmla="*/ 135867 h 135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9107" h="135867">
                      <a:moveTo>
                        <a:pt x="67972" y="135867"/>
                      </a:moveTo>
                      <a:lnTo>
                        <a:pt x="489107" y="135867"/>
                      </a:lnTo>
                      <a:lnTo>
                        <a:pt x="489107" y="0"/>
                      </a:lnTo>
                      <a:lnTo>
                        <a:pt x="67972" y="0"/>
                      </a:lnTo>
                      <a:cubicBezTo>
                        <a:pt x="30449" y="0"/>
                        <a:pt x="0" y="30449"/>
                        <a:pt x="0" y="67972"/>
                      </a:cubicBezTo>
                      <a:cubicBezTo>
                        <a:pt x="0" y="105495"/>
                        <a:pt x="30449" y="135867"/>
                        <a:pt x="67972" y="135867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4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467382" y="2365194"/>
                  <a:ext cx="404449" cy="71739"/>
                  <a:chOff x="4467382" y="2365194"/>
                  <a:chExt cx="404449" cy="71739"/>
                </a:xfrm>
                <a:solidFill>
                  <a:srgbClr val="CBD9D9"/>
                </a:solidFill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93950D0E-65CE-43B4-91B1-7D0F810E056C}"/>
                      </a:ext>
                    </a:extLst>
                  </p:cNvPr>
                  <p:cNvSpPr/>
                  <p:nvPr/>
                </p:nvSpPr>
                <p:spPr>
                  <a:xfrm>
                    <a:off x="4467382" y="2365194"/>
                    <a:ext cx="404449" cy="7689"/>
                  </a:xfrm>
                  <a:custGeom>
                    <a:avLst/>
                    <a:gdLst>
                      <a:gd name="connsiteX0" fmla="*/ 0 w 404449"/>
                      <a:gd name="connsiteY0" fmla="*/ 0 h 7689"/>
                      <a:gd name="connsiteX1" fmla="*/ 404450 w 404449"/>
                      <a:gd name="connsiteY1" fmla="*/ 0 h 7689"/>
                      <a:gd name="connsiteX2" fmla="*/ 404450 w 404449"/>
                      <a:gd name="connsiteY2" fmla="*/ 7689 h 7689"/>
                      <a:gd name="connsiteX3" fmla="*/ 0 w 404449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449" h="7689">
                        <a:moveTo>
                          <a:pt x="0" y="0"/>
                        </a:moveTo>
                        <a:lnTo>
                          <a:pt x="404450" y="0"/>
                        </a:lnTo>
                        <a:lnTo>
                          <a:pt x="40445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E0D0BCBF-16DB-4486-BACC-35430D7009A1}"/>
                      </a:ext>
                    </a:extLst>
                  </p:cNvPr>
                  <p:cNvSpPr/>
                  <p:nvPr/>
                </p:nvSpPr>
                <p:spPr>
                  <a:xfrm>
                    <a:off x="4467382" y="2386570"/>
                    <a:ext cx="404449" cy="7689"/>
                  </a:xfrm>
                  <a:custGeom>
                    <a:avLst/>
                    <a:gdLst>
                      <a:gd name="connsiteX0" fmla="*/ 0 w 404449"/>
                      <a:gd name="connsiteY0" fmla="*/ 0 h 7689"/>
                      <a:gd name="connsiteX1" fmla="*/ 404450 w 404449"/>
                      <a:gd name="connsiteY1" fmla="*/ 0 h 7689"/>
                      <a:gd name="connsiteX2" fmla="*/ 404450 w 404449"/>
                      <a:gd name="connsiteY2" fmla="*/ 7689 h 7689"/>
                      <a:gd name="connsiteX3" fmla="*/ 0 w 404449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449" h="7689">
                        <a:moveTo>
                          <a:pt x="0" y="0"/>
                        </a:moveTo>
                        <a:lnTo>
                          <a:pt x="404450" y="0"/>
                        </a:lnTo>
                        <a:lnTo>
                          <a:pt x="40445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DF167E28-F410-4479-AD6E-F5D2D344C282}"/>
                      </a:ext>
                    </a:extLst>
                  </p:cNvPr>
                  <p:cNvSpPr/>
                  <p:nvPr/>
                </p:nvSpPr>
                <p:spPr>
                  <a:xfrm>
                    <a:off x="4467382" y="2407869"/>
                    <a:ext cx="404449" cy="7689"/>
                  </a:xfrm>
                  <a:custGeom>
                    <a:avLst/>
                    <a:gdLst>
                      <a:gd name="connsiteX0" fmla="*/ 0 w 404449"/>
                      <a:gd name="connsiteY0" fmla="*/ 0 h 7689"/>
                      <a:gd name="connsiteX1" fmla="*/ 404450 w 404449"/>
                      <a:gd name="connsiteY1" fmla="*/ 0 h 7689"/>
                      <a:gd name="connsiteX2" fmla="*/ 404450 w 404449"/>
                      <a:gd name="connsiteY2" fmla="*/ 7689 h 7689"/>
                      <a:gd name="connsiteX3" fmla="*/ 0 w 404449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449" h="7689">
                        <a:moveTo>
                          <a:pt x="0" y="0"/>
                        </a:moveTo>
                        <a:lnTo>
                          <a:pt x="404450" y="0"/>
                        </a:lnTo>
                        <a:lnTo>
                          <a:pt x="40445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1ADC6F5C-11CB-4713-A045-4707D9D1147E}"/>
                      </a:ext>
                    </a:extLst>
                  </p:cNvPr>
                  <p:cNvSpPr/>
                  <p:nvPr/>
                </p:nvSpPr>
                <p:spPr>
                  <a:xfrm>
                    <a:off x="4467382" y="2429244"/>
                    <a:ext cx="404449" cy="7689"/>
                  </a:xfrm>
                  <a:custGeom>
                    <a:avLst/>
                    <a:gdLst>
                      <a:gd name="connsiteX0" fmla="*/ 0 w 404449"/>
                      <a:gd name="connsiteY0" fmla="*/ 0 h 7689"/>
                      <a:gd name="connsiteX1" fmla="*/ 404450 w 404449"/>
                      <a:gd name="connsiteY1" fmla="*/ 0 h 7689"/>
                      <a:gd name="connsiteX2" fmla="*/ 404450 w 404449"/>
                      <a:gd name="connsiteY2" fmla="*/ 7689 h 7689"/>
                      <a:gd name="connsiteX3" fmla="*/ 0 w 404449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449" h="7689">
                        <a:moveTo>
                          <a:pt x="0" y="0"/>
                        </a:moveTo>
                        <a:lnTo>
                          <a:pt x="404450" y="0"/>
                        </a:lnTo>
                        <a:lnTo>
                          <a:pt x="40445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9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785739" y="2947263"/>
                <a:ext cx="1064102" cy="274349"/>
                <a:chOff x="3785739" y="2947263"/>
                <a:chExt cx="1064102" cy="274349"/>
              </a:xfrm>
              <a:solidFill>
                <a:srgbClr val="000000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C2515C8-18F6-4DA5-8F31-68A6EB40E6A4}"/>
                    </a:ext>
                  </a:extLst>
                </p:cNvPr>
                <p:cNvSpPr/>
                <p:nvPr/>
              </p:nvSpPr>
              <p:spPr>
                <a:xfrm>
                  <a:off x="3785739" y="3022463"/>
                  <a:ext cx="621514" cy="199149"/>
                </a:xfrm>
                <a:custGeom>
                  <a:avLst/>
                  <a:gdLst>
                    <a:gd name="connsiteX0" fmla="*/ 99575 w 621514"/>
                    <a:gd name="connsiteY0" fmla="*/ 199149 h 199149"/>
                    <a:gd name="connsiteX1" fmla="*/ 0 w 621514"/>
                    <a:gd name="connsiteY1" fmla="*/ 99574 h 199149"/>
                    <a:gd name="connsiteX2" fmla="*/ 99575 w 621514"/>
                    <a:gd name="connsiteY2" fmla="*/ 0 h 199149"/>
                    <a:gd name="connsiteX3" fmla="*/ 621515 w 621514"/>
                    <a:gd name="connsiteY3" fmla="*/ 0 h 199149"/>
                    <a:gd name="connsiteX4" fmla="*/ 621515 w 621514"/>
                    <a:gd name="connsiteY4" fmla="*/ 199149 h 199149"/>
                    <a:gd name="connsiteX5" fmla="*/ 99575 w 621514"/>
                    <a:gd name="connsiteY5" fmla="*/ 199149 h 19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514" h="199149">
                      <a:moveTo>
                        <a:pt x="99575" y="199149"/>
                      </a:moveTo>
                      <a:cubicBezTo>
                        <a:pt x="44674" y="199149"/>
                        <a:pt x="0" y="154475"/>
                        <a:pt x="0" y="99574"/>
                      </a:cubicBezTo>
                      <a:cubicBezTo>
                        <a:pt x="0" y="44674"/>
                        <a:pt x="44674" y="0"/>
                        <a:pt x="99575" y="0"/>
                      </a:cubicBezTo>
                      <a:lnTo>
                        <a:pt x="621515" y="0"/>
                      </a:lnTo>
                      <a:lnTo>
                        <a:pt x="621515" y="199149"/>
                      </a:lnTo>
                      <a:lnTo>
                        <a:pt x="99575" y="199149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1B8FA41-883A-48BB-8442-DE22D89E2764}"/>
                    </a:ext>
                  </a:extLst>
                </p:cNvPr>
                <p:cNvSpPr/>
                <p:nvPr/>
              </p:nvSpPr>
              <p:spPr>
                <a:xfrm>
                  <a:off x="4228278" y="3022463"/>
                  <a:ext cx="621563" cy="199072"/>
                </a:xfrm>
                <a:custGeom>
                  <a:avLst/>
                  <a:gdLst>
                    <a:gd name="connsiteX0" fmla="*/ 589884 w 621563"/>
                    <a:gd name="connsiteY0" fmla="*/ 167547 h 199072"/>
                    <a:gd name="connsiteX1" fmla="*/ 589884 w 621563"/>
                    <a:gd name="connsiteY1" fmla="*/ 31679 h 199072"/>
                    <a:gd name="connsiteX2" fmla="*/ 605724 w 621563"/>
                    <a:gd name="connsiteY2" fmla="*/ 31679 h 199072"/>
                    <a:gd name="connsiteX3" fmla="*/ 621564 w 621563"/>
                    <a:gd name="connsiteY3" fmla="*/ 15840 h 199072"/>
                    <a:gd name="connsiteX4" fmla="*/ 605724 w 621563"/>
                    <a:gd name="connsiteY4" fmla="*/ 0 h 199072"/>
                    <a:gd name="connsiteX5" fmla="*/ 102469 w 621563"/>
                    <a:gd name="connsiteY5" fmla="*/ 0 h 199072"/>
                    <a:gd name="connsiteX6" fmla="*/ 126 w 621563"/>
                    <a:gd name="connsiteY6" fmla="*/ 94500 h 199072"/>
                    <a:gd name="connsiteX7" fmla="*/ 99547 w 621563"/>
                    <a:gd name="connsiteY7" fmla="*/ 199072 h 199072"/>
                    <a:gd name="connsiteX8" fmla="*/ 605724 w 621563"/>
                    <a:gd name="connsiteY8" fmla="*/ 199072 h 199072"/>
                    <a:gd name="connsiteX9" fmla="*/ 621564 w 621563"/>
                    <a:gd name="connsiteY9" fmla="*/ 183233 h 199072"/>
                    <a:gd name="connsiteX10" fmla="*/ 605724 w 621563"/>
                    <a:gd name="connsiteY10" fmla="*/ 167393 h 199072"/>
                    <a:gd name="connsiteX11" fmla="*/ 589884 w 621563"/>
                    <a:gd name="connsiteY11" fmla="*/ 167393 h 19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1563" h="199072">
                      <a:moveTo>
                        <a:pt x="589884" y="167547"/>
                      </a:moveTo>
                      <a:lnTo>
                        <a:pt x="589884" y="31679"/>
                      </a:lnTo>
                      <a:lnTo>
                        <a:pt x="605724" y="31679"/>
                      </a:lnTo>
                      <a:cubicBezTo>
                        <a:pt x="614489" y="31679"/>
                        <a:pt x="621564" y="24605"/>
                        <a:pt x="621564" y="15840"/>
                      </a:cubicBezTo>
                      <a:cubicBezTo>
                        <a:pt x="621564" y="7074"/>
                        <a:pt x="614489" y="0"/>
                        <a:pt x="605724" y="0"/>
                      </a:cubicBezTo>
                      <a:lnTo>
                        <a:pt x="102469" y="0"/>
                      </a:lnTo>
                      <a:cubicBezTo>
                        <a:pt x="48952" y="0"/>
                        <a:pt x="2817" y="41060"/>
                        <a:pt x="126" y="94500"/>
                      </a:cubicBezTo>
                      <a:cubicBezTo>
                        <a:pt x="-2719" y="151630"/>
                        <a:pt x="43031" y="199072"/>
                        <a:pt x="99547" y="199072"/>
                      </a:cubicBezTo>
                      <a:lnTo>
                        <a:pt x="605724" y="199072"/>
                      </a:lnTo>
                      <a:cubicBezTo>
                        <a:pt x="614489" y="199072"/>
                        <a:pt x="621564" y="191998"/>
                        <a:pt x="621564" y="183233"/>
                      </a:cubicBezTo>
                      <a:cubicBezTo>
                        <a:pt x="621564" y="174467"/>
                        <a:pt x="614489" y="167393"/>
                        <a:pt x="605724" y="167393"/>
                      </a:cubicBezTo>
                      <a:lnTo>
                        <a:pt x="589884" y="16739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A8B942D3-5C8B-4B49-8467-C3440098464B}"/>
                    </a:ext>
                  </a:extLst>
                </p:cNvPr>
                <p:cNvSpPr/>
                <p:nvPr/>
              </p:nvSpPr>
              <p:spPr>
                <a:xfrm>
                  <a:off x="4259852" y="3054142"/>
                  <a:ext cx="565998" cy="135867"/>
                </a:xfrm>
                <a:custGeom>
                  <a:avLst/>
                  <a:gdLst>
                    <a:gd name="connsiteX0" fmla="*/ 67972 w 565998"/>
                    <a:gd name="connsiteY0" fmla="*/ 135868 h 135867"/>
                    <a:gd name="connsiteX1" fmla="*/ 565999 w 565998"/>
                    <a:gd name="connsiteY1" fmla="*/ 135868 h 135867"/>
                    <a:gd name="connsiteX2" fmla="*/ 565999 w 565998"/>
                    <a:gd name="connsiteY2" fmla="*/ 0 h 135867"/>
                    <a:gd name="connsiteX3" fmla="*/ 67972 w 565998"/>
                    <a:gd name="connsiteY3" fmla="*/ 0 h 135867"/>
                    <a:gd name="connsiteX4" fmla="*/ 0 w 565998"/>
                    <a:gd name="connsiteY4" fmla="*/ 67972 h 135867"/>
                    <a:gd name="connsiteX5" fmla="*/ 67972 w 565998"/>
                    <a:gd name="connsiteY5" fmla="*/ 135868 h 135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5998" h="135867">
                      <a:moveTo>
                        <a:pt x="67972" y="135868"/>
                      </a:moveTo>
                      <a:lnTo>
                        <a:pt x="565999" y="135868"/>
                      </a:lnTo>
                      <a:lnTo>
                        <a:pt x="565999" y="0"/>
                      </a:lnTo>
                      <a:lnTo>
                        <a:pt x="67972" y="0"/>
                      </a:lnTo>
                      <a:cubicBezTo>
                        <a:pt x="30449" y="0"/>
                        <a:pt x="0" y="30449"/>
                        <a:pt x="0" y="67972"/>
                      </a:cubicBezTo>
                      <a:cubicBezTo>
                        <a:pt x="0" y="105495"/>
                        <a:pt x="30449" y="135868"/>
                        <a:pt x="67972" y="135868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5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336744" y="3086206"/>
                  <a:ext cx="481341" cy="71739"/>
                  <a:chOff x="4336744" y="3086206"/>
                  <a:chExt cx="481341" cy="71739"/>
                </a:xfrm>
                <a:solidFill>
                  <a:srgbClr val="CBD9D9"/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11C3D1C4-72D3-4AB3-B3DA-2FDF84689E60}"/>
                      </a:ext>
                    </a:extLst>
                  </p:cNvPr>
                  <p:cNvSpPr/>
                  <p:nvPr/>
                </p:nvSpPr>
                <p:spPr>
                  <a:xfrm>
                    <a:off x="4336744" y="3086206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A9AE5ACF-471C-4E8A-A2C3-99E9CEEC7ADC}"/>
                      </a:ext>
                    </a:extLst>
                  </p:cNvPr>
                  <p:cNvSpPr/>
                  <p:nvPr/>
                </p:nvSpPr>
                <p:spPr>
                  <a:xfrm>
                    <a:off x="4336744" y="3107505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965AD4F1-4F94-4FD1-954C-56AE990D0CBE}"/>
                      </a:ext>
                    </a:extLst>
                  </p:cNvPr>
                  <p:cNvSpPr/>
                  <p:nvPr/>
                </p:nvSpPr>
                <p:spPr>
                  <a:xfrm>
                    <a:off x="4336744" y="3128881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5CA84A4A-3C74-43E3-8D58-621BA7F2D56C}"/>
                      </a:ext>
                    </a:extLst>
                  </p:cNvPr>
                  <p:cNvSpPr/>
                  <p:nvPr/>
                </p:nvSpPr>
                <p:spPr>
                  <a:xfrm>
                    <a:off x="4336744" y="3150257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798D571-CB7B-49C1-9FEC-EEC6856FB514}"/>
                    </a:ext>
                  </a:extLst>
                </p:cNvPr>
                <p:cNvSpPr/>
                <p:nvPr/>
              </p:nvSpPr>
              <p:spPr>
                <a:xfrm>
                  <a:off x="4381572" y="2947263"/>
                  <a:ext cx="76968" cy="164163"/>
                </a:xfrm>
                <a:custGeom>
                  <a:avLst/>
                  <a:gdLst>
                    <a:gd name="connsiteX0" fmla="*/ 0 w 76968"/>
                    <a:gd name="connsiteY0" fmla="*/ 164164 h 164163"/>
                    <a:gd name="connsiteX1" fmla="*/ 38446 w 76968"/>
                    <a:gd name="connsiteY1" fmla="*/ 141711 h 164163"/>
                    <a:gd name="connsiteX2" fmla="*/ 76968 w 76968"/>
                    <a:gd name="connsiteY2" fmla="*/ 164164 h 164163"/>
                    <a:gd name="connsiteX3" fmla="*/ 76968 w 76968"/>
                    <a:gd name="connsiteY3" fmla="*/ 0 h 164163"/>
                    <a:gd name="connsiteX4" fmla="*/ 0 w 76968"/>
                    <a:gd name="connsiteY4" fmla="*/ 0 h 16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68" h="164163">
                      <a:moveTo>
                        <a:pt x="0" y="164164"/>
                      </a:moveTo>
                      <a:lnTo>
                        <a:pt x="38446" y="141711"/>
                      </a:lnTo>
                      <a:lnTo>
                        <a:pt x="76968" y="164164"/>
                      </a:lnTo>
                      <a:lnTo>
                        <a:pt x="769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68E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72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811882" y="2620397"/>
                <a:ext cx="1052876" cy="203070"/>
                <a:chOff x="3811882" y="2620397"/>
                <a:chExt cx="1052876" cy="203070"/>
              </a:xfrm>
              <a:solidFill>
                <a:srgbClr val="000000"/>
              </a:solidFill>
            </p:grpSpPr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01BFF03A-FE30-4939-B3BE-84EF6E3E7749}"/>
                    </a:ext>
                  </a:extLst>
                </p:cNvPr>
                <p:cNvSpPr/>
                <p:nvPr/>
              </p:nvSpPr>
              <p:spPr>
                <a:xfrm>
                  <a:off x="4071083" y="2620397"/>
                  <a:ext cx="793674" cy="202993"/>
                </a:xfrm>
                <a:custGeom>
                  <a:avLst/>
                  <a:gdLst>
                    <a:gd name="connsiteX0" fmla="*/ 0 w 793674"/>
                    <a:gd name="connsiteY0" fmla="*/ 202994 h 202993"/>
                    <a:gd name="connsiteX1" fmla="*/ 692178 w 793674"/>
                    <a:gd name="connsiteY1" fmla="*/ 202994 h 202993"/>
                    <a:gd name="connsiteX2" fmla="*/ 793675 w 793674"/>
                    <a:gd name="connsiteY2" fmla="*/ 101497 h 202993"/>
                    <a:gd name="connsiteX3" fmla="*/ 692178 w 793674"/>
                    <a:gd name="connsiteY3" fmla="*/ 0 h 202993"/>
                    <a:gd name="connsiteX4" fmla="*/ 0 w 793674"/>
                    <a:gd name="connsiteY4" fmla="*/ 0 h 202993"/>
                    <a:gd name="connsiteX5" fmla="*/ 0 w 793674"/>
                    <a:gd name="connsiteY5" fmla="*/ 202994 h 2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3674" h="202993">
                      <a:moveTo>
                        <a:pt x="0" y="202994"/>
                      </a:moveTo>
                      <a:lnTo>
                        <a:pt x="692178" y="202994"/>
                      </a:lnTo>
                      <a:cubicBezTo>
                        <a:pt x="748232" y="202994"/>
                        <a:pt x="793675" y="157551"/>
                        <a:pt x="793675" y="101497"/>
                      </a:cubicBezTo>
                      <a:cubicBezTo>
                        <a:pt x="793675" y="45443"/>
                        <a:pt x="748232" y="0"/>
                        <a:pt x="692178" y="0"/>
                      </a:cubicBezTo>
                      <a:lnTo>
                        <a:pt x="0" y="0"/>
                      </a:lnTo>
                      <a:lnTo>
                        <a:pt x="0" y="20299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5116F62A-DE92-4D15-BDE8-4A69993179C1}"/>
                    </a:ext>
                  </a:extLst>
                </p:cNvPr>
                <p:cNvSpPr/>
                <p:nvPr/>
              </p:nvSpPr>
              <p:spPr>
                <a:xfrm>
                  <a:off x="3811882" y="2620397"/>
                  <a:ext cx="578419" cy="203070"/>
                </a:xfrm>
                <a:custGeom>
                  <a:avLst/>
                  <a:gdLst>
                    <a:gd name="connsiteX0" fmla="*/ 40829 w 578419"/>
                    <a:gd name="connsiteY0" fmla="*/ 177697 h 203070"/>
                    <a:gd name="connsiteX1" fmla="*/ 40829 w 578419"/>
                    <a:gd name="connsiteY1" fmla="*/ 25220 h 203070"/>
                    <a:gd name="connsiteX2" fmla="*/ 12610 w 578419"/>
                    <a:gd name="connsiteY2" fmla="*/ 25220 h 203070"/>
                    <a:gd name="connsiteX3" fmla="*/ 0 w 578419"/>
                    <a:gd name="connsiteY3" fmla="*/ 12610 h 203070"/>
                    <a:gd name="connsiteX4" fmla="*/ 12610 w 578419"/>
                    <a:gd name="connsiteY4" fmla="*/ 0 h 203070"/>
                    <a:gd name="connsiteX5" fmla="*/ 474037 w 578419"/>
                    <a:gd name="connsiteY5" fmla="*/ 0 h 203070"/>
                    <a:gd name="connsiteX6" fmla="*/ 578302 w 578419"/>
                    <a:gd name="connsiteY6" fmla="*/ 96653 h 203070"/>
                    <a:gd name="connsiteX7" fmla="*/ 476882 w 578419"/>
                    <a:gd name="connsiteY7" fmla="*/ 203071 h 203070"/>
                    <a:gd name="connsiteX8" fmla="*/ 12687 w 578419"/>
                    <a:gd name="connsiteY8" fmla="*/ 203071 h 203070"/>
                    <a:gd name="connsiteX9" fmla="*/ 77 w 578419"/>
                    <a:gd name="connsiteY9" fmla="*/ 190460 h 203070"/>
                    <a:gd name="connsiteX10" fmla="*/ 12687 w 578419"/>
                    <a:gd name="connsiteY10" fmla="*/ 177850 h 203070"/>
                    <a:gd name="connsiteX11" fmla="*/ 40829 w 578419"/>
                    <a:gd name="connsiteY11" fmla="*/ 177850 h 203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8419" h="203070">
                      <a:moveTo>
                        <a:pt x="40829" y="177697"/>
                      </a:moveTo>
                      <a:lnTo>
                        <a:pt x="40829" y="25220"/>
                      </a:lnTo>
                      <a:lnTo>
                        <a:pt x="12610" y="25220"/>
                      </a:lnTo>
                      <a:cubicBezTo>
                        <a:pt x="5613" y="25220"/>
                        <a:pt x="0" y="19531"/>
                        <a:pt x="0" y="12610"/>
                      </a:cubicBezTo>
                      <a:cubicBezTo>
                        <a:pt x="0" y="5613"/>
                        <a:pt x="5690" y="0"/>
                        <a:pt x="12610" y="0"/>
                      </a:cubicBezTo>
                      <a:lnTo>
                        <a:pt x="474037" y="0"/>
                      </a:lnTo>
                      <a:cubicBezTo>
                        <a:pt x="528706" y="0"/>
                        <a:pt x="575764" y="41983"/>
                        <a:pt x="578302" y="96653"/>
                      </a:cubicBezTo>
                      <a:cubicBezTo>
                        <a:pt x="581070" y="154936"/>
                        <a:pt x="534627" y="203071"/>
                        <a:pt x="476882" y="203071"/>
                      </a:cubicBezTo>
                      <a:lnTo>
                        <a:pt x="12687" y="203071"/>
                      </a:lnTo>
                      <a:cubicBezTo>
                        <a:pt x="5690" y="203071"/>
                        <a:pt x="77" y="197381"/>
                        <a:pt x="77" y="190460"/>
                      </a:cubicBezTo>
                      <a:cubicBezTo>
                        <a:pt x="77" y="183540"/>
                        <a:pt x="5767" y="177850"/>
                        <a:pt x="12687" y="177850"/>
                      </a:cubicBezTo>
                      <a:lnTo>
                        <a:pt x="40829" y="17785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AB1893D8-63BF-4E15-B4BF-D18C6944F0A2}"/>
                    </a:ext>
                  </a:extLst>
                </p:cNvPr>
                <p:cNvSpPr/>
                <p:nvPr/>
              </p:nvSpPr>
              <p:spPr>
                <a:xfrm>
                  <a:off x="3852711" y="2645617"/>
                  <a:ext cx="512328" cy="152476"/>
                </a:xfrm>
                <a:custGeom>
                  <a:avLst/>
                  <a:gdLst>
                    <a:gd name="connsiteX0" fmla="*/ 0 w 512328"/>
                    <a:gd name="connsiteY0" fmla="*/ 0 h 152476"/>
                    <a:gd name="connsiteX1" fmla="*/ 436052 w 512328"/>
                    <a:gd name="connsiteY1" fmla="*/ 0 h 152476"/>
                    <a:gd name="connsiteX2" fmla="*/ 512328 w 512328"/>
                    <a:gd name="connsiteY2" fmla="*/ 76200 h 152476"/>
                    <a:gd name="connsiteX3" fmla="*/ 436052 w 512328"/>
                    <a:gd name="connsiteY3" fmla="*/ 152476 h 152476"/>
                    <a:gd name="connsiteX4" fmla="*/ 0 w 512328"/>
                    <a:gd name="connsiteY4" fmla="*/ 152476 h 152476"/>
                    <a:gd name="connsiteX5" fmla="*/ 0 w 512328"/>
                    <a:gd name="connsiteY5" fmla="*/ 0 h 15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2328" h="152476">
                      <a:moveTo>
                        <a:pt x="0" y="0"/>
                      </a:moveTo>
                      <a:lnTo>
                        <a:pt x="436052" y="0"/>
                      </a:lnTo>
                      <a:cubicBezTo>
                        <a:pt x="478112" y="0"/>
                        <a:pt x="512328" y="34217"/>
                        <a:pt x="512328" y="76200"/>
                      </a:cubicBezTo>
                      <a:cubicBezTo>
                        <a:pt x="512328" y="118259"/>
                        <a:pt x="478112" y="152476"/>
                        <a:pt x="436052" y="152476"/>
                      </a:cubicBezTo>
                      <a:lnTo>
                        <a:pt x="0" y="152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57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852711" y="2685985"/>
                  <a:ext cx="462810" cy="71816"/>
                  <a:chOff x="3852711" y="2685985"/>
                  <a:chExt cx="462810" cy="71816"/>
                </a:xfrm>
                <a:solidFill>
                  <a:srgbClr val="CBD9D9"/>
                </a:solidFill>
              </p:grpSpPr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B64318B4-61B5-4CE7-B4C9-52EEB3536B79}"/>
                      </a:ext>
                    </a:extLst>
                  </p:cNvPr>
                  <p:cNvSpPr/>
                  <p:nvPr/>
                </p:nvSpPr>
                <p:spPr>
                  <a:xfrm>
                    <a:off x="3852711" y="2685985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212251FC-6138-49F8-B22F-B75F48126899}"/>
                      </a:ext>
                    </a:extLst>
                  </p:cNvPr>
                  <p:cNvSpPr/>
                  <p:nvPr/>
                </p:nvSpPr>
                <p:spPr>
                  <a:xfrm>
                    <a:off x="3852711" y="2707361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9215E7F1-D4D3-478B-91AD-B26EA4554AF2}"/>
                      </a:ext>
                    </a:extLst>
                  </p:cNvPr>
                  <p:cNvSpPr/>
                  <p:nvPr/>
                </p:nvSpPr>
                <p:spPr>
                  <a:xfrm>
                    <a:off x="3852711" y="2728737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A8889D6B-CF68-4815-A031-967BD3066DA1}"/>
                      </a:ext>
                    </a:extLst>
                  </p:cNvPr>
                  <p:cNvSpPr/>
                  <p:nvPr/>
                </p:nvSpPr>
                <p:spPr>
                  <a:xfrm>
                    <a:off x="3852711" y="2750113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92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710308" y="2500600"/>
                <a:ext cx="1052876" cy="120412"/>
                <a:chOff x="3710308" y="2500600"/>
                <a:chExt cx="1052876" cy="120412"/>
              </a:xfrm>
              <a:solidFill>
                <a:srgbClr val="000000"/>
              </a:solidFill>
            </p:grpSpPr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30F986C7-9A19-4F36-BC6E-5E3BC2B8ABD7}"/>
                    </a:ext>
                  </a:extLst>
                </p:cNvPr>
                <p:cNvSpPr/>
                <p:nvPr/>
              </p:nvSpPr>
              <p:spPr>
                <a:xfrm>
                  <a:off x="3710308" y="2500600"/>
                  <a:ext cx="800056" cy="120412"/>
                </a:xfrm>
                <a:custGeom>
                  <a:avLst/>
                  <a:gdLst>
                    <a:gd name="connsiteX0" fmla="*/ 60206 w 800056"/>
                    <a:gd name="connsiteY0" fmla="*/ 0 h 120412"/>
                    <a:gd name="connsiteX1" fmla="*/ 800057 w 800056"/>
                    <a:gd name="connsiteY1" fmla="*/ 0 h 120412"/>
                    <a:gd name="connsiteX2" fmla="*/ 800057 w 800056"/>
                    <a:gd name="connsiteY2" fmla="*/ 25297 h 120412"/>
                    <a:gd name="connsiteX3" fmla="*/ 774760 w 800056"/>
                    <a:gd name="connsiteY3" fmla="*/ 25297 h 120412"/>
                    <a:gd name="connsiteX4" fmla="*/ 774760 w 800056"/>
                    <a:gd name="connsiteY4" fmla="*/ 95115 h 120412"/>
                    <a:gd name="connsiteX5" fmla="*/ 800057 w 800056"/>
                    <a:gd name="connsiteY5" fmla="*/ 95115 h 120412"/>
                    <a:gd name="connsiteX6" fmla="*/ 800057 w 800056"/>
                    <a:gd name="connsiteY6" fmla="*/ 120412 h 120412"/>
                    <a:gd name="connsiteX7" fmla="*/ 60206 w 800056"/>
                    <a:gd name="connsiteY7" fmla="*/ 120412 h 120412"/>
                    <a:gd name="connsiteX8" fmla="*/ 0 w 800056"/>
                    <a:gd name="connsiteY8" fmla="*/ 60206 h 120412"/>
                    <a:gd name="connsiteX9" fmla="*/ 60206 w 800056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0056" h="120412">
                      <a:moveTo>
                        <a:pt x="60206" y="0"/>
                      </a:moveTo>
                      <a:lnTo>
                        <a:pt x="800057" y="0"/>
                      </a:lnTo>
                      <a:lnTo>
                        <a:pt x="800057" y="25297"/>
                      </a:lnTo>
                      <a:lnTo>
                        <a:pt x="774760" y="25297"/>
                      </a:lnTo>
                      <a:lnTo>
                        <a:pt x="774760" y="95115"/>
                      </a:lnTo>
                      <a:lnTo>
                        <a:pt x="800057" y="95115"/>
                      </a:lnTo>
                      <a:lnTo>
                        <a:pt x="800057" y="120412"/>
                      </a:lnTo>
                      <a:lnTo>
                        <a:pt x="60206" y="120412"/>
                      </a:lnTo>
                      <a:cubicBezTo>
                        <a:pt x="26989" y="120412"/>
                        <a:pt x="0" y="93423"/>
                        <a:pt x="0" y="60206"/>
                      </a:cubicBezTo>
                      <a:cubicBezTo>
                        <a:pt x="0" y="26989"/>
                        <a:pt x="26912" y="0"/>
                        <a:pt x="60206" y="0"/>
                      </a:cubicBezTo>
                      <a:close/>
                    </a:path>
                  </a:pathLst>
                </a:custGeom>
                <a:solidFill>
                  <a:srgbClr val="6C9ED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BC46F20C-0729-4DB8-9487-56E7D289F026}"/>
                    </a:ext>
                  </a:extLst>
                </p:cNvPr>
                <p:cNvSpPr/>
                <p:nvPr/>
              </p:nvSpPr>
              <p:spPr>
                <a:xfrm>
                  <a:off x="3963128" y="2500600"/>
                  <a:ext cx="800056" cy="120412"/>
                </a:xfrm>
                <a:custGeom>
                  <a:avLst/>
                  <a:gdLst>
                    <a:gd name="connsiteX0" fmla="*/ 60206 w 800056"/>
                    <a:gd name="connsiteY0" fmla="*/ 0 h 120412"/>
                    <a:gd name="connsiteX1" fmla="*/ 800057 w 800056"/>
                    <a:gd name="connsiteY1" fmla="*/ 0 h 120412"/>
                    <a:gd name="connsiteX2" fmla="*/ 800057 w 800056"/>
                    <a:gd name="connsiteY2" fmla="*/ 25297 h 120412"/>
                    <a:gd name="connsiteX3" fmla="*/ 774760 w 800056"/>
                    <a:gd name="connsiteY3" fmla="*/ 25297 h 120412"/>
                    <a:gd name="connsiteX4" fmla="*/ 774760 w 800056"/>
                    <a:gd name="connsiteY4" fmla="*/ 95115 h 120412"/>
                    <a:gd name="connsiteX5" fmla="*/ 800057 w 800056"/>
                    <a:gd name="connsiteY5" fmla="*/ 95115 h 120412"/>
                    <a:gd name="connsiteX6" fmla="*/ 800057 w 800056"/>
                    <a:gd name="connsiteY6" fmla="*/ 120412 h 120412"/>
                    <a:gd name="connsiteX7" fmla="*/ 60206 w 800056"/>
                    <a:gd name="connsiteY7" fmla="*/ 120412 h 120412"/>
                    <a:gd name="connsiteX8" fmla="*/ 0 w 800056"/>
                    <a:gd name="connsiteY8" fmla="*/ 60206 h 120412"/>
                    <a:gd name="connsiteX9" fmla="*/ 60206 w 800056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0056" h="120412">
                      <a:moveTo>
                        <a:pt x="60206" y="0"/>
                      </a:moveTo>
                      <a:lnTo>
                        <a:pt x="800057" y="0"/>
                      </a:lnTo>
                      <a:lnTo>
                        <a:pt x="800057" y="25297"/>
                      </a:lnTo>
                      <a:lnTo>
                        <a:pt x="774760" y="25297"/>
                      </a:lnTo>
                      <a:lnTo>
                        <a:pt x="774760" y="95115"/>
                      </a:lnTo>
                      <a:lnTo>
                        <a:pt x="800057" y="95115"/>
                      </a:lnTo>
                      <a:lnTo>
                        <a:pt x="800057" y="120412"/>
                      </a:lnTo>
                      <a:lnTo>
                        <a:pt x="60206" y="120412"/>
                      </a:lnTo>
                      <a:cubicBezTo>
                        <a:pt x="26989" y="120412"/>
                        <a:pt x="0" y="93423"/>
                        <a:pt x="0" y="60206"/>
                      </a:cubicBezTo>
                      <a:cubicBezTo>
                        <a:pt x="0" y="26989"/>
                        <a:pt x="26989" y="0"/>
                        <a:pt x="60206" y="0"/>
                      </a:cubicBezTo>
                      <a:close/>
                    </a:path>
                  </a:pathLst>
                </a:custGeom>
                <a:solidFill>
                  <a:srgbClr val="72A3D4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D59FE6C1-AAB6-441D-9C4D-C6E46475D07F}"/>
                    </a:ext>
                  </a:extLst>
                </p:cNvPr>
                <p:cNvSpPr/>
                <p:nvPr/>
              </p:nvSpPr>
              <p:spPr>
                <a:xfrm>
                  <a:off x="3988425" y="2525974"/>
                  <a:ext cx="749462" cy="69817"/>
                </a:xfrm>
                <a:custGeom>
                  <a:avLst/>
                  <a:gdLst>
                    <a:gd name="connsiteX0" fmla="*/ 749462 w 749462"/>
                    <a:gd name="connsiteY0" fmla="*/ 69818 h 69817"/>
                    <a:gd name="connsiteX1" fmla="*/ 749462 w 749462"/>
                    <a:gd name="connsiteY1" fmla="*/ 0 h 69817"/>
                    <a:gd name="connsiteX2" fmla="*/ 34909 w 749462"/>
                    <a:gd name="connsiteY2" fmla="*/ 0 h 69817"/>
                    <a:gd name="connsiteX3" fmla="*/ 0 w 749462"/>
                    <a:gd name="connsiteY3" fmla="*/ 34909 h 69817"/>
                    <a:gd name="connsiteX4" fmla="*/ 34909 w 749462"/>
                    <a:gd name="connsiteY4" fmla="*/ 69818 h 69817"/>
                    <a:gd name="connsiteX5" fmla="*/ 749462 w 749462"/>
                    <a:gd name="connsiteY5" fmla="*/ 69818 h 6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9462" h="69817">
                      <a:moveTo>
                        <a:pt x="749462" y="69818"/>
                      </a:moveTo>
                      <a:lnTo>
                        <a:pt x="749462" y="0"/>
                      </a:lnTo>
                      <a:lnTo>
                        <a:pt x="34909" y="0"/>
                      </a:lnTo>
                      <a:cubicBezTo>
                        <a:pt x="15686" y="0"/>
                        <a:pt x="0" y="15686"/>
                        <a:pt x="0" y="34909"/>
                      </a:cubicBezTo>
                      <a:cubicBezTo>
                        <a:pt x="0" y="54132"/>
                        <a:pt x="15686" y="69818"/>
                        <a:pt x="34909" y="69818"/>
                      </a:cubicBezTo>
                      <a:lnTo>
                        <a:pt x="749462" y="69818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23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035483" y="2546273"/>
                  <a:ext cx="702404" cy="29065"/>
                  <a:chOff x="4035483" y="2546273"/>
                  <a:chExt cx="702404" cy="29065"/>
                </a:xfrm>
                <a:solidFill>
                  <a:srgbClr val="CBD9D9"/>
                </a:solidFill>
              </p:grpSpPr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73A2E7F7-395C-4DD3-8BB3-D2E4AB561E87}"/>
                      </a:ext>
                    </a:extLst>
                  </p:cNvPr>
                  <p:cNvSpPr/>
                  <p:nvPr/>
                </p:nvSpPr>
                <p:spPr>
                  <a:xfrm>
                    <a:off x="4035483" y="2546273"/>
                    <a:ext cx="702404" cy="7689"/>
                  </a:xfrm>
                  <a:custGeom>
                    <a:avLst/>
                    <a:gdLst>
                      <a:gd name="connsiteX0" fmla="*/ 0 w 702404"/>
                      <a:gd name="connsiteY0" fmla="*/ 0 h 7689"/>
                      <a:gd name="connsiteX1" fmla="*/ 702405 w 702404"/>
                      <a:gd name="connsiteY1" fmla="*/ 0 h 7689"/>
                      <a:gd name="connsiteX2" fmla="*/ 702405 w 702404"/>
                      <a:gd name="connsiteY2" fmla="*/ 7689 h 7689"/>
                      <a:gd name="connsiteX3" fmla="*/ 0 w 702404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2404" h="7689">
                        <a:moveTo>
                          <a:pt x="0" y="0"/>
                        </a:moveTo>
                        <a:lnTo>
                          <a:pt x="702405" y="0"/>
                        </a:lnTo>
                        <a:lnTo>
                          <a:pt x="70240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A9B92A52-5788-493A-BE21-D159D7A605B8}"/>
                      </a:ext>
                    </a:extLst>
                  </p:cNvPr>
                  <p:cNvSpPr/>
                  <p:nvPr/>
                </p:nvSpPr>
                <p:spPr>
                  <a:xfrm>
                    <a:off x="4035483" y="2567649"/>
                    <a:ext cx="702404" cy="7689"/>
                  </a:xfrm>
                  <a:custGeom>
                    <a:avLst/>
                    <a:gdLst>
                      <a:gd name="connsiteX0" fmla="*/ 0 w 702404"/>
                      <a:gd name="connsiteY0" fmla="*/ 0 h 7689"/>
                      <a:gd name="connsiteX1" fmla="*/ 702405 w 702404"/>
                      <a:gd name="connsiteY1" fmla="*/ 0 h 7689"/>
                      <a:gd name="connsiteX2" fmla="*/ 702405 w 702404"/>
                      <a:gd name="connsiteY2" fmla="*/ 7689 h 7689"/>
                      <a:gd name="connsiteX3" fmla="*/ 0 w 702404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2404" h="7689">
                        <a:moveTo>
                          <a:pt x="0" y="0"/>
                        </a:moveTo>
                        <a:lnTo>
                          <a:pt x="702405" y="0"/>
                        </a:lnTo>
                        <a:lnTo>
                          <a:pt x="70240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2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4052937" y="2181115"/>
                <a:ext cx="826507" cy="120412"/>
                <a:chOff x="4052937" y="2181115"/>
                <a:chExt cx="826507" cy="120412"/>
              </a:xfrm>
              <a:solidFill>
                <a:srgbClr val="000000"/>
              </a:solidFill>
            </p:grpSpPr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82493026-09F8-47F9-85C8-0A6B994AE0BE}"/>
                    </a:ext>
                  </a:extLst>
                </p:cNvPr>
                <p:cNvSpPr/>
                <p:nvPr/>
              </p:nvSpPr>
              <p:spPr>
                <a:xfrm>
                  <a:off x="4305833" y="2181115"/>
                  <a:ext cx="573611" cy="120412"/>
                </a:xfrm>
                <a:custGeom>
                  <a:avLst/>
                  <a:gdLst>
                    <a:gd name="connsiteX0" fmla="*/ 513405 w 573611"/>
                    <a:gd name="connsiteY0" fmla="*/ 0 h 120412"/>
                    <a:gd name="connsiteX1" fmla="*/ 0 w 573611"/>
                    <a:gd name="connsiteY1" fmla="*/ 0 h 120412"/>
                    <a:gd name="connsiteX2" fmla="*/ 0 w 573611"/>
                    <a:gd name="connsiteY2" fmla="*/ 25297 h 120412"/>
                    <a:gd name="connsiteX3" fmla="*/ 25297 w 573611"/>
                    <a:gd name="connsiteY3" fmla="*/ 25297 h 120412"/>
                    <a:gd name="connsiteX4" fmla="*/ 25297 w 573611"/>
                    <a:gd name="connsiteY4" fmla="*/ 95115 h 120412"/>
                    <a:gd name="connsiteX5" fmla="*/ 0 w 573611"/>
                    <a:gd name="connsiteY5" fmla="*/ 95115 h 120412"/>
                    <a:gd name="connsiteX6" fmla="*/ 0 w 573611"/>
                    <a:gd name="connsiteY6" fmla="*/ 120412 h 120412"/>
                    <a:gd name="connsiteX7" fmla="*/ 513405 w 573611"/>
                    <a:gd name="connsiteY7" fmla="*/ 120412 h 120412"/>
                    <a:gd name="connsiteX8" fmla="*/ 573611 w 573611"/>
                    <a:gd name="connsiteY8" fmla="*/ 60206 h 120412"/>
                    <a:gd name="connsiteX9" fmla="*/ 513405 w 573611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3611" h="120412">
                      <a:moveTo>
                        <a:pt x="513405" y="0"/>
                      </a:moveTo>
                      <a:lnTo>
                        <a:pt x="0" y="0"/>
                      </a:lnTo>
                      <a:lnTo>
                        <a:pt x="0" y="25297"/>
                      </a:lnTo>
                      <a:lnTo>
                        <a:pt x="25297" y="25297"/>
                      </a:lnTo>
                      <a:lnTo>
                        <a:pt x="25297" y="95115"/>
                      </a:lnTo>
                      <a:lnTo>
                        <a:pt x="0" y="95115"/>
                      </a:lnTo>
                      <a:lnTo>
                        <a:pt x="0" y="120412"/>
                      </a:lnTo>
                      <a:lnTo>
                        <a:pt x="513405" y="120412"/>
                      </a:lnTo>
                      <a:cubicBezTo>
                        <a:pt x="546622" y="120412"/>
                        <a:pt x="573611" y="93423"/>
                        <a:pt x="573611" y="60206"/>
                      </a:cubicBezTo>
                      <a:cubicBezTo>
                        <a:pt x="573611" y="26912"/>
                        <a:pt x="546699" y="0"/>
                        <a:pt x="51340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C4089F67-0A09-4774-B62A-9507197AB140}"/>
                    </a:ext>
                  </a:extLst>
                </p:cNvPr>
                <p:cNvSpPr/>
                <p:nvPr/>
              </p:nvSpPr>
              <p:spPr>
                <a:xfrm>
                  <a:off x="4052937" y="2181115"/>
                  <a:ext cx="483955" cy="120412"/>
                </a:xfrm>
                <a:custGeom>
                  <a:avLst/>
                  <a:gdLst>
                    <a:gd name="connsiteX0" fmla="*/ 423750 w 483955"/>
                    <a:gd name="connsiteY0" fmla="*/ 0 h 120412"/>
                    <a:gd name="connsiteX1" fmla="*/ 0 w 483955"/>
                    <a:gd name="connsiteY1" fmla="*/ 0 h 120412"/>
                    <a:gd name="connsiteX2" fmla="*/ 0 w 483955"/>
                    <a:gd name="connsiteY2" fmla="*/ 25297 h 120412"/>
                    <a:gd name="connsiteX3" fmla="*/ 25297 w 483955"/>
                    <a:gd name="connsiteY3" fmla="*/ 25297 h 120412"/>
                    <a:gd name="connsiteX4" fmla="*/ 25297 w 483955"/>
                    <a:gd name="connsiteY4" fmla="*/ 95115 h 120412"/>
                    <a:gd name="connsiteX5" fmla="*/ 0 w 483955"/>
                    <a:gd name="connsiteY5" fmla="*/ 95115 h 120412"/>
                    <a:gd name="connsiteX6" fmla="*/ 0 w 483955"/>
                    <a:gd name="connsiteY6" fmla="*/ 120412 h 120412"/>
                    <a:gd name="connsiteX7" fmla="*/ 423750 w 483955"/>
                    <a:gd name="connsiteY7" fmla="*/ 120412 h 120412"/>
                    <a:gd name="connsiteX8" fmla="*/ 483956 w 483955"/>
                    <a:gd name="connsiteY8" fmla="*/ 60206 h 120412"/>
                    <a:gd name="connsiteX9" fmla="*/ 423750 w 483955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3955" h="120412">
                      <a:moveTo>
                        <a:pt x="423750" y="0"/>
                      </a:moveTo>
                      <a:lnTo>
                        <a:pt x="0" y="0"/>
                      </a:lnTo>
                      <a:lnTo>
                        <a:pt x="0" y="25297"/>
                      </a:lnTo>
                      <a:lnTo>
                        <a:pt x="25297" y="25297"/>
                      </a:lnTo>
                      <a:lnTo>
                        <a:pt x="25297" y="95115"/>
                      </a:lnTo>
                      <a:lnTo>
                        <a:pt x="0" y="95115"/>
                      </a:lnTo>
                      <a:lnTo>
                        <a:pt x="0" y="120412"/>
                      </a:lnTo>
                      <a:lnTo>
                        <a:pt x="423750" y="120412"/>
                      </a:lnTo>
                      <a:cubicBezTo>
                        <a:pt x="456967" y="120412"/>
                        <a:pt x="483956" y="93423"/>
                        <a:pt x="483956" y="60206"/>
                      </a:cubicBezTo>
                      <a:cubicBezTo>
                        <a:pt x="483956" y="26912"/>
                        <a:pt x="457044" y="0"/>
                        <a:pt x="423750" y="0"/>
                      </a:cubicBezTo>
                      <a:close/>
                    </a:path>
                  </a:pathLst>
                </a:custGeom>
                <a:solidFill>
                  <a:srgbClr val="C3E7DE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F7610468-F8BD-42AE-BA01-C773D4078E23}"/>
                    </a:ext>
                  </a:extLst>
                </p:cNvPr>
                <p:cNvSpPr/>
                <p:nvPr/>
              </p:nvSpPr>
              <p:spPr>
                <a:xfrm>
                  <a:off x="4078234" y="2206413"/>
                  <a:ext cx="433360" cy="69817"/>
                </a:xfrm>
                <a:custGeom>
                  <a:avLst/>
                  <a:gdLst>
                    <a:gd name="connsiteX0" fmla="*/ 0 w 433360"/>
                    <a:gd name="connsiteY0" fmla="*/ 69817 h 69817"/>
                    <a:gd name="connsiteX1" fmla="*/ 0 w 433360"/>
                    <a:gd name="connsiteY1" fmla="*/ 0 h 69817"/>
                    <a:gd name="connsiteX2" fmla="*/ 398452 w 433360"/>
                    <a:gd name="connsiteY2" fmla="*/ 0 h 69817"/>
                    <a:gd name="connsiteX3" fmla="*/ 433361 w 433360"/>
                    <a:gd name="connsiteY3" fmla="*/ 34909 h 69817"/>
                    <a:gd name="connsiteX4" fmla="*/ 398452 w 433360"/>
                    <a:gd name="connsiteY4" fmla="*/ 69817 h 69817"/>
                    <a:gd name="connsiteX5" fmla="*/ 0 w 433360"/>
                    <a:gd name="connsiteY5" fmla="*/ 69817 h 6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360" h="69817">
                      <a:moveTo>
                        <a:pt x="0" y="69817"/>
                      </a:moveTo>
                      <a:lnTo>
                        <a:pt x="0" y="0"/>
                      </a:lnTo>
                      <a:lnTo>
                        <a:pt x="398452" y="0"/>
                      </a:lnTo>
                      <a:cubicBezTo>
                        <a:pt x="417675" y="0"/>
                        <a:pt x="433361" y="15686"/>
                        <a:pt x="433361" y="34909"/>
                      </a:cubicBezTo>
                      <a:cubicBezTo>
                        <a:pt x="433361" y="54132"/>
                        <a:pt x="417675" y="69817"/>
                        <a:pt x="398452" y="69817"/>
                      </a:cubicBezTo>
                      <a:lnTo>
                        <a:pt x="0" y="698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30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078234" y="2226789"/>
                  <a:ext cx="379536" cy="29065"/>
                  <a:chOff x="4078234" y="2226789"/>
                  <a:chExt cx="379536" cy="29065"/>
                </a:xfrm>
                <a:solidFill>
                  <a:srgbClr val="CBD9D9"/>
                </a:solidFill>
              </p:grpSpPr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id="{A2F0766D-6A88-462C-964F-80A56255FAF4}"/>
                      </a:ext>
                    </a:extLst>
                  </p:cNvPr>
                  <p:cNvSpPr/>
                  <p:nvPr/>
                </p:nvSpPr>
                <p:spPr>
                  <a:xfrm>
                    <a:off x="4078234" y="2226789"/>
                    <a:ext cx="379536" cy="7689"/>
                  </a:xfrm>
                  <a:custGeom>
                    <a:avLst/>
                    <a:gdLst>
                      <a:gd name="connsiteX0" fmla="*/ 0 w 379536"/>
                      <a:gd name="connsiteY0" fmla="*/ 0 h 7689"/>
                      <a:gd name="connsiteX1" fmla="*/ 379537 w 379536"/>
                      <a:gd name="connsiteY1" fmla="*/ 0 h 7689"/>
                      <a:gd name="connsiteX2" fmla="*/ 379537 w 379536"/>
                      <a:gd name="connsiteY2" fmla="*/ 7689 h 7689"/>
                      <a:gd name="connsiteX3" fmla="*/ 0 w 379536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536" h="7689">
                        <a:moveTo>
                          <a:pt x="0" y="0"/>
                        </a:moveTo>
                        <a:lnTo>
                          <a:pt x="379537" y="0"/>
                        </a:lnTo>
                        <a:lnTo>
                          <a:pt x="37953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EA6E22A7-8EB7-4DC6-99AE-D4CC6C14C061}"/>
                      </a:ext>
                    </a:extLst>
                  </p:cNvPr>
                  <p:cNvSpPr/>
                  <p:nvPr/>
                </p:nvSpPr>
                <p:spPr>
                  <a:xfrm>
                    <a:off x="4078234" y="2248165"/>
                    <a:ext cx="379536" cy="7689"/>
                  </a:xfrm>
                  <a:custGeom>
                    <a:avLst/>
                    <a:gdLst>
                      <a:gd name="connsiteX0" fmla="*/ 0 w 379536"/>
                      <a:gd name="connsiteY0" fmla="*/ 0 h 7689"/>
                      <a:gd name="connsiteX1" fmla="*/ 379537 w 379536"/>
                      <a:gd name="connsiteY1" fmla="*/ 0 h 7689"/>
                      <a:gd name="connsiteX2" fmla="*/ 379537 w 379536"/>
                      <a:gd name="connsiteY2" fmla="*/ 7689 h 7689"/>
                      <a:gd name="connsiteX3" fmla="*/ 0 w 379536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536" h="7689">
                        <a:moveTo>
                          <a:pt x="0" y="0"/>
                        </a:moveTo>
                        <a:lnTo>
                          <a:pt x="379537" y="0"/>
                        </a:lnTo>
                        <a:lnTo>
                          <a:pt x="37953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433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2123728" y="2566265"/>
              <a:ext cx="1915676" cy="655347"/>
              <a:chOff x="2123728" y="2566265"/>
              <a:chExt cx="1915676" cy="655347"/>
            </a:xfrm>
            <a:solidFill>
              <a:srgbClr val="000000"/>
            </a:solidFill>
          </p:grpSpPr>
          <p:grpSp>
            <p:nvGrpSpPr>
              <p:cNvPr id="434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024358" y="2566265"/>
                <a:ext cx="1015045" cy="655347"/>
                <a:chOff x="3024358" y="2566265"/>
                <a:chExt cx="1015045" cy="655347"/>
              </a:xfrm>
              <a:solidFill>
                <a:srgbClr val="000000"/>
              </a:solidFill>
            </p:grpSpPr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1DBB49F8-9AB4-4FC8-97AD-20D6F37B4394}"/>
                    </a:ext>
                  </a:extLst>
                </p:cNvPr>
                <p:cNvSpPr/>
                <p:nvPr/>
              </p:nvSpPr>
              <p:spPr>
                <a:xfrm>
                  <a:off x="3024358" y="2566265"/>
                  <a:ext cx="1002281" cy="655270"/>
                </a:xfrm>
                <a:custGeom>
                  <a:avLst/>
                  <a:gdLst>
                    <a:gd name="connsiteX0" fmla="*/ 101497 w 1002281"/>
                    <a:gd name="connsiteY0" fmla="*/ 0 h 655270"/>
                    <a:gd name="connsiteX1" fmla="*/ 913395 w 1002281"/>
                    <a:gd name="connsiteY1" fmla="*/ 0 h 655270"/>
                    <a:gd name="connsiteX2" fmla="*/ 1002282 w 1002281"/>
                    <a:gd name="connsiteY2" fmla="*/ 87580 h 655270"/>
                    <a:gd name="connsiteX3" fmla="*/ 1002282 w 1002281"/>
                    <a:gd name="connsiteY3" fmla="*/ 655270 h 655270"/>
                    <a:gd name="connsiteX4" fmla="*/ 12533 w 1002281"/>
                    <a:gd name="connsiteY4" fmla="*/ 655270 h 655270"/>
                    <a:gd name="connsiteX5" fmla="*/ 0 w 1002281"/>
                    <a:gd name="connsiteY5" fmla="*/ 642737 h 655270"/>
                    <a:gd name="connsiteX6" fmla="*/ 0 w 1002281"/>
                    <a:gd name="connsiteY6" fmla="*/ 101497 h 655270"/>
                    <a:gd name="connsiteX7" fmla="*/ 101497 w 1002281"/>
                    <a:gd name="connsiteY7" fmla="*/ 0 h 655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2281" h="655270">
                      <a:moveTo>
                        <a:pt x="101497" y="0"/>
                      </a:moveTo>
                      <a:lnTo>
                        <a:pt x="913395" y="0"/>
                      </a:lnTo>
                      <a:lnTo>
                        <a:pt x="1002282" y="87580"/>
                      </a:lnTo>
                      <a:lnTo>
                        <a:pt x="1002282" y="655270"/>
                      </a:lnTo>
                      <a:lnTo>
                        <a:pt x="12533" y="655270"/>
                      </a:lnTo>
                      <a:cubicBezTo>
                        <a:pt x="5613" y="655270"/>
                        <a:pt x="0" y="649657"/>
                        <a:pt x="0" y="642737"/>
                      </a:cubicBezTo>
                      <a:lnTo>
                        <a:pt x="0" y="101497"/>
                      </a:lnTo>
                      <a:cubicBezTo>
                        <a:pt x="0" y="45520"/>
                        <a:pt x="45443" y="0"/>
                        <a:pt x="10149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06F950BF-DF78-480E-90EB-4BCA1191244C}"/>
                    </a:ext>
                  </a:extLst>
                </p:cNvPr>
                <p:cNvSpPr/>
                <p:nvPr/>
              </p:nvSpPr>
              <p:spPr>
                <a:xfrm>
                  <a:off x="3836333" y="2566301"/>
                  <a:ext cx="203070" cy="655310"/>
                </a:xfrm>
                <a:custGeom>
                  <a:avLst/>
                  <a:gdLst>
                    <a:gd name="connsiteX0" fmla="*/ 177696 w 203070"/>
                    <a:gd name="connsiteY0" fmla="*/ 614481 h 655310"/>
                    <a:gd name="connsiteX1" fmla="*/ 25220 w 203070"/>
                    <a:gd name="connsiteY1" fmla="*/ 614481 h 655310"/>
                    <a:gd name="connsiteX2" fmla="*/ 25220 w 203070"/>
                    <a:gd name="connsiteY2" fmla="*/ 642701 h 655310"/>
                    <a:gd name="connsiteX3" fmla="*/ 12610 w 203070"/>
                    <a:gd name="connsiteY3" fmla="*/ 655311 h 655310"/>
                    <a:gd name="connsiteX4" fmla="*/ 0 w 203070"/>
                    <a:gd name="connsiteY4" fmla="*/ 642701 h 655310"/>
                    <a:gd name="connsiteX5" fmla="*/ 0 w 203070"/>
                    <a:gd name="connsiteY5" fmla="*/ 104383 h 655310"/>
                    <a:gd name="connsiteX6" fmla="*/ 96653 w 203070"/>
                    <a:gd name="connsiteY6" fmla="*/ 118 h 655310"/>
                    <a:gd name="connsiteX7" fmla="*/ 203071 w 203070"/>
                    <a:gd name="connsiteY7" fmla="*/ 101538 h 655310"/>
                    <a:gd name="connsiteX8" fmla="*/ 203071 w 203070"/>
                    <a:gd name="connsiteY8" fmla="*/ 642701 h 655310"/>
                    <a:gd name="connsiteX9" fmla="*/ 190460 w 203070"/>
                    <a:gd name="connsiteY9" fmla="*/ 655311 h 655310"/>
                    <a:gd name="connsiteX10" fmla="*/ 177850 w 203070"/>
                    <a:gd name="connsiteY10" fmla="*/ 642701 h 655310"/>
                    <a:gd name="connsiteX11" fmla="*/ 177850 w 203070"/>
                    <a:gd name="connsiteY11" fmla="*/ 614481 h 65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3070" h="655310">
                      <a:moveTo>
                        <a:pt x="177696" y="614481"/>
                      </a:moveTo>
                      <a:lnTo>
                        <a:pt x="25220" y="614481"/>
                      </a:lnTo>
                      <a:lnTo>
                        <a:pt x="25220" y="642701"/>
                      </a:lnTo>
                      <a:cubicBezTo>
                        <a:pt x="25220" y="649698"/>
                        <a:pt x="19531" y="655311"/>
                        <a:pt x="12610" y="655311"/>
                      </a:cubicBezTo>
                      <a:cubicBezTo>
                        <a:pt x="5690" y="655311"/>
                        <a:pt x="0" y="649621"/>
                        <a:pt x="0" y="642701"/>
                      </a:cubicBezTo>
                      <a:lnTo>
                        <a:pt x="0" y="104383"/>
                      </a:lnTo>
                      <a:cubicBezTo>
                        <a:pt x="0" y="49713"/>
                        <a:pt x="41983" y="2655"/>
                        <a:pt x="96653" y="118"/>
                      </a:cubicBezTo>
                      <a:cubicBezTo>
                        <a:pt x="154937" y="-2651"/>
                        <a:pt x="203071" y="43792"/>
                        <a:pt x="203071" y="101538"/>
                      </a:cubicBezTo>
                      <a:lnTo>
                        <a:pt x="203071" y="642701"/>
                      </a:lnTo>
                      <a:cubicBezTo>
                        <a:pt x="203071" y="649698"/>
                        <a:pt x="197381" y="655311"/>
                        <a:pt x="190460" y="655311"/>
                      </a:cubicBezTo>
                      <a:cubicBezTo>
                        <a:pt x="183540" y="655311"/>
                        <a:pt x="177850" y="649621"/>
                        <a:pt x="177850" y="642701"/>
                      </a:cubicBezTo>
                      <a:lnTo>
                        <a:pt x="177850" y="614481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FEF9A485-FB9F-46C6-A58B-E8CFDFE94016}"/>
                    </a:ext>
                  </a:extLst>
                </p:cNvPr>
                <p:cNvSpPr/>
                <p:nvPr/>
              </p:nvSpPr>
              <p:spPr>
                <a:xfrm>
                  <a:off x="3861554" y="2591563"/>
                  <a:ext cx="152475" cy="589220"/>
                </a:xfrm>
                <a:custGeom>
                  <a:avLst/>
                  <a:gdLst>
                    <a:gd name="connsiteX0" fmla="*/ 0 w 152475"/>
                    <a:gd name="connsiteY0" fmla="*/ 589220 h 589220"/>
                    <a:gd name="connsiteX1" fmla="*/ 0 w 152475"/>
                    <a:gd name="connsiteY1" fmla="*/ 76277 h 589220"/>
                    <a:gd name="connsiteX2" fmla="*/ 76200 w 152475"/>
                    <a:gd name="connsiteY2" fmla="*/ 0 h 589220"/>
                    <a:gd name="connsiteX3" fmla="*/ 152476 w 152475"/>
                    <a:gd name="connsiteY3" fmla="*/ 76277 h 589220"/>
                    <a:gd name="connsiteX4" fmla="*/ 152476 w 152475"/>
                    <a:gd name="connsiteY4" fmla="*/ 589220 h 589220"/>
                    <a:gd name="connsiteX5" fmla="*/ 0 w 152475"/>
                    <a:gd name="connsiteY5" fmla="*/ 589220 h 58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475" h="589220">
                      <a:moveTo>
                        <a:pt x="0" y="589220"/>
                      </a:moveTo>
                      <a:lnTo>
                        <a:pt x="0" y="76277"/>
                      </a:lnTo>
                      <a:cubicBezTo>
                        <a:pt x="0" y="34217"/>
                        <a:pt x="34217" y="0"/>
                        <a:pt x="76200" y="0"/>
                      </a:cubicBezTo>
                      <a:cubicBezTo>
                        <a:pt x="118259" y="0"/>
                        <a:pt x="152476" y="34217"/>
                        <a:pt x="152476" y="76277"/>
                      </a:cubicBezTo>
                      <a:lnTo>
                        <a:pt x="152476" y="589220"/>
                      </a:lnTo>
                      <a:lnTo>
                        <a:pt x="0" y="589220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38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899077" y="2664302"/>
                  <a:ext cx="77429" cy="516480"/>
                  <a:chOff x="3899077" y="2664302"/>
                  <a:chExt cx="77429" cy="516480"/>
                </a:xfrm>
                <a:solidFill>
                  <a:srgbClr val="CBD9D9"/>
                </a:solidFill>
              </p:grpSpPr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56C72267-D6E2-4EA9-93E5-B65E576A8E9C}"/>
                      </a:ext>
                    </a:extLst>
                  </p:cNvPr>
                  <p:cNvSpPr/>
                  <p:nvPr/>
                </p:nvSpPr>
                <p:spPr>
                  <a:xfrm>
                    <a:off x="3899077" y="2664302"/>
                    <a:ext cx="7689" cy="516480"/>
                  </a:xfrm>
                  <a:custGeom>
                    <a:avLst/>
                    <a:gdLst>
                      <a:gd name="connsiteX0" fmla="*/ 0 w 7689"/>
                      <a:gd name="connsiteY0" fmla="*/ 0 h 516480"/>
                      <a:gd name="connsiteX1" fmla="*/ 7689 w 7689"/>
                      <a:gd name="connsiteY1" fmla="*/ 0 h 516480"/>
                      <a:gd name="connsiteX2" fmla="*/ 7689 w 7689"/>
                      <a:gd name="connsiteY2" fmla="*/ 516481 h 516480"/>
                      <a:gd name="connsiteX3" fmla="*/ 0 w 7689"/>
                      <a:gd name="connsiteY3" fmla="*/ 516481 h 516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" h="516480">
                        <a:moveTo>
                          <a:pt x="0" y="0"/>
                        </a:moveTo>
                        <a:lnTo>
                          <a:pt x="7689" y="0"/>
                        </a:lnTo>
                        <a:lnTo>
                          <a:pt x="7689" y="516481"/>
                        </a:lnTo>
                        <a:lnTo>
                          <a:pt x="0" y="516481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B28A28E2-8F0C-418D-85FE-EA6C563AF09D}"/>
                      </a:ext>
                    </a:extLst>
                  </p:cNvPr>
                  <p:cNvSpPr/>
                  <p:nvPr/>
                </p:nvSpPr>
                <p:spPr>
                  <a:xfrm>
                    <a:off x="3922375" y="2664302"/>
                    <a:ext cx="7689" cy="516480"/>
                  </a:xfrm>
                  <a:custGeom>
                    <a:avLst/>
                    <a:gdLst>
                      <a:gd name="connsiteX0" fmla="*/ 0 w 7689"/>
                      <a:gd name="connsiteY0" fmla="*/ 0 h 516480"/>
                      <a:gd name="connsiteX1" fmla="*/ 7689 w 7689"/>
                      <a:gd name="connsiteY1" fmla="*/ 0 h 516480"/>
                      <a:gd name="connsiteX2" fmla="*/ 7689 w 7689"/>
                      <a:gd name="connsiteY2" fmla="*/ 516481 h 516480"/>
                      <a:gd name="connsiteX3" fmla="*/ 0 w 7689"/>
                      <a:gd name="connsiteY3" fmla="*/ 516481 h 516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" h="516480">
                        <a:moveTo>
                          <a:pt x="0" y="0"/>
                        </a:moveTo>
                        <a:lnTo>
                          <a:pt x="7689" y="0"/>
                        </a:lnTo>
                        <a:lnTo>
                          <a:pt x="7689" y="516481"/>
                        </a:lnTo>
                        <a:lnTo>
                          <a:pt x="0" y="516481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id="{36E9ED0C-A7DE-467F-AD76-A7BDCDE961F3}"/>
                      </a:ext>
                    </a:extLst>
                  </p:cNvPr>
                  <p:cNvSpPr/>
                  <p:nvPr/>
                </p:nvSpPr>
                <p:spPr>
                  <a:xfrm>
                    <a:off x="3945596" y="2664302"/>
                    <a:ext cx="7689" cy="516480"/>
                  </a:xfrm>
                  <a:custGeom>
                    <a:avLst/>
                    <a:gdLst>
                      <a:gd name="connsiteX0" fmla="*/ 0 w 7689"/>
                      <a:gd name="connsiteY0" fmla="*/ 0 h 516480"/>
                      <a:gd name="connsiteX1" fmla="*/ 7689 w 7689"/>
                      <a:gd name="connsiteY1" fmla="*/ 0 h 516480"/>
                      <a:gd name="connsiteX2" fmla="*/ 7689 w 7689"/>
                      <a:gd name="connsiteY2" fmla="*/ 516481 h 516480"/>
                      <a:gd name="connsiteX3" fmla="*/ 0 w 7689"/>
                      <a:gd name="connsiteY3" fmla="*/ 516481 h 516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" h="516480">
                        <a:moveTo>
                          <a:pt x="0" y="0"/>
                        </a:moveTo>
                        <a:lnTo>
                          <a:pt x="7689" y="0"/>
                        </a:lnTo>
                        <a:lnTo>
                          <a:pt x="7689" y="516481"/>
                        </a:lnTo>
                        <a:lnTo>
                          <a:pt x="0" y="516481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id="{11D957F0-A187-4AA3-AF61-4297EF4A4617}"/>
                      </a:ext>
                    </a:extLst>
                  </p:cNvPr>
                  <p:cNvSpPr/>
                  <p:nvPr/>
                </p:nvSpPr>
                <p:spPr>
                  <a:xfrm>
                    <a:off x="3968818" y="2664302"/>
                    <a:ext cx="7689" cy="516480"/>
                  </a:xfrm>
                  <a:custGeom>
                    <a:avLst/>
                    <a:gdLst>
                      <a:gd name="connsiteX0" fmla="*/ 0 w 7689"/>
                      <a:gd name="connsiteY0" fmla="*/ 0 h 516480"/>
                      <a:gd name="connsiteX1" fmla="*/ 7689 w 7689"/>
                      <a:gd name="connsiteY1" fmla="*/ 0 h 516480"/>
                      <a:gd name="connsiteX2" fmla="*/ 7689 w 7689"/>
                      <a:gd name="connsiteY2" fmla="*/ 516481 h 516480"/>
                      <a:gd name="connsiteX3" fmla="*/ 0 w 7689"/>
                      <a:gd name="connsiteY3" fmla="*/ 516481 h 516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" h="516480">
                        <a:moveTo>
                          <a:pt x="0" y="0"/>
                        </a:moveTo>
                        <a:lnTo>
                          <a:pt x="7689" y="0"/>
                        </a:lnTo>
                        <a:lnTo>
                          <a:pt x="7689" y="516481"/>
                        </a:lnTo>
                        <a:lnTo>
                          <a:pt x="0" y="516481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580387" y="2823083"/>
                <a:ext cx="926466" cy="120412"/>
                <a:chOff x="2580387" y="2823083"/>
                <a:chExt cx="926466" cy="120412"/>
              </a:xfrm>
              <a:solidFill>
                <a:srgbClr val="000000"/>
              </a:solidFill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47E15161-A5CB-410D-9E3D-8C97736835EE}"/>
                    </a:ext>
                  </a:extLst>
                </p:cNvPr>
                <p:cNvSpPr/>
                <p:nvPr/>
              </p:nvSpPr>
              <p:spPr>
                <a:xfrm>
                  <a:off x="2580387" y="2823083"/>
                  <a:ext cx="673570" cy="120412"/>
                </a:xfrm>
                <a:custGeom>
                  <a:avLst/>
                  <a:gdLst>
                    <a:gd name="connsiteX0" fmla="*/ 60206 w 673570"/>
                    <a:gd name="connsiteY0" fmla="*/ 0 h 120412"/>
                    <a:gd name="connsiteX1" fmla="*/ 673570 w 673570"/>
                    <a:gd name="connsiteY1" fmla="*/ 0 h 120412"/>
                    <a:gd name="connsiteX2" fmla="*/ 673570 w 673570"/>
                    <a:gd name="connsiteY2" fmla="*/ 25297 h 120412"/>
                    <a:gd name="connsiteX3" fmla="*/ 648273 w 673570"/>
                    <a:gd name="connsiteY3" fmla="*/ 25297 h 120412"/>
                    <a:gd name="connsiteX4" fmla="*/ 648273 w 673570"/>
                    <a:gd name="connsiteY4" fmla="*/ 95115 h 120412"/>
                    <a:gd name="connsiteX5" fmla="*/ 673570 w 673570"/>
                    <a:gd name="connsiteY5" fmla="*/ 95115 h 120412"/>
                    <a:gd name="connsiteX6" fmla="*/ 673570 w 673570"/>
                    <a:gd name="connsiteY6" fmla="*/ 120412 h 120412"/>
                    <a:gd name="connsiteX7" fmla="*/ 60206 w 673570"/>
                    <a:gd name="connsiteY7" fmla="*/ 120412 h 120412"/>
                    <a:gd name="connsiteX8" fmla="*/ 0 w 673570"/>
                    <a:gd name="connsiteY8" fmla="*/ 60206 h 120412"/>
                    <a:gd name="connsiteX9" fmla="*/ 60206 w 673570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3570" h="120412">
                      <a:moveTo>
                        <a:pt x="60206" y="0"/>
                      </a:moveTo>
                      <a:lnTo>
                        <a:pt x="673570" y="0"/>
                      </a:lnTo>
                      <a:lnTo>
                        <a:pt x="673570" y="25297"/>
                      </a:lnTo>
                      <a:lnTo>
                        <a:pt x="648273" y="25297"/>
                      </a:lnTo>
                      <a:lnTo>
                        <a:pt x="648273" y="95115"/>
                      </a:lnTo>
                      <a:lnTo>
                        <a:pt x="673570" y="95115"/>
                      </a:lnTo>
                      <a:lnTo>
                        <a:pt x="673570" y="120412"/>
                      </a:lnTo>
                      <a:lnTo>
                        <a:pt x="60206" y="120412"/>
                      </a:lnTo>
                      <a:cubicBezTo>
                        <a:pt x="26989" y="120412"/>
                        <a:pt x="0" y="93423"/>
                        <a:pt x="0" y="60206"/>
                      </a:cubicBezTo>
                      <a:cubicBezTo>
                        <a:pt x="0" y="26912"/>
                        <a:pt x="26912" y="0"/>
                        <a:pt x="60206" y="0"/>
                      </a:cubicBezTo>
                      <a:close/>
                    </a:path>
                  </a:pathLst>
                </a:custGeom>
                <a:solidFill>
                  <a:srgbClr val="6C9ED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9FA6C79F-07F7-426B-83E1-9C45F1544D54}"/>
                    </a:ext>
                  </a:extLst>
                </p:cNvPr>
                <p:cNvSpPr/>
                <p:nvPr/>
              </p:nvSpPr>
              <p:spPr>
                <a:xfrm>
                  <a:off x="3022898" y="2823083"/>
                  <a:ext cx="483955" cy="120412"/>
                </a:xfrm>
                <a:custGeom>
                  <a:avLst/>
                  <a:gdLst>
                    <a:gd name="connsiteX0" fmla="*/ 60206 w 483955"/>
                    <a:gd name="connsiteY0" fmla="*/ 0 h 120412"/>
                    <a:gd name="connsiteX1" fmla="*/ 483956 w 483955"/>
                    <a:gd name="connsiteY1" fmla="*/ 0 h 120412"/>
                    <a:gd name="connsiteX2" fmla="*/ 483956 w 483955"/>
                    <a:gd name="connsiteY2" fmla="*/ 25297 h 120412"/>
                    <a:gd name="connsiteX3" fmla="*/ 458658 w 483955"/>
                    <a:gd name="connsiteY3" fmla="*/ 25297 h 120412"/>
                    <a:gd name="connsiteX4" fmla="*/ 458658 w 483955"/>
                    <a:gd name="connsiteY4" fmla="*/ 95115 h 120412"/>
                    <a:gd name="connsiteX5" fmla="*/ 483956 w 483955"/>
                    <a:gd name="connsiteY5" fmla="*/ 95115 h 120412"/>
                    <a:gd name="connsiteX6" fmla="*/ 483956 w 483955"/>
                    <a:gd name="connsiteY6" fmla="*/ 120412 h 120412"/>
                    <a:gd name="connsiteX7" fmla="*/ 60206 w 483955"/>
                    <a:gd name="connsiteY7" fmla="*/ 120412 h 120412"/>
                    <a:gd name="connsiteX8" fmla="*/ 0 w 483955"/>
                    <a:gd name="connsiteY8" fmla="*/ 60206 h 120412"/>
                    <a:gd name="connsiteX9" fmla="*/ 60206 w 483955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3955" h="120412">
                      <a:moveTo>
                        <a:pt x="60206" y="0"/>
                      </a:moveTo>
                      <a:lnTo>
                        <a:pt x="483956" y="0"/>
                      </a:lnTo>
                      <a:lnTo>
                        <a:pt x="483956" y="25297"/>
                      </a:lnTo>
                      <a:lnTo>
                        <a:pt x="458658" y="25297"/>
                      </a:lnTo>
                      <a:lnTo>
                        <a:pt x="458658" y="95115"/>
                      </a:lnTo>
                      <a:lnTo>
                        <a:pt x="483956" y="95115"/>
                      </a:lnTo>
                      <a:lnTo>
                        <a:pt x="483956" y="120412"/>
                      </a:lnTo>
                      <a:lnTo>
                        <a:pt x="60206" y="120412"/>
                      </a:lnTo>
                      <a:cubicBezTo>
                        <a:pt x="26989" y="120412"/>
                        <a:pt x="0" y="93423"/>
                        <a:pt x="0" y="60206"/>
                      </a:cubicBezTo>
                      <a:cubicBezTo>
                        <a:pt x="0" y="26912"/>
                        <a:pt x="26912" y="0"/>
                        <a:pt x="60206" y="0"/>
                      </a:cubicBezTo>
                      <a:close/>
                    </a:path>
                  </a:pathLst>
                </a:custGeom>
                <a:solidFill>
                  <a:srgbClr val="72A3D4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9A6FC6C2-BFE7-47E8-99AA-3338B4D0EFD9}"/>
                    </a:ext>
                  </a:extLst>
                </p:cNvPr>
                <p:cNvSpPr/>
                <p:nvPr/>
              </p:nvSpPr>
              <p:spPr>
                <a:xfrm>
                  <a:off x="3048195" y="2848380"/>
                  <a:ext cx="433360" cy="69817"/>
                </a:xfrm>
                <a:custGeom>
                  <a:avLst/>
                  <a:gdLst>
                    <a:gd name="connsiteX0" fmla="*/ 433361 w 433360"/>
                    <a:gd name="connsiteY0" fmla="*/ 69818 h 69817"/>
                    <a:gd name="connsiteX1" fmla="*/ 433361 w 433360"/>
                    <a:gd name="connsiteY1" fmla="*/ 0 h 69817"/>
                    <a:gd name="connsiteX2" fmla="*/ 34909 w 433360"/>
                    <a:gd name="connsiteY2" fmla="*/ 0 h 69817"/>
                    <a:gd name="connsiteX3" fmla="*/ 0 w 433360"/>
                    <a:gd name="connsiteY3" fmla="*/ 34909 h 69817"/>
                    <a:gd name="connsiteX4" fmla="*/ 34909 w 433360"/>
                    <a:gd name="connsiteY4" fmla="*/ 69818 h 69817"/>
                    <a:gd name="connsiteX5" fmla="*/ 433361 w 433360"/>
                    <a:gd name="connsiteY5" fmla="*/ 69818 h 6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360" h="69817">
                      <a:moveTo>
                        <a:pt x="433361" y="69818"/>
                      </a:moveTo>
                      <a:lnTo>
                        <a:pt x="433361" y="0"/>
                      </a:lnTo>
                      <a:lnTo>
                        <a:pt x="34909" y="0"/>
                      </a:lnTo>
                      <a:cubicBezTo>
                        <a:pt x="15686" y="0"/>
                        <a:pt x="0" y="15686"/>
                        <a:pt x="0" y="34909"/>
                      </a:cubicBezTo>
                      <a:cubicBezTo>
                        <a:pt x="0" y="54132"/>
                        <a:pt x="15686" y="69818"/>
                        <a:pt x="34909" y="69818"/>
                      </a:cubicBezTo>
                      <a:lnTo>
                        <a:pt x="433361" y="69818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47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102019" y="2868757"/>
                  <a:ext cx="379536" cy="29065"/>
                  <a:chOff x="3102019" y="2868757"/>
                  <a:chExt cx="379536" cy="29065"/>
                </a:xfrm>
                <a:solidFill>
                  <a:srgbClr val="CBD9D9"/>
                </a:solidFill>
              </p:grpSpPr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03084B4F-54E4-4272-B404-3205CBCF7AE9}"/>
                      </a:ext>
                    </a:extLst>
                  </p:cNvPr>
                  <p:cNvSpPr/>
                  <p:nvPr/>
                </p:nvSpPr>
                <p:spPr>
                  <a:xfrm>
                    <a:off x="3102019" y="2868757"/>
                    <a:ext cx="379536" cy="7689"/>
                  </a:xfrm>
                  <a:custGeom>
                    <a:avLst/>
                    <a:gdLst>
                      <a:gd name="connsiteX0" fmla="*/ 0 w 379536"/>
                      <a:gd name="connsiteY0" fmla="*/ 0 h 7689"/>
                      <a:gd name="connsiteX1" fmla="*/ 379537 w 379536"/>
                      <a:gd name="connsiteY1" fmla="*/ 0 h 7689"/>
                      <a:gd name="connsiteX2" fmla="*/ 379537 w 379536"/>
                      <a:gd name="connsiteY2" fmla="*/ 7689 h 7689"/>
                      <a:gd name="connsiteX3" fmla="*/ 0 w 379536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536" h="7689">
                        <a:moveTo>
                          <a:pt x="0" y="0"/>
                        </a:moveTo>
                        <a:lnTo>
                          <a:pt x="379537" y="0"/>
                        </a:lnTo>
                        <a:lnTo>
                          <a:pt x="37953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A02F36CD-2044-442F-89D3-5B31E026A809}"/>
                      </a:ext>
                    </a:extLst>
                  </p:cNvPr>
                  <p:cNvSpPr/>
                  <p:nvPr/>
                </p:nvSpPr>
                <p:spPr>
                  <a:xfrm>
                    <a:off x="3102019" y="2890133"/>
                    <a:ext cx="379536" cy="7689"/>
                  </a:xfrm>
                  <a:custGeom>
                    <a:avLst/>
                    <a:gdLst>
                      <a:gd name="connsiteX0" fmla="*/ 0 w 379536"/>
                      <a:gd name="connsiteY0" fmla="*/ 0 h 7689"/>
                      <a:gd name="connsiteX1" fmla="*/ 379537 w 379536"/>
                      <a:gd name="connsiteY1" fmla="*/ 0 h 7689"/>
                      <a:gd name="connsiteX2" fmla="*/ 379537 w 379536"/>
                      <a:gd name="connsiteY2" fmla="*/ 7689 h 7689"/>
                      <a:gd name="connsiteX3" fmla="*/ 0 w 379536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536" h="7689">
                        <a:moveTo>
                          <a:pt x="0" y="0"/>
                        </a:moveTo>
                        <a:lnTo>
                          <a:pt x="379537" y="0"/>
                        </a:lnTo>
                        <a:lnTo>
                          <a:pt x="37953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5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123728" y="2943495"/>
                <a:ext cx="1287318" cy="278039"/>
                <a:chOff x="2123728" y="2943495"/>
                <a:chExt cx="1287318" cy="278039"/>
              </a:xfrm>
              <a:solidFill>
                <a:srgbClr val="000000"/>
              </a:solidFill>
            </p:grpSpPr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4EC2DD8C-E1DB-4201-91C2-8066A4AF8BC6}"/>
                    </a:ext>
                  </a:extLst>
                </p:cNvPr>
                <p:cNvSpPr/>
                <p:nvPr/>
              </p:nvSpPr>
              <p:spPr>
                <a:xfrm>
                  <a:off x="2720022" y="2943495"/>
                  <a:ext cx="691024" cy="278039"/>
                </a:xfrm>
                <a:custGeom>
                  <a:avLst/>
                  <a:gdLst>
                    <a:gd name="connsiteX0" fmla="*/ 628896 w 691024"/>
                    <a:gd name="connsiteY0" fmla="*/ 0 h 278039"/>
                    <a:gd name="connsiteX1" fmla="*/ 12610 w 691024"/>
                    <a:gd name="connsiteY1" fmla="*/ 0 h 278039"/>
                    <a:gd name="connsiteX2" fmla="*/ 0 w 691024"/>
                    <a:gd name="connsiteY2" fmla="*/ 12610 h 278039"/>
                    <a:gd name="connsiteX3" fmla="*/ 12610 w 691024"/>
                    <a:gd name="connsiteY3" fmla="*/ 25221 h 278039"/>
                    <a:gd name="connsiteX4" fmla="*/ 25220 w 691024"/>
                    <a:gd name="connsiteY4" fmla="*/ 25221 h 278039"/>
                    <a:gd name="connsiteX5" fmla="*/ 25220 w 691024"/>
                    <a:gd name="connsiteY5" fmla="*/ 252820 h 278039"/>
                    <a:gd name="connsiteX6" fmla="*/ 12610 w 691024"/>
                    <a:gd name="connsiteY6" fmla="*/ 252820 h 278039"/>
                    <a:gd name="connsiteX7" fmla="*/ 0 w 691024"/>
                    <a:gd name="connsiteY7" fmla="*/ 265430 h 278039"/>
                    <a:gd name="connsiteX8" fmla="*/ 12610 w 691024"/>
                    <a:gd name="connsiteY8" fmla="*/ 278040 h 278039"/>
                    <a:gd name="connsiteX9" fmla="*/ 628896 w 691024"/>
                    <a:gd name="connsiteY9" fmla="*/ 278040 h 278039"/>
                    <a:gd name="connsiteX10" fmla="*/ 691025 w 691024"/>
                    <a:gd name="connsiteY10" fmla="*/ 215912 h 278039"/>
                    <a:gd name="connsiteX11" fmla="*/ 691025 w 691024"/>
                    <a:gd name="connsiteY11" fmla="*/ 62129 h 278039"/>
                    <a:gd name="connsiteX12" fmla="*/ 628896 w 691024"/>
                    <a:gd name="connsiteY12" fmla="*/ 0 h 278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1024" h="278039">
                      <a:moveTo>
                        <a:pt x="628896" y="0"/>
                      </a:moveTo>
                      <a:lnTo>
                        <a:pt x="12610" y="0"/>
                      </a:lnTo>
                      <a:cubicBezTo>
                        <a:pt x="5613" y="0"/>
                        <a:pt x="0" y="5690"/>
                        <a:pt x="0" y="12610"/>
                      </a:cubicBezTo>
                      <a:cubicBezTo>
                        <a:pt x="0" y="19607"/>
                        <a:pt x="5690" y="25221"/>
                        <a:pt x="12610" y="25221"/>
                      </a:cubicBezTo>
                      <a:lnTo>
                        <a:pt x="25220" y="25221"/>
                      </a:lnTo>
                      <a:lnTo>
                        <a:pt x="25220" y="252820"/>
                      </a:lnTo>
                      <a:lnTo>
                        <a:pt x="12610" y="252820"/>
                      </a:lnTo>
                      <a:cubicBezTo>
                        <a:pt x="5613" y="252820"/>
                        <a:pt x="0" y="258510"/>
                        <a:pt x="0" y="265430"/>
                      </a:cubicBezTo>
                      <a:cubicBezTo>
                        <a:pt x="0" y="272427"/>
                        <a:pt x="5690" y="278040"/>
                        <a:pt x="12610" y="278040"/>
                      </a:cubicBezTo>
                      <a:lnTo>
                        <a:pt x="628896" y="278040"/>
                      </a:lnTo>
                      <a:cubicBezTo>
                        <a:pt x="663190" y="278040"/>
                        <a:pt x="691025" y="250205"/>
                        <a:pt x="691025" y="215912"/>
                      </a:cubicBezTo>
                      <a:lnTo>
                        <a:pt x="691025" y="62129"/>
                      </a:lnTo>
                      <a:cubicBezTo>
                        <a:pt x="691101" y="27835"/>
                        <a:pt x="663267" y="0"/>
                        <a:pt x="62889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68DE3813-0F18-4396-8F00-94CB724673D7}"/>
                    </a:ext>
                  </a:extLst>
                </p:cNvPr>
                <p:cNvSpPr/>
                <p:nvPr/>
              </p:nvSpPr>
              <p:spPr>
                <a:xfrm>
                  <a:off x="2123728" y="2943495"/>
                  <a:ext cx="691101" cy="278039"/>
                </a:xfrm>
                <a:custGeom>
                  <a:avLst/>
                  <a:gdLst>
                    <a:gd name="connsiteX0" fmla="*/ 628973 w 691101"/>
                    <a:gd name="connsiteY0" fmla="*/ 0 h 278039"/>
                    <a:gd name="connsiteX1" fmla="*/ 12610 w 691101"/>
                    <a:gd name="connsiteY1" fmla="*/ 0 h 278039"/>
                    <a:gd name="connsiteX2" fmla="*/ 0 w 691101"/>
                    <a:gd name="connsiteY2" fmla="*/ 12610 h 278039"/>
                    <a:gd name="connsiteX3" fmla="*/ 12610 w 691101"/>
                    <a:gd name="connsiteY3" fmla="*/ 25221 h 278039"/>
                    <a:gd name="connsiteX4" fmla="*/ 25220 w 691101"/>
                    <a:gd name="connsiteY4" fmla="*/ 25221 h 278039"/>
                    <a:gd name="connsiteX5" fmla="*/ 25220 w 691101"/>
                    <a:gd name="connsiteY5" fmla="*/ 252820 h 278039"/>
                    <a:gd name="connsiteX6" fmla="*/ 12610 w 691101"/>
                    <a:gd name="connsiteY6" fmla="*/ 252820 h 278039"/>
                    <a:gd name="connsiteX7" fmla="*/ 0 w 691101"/>
                    <a:gd name="connsiteY7" fmla="*/ 265430 h 278039"/>
                    <a:gd name="connsiteX8" fmla="*/ 12610 w 691101"/>
                    <a:gd name="connsiteY8" fmla="*/ 278040 h 278039"/>
                    <a:gd name="connsiteX9" fmla="*/ 628973 w 691101"/>
                    <a:gd name="connsiteY9" fmla="*/ 278040 h 278039"/>
                    <a:gd name="connsiteX10" fmla="*/ 691101 w 691101"/>
                    <a:gd name="connsiteY10" fmla="*/ 215912 h 278039"/>
                    <a:gd name="connsiteX11" fmla="*/ 691101 w 691101"/>
                    <a:gd name="connsiteY11" fmla="*/ 62129 h 278039"/>
                    <a:gd name="connsiteX12" fmla="*/ 628973 w 691101"/>
                    <a:gd name="connsiteY12" fmla="*/ 0 h 278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1101" h="278039">
                      <a:moveTo>
                        <a:pt x="628973" y="0"/>
                      </a:moveTo>
                      <a:lnTo>
                        <a:pt x="12610" y="0"/>
                      </a:lnTo>
                      <a:cubicBezTo>
                        <a:pt x="5613" y="0"/>
                        <a:pt x="0" y="5690"/>
                        <a:pt x="0" y="12610"/>
                      </a:cubicBezTo>
                      <a:cubicBezTo>
                        <a:pt x="0" y="19607"/>
                        <a:pt x="5690" y="25221"/>
                        <a:pt x="12610" y="25221"/>
                      </a:cubicBezTo>
                      <a:lnTo>
                        <a:pt x="25220" y="25221"/>
                      </a:lnTo>
                      <a:lnTo>
                        <a:pt x="25220" y="252820"/>
                      </a:lnTo>
                      <a:lnTo>
                        <a:pt x="12610" y="252820"/>
                      </a:lnTo>
                      <a:cubicBezTo>
                        <a:pt x="5613" y="252820"/>
                        <a:pt x="0" y="258510"/>
                        <a:pt x="0" y="265430"/>
                      </a:cubicBezTo>
                      <a:cubicBezTo>
                        <a:pt x="0" y="272427"/>
                        <a:pt x="5690" y="278040"/>
                        <a:pt x="12610" y="278040"/>
                      </a:cubicBezTo>
                      <a:lnTo>
                        <a:pt x="628973" y="278040"/>
                      </a:lnTo>
                      <a:cubicBezTo>
                        <a:pt x="663267" y="278040"/>
                        <a:pt x="691101" y="250205"/>
                        <a:pt x="691101" y="215912"/>
                      </a:cubicBezTo>
                      <a:lnTo>
                        <a:pt x="691101" y="62129"/>
                      </a:lnTo>
                      <a:cubicBezTo>
                        <a:pt x="691101" y="27835"/>
                        <a:pt x="663267" y="0"/>
                        <a:pt x="628973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3" name="Freeform: Shape 452">
                  <a:extLst>
                    <a:ext uri="{FF2B5EF4-FFF2-40B4-BE49-F238E27FC236}">
                      <a16:creationId xmlns:a16="http://schemas.microsoft.com/office/drawing/2014/main" id="{CCC6A356-C1C6-4323-9578-ADDFAAD7DB55}"/>
                    </a:ext>
                  </a:extLst>
                </p:cNvPr>
                <p:cNvSpPr/>
                <p:nvPr/>
              </p:nvSpPr>
              <p:spPr>
                <a:xfrm>
                  <a:off x="2141336" y="2968716"/>
                  <a:ext cx="648272" cy="227675"/>
                </a:xfrm>
                <a:custGeom>
                  <a:avLst/>
                  <a:gdLst>
                    <a:gd name="connsiteX0" fmla="*/ 0 w 648272"/>
                    <a:gd name="connsiteY0" fmla="*/ 227599 h 227675"/>
                    <a:gd name="connsiteX1" fmla="*/ 0 w 648272"/>
                    <a:gd name="connsiteY1" fmla="*/ 0 h 227675"/>
                    <a:gd name="connsiteX2" fmla="*/ 611365 w 648272"/>
                    <a:gd name="connsiteY2" fmla="*/ 0 h 227675"/>
                    <a:gd name="connsiteX3" fmla="*/ 648273 w 648272"/>
                    <a:gd name="connsiteY3" fmla="*/ 36908 h 227675"/>
                    <a:gd name="connsiteX4" fmla="*/ 648273 w 648272"/>
                    <a:gd name="connsiteY4" fmla="*/ 190768 h 227675"/>
                    <a:gd name="connsiteX5" fmla="*/ 611365 w 648272"/>
                    <a:gd name="connsiteY5" fmla="*/ 227676 h 227675"/>
                    <a:gd name="connsiteX6" fmla="*/ 0 w 648272"/>
                    <a:gd name="connsiteY6" fmla="*/ 227676 h 22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8272" h="227675">
                      <a:moveTo>
                        <a:pt x="0" y="227599"/>
                      </a:moveTo>
                      <a:lnTo>
                        <a:pt x="0" y="0"/>
                      </a:lnTo>
                      <a:lnTo>
                        <a:pt x="611365" y="0"/>
                      </a:lnTo>
                      <a:cubicBezTo>
                        <a:pt x="631741" y="0"/>
                        <a:pt x="648273" y="16532"/>
                        <a:pt x="648273" y="36908"/>
                      </a:cubicBezTo>
                      <a:lnTo>
                        <a:pt x="648273" y="190768"/>
                      </a:lnTo>
                      <a:cubicBezTo>
                        <a:pt x="648273" y="211144"/>
                        <a:pt x="631741" y="227676"/>
                        <a:pt x="611365" y="227676"/>
                      </a:cubicBezTo>
                      <a:lnTo>
                        <a:pt x="0" y="227676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54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2149025" y="3003240"/>
                  <a:ext cx="593295" cy="158627"/>
                  <a:chOff x="2149025" y="3003240"/>
                  <a:chExt cx="593295" cy="158627"/>
                </a:xfrm>
                <a:solidFill>
                  <a:srgbClr val="CBD9D9"/>
                </a:solidFill>
              </p:grpSpPr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5F88CD1B-B474-4D52-94B8-8CE9E3C52272}"/>
                      </a:ext>
                    </a:extLst>
                  </p:cNvPr>
                  <p:cNvSpPr/>
                  <p:nvPr/>
                </p:nvSpPr>
                <p:spPr>
                  <a:xfrm>
                    <a:off x="2149025" y="3003240"/>
                    <a:ext cx="593295" cy="7689"/>
                  </a:xfrm>
                  <a:custGeom>
                    <a:avLst/>
                    <a:gdLst>
                      <a:gd name="connsiteX0" fmla="*/ 0 w 593295"/>
                      <a:gd name="connsiteY0" fmla="*/ 0 h 7689"/>
                      <a:gd name="connsiteX1" fmla="*/ 593295 w 593295"/>
                      <a:gd name="connsiteY1" fmla="*/ 0 h 7689"/>
                      <a:gd name="connsiteX2" fmla="*/ 593295 w 593295"/>
                      <a:gd name="connsiteY2" fmla="*/ 7689 h 7689"/>
                      <a:gd name="connsiteX3" fmla="*/ 0 w 593295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3295" h="7689">
                        <a:moveTo>
                          <a:pt x="0" y="0"/>
                        </a:moveTo>
                        <a:lnTo>
                          <a:pt x="593295" y="0"/>
                        </a:lnTo>
                        <a:lnTo>
                          <a:pt x="59329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FBF89123-0BCC-4F9E-BE7D-40E782908733}"/>
                      </a:ext>
                    </a:extLst>
                  </p:cNvPr>
                  <p:cNvSpPr/>
                  <p:nvPr/>
                </p:nvSpPr>
                <p:spPr>
                  <a:xfrm>
                    <a:off x="2149025" y="3033458"/>
                    <a:ext cx="593295" cy="7689"/>
                  </a:xfrm>
                  <a:custGeom>
                    <a:avLst/>
                    <a:gdLst>
                      <a:gd name="connsiteX0" fmla="*/ 0 w 593295"/>
                      <a:gd name="connsiteY0" fmla="*/ 0 h 7689"/>
                      <a:gd name="connsiteX1" fmla="*/ 593295 w 593295"/>
                      <a:gd name="connsiteY1" fmla="*/ 0 h 7689"/>
                      <a:gd name="connsiteX2" fmla="*/ 593295 w 593295"/>
                      <a:gd name="connsiteY2" fmla="*/ 7689 h 7689"/>
                      <a:gd name="connsiteX3" fmla="*/ 0 w 593295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3295" h="7689">
                        <a:moveTo>
                          <a:pt x="0" y="0"/>
                        </a:moveTo>
                        <a:lnTo>
                          <a:pt x="593295" y="0"/>
                        </a:lnTo>
                        <a:lnTo>
                          <a:pt x="59329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4B1061C8-12DF-4B30-9C0B-B36384A7993C}"/>
                      </a:ext>
                    </a:extLst>
                  </p:cNvPr>
                  <p:cNvSpPr/>
                  <p:nvPr/>
                </p:nvSpPr>
                <p:spPr>
                  <a:xfrm>
                    <a:off x="2149025" y="3063600"/>
                    <a:ext cx="593295" cy="7689"/>
                  </a:xfrm>
                  <a:custGeom>
                    <a:avLst/>
                    <a:gdLst>
                      <a:gd name="connsiteX0" fmla="*/ 0 w 593295"/>
                      <a:gd name="connsiteY0" fmla="*/ 0 h 7689"/>
                      <a:gd name="connsiteX1" fmla="*/ 593295 w 593295"/>
                      <a:gd name="connsiteY1" fmla="*/ 0 h 7689"/>
                      <a:gd name="connsiteX2" fmla="*/ 593295 w 593295"/>
                      <a:gd name="connsiteY2" fmla="*/ 7689 h 7689"/>
                      <a:gd name="connsiteX3" fmla="*/ 0 w 593295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3295" h="7689">
                        <a:moveTo>
                          <a:pt x="0" y="0"/>
                        </a:moveTo>
                        <a:lnTo>
                          <a:pt x="593295" y="0"/>
                        </a:lnTo>
                        <a:lnTo>
                          <a:pt x="59329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3A4EF76D-5942-44CE-B3E2-2B7F2B4C3C8B}"/>
                      </a:ext>
                    </a:extLst>
                  </p:cNvPr>
                  <p:cNvSpPr/>
                  <p:nvPr/>
                </p:nvSpPr>
                <p:spPr>
                  <a:xfrm>
                    <a:off x="2149025" y="3093818"/>
                    <a:ext cx="593295" cy="7689"/>
                  </a:xfrm>
                  <a:custGeom>
                    <a:avLst/>
                    <a:gdLst>
                      <a:gd name="connsiteX0" fmla="*/ 0 w 593295"/>
                      <a:gd name="connsiteY0" fmla="*/ 0 h 7689"/>
                      <a:gd name="connsiteX1" fmla="*/ 593295 w 593295"/>
                      <a:gd name="connsiteY1" fmla="*/ 0 h 7689"/>
                      <a:gd name="connsiteX2" fmla="*/ 593295 w 593295"/>
                      <a:gd name="connsiteY2" fmla="*/ 7689 h 7689"/>
                      <a:gd name="connsiteX3" fmla="*/ 0 w 593295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3295" h="7689">
                        <a:moveTo>
                          <a:pt x="0" y="0"/>
                        </a:moveTo>
                        <a:lnTo>
                          <a:pt x="593295" y="0"/>
                        </a:lnTo>
                        <a:lnTo>
                          <a:pt x="59329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75445DBD-333A-4446-9DFC-E62C644CD4AD}"/>
                      </a:ext>
                    </a:extLst>
                  </p:cNvPr>
                  <p:cNvSpPr/>
                  <p:nvPr/>
                </p:nvSpPr>
                <p:spPr>
                  <a:xfrm>
                    <a:off x="2149025" y="3123960"/>
                    <a:ext cx="593295" cy="7689"/>
                  </a:xfrm>
                  <a:custGeom>
                    <a:avLst/>
                    <a:gdLst>
                      <a:gd name="connsiteX0" fmla="*/ 0 w 593295"/>
                      <a:gd name="connsiteY0" fmla="*/ 0 h 7689"/>
                      <a:gd name="connsiteX1" fmla="*/ 593295 w 593295"/>
                      <a:gd name="connsiteY1" fmla="*/ 0 h 7689"/>
                      <a:gd name="connsiteX2" fmla="*/ 593295 w 593295"/>
                      <a:gd name="connsiteY2" fmla="*/ 7689 h 7689"/>
                      <a:gd name="connsiteX3" fmla="*/ 0 w 593295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3295" h="7689">
                        <a:moveTo>
                          <a:pt x="0" y="0"/>
                        </a:moveTo>
                        <a:lnTo>
                          <a:pt x="593295" y="0"/>
                        </a:lnTo>
                        <a:lnTo>
                          <a:pt x="59329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4992155F-8A88-44C0-8045-9EF008B05AC3}"/>
                      </a:ext>
                    </a:extLst>
                  </p:cNvPr>
                  <p:cNvSpPr/>
                  <p:nvPr/>
                </p:nvSpPr>
                <p:spPr>
                  <a:xfrm>
                    <a:off x="2149025" y="3154178"/>
                    <a:ext cx="593295" cy="7689"/>
                  </a:xfrm>
                  <a:custGeom>
                    <a:avLst/>
                    <a:gdLst>
                      <a:gd name="connsiteX0" fmla="*/ 0 w 593295"/>
                      <a:gd name="connsiteY0" fmla="*/ 0 h 7689"/>
                      <a:gd name="connsiteX1" fmla="*/ 593295 w 593295"/>
                      <a:gd name="connsiteY1" fmla="*/ 0 h 7689"/>
                      <a:gd name="connsiteX2" fmla="*/ 593295 w 593295"/>
                      <a:gd name="connsiteY2" fmla="*/ 7689 h 7689"/>
                      <a:gd name="connsiteX3" fmla="*/ 0 w 593295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3295" h="7689">
                        <a:moveTo>
                          <a:pt x="0" y="0"/>
                        </a:moveTo>
                        <a:lnTo>
                          <a:pt x="593295" y="0"/>
                        </a:lnTo>
                        <a:lnTo>
                          <a:pt x="59329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461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4798016" y="1899615"/>
              <a:ext cx="1996181" cy="1321996"/>
              <a:chOff x="4798016" y="1899615"/>
              <a:chExt cx="1996181" cy="1321996"/>
            </a:xfrm>
            <a:solidFill>
              <a:srgbClr val="000000"/>
            </a:solidFill>
          </p:grpSpPr>
          <p:grpSp>
            <p:nvGrpSpPr>
              <p:cNvPr id="462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228301" y="2222406"/>
                <a:ext cx="964143" cy="199149"/>
                <a:chOff x="5228301" y="2222406"/>
                <a:chExt cx="964143" cy="199149"/>
              </a:xfrm>
              <a:solidFill>
                <a:srgbClr val="000000"/>
              </a:solidFill>
            </p:grpSpPr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EA4C4355-8DD9-4683-B034-92438B9A1CDD}"/>
                    </a:ext>
                  </a:extLst>
                </p:cNvPr>
                <p:cNvSpPr/>
                <p:nvPr/>
              </p:nvSpPr>
              <p:spPr>
                <a:xfrm>
                  <a:off x="5670889" y="2222406"/>
                  <a:ext cx="521555" cy="199149"/>
                </a:xfrm>
                <a:custGeom>
                  <a:avLst/>
                  <a:gdLst>
                    <a:gd name="connsiteX0" fmla="*/ 421981 w 521555"/>
                    <a:gd name="connsiteY0" fmla="*/ 199149 h 199149"/>
                    <a:gd name="connsiteX1" fmla="*/ 521556 w 521555"/>
                    <a:gd name="connsiteY1" fmla="*/ 99575 h 199149"/>
                    <a:gd name="connsiteX2" fmla="*/ 421981 w 521555"/>
                    <a:gd name="connsiteY2" fmla="*/ 0 h 199149"/>
                    <a:gd name="connsiteX3" fmla="*/ 0 w 521555"/>
                    <a:gd name="connsiteY3" fmla="*/ 0 h 199149"/>
                    <a:gd name="connsiteX4" fmla="*/ 0 w 521555"/>
                    <a:gd name="connsiteY4" fmla="*/ 199149 h 199149"/>
                    <a:gd name="connsiteX5" fmla="*/ 421981 w 521555"/>
                    <a:gd name="connsiteY5" fmla="*/ 199149 h 19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1555" h="199149">
                      <a:moveTo>
                        <a:pt x="421981" y="199149"/>
                      </a:moveTo>
                      <a:cubicBezTo>
                        <a:pt x="476882" y="199149"/>
                        <a:pt x="521556" y="154475"/>
                        <a:pt x="521556" y="99575"/>
                      </a:cubicBezTo>
                      <a:cubicBezTo>
                        <a:pt x="521556" y="44674"/>
                        <a:pt x="476882" y="0"/>
                        <a:pt x="421981" y="0"/>
                      </a:cubicBezTo>
                      <a:lnTo>
                        <a:pt x="0" y="0"/>
                      </a:lnTo>
                      <a:lnTo>
                        <a:pt x="0" y="199149"/>
                      </a:lnTo>
                      <a:lnTo>
                        <a:pt x="421981" y="199149"/>
                      </a:lnTo>
                      <a:close/>
                    </a:path>
                  </a:pathLst>
                </a:custGeom>
                <a:solidFill>
                  <a:srgbClr val="6C9ED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7967B5E3-C32D-40BE-8AA2-5DD0E836645B}"/>
                    </a:ext>
                  </a:extLst>
                </p:cNvPr>
                <p:cNvSpPr/>
                <p:nvPr/>
              </p:nvSpPr>
              <p:spPr>
                <a:xfrm>
                  <a:off x="5228301" y="2222406"/>
                  <a:ext cx="621563" cy="199072"/>
                </a:xfrm>
                <a:custGeom>
                  <a:avLst/>
                  <a:gdLst>
                    <a:gd name="connsiteX0" fmla="*/ 31679 w 621563"/>
                    <a:gd name="connsiteY0" fmla="*/ 167547 h 199072"/>
                    <a:gd name="connsiteX1" fmla="*/ 31679 w 621563"/>
                    <a:gd name="connsiteY1" fmla="*/ 31680 h 199072"/>
                    <a:gd name="connsiteX2" fmla="*/ 15840 w 621563"/>
                    <a:gd name="connsiteY2" fmla="*/ 31680 h 199072"/>
                    <a:gd name="connsiteX3" fmla="*/ 0 w 621563"/>
                    <a:gd name="connsiteY3" fmla="*/ 15840 h 199072"/>
                    <a:gd name="connsiteX4" fmla="*/ 15840 w 621563"/>
                    <a:gd name="connsiteY4" fmla="*/ 0 h 199072"/>
                    <a:gd name="connsiteX5" fmla="*/ 519095 w 621563"/>
                    <a:gd name="connsiteY5" fmla="*/ 0 h 199072"/>
                    <a:gd name="connsiteX6" fmla="*/ 621437 w 621563"/>
                    <a:gd name="connsiteY6" fmla="*/ 94500 h 199072"/>
                    <a:gd name="connsiteX7" fmla="*/ 522017 w 621563"/>
                    <a:gd name="connsiteY7" fmla="*/ 199072 h 199072"/>
                    <a:gd name="connsiteX8" fmla="*/ 15840 w 621563"/>
                    <a:gd name="connsiteY8" fmla="*/ 199072 h 199072"/>
                    <a:gd name="connsiteX9" fmla="*/ 0 w 621563"/>
                    <a:gd name="connsiteY9" fmla="*/ 183233 h 199072"/>
                    <a:gd name="connsiteX10" fmla="*/ 15840 w 621563"/>
                    <a:gd name="connsiteY10" fmla="*/ 167393 h 199072"/>
                    <a:gd name="connsiteX11" fmla="*/ 31679 w 621563"/>
                    <a:gd name="connsiteY11" fmla="*/ 167393 h 19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1563" h="199072">
                      <a:moveTo>
                        <a:pt x="31679" y="167547"/>
                      </a:moveTo>
                      <a:lnTo>
                        <a:pt x="31679" y="31680"/>
                      </a:lnTo>
                      <a:lnTo>
                        <a:pt x="15840" y="31680"/>
                      </a:lnTo>
                      <a:cubicBezTo>
                        <a:pt x="7074" y="31680"/>
                        <a:pt x="0" y="24605"/>
                        <a:pt x="0" y="15840"/>
                      </a:cubicBezTo>
                      <a:cubicBezTo>
                        <a:pt x="0" y="7151"/>
                        <a:pt x="7074" y="0"/>
                        <a:pt x="15840" y="0"/>
                      </a:cubicBezTo>
                      <a:lnTo>
                        <a:pt x="519095" y="0"/>
                      </a:lnTo>
                      <a:cubicBezTo>
                        <a:pt x="572612" y="0"/>
                        <a:pt x="618746" y="41060"/>
                        <a:pt x="621437" y="94500"/>
                      </a:cubicBezTo>
                      <a:cubicBezTo>
                        <a:pt x="624283" y="151630"/>
                        <a:pt x="578532" y="199072"/>
                        <a:pt x="522017" y="199072"/>
                      </a:cubicBezTo>
                      <a:lnTo>
                        <a:pt x="15840" y="199072"/>
                      </a:lnTo>
                      <a:cubicBezTo>
                        <a:pt x="7074" y="199072"/>
                        <a:pt x="0" y="191998"/>
                        <a:pt x="0" y="183233"/>
                      </a:cubicBezTo>
                      <a:cubicBezTo>
                        <a:pt x="0" y="174467"/>
                        <a:pt x="7074" y="167393"/>
                        <a:pt x="15840" y="167393"/>
                      </a:cubicBezTo>
                      <a:lnTo>
                        <a:pt x="31679" y="167393"/>
                      </a:lnTo>
                      <a:close/>
                    </a:path>
                  </a:pathLst>
                </a:custGeom>
                <a:solidFill>
                  <a:srgbClr val="72A3D4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CE0C9591-E8B8-443D-A277-04A67CA8B097}"/>
                    </a:ext>
                  </a:extLst>
                </p:cNvPr>
                <p:cNvSpPr/>
                <p:nvPr/>
              </p:nvSpPr>
              <p:spPr>
                <a:xfrm>
                  <a:off x="5259981" y="2254086"/>
                  <a:ext cx="558309" cy="135867"/>
                </a:xfrm>
                <a:custGeom>
                  <a:avLst/>
                  <a:gdLst>
                    <a:gd name="connsiteX0" fmla="*/ 490337 w 558309"/>
                    <a:gd name="connsiteY0" fmla="*/ 135867 h 135867"/>
                    <a:gd name="connsiteX1" fmla="*/ 0 w 558309"/>
                    <a:gd name="connsiteY1" fmla="*/ 135867 h 135867"/>
                    <a:gd name="connsiteX2" fmla="*/ 0 w 558309"/>
                    <a:gd name="connsiteY2" fmla="*/ 0 h 135867"/>
                    <a:gd name="connsiteX3" fmla="*/ 490337 w 558309"/>
                    <a:gd name="connsiteY3" fmla="*/ 0 h 135867"/>
                    <a:gd name="connsiteX4" fmla="*/ 558310 w 558309"/>
                    <a:gd name="connsiteY4" fmla="*/ 67972 h 135867"/>
                    <a:gd name="connsiteX5" fmla="*/ 490337 w 558309"/>
                    <a:gd name="connsiteY5" fmla="*/ 135867 h 135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09" h="135867">
                      <a:moveTo>
                        <a:pt x="490337" y="135867"/>
                      </a:moveTo>
                      <a:lnTo>
                        <a:pt x="0" y="135867"/>
                      </a:lnTo>
                      <a:lnTo>
                        <a:pt x="0" y="0"/>
                      </a:lnTo>
                      <a:lnTo>
                        <a:pt x="490337" y="0"/>
                      </a:lnTo>
                      <a:cubicBezTo>
                        <a:pt x="527861" y="0"/>
                        <a:pt x="558310" y="30449"/>
                        <a:pt x="558310" y="67972"/>
                      </a:cubicBezTo>
                      <a:cubicBezTo>
                        <a:pt x="558310" y="105418"/>
                        <a:pt x="527861" y="135867"/>
                        <a:pt x="490337" y="135867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66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259981" y="2286072"/>
                  <a:ext cx="481341" cy="71816"/>
                  <a:chOff x="5259981" y="2286072"/>
                  <a:chExt cx="481341" cy="71816"/>
                </a:xfrm>
                <a:solidFill>
                  <a:srgbClr val="CBD9D9"/>
                </a:solidFill>
              </p:grpSpPr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4A45E13B-7C63-4A37-8368-517BB55C158E}"/>
                      </a:ext>
                    </a:extLst>
                  </p:cNvPr>
                  <p:cNvSpPr/>
                  <p:nvPr/>
                </p:nvSpPr>
                <p:spPr>
                  <a:xfrm>
                    <a:off x="5259981" y="2286072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B1756E27-CFA5-47C5-9A7A-22FE724DF1ED}"/>
                      </a:ext>
                    </a:extLst>
                  </p:cNvPr>
                  <p:cNvSpPr/>
                  <p:nvPr/>
                </p:nvSpPr>
                <p:spPr>
                  <a:xfrm>
                    <a:off x="5259981" y="2307448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7DBD7615-C18C-4611-A8DF-170F87D907DF}"/>
                      </a:ext>
                    </a:extLst>
                  </p:cNvPr>
                  <p:cNvSpPr/>
                  <p:nvPr/>
                </p:nvSpPr>
                <p:spPr>
                  <a:xfrm>
                    <a:off x="5259981" y="2328824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DBDE64FA-D50E-4316-8808-31E20079EBD5}"/>
                      </a:ext>
                    </a:extLst>
                  </p:cNvPr>
                  <p:cNvSpPr/>
                  <p:nvPr/>
                </p:nvSpPr>
                <p:spPr>
                  <a:xfrm>
                    <a:off x="5259981" y="2350200"/>
                    <a:ext cx="481341" cy="7689"/>
                  </a:xfrm>
                  <a:custGeom>
                    <a:avLst/>
                    <a:gdLst>
                      <a:gd name="connsiteX0" fmla="*/ 0 w 481341"/>
                      <a:gd name="connsiteY0" fmla="*/ 0 h 7689"/>
                      <a:gd name="connsiteX1" fmla="*/ 481341 w 481341"/>
                      <a:gd name="connsiteY1" fmla="*/ 0 h 7689"/>
                      <a:gd name="connsiteX2" fmla="*/ 481341 w 481341"/>
                      <a:gd name="connsiteY2" fmla="*/ 7689 h 7689"/>
                      <a:gd name="connsiteX3" fmla="*/ 0 w 481341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341" h="7689">
                        <a:moveTo>
                          <a:pt x="0" y="0"/>
                        </a:moveTo>
                        <a:lnTo>
                          <a:pt x="481341" y="0"/>
                        </a:lnTo>
                        <a:lnTo>
                          <a:pt x="481341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71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303117" y="2019412"/>
                <a:ext cx="1052799" cy="203147"/>
                <a:chOff x="5303117" y="2019412"/>
                <a:chExt cx="1052799" cy="203147"/>
              </a:xfrm>
              <a:solidFill>
                <a:srgbClr val="000000"/>
              </a:solidFill>
            </p:grpSpPr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BEBD6B32-0084-485C-99CB-BFD96AECD47A}"/>
                    </a:ext>
                  </a:extLst>
                </p:cNvPr>
                <p:cNvSpPr/>
                <p:nvPr/>
              </p:nvSpPr>
              <p:spPr>
                <a:xfrm>
                  <a:off x="5303117" y="2019412"/>
                  <a:ext cx="793674" cy="202993"/>
                </a:xfrm>
                <a:custGeom>
                  <a:avLst/>
                  <a:gdLst>
                    <a:gd name="connsiteX0" fmla="*/ 793675 w 793674"/>
                    <a:gd name="connsiteY0" fmla="*/ 202994 h 202993"/>
                    <a:gd name="connsiteX1" fmla="*/ 101497 w 793674"/>
                    <a:gd name="connsiteY1" fmla="*/ 202994 h 202993"/>
                    <a:gd name="connsiteX2" fmla="*/ 0 w 793674"/>
                    <a:gd name="connsiteY2" fmla="*/ 101497 h 202993"/>
                    <a:gd name="connsiteX3" fmla="*/ 101497 w 793674"/>
                    <a:gd name="connsiteY3" fmla="*/ 0 h 202993"/>
                    <a:gd name="connsiteX4" fmla="*/ 793675 w 793674"/>
                    <a:gd name="connsiteY4" fmla="*/ 0 h 202993"/>
                    <a:gd name="connsiteX5" fmla="*/ 793675 w 793674"/>
                    <a:gd name="connsiteY5" fmla="*/ 202994 h 2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3674" h="202993">
                      <a:moveTo>
                        <a:pt x="793675" y="202994"/>
                      </a:moveTo>
                      <a:lnTo>
                        <a:pt x="101497" y="202994"/>
                      </a:lnTo>
                      <a:cubicBezTo>
                        <a:pt x="45443" y="202994"/>
                        <a:pt x="0" y="157551"/>
                        <a:pt x="0" y="101497"/>
                      </a:cubicBezTo>
                      <a:cubicBezTo>
                        <a:pt x="0" y="45443"/>
                        <a:pt x="45443" y="0"/>
                        <a:pt x="101497" y="0"/>
                      </a:cubicBezTo>
                      <a:lnTo>
                        <a:pt x="793675" y="0"/>
                      </a:lnTo>
                      <a:lnTo>
                        <a:pt x="793675" y="202994"/>
                      </a:lnTo>
                      <a:close/>
                    </a:path>
                  </a:pathLst>
                </a:custGeom>
                <a:solidFill>
                  <a:srgbClr val="287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3F0816A5-025F-4DD3-8517-C458602A2CC1}"/>
                    </a:ext>
                  </a:extLst>
                </p:cNvPr>
                <p:cNvSpPr/>
                <p:nvPr/>
              </p:nvSpPr>
              <p:spPr>
                <a:xfrm>
                  <a:off x="5777497" y="2019489"/>
                  <a:ext cx="578418" cy="203070"/>
                </a:xfrm>
                <a:custGeom>
                  <a:avLst/>
                  <a:gdLst>
                    <a:gd name="connsiteX0" fmla="*/ 537589 w 578418"/>
                    <a:gd name="connsiteY0" fmla="*/ 177696 h 203070"/>
                    <a:gd name="connsiteX1" fmla="*/ 537589 w 578418"/>
                    <a:gd name="connsiteY1" fmla="*/ 25220 h 203070"/>
                    <a:gd name="connsiteX2" fmla="*/ 565809 w 578418"/>
                    <a:gd name="connsiteY2" fmla="*/ 25220 h 203070"/>
                    <a:gd name="connsiteX3" fmla="*/ 578419 w 578418"/>
                    <a:gd name="connsiteY3" fmla="*/ 12610 h 203070"/>
                    <a:gd name="connsiteX4" fmla="*/ 565809 w 578418"/>
                    <a:gd name="connsiteY4" fmla="*/ 0 h 203070"/>
                    <a:gd name="connsiteX5" fmla="*/ 104383 w 578418"/>
                    <a:gd name="connsiteY5" fmla="*/ 0 h 203070"/>
                    <a:gd name="connsiteX6" fmla="*/ 118 w 578418"/>
                    <a:gd name="connsiteY6" fmla="*/ 96653 h 203070"/>
                    <a:gd name="connsiteX7" fmla="*/ 101538 w 578418"/>
                    <a:gd name="connsiteY7" fmla="*/ 203071 h 203070"/>
                    <a:gd name="connsiteX8" fmla="*/ 565809 w 578418"/>
                    <a:gd name="connsiteY8" fmla="*/ 203071 h 203070"/>
                    <a:gd name="connsiteX9" fmla="*/ 578419 w 578418"/>
                    <a:gd name="connsiteY9" fmla="*/ 190460 h 203070"/>
                    <a:gd name="connsiteX10" fmla="*/ 565809 w 578418"/>
                    <a:gd name="connsiteY10" fmla="*/ 177850 h 203070"/>
                    <a:gd name="connsiteX11" fmla="*/ 537589 w 578418"/>
                    <a:gd name="connsiteY11" fmla="*/ 177850 h 203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8418" h="203070">
                      <a:moveTo>
                        <a:pt x="537589" y="177696"/>
                      </a:moveTo>
                      <a:lnTo>
                        <a:pt x="537589" y="25220"/>
                      </a:lnTo>
                      <a:lnTo>
                        <a:pt x="565809" y="25220"/>
                      </a:lnTo>
                      <a:cubicBezTo>
                        <a:pt x="572806" y="25220"/>
                        <a:pt x="578419" y="19531"/>
                        <a:pt x="578419" y="12610"/>
                      </a:cubicBezTo>
                      <a:cubicBezTo>
                        <a:pt x="578419" y="5613"/>
                        <a:pt x="572729" y="0"/>
                        <a:pt x="565809" y="0"/>
                      </a:cubicBezTo>
                      <a:lnTo>
                        <a:pt x="104383" y="0"/>
                      </a:lnTo>
                      <a:cubicBezTo>
                        <a:pt x="49713" y="0"/>
                        <a:pt x="2655" y="41983"/>
                        <a:pt x="118" y="96653"/>
                      </a:cubicBezTo>
                      <a:cubicBezTo>
                        <a:pt x="-2651" y="154936"/>
                        <a:pt x="43792" y="203071"/>
                        <a:pt x="101538" y="203071"/>
                      </a:cubicBezTo>
                      <a:lnTo>
                        <a:pt x="565809" y="203071"/>
                      </a:lnTo>
                      <a:cubicBezTo>
                        <a:pt x="572806" y="203071"/>
                        <a:pt x="578419" y="197381"/>
                        <a:pt x="578419" y="190460"/>
                      </a:cubicBezTo>
                      <a:cubicBezTo>
                        <a:pt x="578419" y="183463"/>
                        <a:pt x="572729" y="177850"/>
                        <a:pt x="565809" y="177850"/>
                      </a:cubicBezTo>
                      <a:lnTo>
                        <a:pt x="537589" y="177850"/>
                      </a:lnTo>
                      <a:close/>
                    </a:path>
                  </a:pathLst>
                </a:custGeom>
                <a:solidFill>
                  <a:srgbClr val="2E88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3A5C5607-4C0F-4B80-A995-909CE12AFBEC}"/>
                    </a:ext>
                  </a:extLst>
                </p:cNvPr>
                <p:cNvSpPr/>
                <p:nvPr/>
              </p:nvSpPr>
              <p:spPr>
                <a:xfrm>
                  <a:off x="5802758" y="2044710"/>
                  <a:ext cx="512328" cy="152475"/>
                </a:xfrm>
                <a:custGeom>
                  <a:avLst/>
                  <a:gdLst>
                    <a:gd name="connsiteX0" fmla="*/ 512328 w 512328"/>
                    <a:gd name="connsiteY0" fmla="*/ 0 h 152475"/>
                    <a:gd name="connsiteX1" fmla="*/ 76277 w 512328"/>
                    <a:gd name="connsiteY1" fmla="*/ 0 h 152475"/>
                    <a:gd name="connsiteX2" fmla="*/ 0 w 512328"/>
                    <a:gd name="connsiteY2" fmla="*/ 76200 h 152475"/>
                    <a:gd name="connsiteX3" fmla="*/ 76277 w 512328"/>
                    <a:gd name="connsiteY3" fmla="*/ 152476 h 152475"/>
                    <a:gd name="connsiteX4" fmla="*/ 512328 w 512328"/>
                    <a:gd name="connsiteY4" fmla="*/ 152476 h 152475"/>
                    <a:gd name="connsiteX5" fmla="*/ 512328 w 512328"/>
                    <a:gd name="connsiteY5" fmla="*/ 0 h 15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2328" h="152475">
                      <a:moveTo>
                        <a:pt x="512328" y="0"/>
                      </a:moveTo>
                      <a:lnTo>
                        <a:pt x="76277" y="0"/>
                      </a:lnTo>
                      <a:cubicBezTo>
                        <a:pt x="34217" y="0"/>
                        <a:pt x="0" y="34217"/>
                        <a:pt x="0" y="76200"/>
                      </a:cubicBezTo>
                      <a:cubicBezTo>
                        <a:pt x="0" y="118259"/>
                        <a:pt x="34217" y="152476"/>
                        <a:pt x="76277" y="152476"/>
                      </a:cubicBezTo>
                      <a:lnTo>
                        <a:pt x="512328" y="152476"/>
                      </a:lnTo>
                      <a:lnTo>
                        <a:pt x="512328" y="0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75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852276" y="2085001"/>
                  <a:ext cx="462810" cy="71816"/>
                  <a:chOff x="5852276" y="2085001"/>
                  <a:chExt cx="462810" cy="71816"/>
                </a:xfrm>
                <a:solidFill>
                  <a:srgbClr val="CBD9D9"/>
                </a:solidFill>
              </p:grpSpPr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7E31F1A2-A693-4928-A968-187ABC3718AE}"/>
                      </a:ext>
                    </a:extLst>
                  </p:cNvPr>
                  <p:cNvSpPr/>
                  <p:nvPr/>
                </p:nvSpPr>
                <p:spPr>
                  <a:xfrm>
                    <a:off x="5852276" y="2085001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2BFAF4BF-1D98-4297-989F-E9BD93BB2C82}"/>
                      </a:ext>
                    </a:extLst>
                  </p:cNvPr>
                  <p:cNvSpPr/>
                  <p:nvPr/>
                </p:nvSpPr>
                <p:spPr>
                  <a:xfrm>
                    <a:off x="5852276" y="2106377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E488F701-8A00-479B-9C4E-A7812E06374F}"/>
                      </a:ext>
                    </a:extLst>
                  </p:cNvPr>
                  <p:cNvSpPr/>
                  <p:nvPr/>
                </p:nvSpPr>
                <p:spPr>
                  <a:xfrm>
                    <a:off x="5852276" y="2127753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E8BF4CC1-BBB0-4466-B5ED-59952E54FB2A}"/>
                      </a:ext>
                    </a:extLst>
                  </p:cNvPr>
                  <p:cNvSpPr/>
                  <p:nvPr/>
                </p:nvSpPr>
                <p:spPr>
                  <a:xfrm>
                    <a:off x="5852276" y="2149128"/>
                    <a:ext cx="462810" cy="7689"/>
                  </a:xfrm>
                  <a:custGeom>
                    <a:avLst/>
                    <a:gdLst>
                      <a:gd name="connsiteX0" fmla="*/ 0 w 462810"/>
                      <a:gd name="connsiteY0" fmla="*/ 0 h 7689"/>
                      <a:gd name="connsiteX1" fmla="*/ 462810 w 462810"/>
                      <a:gd name="connsiteY1" fmla="*/ 0 h 7689"/>
                      <a:gd name="connsiteX2" fmla="*/ 462810 w 462810"/>
                      <a:gd name="connsiteY2" fmla="*/ 7689 h 7689"/>
                      <a:gd name="connsiteX3" fmla="*/ 0 w 462810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810" h="7689">
                        <a:moveTo>
                          <a:pt x="0" y="0"/>
                        </a:moveTo>
                        <a:lnTo>
                          <a:pt x="462810" y="0"/>
                        </a:lnTo>
                        <a:lnTo>
                          <a:pt x="462810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8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404614" y="1899615"/>
                <a:ext cx="1052953" cy="120412"/>
                <a:chOff x="5404614" y="1899615"/>
                <a:chExt cx="1052953" cy="120412"/>
              </a:xfrm>
              <a:solidFill>
                <a:srgbClr val="000000"/>
              </a:solidFill>
            </p:grpSpPr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5EB50F05-FA88-49FE-AB0C-BFDB74F67C18}"/>
                    </a:ext>
                  </a:extLst>
                </p:cNvPr>
                <p:cNvSpPr/>
                <p:nvPr/>
              </p:nvSpPr>
              <p:spPr>
                <a:xfrm>
                  <a:off x="5657510" y="1899615"/>
                  <a:ext cx="800056" cy="120412"/>
                </a:xfrm>
                <a:custGeom>
                  <a:avLst/>
                  <a:gdLst>
                    <a:gd name="connsiteX0" fmla="*/ 739851 w 800056"/>
                    <a:gd name="connsiteY0" fmla="*/ 0 h 120412"/>
                    <a:gd name="connsiteX1" fmla="*/ 0 w 800056"/>
                    <a:gd name="connsiteY1" fmla="*/ 0 h 120412"/>
                    <a:gd name="connsiteX2" fmla="*/ 0 w 800056"/>
                    <a:gd name="connsiteY2" fmla="*/ 25297 h 120412"/>
                    <a:gd name="connsiteX3" fmla="*/ 25297 w 800056"/>
                    <a:gd name="connsiteY3" fmla="*/ 25297 h 120412"/>
                    <a:gd name="connsiteX4" fmla="*/ 25297 w 800056"/>
                    <a:gd name="connsiteY4" fmla="*/ 95115 h 120412"/>
                    <a:gd name="connsiteX5" fmla="*/ 0 w 800056"/>
                    <a:gd name="connsiteY5" fmla="*/ 95115 h 120412"/>
                    <a:gd name="connsiteX6" fmla="*/ 0 w 800056"/>
                    <a:gd name="connsiteY6" fmla="*/ 120412 h 120412"/>
                    <a:gd name="connsiteX7" fmla="*/ 739851 w 800056"/>
                    <a:gd name="connsiteY7" fmla="*/ 120412 h 120412"/>
                    <a:gd name="connsiteX8" fmla="*/ 800057 w 800056"/>
                    <a:gd name="connsiteY8" fmla="*/ 60206 h 120412"/>
                    <a:gd name="connsiteX9" fmla="*/ 739851 w 800056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0056" h="120412">
                      <a:moveTo>
                        <a:pt x="739851" y="0"/>
                      </a:moveTo>
                      <a:lnTo>
                        <a:pt x="0" y="0"/>
                      </a:lnTo>
                      <a:lnTo>
                        <a:pt x="0" y="25297"/>
                      </a:lnTo>
                      <a:lnTo>
                        <a:pt x="25297" y="25297"/>
                      </a:lnTo>
                      <a:lnTo>
                        <a:pt x="25297" y="95115"/>
                      </a:lnTo>
                      <a:lnTo>
                        <a:pt x="0" y="95115"/>
                      </a:lnTo>
                      <a:lnTo>
                        <a:pt x="0" y="120412"/>
                      </a:lnTo>
                      <a:lnTo>
                        <a:pt x="739851" y="120412"/>
                      </a:lnTo>
                      <a:cubicBezTo>
                        <a:pt x="773068" y="120412"/>
                        <a:pt x="800057" y="93423"/>
                        <a:pt x="800057" y="60206"/>
                      </a:cubicBezTo>
                      <a:cubicBezTo>
                        <a:pt x="800057" y="26989"/>
                        <a:pt x="773068" y="0"/>
                        <a:pt x="739851" y="0"/>
                      </a:cubicBezTo>
                      <a:close/>
                    </a:path>
                  </a:pathLst>
                </a:custGeom>
                <a:solidFill>
                  <a:srgbClr val="6C9ED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8B75CF5C-D02C-4A0B-95F5-37755A473370}"/>
                    </a:ext>
                  </a:extLst>
                </p:cNvPr>
                <p:cNvSpPr/>
                <p:nvPr/>
              </p:nvSpPr>
              <p:spPr>
                <a:xfrm>
                  <a:off x="5404614" y="1899615"/>
                  <a:ext cx="800056" cy="120412"/>
                </a:xfrm>
                <a:custGeom>
                  <a:avLst/>
                  <a:gdLst>
                    <a:gd name="connsiteX0" fmla="*/ 739850 w 800056"/>
                    <a:gd name="connsiteY0" fmla="*/ 0 h 120412"/>
                    <a:gd name="connsiteX1" fmla="*/ 0 w 800056"/>
                    <a:gd name="connsiteY1" fmla="*/ 0 h 120412"/>
                    <a:gd name="connsiteX2" fmla="*/ 0 w 800056"/>
                    <a:gd name="connsiteY2" fmla="*/ 25297 h 120412"/>
                    <a:gd name="connsiteX3" fmla="*/ 25297 w 800056"/>
                    <a:gd name="connsiteY3" fmla="*/ 25297 h 120412"/>
                    <a:gd name="connsiteX4" fmla="*/ 25297 w 800056"/>
                    <a:gd name="connsiteY4" fmla="*/ 95115 h 120412"/>
                    <a:gd name="connsiteX5" fmla="*/ 0 w 800056"/>
                    <a:gd name="connsiteY5" fmla="*/ 95115 h 120412"/>
                    <a:gd name="connsiteX6" fmla="*/ 0 w 800056"/>
                    <a:gd name="connsiteY6" fmla="*/ 120412 h 120412"/>
                    <a:gd name="connsiteX7" fmla="*/ 739850 w 800056"/>
                    <a:gd name="connsiteY7" fmla="*/ 120412 h 120412"/>
                    <a:gd name="connsiteX8" fmla="*/ 800057 w 800056"/>
                    <a:gd name="connsiteY8" fmla="*/ 60206 h 120412"/>
                    <a:gd name="connsiteX9" fmla="*/ 739850 w 800056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0056" h="120412">
                      <a:moveTo>
                        <a:pt x="739850" y="0"/>
                      </a:moveTo>
                      <a:lnTo>
                        <a:pt x="0" y="0"/>
                      </a:lnTo>
                      <a:lnTo>
                        <a:pt x="0" y="25297"/>
                      </a:lnTo>
                      <a:lnTo>
                        <a:pt x="25297" y="25297"/>
                      </a:lnTo>
                      <a:lnTo>
                        <a:pt x="25297" y="95115"/>
                      </a:lnTo>
                      <a:lnTo>
                        <a:pt x="0" y="95115"/>
                      </a:lnTo>
                      <a:lnTo>
                        <a:pt x="0" y="120412"/>
                      </a:lnTo>
                      <a:lnTo>
                        <a:pt x="739850" y="120412"/>
                      </a:lnTo>
                      <a:cubicBezTo>
                        <a:pt x="773068" y="120412"/>
                        <a:pt x="800057" y="93423"/>
                        <a:pt x="800057" y="60206"/>
                      </a:cubicBezTo>
                      <a:cubicBezTo>
                        <a:pt x="800057" y="26989"/>
                        <a:pt x="773145" y="0"/>
                        <a:pt x="739850" y="0"/>
                      </a:cubicBezTo>
                      <a:close/>
                    </a:path>
                  </a:pathLst>
                </a:custGeom>
                <a:solidFill>
                  <a:srgbClr val="72A3D4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C07FA25D-1C97-4332-8FF8-A359E3288D3D}"/>
                    </a:ext>
                  </a:extLst>
                </p:cNvPr>
                <p:cNvSpPr/>
                <p:nvPr/>
              </p:nvSpPr>
              <p:spPr>
                <a:xfrm>
                  <a:off x="5429911" y="1924989"/>
                  <a:ext cx="749462" cy="69817"/>
                </a:xfrm>
                <a:custGeom>
                  <a:avLst/>
                  <a:gdLst>
                    <a:gd name="connsiteX0" fmla="*/ 0 w 749462"/>
                    <a:gd name="connsiteY0" fmla="*/ 69818 h 69817"/>
                    <a:gd name="connsiteX1" fmla="*/ 0 w 749462"/>
                    <a:gd name="connsiteY1" fmla="*/ 0 h 69817"/>
                    <a:gd name="connsiteX2" fmla="*/ 714553 w 749462"/>
                    <a:gd name="connsiteY2" fmla="*/ 0 h 69817"/>
                    <a:gd name="connsiteX3" fmla="*/ 749462 w 749462"/>
                    <a:gd name="connsiteY3" fmla="*/ 34909 h 69817"/>
                    <a:gd name="connsiteX4" fmla="*/ 714553 w 749462"/>
                    <a:gd name="connsiteY4" fmla="*/ 69818 h 69817"/>
                    <a:gd name="connsiteX5" fmla="*/ 0 w 749462"/>
                    <a:gd name="connsiteY5" fmla="*/ 69818 h 6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9462" h="69817">
                      <a:moveTo>
                        <a:pt x="0" y="69818"/>
                      </a:moveTo>
                      <a:lnTo>
                        <a:pt x="0" y="0"/>
                      </a:lnTo>
                      <a:lnTo>
                        <a:pt x="714553" y="0"/>
                      </a:lnTo>
                      <a:cubicBezTo>
                        <a:pt x="733776" y="0"/>
                        <a:pt x="749462" y="15686"/>
                        <a:pt x="749462" y="34909"/>
                      </a:cubicBezTo>
                      <a:cubicBezTo>
                        <a:pt x="749462" y="54132"/>
                        <a:pt x="733776" y="69818"/>
                        <a:pt x="714553" y="69818"/>
                      </a:cubicBezTo>
                      <a:lnTo>
                        <a:pt x="0" y="69818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84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429911" y="1945366"/>
                  <a:ext cx="702404" cy="28988"/>
                  <a:chOff x="5429911" y="1945366"/>
                  <a:chExt cx="702404" cy="28988"/>
                </a:xfrm>
                <a:solidFill>
                  <a:srgbClr val="CBD9D9"/>
                </a:solidFill>
              </p:grpSpPr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2318FF59-E4F0-47E5-BED5-3FE9D3A493D6}"/>
                      </a:ext>
                    </a:extLst>
                  </p:cNvPr>
                  <p:cNvSpPr/>
                  <p:nvPr/>
                </p:nvSpPr>
                <p:spPr>
                  <a:xfrm>
                    <a:off x="5429911" y="1945366"/>
                    <a:ext cx="702404" cy="7689"/>
                  </a:xfrm>
                  <a:custGeom>
                    <a:avLst/>
                    <a:gdLst>
                      <a:gd name="connsiteX0" fmla="*/ 0 w 702404"/>
                      <a:gd name="connsiteY0" fmla="*/ 0 h 7689"/>
                      <a:gd name="connsiteX1" fmla="*/ 702405 w 702404"/>
                      <a:gd name="connsiteY1" fmla="*/ 0 h 7689"/>
                      <a:gd name="connsiteX2" fmla="*/ 702405 w 702404"/>
                      <a:gd name="connsiteY2" fmla="*/ 7689 h 7689"/>
                      <a:gd name="connsiteX3" fmla="*/ 0 w 702404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2404" h="7689">
                        <a:moveTo>
                          <a:pt x="0" y="0"/>
                        </a:moveTo>
                        <a:lnTo>
                          <a:pt x="702405" y="0"/>
                        </a:lnTo>
                        <a:lnTo>
                          <a:pt x="70240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CC400609-2BAF-4264-B060-0E8220A0F2FF}"/>
                      </a:ext>
                    </a:extLst>
                  </p:cNvPr>
                  <p:cNvSpPr/>
                  <p:nvPr/>
                </p:nvSpPr>
                <p:spPr>
                  <a:xfrm>
                    <a:off x="5429911" y="1966665"/>
                    <a:ext cx="702404" cy="7689"/>
                  </a:xfrm>
                  <a:custGeom>
                    <a:avLst/>
                    <a:gdLst>
                      <a:gd name="connsiteX0" fmla="*/ 0 w 702404"/>
                      <a:gd name="connsiteY0" fmla="*/ 0 h 7689"/>
                      <a:gd name="connsiteX1" fmla="*/ 702405 w 702404"/>
                      <a:gd name="connsiteY1" fmla="*/ 0 h 7689"/>
                      <a:gd name="connsiteX2" fmla="*/ 702405 w 702404"/>
                      <a:gd name="connsiteY2" fmla="*/ 7689 h 7689"/>
                      <a:gd name="connsiteX3" fmla="*/ 0 w 702404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2404" h="7689">
                        <a:moveTo>
                          <a:pt x="0" y="0"/>
                        </a:moveTo>
                        <a:lnTo>
                          <a:pt x="702405" y="0"/>
                        </a:lnTo>
                        <a:lnTo>
                          <a:pt x="702405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87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4798016" y="2686677"/>
                <a:ext cx="739850" cy="534934"/>
                <a:chOff x="4798016" y="2686677"/>
                <a:chExt cx="739850" cy="534934"/>
              </a:xfrm>
              <a:solidFill>
                <a:srgbClr val="000000"/>
              </a:solidFill>
            </p:grpSpPr>
            <p:sp>
              <p:nvSpPr>
                <p:cNvPr id="488" name="Freeform: Shape 487">
                  <a:extLst>
                    <a:ext uri="{FF2B5EF4-FFF2-40B4-BE49-F238E27FC236}">
                      <a16:creationId xmlns:a16="http://schemas.microsoft.com/office/drawing/2014/main" id="{2FB6DF44-38DC-4881-9ABE-C5805287B260}"/>
                    </a:ext>
                  </a:extLst>
                </p:cNvPr>
                <p:cNvSpPr/>
                <p:nvPr/>
              </p:nvSpPr>
              <p:spPr>
                <a:xfrm>
                  <a:off x="4814702" y="2686677"/>
                  <a:ext cx="723165" cy="534934"/>
                </a:xfrm>
                <a:custGeom>
                  <a:avLst/>
                  <a:gdLst>
                    <a:gd name="connsiteX0" fmla="*/ 0 w 723165"/>
                    <a:gd name="connsiteY0" fmla="*/ 534935 h 534934"/>
                    <a:gd name="connsiteX1" fmla="*/ 0 w 723165"/>
                    <a:gd name="connsiteY1" fmla="*/ 56592 h 534934"/>
                    <a:gd name="connsiteX2" fmla="*/ 39830 w 723165"/>
                    <a:gd name="connsiteY2" fmla="*/ 0 h 534934"/>
                    <a:gd name="connsiteX3" fmla="*/ 666573 w 723165"/>
                    <a:gd name="connsiteY3" fmla="*/ 0 h 534934"/>
                    <a:gd name="connsiteX4" fmla="*/ 723165 w 723165"/>
                    <a:gd name="connsiteY4" fmla="*/ 56592 h 534934"/>
                    <a:gd name="connsiteX5" fmla="*/ 723165 w 723165"/>
                    <a:gd name="connsiteY5" fmla="*/ 534935 h 534934"/>
                    <a:gd name="connsiteX6" fmla="*/ 0 w 723165"/>
                    <a:gd name="connsiteY6" fmla="*/ 534935 h 534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3165" h="534934">
                      <a:moveTo>
                        <a:pt x="0" y="534935"/>
                      </a:moveTo>
                      <a:lnTo>
                        <a:pt x="0" y="56592"/>
                      </a:lnTo>
                      <a:lnTo>
                        <a:pt x="39830" y="0"/>
                      </a:lnTo>
                      <a:lnTo>
                        <a:pt x="666573" y="0"/>
                      </a:lnTo>
                      <a:cubicBezTo>
                        <a:pt x="697791" y="0"/>
                        <a:pt x="723165" y="25297"/>
                        <a:pt x="723165" y="56592"/>
                      </a:cubicBezTo>
                      <a:lnTo>
                        <a:pt x="723165" y="534935"/>
                      </a:lnTo>
                      <a:lnTo>
                        <a:pt x="0" y="534935"/>
                      </a:lnTo>
                      <a:close/>
                    </a:path>
                  </a:pathLst>
                </a:custGeom>
                <a:solidFill>
                  <a:srgbClr val="6C2CC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9" name="Freeform: Shape 488">
                  <a:extLst>
                    <a:ext uri="{FF2B5EF4-FFF2-40B4-BE49-F238E27FC236}">
                      <a16:creationId xmlns:a16="http://schemas.microsoft.com/office/drawing/2014/main" id="{89494AEB-DD88-420D-815C-907AE38E76DD}"/>
                    </a:ext>
                  </a:extLst>
                </p:cNvPr>
                <p:cNvSpPr/>
                <p:nvPr/>
              </p:nvSpPr>
              <p:spPr>
                <a:xfrm>
                  <a:off x="4798016" y="2686677"/>
                  <a:ext cx="113107" cy="534934"/>
                </a:xfrm>
                <a:custGeom>
                  <a:avLst/>
                  <a:gdLst>
                    <a:gd name="connsiteX0" fmla="*/ 113108 w 113107"/>
                    <a:gd name="connsiteY0" fmla="*/ 56592 h 534934"/>
                    <a:gd name="connsiteX1" fmla="*/ 113108 w 113107"/>
                    <a:gd name="connsiteY1" fmla="*/ 534935 h 534934"/>
                    <a:gd name="connsiteX2" fmla="*/ 89348 w 113107"/>
                    <a:gd name="connsiteY2" fmla="*/ 534935 h 534934"/>
                    <a:gd name="connsiteX3" fmla="*/ 89348 w 113107"/>
                    <a:gd name="connsiteY3" fmla="*/ 511175 h 534934"/>
                    <a:gd name="connsiteX4" fmla="*/ 23760 w 113107"/>
                    <a:gd name="connsiteY4" fmla="*/ 511175 h 534934"/>
                    <a:gd name="connsiteX5" fmla="*/ 23760 w 113107"/>
                    <a:gd name="connsiteY5" fmla="*/ 534935 h 534934"/>
                    <a:gd name="connsiteX6" fmla="*/ 0 w 113107"/>
                    <a:gd name="connsiteY6" fmla="*/ 534935 h 534934"/>
                    <a:gd name="connsiteX7" fmla="*/ 0 w 113107"/>
                    <a:gd name="connsiteY7" fmla="*/ 56592 h 534934"/>
                    <a:gd name="connsiteX8" fmla="*/ 56592 w 113107"/>
                    <a:gd name="connsiteY8" fmla="*/ 0 h 534934"/>
                    <a:gd name="connsiteX9" fmla="*/ 113108 w 113107"/>
                    <a:gd name="connsiteY9" fmla="*/ 56592 h 534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107" h="534934">
                      <a:moveTo>
                        <a:pt x="113108" y="56592"/>
                      </a:moveTo>
                      <a:lnTo>
                        <a:pt x="113108" y="534935"/>
                      </a:lnTo>
                      <a:lnTo>
                        <a:pt x="89348" y="534935"/>
                      </a:lnTo>
                      <a:lnTo>
                        <a:pt x="89348" y="511175"/>
                      </a:lnTo>
                      <a:lnTo>
                        <a:pt x="23760" y="511175"/>
                      </a:lnTo>
                      <a:lnTo>
                        <a:pt x="23760" y="534935"/>
                      </a:lnTo>
                      <a:lnTo>
                        <a:pt x="0" y="534935"/>
                      </a:lnTo>
                      <a:lnTo>
                        <a:pt x="0" y="56592"/>
                      </a:lnTo>
                      <a:cubicBezTo>
                        <a:pt x="0" y="25374"/>
                        <a:pt x="25297" y="0"/>
                        <a:pt x="56592" y="0"/>
                      </a:cubicBezTo>
                      <a:cubicBezTo>
                        <a:pt x="87810" y="0"/>
                        <a:pt x="113108" y="25374"/>
                        <a:pt x="113108" y="56592"/>
                      </a:cubicBezTo>
                      <a:close/>
                    </a:path>
                  </a:pathLst>
                </a:custGeom>
                <a:solidFill>
                  <a:srgbClr val="6A31C8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0" name="Freeform: Shape 489">
                  <a:extLst>
                    <a:ext uri="{FF2B5EF4-FFF2-40B4-BE49-F238E27FC236}">
                      <a16:creationId xmlns:a16="http://schemas.microsoft.com/office/drawing/2014/main" id="{F9837995-6630-44CD-860E-1E305D24DB4D}"/>
                    </a:ext>
                  </a:extLst>
                </p:cNvPr>
                <p:cNvSpPr/>
                <p:nvPr/>
              </p:nvSpPr>
              <p:spPr>
                <a:xfrm>
                  <a:off x="4821622" y="2710437"/>
                  <a:ext cx="65665" cy="487415"/>
                </a:xfrm>
                <a:custGeom>
                  <a:avLst/>
                  <a:gdLst>
                    <a:gd name="connsiteX0" fmla="*/ 77 w 65665"/>
                    <a:gd name="connsiteY0" fmla="*/ 487416 h 487415"/>
                    <a:gd name="connsiteX1" fmla="*/ 65665 w 65665"/>
                    <a:gd name="connsiteY1" fmla="*/ 487416 h 487415"/>
                    <a:gd name="connsiteX2" fmla="*/ 65665 w 65665"/>
                    <a:gd name="connsiteY2" fmla="*/ 32833 h 487415"/>
                    <a:gd name="connsiteX3" fmla="*/ 32833 w 65665"/>
                    <a:gd name="connsiteY3" fmla="*/ 0 h 487415"/>
                    <a:gd name="connsiteX4" fmla="*/ 0 w 65665"/>
                    <a:gd name="connsiteY4" fmla="*/ 32833 h 487415"/>
                    <a:gd name="connsiteX5" fmla="*/ 0 w 65665"/>
                    <a:gd name="connsiteY5" fmla="*/ 487416 h 487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665" h="487415">
                      <a:moveTo>
                        <a:pt x="77" y="487416"/>
                      </a:moveTo>
                      <a:lnTo>
                        <a:pt x="65665" y="487416"/>
                      </a:lnTo>
                      <a:lnTo>
                        <a:pt x="65665" y="32833"/>
                      </a:lnTo>
                      <a:cubicBezTo>
                        <a:pt x="65665" y="14763"/>
                        <a:pt x="50979" y="0"/>
                        <a:pt x="32833" y="0"/>
                      </a:cubicBezTo>
                      <a:cubicBezTo>
                        <a:pt x="14763" y="0"/>
                        <a:pt x="0" y="14686"/>
                        <a:pt x="0" y="32833"/>
                      </a:cubicBezTo>
                      <a:lnTo>
                        <a:pt x="0" y="487416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91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840691" y="2754650"/>
                  <a:ext cx="27757" cy="443203"/>
                  <a:chOff x="4840691" y="2754650"/>
                  <a:chExt cx="27757" cy="443203"/>
                </a:xfrm>
                <a:solidFill>
                  <a:srgbClr val="CBD9D9"/>
                </a:solidFill>
              </p:grpSpPr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02CE2A5E-3D32-49C9-988F-1FD6D61A3FFA}"/>
                      </a:ext>
                    </a:extLst>
                  </p:cNvPr>
                  <p:cNvSpPr/>
                  <p:nvPr/>
                </p:nvSpPr>
                <p:spPr>
                  <a:xfrm>
                    <a:off x="4860760" y="2754650"/>
                    <a:ext cx="7689" cy="443203"/>
                  </a:xfrm>
                  <a:custGeom>
                    <a:avLst/>
                    <a:gdLst>
                      <a:gd name="connsiteX0" fmla="*/ 0 w 7689"/>
                      <a:gd name="connsiteY0" fmla="*/ 0 h 443203"/>
                      <a:gd name="connsiteX1" fmla="*/ 7689 w 7689"/>
                      <a:gd name="connsiteY1" fmla="*/ 0 h 443203"/>
                      <a:gd name="connsiteX2" fmla="*/ 7689 w 7689"/>
                      <a:gd name="connsiteY2" fmla="*/ 443203 h 443203"/>
                      <a:gd name="connsiteX3" fmla="*/ 0 w 7689"/>
                      <a:gd name="connsiteY3" fmla="*/ 443203 h 443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" h="443203">
                        <a:moveTo>
                          <a:pt x="0" y="0"/>
                        </a:moveTo>
                        <a:lnTo>
                          <a:pt x="7689" y="0"/>
                        </a:lnTo>
                        <a:lnTo>
                          <a:pt x="7689" y="443203"/>
                        </a:lnTo>
                        <a:lnTo>
                          <a:pt x="0" y="443203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D6C8CDE5-AB4B-467E-91C6-8371EC92FEE2}"/>
                      </a:ext>
                    </a:extLst>
                  </p:cNvPr>
                  <p:cNvSpPr/>
                  <p:nvPr/>
                </p:nvSpPr>
                <p:spPr>
                  <a:xfrm>
                    <a:off x="4840691" y="2754650"/>
                    <a:ext cx="7689" cy="443203"/>
                  </a:xfrm>
                  <a:custGeom>
                    <a:avLst/>
                    <a:gdLst>
                      <a:gd name="connsiteX0" fmla="*/ 0 w 7689"/>
                      <a:gd name="connsiteY0" fmla="*/ 0 h 443203"/>
                      <a:gd name="connsiteX1" fmla="*/ 7689 w 7689"/>
                      <a:gd name="connsiteY1" fmla="*/ 0 h 443203"/>
                      <a:gd name="connsiteX2" fmla="*/ 7689 w 7689"/>
                      <a:gd name="connsiteY2" fmla="*/ 443203 h 443203"/>
                      <a:gd name="connsiteX3" fmla="*/ 0 w 7689"/>
                      <a:gd name="connsiteY3" fmla="*/ 443203 h 443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" h="443203">
                        <a:moveTo>
                          <a:pt x="0" y="0"/>
                        </a:moveTo>
                        <a:lnTo>
                          <a:pt x="7689" y="0"/>
                        </a:lnTo>
                        <a:lnTo>
                          <a:pt x="7689" y="443203"/>
                        </a:lnTo>
                        <a:lnTo>
                          <a:pt x="0" y="443203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94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184858" y="2421478"/>
                <a:ext cx="1010278" cy="199149"/>
                <a:chOff x="5184858" y="2421478"/>
                <a:chExt cx="1010278" cy="199149"/>
              </a:xfrm>
              <a:solidFill>
                <a:srgbClr val="000000"/>
              </a:solidFill>
            </p:grpSpPr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B49C2F03-B706-4B71-A041-0DCEDBA99121}"/>
                    </a:ext>
                  </a:extLst>
                </p:cNvPr>
                <p:cNvSpPr/>
                <p:nvPr/>
              </p:nvSpPr>
              <p:spPr>
                <a:xfrm>
                  <a:off x="5184858" y="2421478"/>
                  <a:ext cx="621514" cy="199149"/>
                </a:xfrm>
                <a:custGeom>
                  <a:avLst/>
                  <a:gdLst>
                    <a:gd name="connsiteX0" fmla="*/ 99575 w 621514"/>
                    <a:gd name="connsiteY0" fmla="*/ 199149 h 199149"/>
                    <a:gd name="connsiteX1" fmla="*/ 0 w 621514"/>
                    <a:gd name="connsiteY1" fmla="*/ 99575 h 199149"/>
                    <a:gd name="connsiteX2" fmla="*/ 99575 w 621514"/>
                    <a:gd name="connsiteY2" fmla="*/ 0 h 199149"/>
                    <a:gd name="connsiteX3" fmla="*/ 621515 w 621514"/>
                    <a:gd name="connsiteY3" fmla="*/ 0 h 199149"/>
                    <a:gd name="connsiteX4" fmla="*/ 621515 w 621514"/>
                    <a:gd name="connsiteY4" fmla="*/ 199149 h 199149"/>
                    <a:gd name="connsiteX5" fmla="*/ 99575 w 621514"/>
                    <a:gd name="connsiteY5" fmla="*/ 199149 h 19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514" h="199149">
                      <a:moveTo>
                        <a:pt x="99575" y="199149"/>
                      </a:moveTo>
                      <a:cubicBezTo>
                        <a:pt x="44674" y="199149"/>
                        <a:pt x="0" y="154475"/>
                        <a:pt x="0" y="99575"/>
                      </a:cubicBezTo>
                      <a:cubicBezTo>
                        <a:pt x="0" y="44674"/>
                        <a:pt x="44674" y="0"/>
                        <a:pt x="99575" y="0"/>
                      </a:cubicBezTo>
                      <a:lnTo>
                        <a:pt x="621515" y="0"/>
                      </a:lnTo>
                      <a:lnTo>
                        <a:pt x="621515" y="199149"/>
                      </a:lnTo>
                      <a:lnTo>
                        <a:pt x="99575" y="199149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BE9E607B-8798-4BA8-9EB0-760158E7AA80}"/>
                    </a:ext>
                  </a:extLst>
                </p:cNvPr>
                <p:cNvSpPr/>
                <p:nvPr/>
              </p:nvSpPr>
              <p:spPr>
                <a:xfrm>
                  <a:off x="5627396" y="2421478"/>
                  <a:ext cx="567739" cy="199072"/>
                </a:xfrm>
                <a:custGeom>
                  <a:avLst/>
                  <a:gdLst>
                    <a:gd name="connsiteX0" fmla="*/ 536060 w 567739"/>
                    <a:gd name="connsiteY0" fmla="*/ 167547 h 199072"/>
                    <a:gd name="connsiteX1" fmla="*/ 536060 w 567739"/>
                    <a:gd name="connsiteY1" fmla="*/ 31679 h 199072"/>
                    <a:gd name="connsiteX2" fmla="*/ 551900 w 567739"/>
                    <a:gd name="connsiteY2" fmla="*/ 31679 h 199072"/>
                    <a:gd name="connsiteX3" fmla="*/ 567740 w 567739"/>
                    <a:gd name="connsiteY3" fmla="*/ 15840 h 199072"/>
                    <a:gd name="connsiteX4" fmla="*/ 551900 w 567739"/>
                    <a:gd name="connsiteY4" fmla="*/ 0 h 199072"/>
                    <a:gd name="connsiteX5" fmla="*/ 102469 w 567739"/>
                    <a:gd name="connsiteY5" fmla="*/ 0 h 199072"/>
                    <a:gd name="connsiteX6" fmla="*/ 126 w 567739"/>
                    <a:gd name="connsiteY6" fmla="*/ 94500 h 199072"/>
                    <a:gd name="connsiteX7" fmla="*/ 99547 w 567739"/>
                    <a:gd name="connsiteY7" fmla="*/ 199072 h 199072"/>
                    <a:gd name="connsiteX8" fmla="*/ 551900 w 567739"/>
                    <a:gd name="connsiteY8" fmla="*/ 199072 h 199072"/>
                    <a:gd name="connsiteX9" fmla="*/ 567740 w 567739"/>
                    <a:gd name="connsiteY9" fmla="*/ 183233 h 199072"/>
                    <a:gd name="connsiteX10" fmla="*/ 551900 w 567739"/>
                    <a:gd name="connsiteY10" fmla="*/ 167393 h 199072"/>
                    <a:gd name="connsiteX11" fmla="*/ 536060 w 567739"/>
                    <a:gd name="connsiteY11" fmla="*/ 167393 h 19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7739" h="199072">
                      <a:moveTo>
                        <a:pt x="536060" y="167547"/>
                      </a:moveTo>
                      <a:lnTo>
                        <a:pt x="536060" y="31679"/>
                      </a:lnTo>
                      <a:lnTo>
                        <a:pt x="551900" y="31679"/>
                      </a:lnTo>
                      <a:cubicBezTo>
                        <a:pt x="560666" y="31679"/>
                        <a:pt x="567740" y="24605"/>
                        <a:pt x="567740" y="15840"/>
                      </a:cubicBezTo>
                      <a:cubicBezTo>
                        <a:pt x="567740" y="7151"/>
                        <a:pt x="560666" y="0"/>
                        <a:pt x="551900" y="0"/>
                      </a:cubicBezTo>
                      <a:lnTo>
                        <a:pt x="102469" y="0"/>
                      </a:lnTo>
                      <a:cubicBezTo>
                        <a:pt x="48952" y="0"/>
                        <a:pt x="2817" y="41060"/>
                        <a:pt x="126" y="94500"/>
                      </a:cubicBezTo>
                      <a:cubicBezTo>
                        <a:pt x="-2719" y="151630"/>
                        <a:pt x="43032" y="199072"/>
                        <a:pt x="99547" y="199072"/>
                      </a:cubicBezTo>
                      <a:lnTo>
                        <a:pt x="551900" y="199072"/>
                      </a:lnTo>
                      <a:cubicBezTo>
                        <a:pt x="560666" y="199072"/>
                        <a:pt x="567740" y="191998"/>
                        <a:pt x="567740" y="183233"/>
                      </a:cubicBezTo>
                      <a:cubicBezTo>
                        <a:pt x="567740" y="174467"/>
                        <a:pt x="560666" y="167393"/>
                        <a:pt x="551900" y="167393"/>
                      </a:cubicBezTo>
                      <a:lnTo>
                        <a:pt x="536060" y="16739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467E532A-F4B9-4D9B-A778-3FE8753C0A26}"/>
                    </a:ext>
                  </a:extLst>
                </p:cNvPr>
                <p:cNvSpPr/>
                <p:nvPr/>
              </p:nvSpPr>
              <p:spPr>
                <a:xfrm>
                  <a:off x="5658971" y="2453158"/>
                  <a:ext cx="504485" cy="135867"/>
                </a:xfrm>
                <a:custGeom>
                  <a:avLst/>
                  <a:gdLst>
                    <a:gd name="connsiteX0" fmla="*/ 67972 w 504485"/>
                    <a:gd name="connsiteY0" fmla="*/ 135868 h 135867"/>
                    <a:gd name="connsiteX1" fmla="*/ 504486 w 504485"/>
                    <a:gd name="connsiteY1" fmla="*/ 135868 h 135867"/>
                    <a:gd name="connsiteX2" fmla="*/ 504486 w 504485"/>
                    <a:gd name="connsiteY2" fmla="*/ 0 h 135867"/>
                    <a:gd name="connsiteX3" fmla="*/ 67972 w 504485"/>
                    <a:gd name="connsiteY3" fmla="*/ 0 h 135867"/>
                    <a:gd name="connsiteX4" fmla="*/ 0 w 504485"/>
                    <a:gd name="connsiteY4" fmla="*/ 67972 h 135867"/>
                    <a:gd name="connsiteX5" fmla="*/ 67972 w 504485"/>
                    <a:gd name="connsiteY5" fmla="*/ 135868 h 135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485" h="135867">
                      <a:moveTo>
                        <a:pt x="67972" y="135868"/>
                      </a:moveTo>
                      <a:lnTo>
                        <a:pt x="504486" y="135868"/>
                      </a:lnTo>
                      <a:lnTo>
                        <a:pt x="504486" y="0"/>
                      </a:lnTo>
                      <a:lnTo>
                        <a:pt x="67972" y="0"/>
                      </a:lnTo>
                      <a:cubicBezTo>
                        <a:pt x="30449" y="0"/>
                        <a:pt x="0" y="30449"/>
                        <a:pt x="0" y="67972"/>
                      </a:cubicBezTo>
                      <a:cubicBezTo>
                        <a:pt x="77" y="105495"/>
                        <a:pt x="30449" y="135868"/>
                        <a:pt x="67972" y="135868"/>
                      </a:cubicBez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498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735940" y="2485222"/>
                  <a:ext cx="427517" cy="71816"/>
                  <a:chOff x="5735940" y="2485222"/>
                  <a:chExt cx="427517" cy="71816"/>
                </a:xfrm>
                <a:solidFill>
                  <a:srgbClr val="CBD9D9"/>
                </a:solidFill>
              </p:grpSpPr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400473AB-944B-4EA1-8049-E87A8F092EB2}"/>
                      </a:ext>
                    </a:extLst>
                  </p:cNvPr>
                  <p:cNvSpPr/>
                  <p:nvPr/>
                </p:nvSpPr>
                <p:spPr>
                  <a:xfrm>
                    <a:off x="5735940" y="2485222"/>
                    <a:ext cx="427517" cy="7689"/>
                  </a:xfrm>
                  <a:custGeom>
                    <a:avLst/>
                    <a:gdLst>
                      <a:gd name="connsiteX0" fmla="*/ 0 w 427517"/>
                      <a:gd name="connsiteY0" fmla="*/ 0 h 7689"/>
                      <a:gd name="connsiteX1" fmla="*/ 427517 w 427517"/>
                      <a:gd name="connsiteY1" fmla="*/ 0 h 7689"/>
                      <a:gd name="connsiteX2" fmla="*/ 427517 w 427517"/>
                      <a:gd name="connsiteY2" fmla="*/ 7689 h 7689"/>
                      <a:gd name="connsiteX3" fmla="*/ 0 w 427517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17" h="7689">
                        <a:moveTo>
                          <a:pt x="0" y="0"/>
                        </a:moveTo>
                        <a:lnTo>
                          <a:pt x="427517" y="0"/>
                        </a:lnTo>
                        <a:lnTo>
                          <a:pt x="42751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0B1752EE-8ABD-41D7-92A2-059A38CF4755}"/>
                      </a:ext>
                    </a:extLst>
                  </p:cNvPr>
                  <p:cNvSpPr/>
                  <p:nvPr/>
                </p:nvSpPr>
                <p:spPr>
                  <a:xfrm>
                    <a:off x="5735940" y="2506597"/>
                    <a:ext cx="427517" cy="7689"/>
                  </a:xfrm>
                  <a:custGeom>
                    <a:avLst/>
                    <a:gdLst>
                      <a:gd name="connsiteX0" fmla="*/ 0 w 427517"/>
                      <a:gd name="connsiteY0" fmla="*/ 0 h 7689"/>
                      <a:gd name="connsiteX1" fmla="*/ 427517 w 427517"/>
                      <a:gd name="connsiteY1" fmla="*/ 0 h 7689"/>
                      <a:gd name="connsiteX2" fmla="*/ 427517 w 427517"/>
                      <a:gd name="connsiteY2" fmla="*/ 7689 h 7689"/>
                      <a:gd name="connsiteX3" fmla="*/ 0 w 427517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17" h="7689">
                        <a:moveTo>
                          <a:pt x="0" y="0"/>
                        </a:moveTo>
                        <a:lnTo>
                          <a:pt x="427517" y="0"/>
                        </a:lnTo>
                        <a:lnTo>
                          <a:pt x="42751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782B9368-1D45-4330-BEA3-283E931B5A9D}"/>
                      </a:ext>
                    </a:extLst>
                  </p:cNvPr>
                  <p:cNvSpPr/>
                  <p:nvPr/>
                </p:nvSpPr>
                <p:spPr>
                  <a:xfrm>
                    <a:off x="5735940" y="2527973"/>
                    <a:ext cx="427517" cy="7689"/>
                  </a:xfrm>
                  <a:custGeom>
                    <a:avLst/>
                    <a:gdLst>
                      <a:gd name="connsiteX0" fmla="*/ 0 w 427517"/>
                      <a:gd name="connsiteY0" fmla="*/ 0 h 7689"/>
                      <a:gd name="connsiteX1" fmla="*/ 427517 w 427517"/>
                      <a:gd name="connsiteY1" fmla="*/ 0 h 7689"/>
                      <a:gd name="connsiteX2" fmla="*/ 427517 w 427517"/>
                      <a:gd name="connsiteY2" fmla="*/ 7689 h 7689"/>
                      <a:gd name="connsiteX3" fmla="*/ 0 w 427517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17" h="7689">
                        <a:moveTo>
                          <a:pt x="0" y="0"/>
                        </a:moveTo>
                        <a:lnTo>
                          <a:pt x="427517" y="0"/>
                        </a:lnTo>
                        <a:lnTo>
                          <a:pt x="42751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F841EDA5-A95F-461E-AF35-2C83C1901174}"/>
                      </a:ext>
                    </a:extLst>
                  </p:cNvPr>
                  <p:cNvSpPr/>
                  <p:nvPr/>
                </p:nvSpPr>
                <p:spPr>
                  <a:xfrm>
                    <a:off x="5735940" y="2549349"/>
                    <a:ext cx="427517" cy="7689"/>
                  </a:xfrm>
                  <a:custGeom>
                    <a:avLst/>
                    <a:gdLst>
                      <a:gd name="connsiteX0" fmla="*/ 0 w 427517"/>
                      <a:gd name="connsiteY0" fmla="*/ 0 h 7689"/>
                      <a:gd name="connsiteX1" fmla="*/ 427517 w 427517"/>
                      <a:gd name="connsiteY1" fmla="*/ 0 h 7689"/>
                      <a:gd name="connsiteX2" fmla="*/ 427517 w 427517"/>
                      <a:gd name="connsiteY2" fmla="*/ 7689 h 7689"/>
                      <a:gd name="connsiteX3" fmla="*/ 0 w 427517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17" h="7689">
                        <a:moveTo>
                          <a:pt x="0" y="0"/>
                        </a:moveTo>
                        <a:lnTo>
                          <a:pt x="427517" y="0"/>
                        </a:lnTo>
                        <a:lnTo>
                          <a:pt x="427517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3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083515" y="3101200"/>
                <a:ext cx="1710683" cy="120412"/>
                <a:chOff x="5083515" y="3101200"/>
                <a:chExt cx="1710683" cy="120412"/>
              </a:xfrm>
              <a:solidFill>
                <a:srgbClr val="000000"/>
              </a:solidFill>
            </p:grpSpPr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4542D248-172F-4DE6-905D-96DA851C227B}"/>
                    </a:ext>
                  </a:extLst>
                </p:cNvPr>
                <p:cNvSpPr/>
                <p:nvPr/>
              </p:nvSpPr>
              <p:spPr>
                <a:xfrm>
                  <a:off x="5774616" y="3101200"/>
                  <a:ext cx="1019581" cy="120412"/>
                </a:xfrm>
                <a:custGeom>
                  <a:avLst/>
                  <a:gdLst>
                    <a:gd name="connsiteX0" fmla="*/ 959453 w 1019581"/>
                    <a:gd name="connsiteY0" fmla="*/ 0 h 120412"/>
                    <a:gd name="connsiteX1" fmla="*/ 0 w 1019581"/>
                    <a:gd name="connsiteY1" fmla="*/ 0 h 120412"/>
                    <a:gd name="connsiteX2" fmla="*/ 0 w 1019581"/>
                    <a:gd name="connsiteY2" fmla="*/ 25297 h 120412"/>
                    <a:gd name="connsiteX3" fmla="*/ 25297 w 1019581"/>
                    <a:gd name="connsiteY3" fmla="*/ 25297 h 120412"/>
                    <a:gd name="connsiteX4" fmla="*/ 25297 w 1019581"/>
                    <a:gd name="connsiteY4" fmla="*/ 95115 h 120412"/>
                    <a:gd name="connsiteX5" fmla="*/ 0 w 1019581"/>
                    <a:gd name="connsiteY5" fmla="*/ 95115 h 120412"/>
                    <a:gd name="connsiteX6" fmla="*/ 0 w 1019581"/>
                    <a:gd name="connsiteY6" fmla="*/ 120412 h 120412"/>
                    <a:gd name="connsiteX7" fmla="*/ 959376 w 1019581"/>
                    <a:gd name="connsiteY7" fmla="*/ 120412 h 120412"/>
                    <a:gd name="connsiteX8" fmla="*/ 1019582 w 1019581"/>
                    <a:gd name="connsiteY8" fmla="*/ 60206 h 120412"/>
                    <a:gd name="connsiteX9" fmla="*/ 959453 w 1019581"/>
                    <a:gd name="connsiteY9" fmla="*/ 0 h 12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9581" h="120412">
                      <a:moveTo>
                        <a:pt x="959453" y="0"/>
                      </a:moveTo>
                      <a:lnTo>
                        <a:pt x="0" y="0"/>
                      </a:lnTo>
                      <a:lnTo>
                        <a:pt x="0" y="25297"/>
                      </a:lnTo>
                      <a:lnTo>
                        <a:pt x="25297" y="25297"/>
                      </a:lnTo>
                      <a:lnTo>
                        <a:pt x="25297" y="95115"/>
                      </a:lnTo>
                      <a:lnTo>
                        <a:pt x="0" y="95115"/>
                      </a:lnTo>
                      <a:lnTo>
                        <a:pt x="0" y="120412"/>
                      </a:lnTo>
                      <a:lnTo>
                        <a:pt x="959376" y="120412"/>
                      </a:lnTo>
                      <a:cubicBezTo>
                        <a:pt x="992593" y="120412"/>
                        <a:pt x="1019582" y="93423"/>
                        <a:pt x="1019582" y="60206"/>
                      </a:cubicBezTo>
                      <a:cubicBezTo>
                        <a:pt x="1019582" y="26989"/>
                        <a:pt x="992670" y="0"/>
                        <a:pt x="959453" y="0"/>
                      </a:cubicBezTo>
                      <a:close/>
                    </a:path>
                  </a:pathLst>
                </a:custGeom>
                <a:solidFill>
                  <a:srgbClr val="6C9ED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F11A9150-4835-4CA7-9CF1-A1D97F785244}"/>
                    </a:ext>
                  </a:extLst>
                </p:cNvPr>
                <p:cNvSpPr/>
                <p:nvPr/>
              </p:nvSpPr>
              <p:spPr>
                <a:xfrm>
                  <a:off x="5083515" y="3101200"/>
                  <a:ext cx="922217" cy="120258"/>
                </a:xfrm>
                <a:custGeom>
                  <a:avLst/>
                  <a:gdLst>
                    <a:gd name="connsiteX0" fmla="*/ 859955 w 922217"/>
                    <a:gd name="connsiteY0" fmla="*/ 0 h 120258"/>
                    <a:gd name="connsiteX1" fmla="*/ 12610 w 922217"/>
                    <a:gd name="connsiteY1" fmla="*/ 0 h 120258"/>
                    <a:gd name="connsiteX2" fmla="*/ 0 w 922217"/>
                    <a:gd name="connsiteY2" fmla="*/ 12610 h 120258"/>
                    <a:gd name="connsiteX3" fmla="*/ 12610 w 922217"/>
                    <a:gd name="connsiteY3" fmla="*/ 25220 h 120258"/>
                    <a:gd name="connsiteX4" fmla="*/ 25220 w 922217"/>
                    <a:gd name="connsiteY4" fmla="*/ 25220 h 120258"/>
                    <a:gd name="connsiteX5" fmla="*/ 25220 w 922217"/>
                    <a:gd name="connsiteY5" fmla="*/ 95038 h 120258"/>
                    <a:gd name="connsiteX6" fmla="*/ 12610 w 922217"/>
                    <a:gd name="connsiteY6" fmla="*/ 95038 h 120258"/>
                    <a:gd name="connsiteX7" fmla="*/ 0 w 922217"/>
                    <a:gd name="connsiteY7" fmla="*/ 107648 h 120258"/>
                    <a:gd name="connsiteX8" fmla="*/ 12610 w 922217"/>
                    <a:gd name="connsiteY8" fmla="*/ 120259 h 120258"/>
                    <a:gd name="connsiteX9" fmla="*/ 862032 w 922217"/>
                    <a:gd name="connsiteY9" fmla="*/ 120259 h 120258"/>
                    <a:gd name="connsiteX10" fmla="*/ 922084 w 922217"/>
                    <a:gd name="connsiteY10" fmla="*/ 56054 h 120258"/>
                    <a:gd name="connsiteX11" fmla="*/ 859955 w 922217"/>
                    <a:gd name="connsiteY11" fmla="*/ 0 h 12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2217" h="120258">
                      <a:moveTo>
                        <a:pt x="859955" y="0"/>
                      </a:moveTo>
                      <a:lnTo>
                        <a:pt x="12610" y="0"/>
                      </a:lnTo>
                      <a:cubicBezTo>
                        <a:pt x="5613" y="0"/>
                        <a:pt x="0" y="5690"/>
                        <a:pt x="0" y="12610"/>
                      </a:cubicBezTo>
                      <a:cubicBezTo>
                        <a:pt x="0" y="19607"/>
                        <a:pt x="5690" y="25220"/>
                        <a:pt x="12610" y="25220"/>
                      </a:cubicBezTo>
                      <a:lnTo>
                        <a:pt x="25220" y="25220"/>
                      </a:lnTo>
                      <a:lnTo>
                        <a:pt x="25220" y="95038"/>
                      </a:lnTo>
                      <a:lnTo>
                        <a:pt x="12610" y="95038"/>
                      </a:lnTo>
                      <a:cubicBezTo>
                        <a:pt x="5613" y="95038"/>
                        <a:pt x="0" y="100728"/>
                        <a:pt x="0" y="107648"/>
                      </a:cubicBezTo>
                      <a:cubicBezTo>
                        <a:pt x="0" y="114645"/>
                        <a:pt x="5690" y="120259"/>
                        <a:pt x="12610" y="120259"/>
                      </a:cubicBezTo>
                      <a:lnTo>
                        <a:pt x="862032" y="120259"/>
                      </a:lnTo>
                      <a:cubicBezTo>
                        <a:pt x="896633" y="120259"/>
                        <a:pt x="924390" y="91117"/>
                        <a:pt x="922084" y="56054"/>
                      </a:cubicBezTo>
                      <a:cubicBezTo>
                        <a:pt x="920008" y="24221"/>
                        <a:pt x="892019" y="0"/>
                        <a:pt x="859955" y="0"/>
                      </a:cubicBezTo>
                      <a:close/>
                    </a:path>
                  </a:pathLst>
                </a:custGeom>
                <a:solidFill>
                  <a:srgbClr val="72A3D4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33FAD85E-8792-4080-87AA-4444908D6434}"/>
                    </a:ext>
                  </a:extLst>
                </p:cNvPr>
                <p:cNvSpPr/>
                <p:nvPr/>
              </p:nvSpPr>
              <p:spPr>
                <a:xfrm>
                  <a:off x="5108812" y="3126497"/>
                  <a:ext cx="871642" cy="69817"/>
                </a:xfrm>
                <a:custGeom>
                  <a:avLst/>
                  <a:gdLst>
                    <a:gd name="connsiteX0" fmla="*/ 0 w 871642"/>
                    <a:gd name="connsiteY0" fmla="*/ 69817 h 69817"/>
                    <a:gd name="connsiteX1" fmla="*/ 0 w 871642"/>
                    <a:gd name="connsiteY1" fmla="*/ 0 h 69817"/>
                    <a:gd name="connsiteX2" fmla="*/ 836734 w 871642"/>
                    <a:gd name="connsiteY2" fmla="*/ 0 h 69817"/>
                    <a:gd name="connsiteX3" fmla="*/ 871643 w 871642"/>
                    <a:gd name="connsiteY3" fmla="*/ 34909 h 69817"/>
                    <a:gd name="connsiteX4" fmla="*/ 836734 w 871642"/>
                    <a:gd name="connsiteY4" fmla="*/ 69817 h 69817"/>
                    <a:gd name="connsiteX5" fmla="*/ 0 w 871642"/>
                    <a:gd name="connsiteY5" fmla="*/ 69817 h 6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642" h="69817">
                      <a:moveTo>
                        <a:pt x="0" y="69817"/>
                      </a:moveTo>
                      <a:lnTo>
                        <a:pt x="0" y="0"/>
                      </a:lnTo>
                      <a:lnTo>
                        <a:pt x="836734" y="0"/>
                      </a:lnTo>
                      <a:cubicBezTo>
                        <a:pt x="855957" y="0"/>
                        <a:pt x="871643" y="15686"/>
                        <a:pt x="871643" y="34909"/>
                      </a:cubicBezTo>
                      <a:cubicBezTo>
                        <a:pt x="871643" y="54132"/>
                        <a:pt x="855957" y="69817"/>
                        <a:pt x="836734" y="69817"/>
                      </a:cubicBezTo>
                      <a:lnTo>
                        <a:pt x="0" y="69817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07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108812" y="3146874"/>
                  <a:ext cx="817818" cy="29065"/>
                  <a:chOff x="5108812" y="3146874"/>
                  <a:chExt cx="817818" cy="29065"/>
                </a:xfrm>
                <a:solidFill>
                  <a:srgbClr val="CBD9D9"/>
                </a:solidFill>
              </p:grpSpPr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D7417400-29F8-47E0-BDB7-2412CB5BD7EE}"/>
                      </a:ext>
                    </a:extLst>
                  </p:cNvPr>
                  <p:cNvSpPr/>
                  <p:nvPr/>
                </p:nvSpPr>
                <p:spPr>
                  <a:xfrm>
                    <a:off x="5108812" y="3146874"/>
                    <a:ext cx="817818" cy="7689"/>
                  </a:xfrm>
                  <a:custGeom>
                    <a:avLst/>
                    <a:gdLst>
                      <a:gd name="connsiteX0" fmla="*/ 0 w 817818"/>
                      <a:gd name="connsiteY0" fmla="*/ 0 h 7689"/>
                      <a:gd name="connsiteX1" fmla="*/ 817819 w 817818"/>
                      <a:gd name="connsiteY1" fmla="*/ 0 h 7689"/>
                      <a:gd name="connsiteX2" fmla="*/ 817819 w 817818"/>
                      <a:gd name="connsiteY2" fmla="*/ 7689 h 7689"/>
                      <a:gd name="connsiteX3" fmla="*/ 0 w 817818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7818" h="7689">
                        <a:moveTo>
                          <a:pt x="0" y="0"/>
                        </a:moveTo>
                        <a:lnTo>
                          <a:pt x="817819" y="0"/>
                        </a:lnTo>
                        <a:lnTo>
                          <a:pt x="817819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FBFB5E62-7FBA-4E25-80E3-16CE9AA3F593}"/>
                      </a:ext>
                    </a:extLst>
                  </p:cNvPr>
                  <p:cNvSpPr/>
                  <p:nvPr/>
                </p:nvSpPr>
                <p:spPr>
                  <a:xfrm>
                    <a:off x="5108812" y="3168249"/>
                    <a:ext cx="817818" cy="7689"/>
                  </a:xfrm>
                  <a:custGeom>
                    <a:avLst/>
                    <a:gdLst>
                      <a:gd name="connsiteX0" fmla="*/ 0 w 817818"/>
                      <a:gd name="connsiteY0" fmla="*/ 0 h 7689"/>
                      <a:gd name="connsiteX1" fmla="*/ 817819 w 817818"/>
                      <a:gd name="connsiteY1" fmla="*/ 0 h 7689"/>
                      <a:gd name="connsiteX2" fmla="*/ 817819 w 817818"/>
                      <a:gd name="connsiteY2" fmla="*/ 7689 h 7689"/>
                      <a:gd name="connsiteX3" fmla="*/ 0 w 817818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7818" h="7689">
                        <a:moveTo>
                          <a:pt x="0" y="0"/>
                        </a:moveTo>
                        <a:lnTo>
                          <a:pt x="817819" y="0"/>
                        </a:lnTo>
                        <a:lnTo>
                          <a:pt x="817819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1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210001" y="2823083"/>
                <a:ext cx="1364210" cy="278039"/>
                <a:chOff x="5210001" y="2823083"/>
                <a:chExt cx="1364210" cy="278039"/>
              </a:xfrm>
              <a:solidFill>
                <a:srgbClr val="000000"/>
              </a:solidFill>
            </p:grpSpPr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2273CCA0-42F3-4E82-AE0C-08224140FE00}"/>
                    </a:ext>
                  </a:extLst>
                </p:cNvPr>
                <p:cNvSpPr/>
                <p:nvPr/>
              </p:nvSpPr>
              <p:spPr>
                <a:xfrm>
                  <a:off x="5210001" y="2823083"/>
                  <a:ext cx="691024" cy="278039"/>
                </a:xfrm>
                <a:custGeom>
                  <a:avLst/>
                  <a:gdLst>
                    <a:gd name="connsiteX0" fmla="*/ 62128 w 691024"/>
                    <a:gd name="connsiteY0" fmla="*/ 0 h 278039"/>
                    <a:gd name="connsiteX1" fmla="*/ 678414 w 691024"/>
                    <a:gd name="connsiteY1" fmla="*/ 0 h 278039"/>
                    <a:gd name="connsiteX2" fmla="*/ 691025 w 691024"/>
                    <a:gd name="connsiteY2" fmla="*/ 12610 h 278039"/>
                    <a:gd name="connsiteX3" fmla="*/ 678414 w 691024"/>
                    <a:gd name="connsiteY3" fmla="*/ 25220 h 278039"/>
                    <a:gd name="connsiteX4" fmla="*/ 665804 w 691024"/>
                    <a:gd name="connsiteY4" fmla="*/ 25220 h 278039"/>
                    <a:gd name="connsiteX5" fmla="*/ 665804 w 691024"/>
                    <a:gd name="connsiteY5" fmla="*/ 252819 h 278039"/>
                    <a:gd name="connsiteX6" fmla="*/ 678414 w 691024"/>
                    <a:gd name="connsiteY6" fmla="*/ 252819 h 278039"/>
                    <a:gd name="connsiteX7" fmla="*/ 691025 w 691024"/>
                    <a:gd name="connsiteY7" fmla="*/ 265430 h 278039"/>
                    <a:gd name="connsiteX8" fmla="*/ 678414 w 691024"/>
                    <a:gd name="connsiteY8" fmla="*/ 278040 h 278039"/>
                    <a:gd name="connsiteX9" fmla="*/ 62128 w 691024"/>
                    <a:gd name="connsiteY9" fmla="*/ 278040 h 278039"/>
                    <a:gd name="connsiteX10" fmla="*/ 0 w 691024"/>
                    <a:gd name="connsiteY10" fmla="*/ 215911 h 278039"/>
                    <a:gd name="connsiteX11" fmla="*/ 0 w 691024"/>
                    <a:gd name="connsiteY11" fmla="*/ 62128 h 278039"/>
                    <a:gd name="connsiteX12" fmla="*/ 62128 w 691024"/>
                    <a:gd name="connsiteY12" fmla="*/ 0 h 278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1024" h="278039">
                      <a:moveTo>
                        <a:pt x="62128" y="0"/>
                      </a:moveTo>
                      <a:lnTo>
                        <a:pt x="678414" y="0"/>
                      </a:lnTo>
                      <a:cubicBezTo>
                        <a:pt x="685411" y="0"/>
                        <a:pt x="691025" y="5690"/>
                        <a:pt x="691025" y="12610"/>
                      </a:cubicBezTo>
                      <a:cubicBezTo>
                        <a:pt x="691025" y="19607"/>
                        <a:pt x="685335" y="25220"/>
                        <a:pt x="678414" y="25220"/>
                      </a:cubicBezTo>
                      <a:lnTo>
                        <a:pt x="665804" y="25220"/>
                      </a:lnTo>
                      <a:lnTo>
                        <a:pt x="665804" y="252819"/>
                      </a:lnTo>
                      <a:lnTo>
                        <a:pt x="678414" y="252819"/>
                      </a:lnTo>
                      <a:cubicBezTo>
                        <a:pt x="685411" y="252819"/>
                        <a:pt x="691025" y="258509"/>
                        <a:pt x="691025" y="265430"/>
                      </a:cubicBezTo>
                      <a:cubicBezTo>
                        <a:pt x="691025" y="272427"/>
                        <a:pt x="685335" y="278040"/>
                        <a:pt x="678414" y="278040"/>
                      </a:cubicBezTo>
                      <a:lnTo>
                        <a:pt x="62128" y="278040"/>
                      </a:lnTo>
                      <a:cubicBezTo>
                        <a:pt x="27835" y="278040"/>
                        <a:pt x="0" y="250205"/>
                        <a:pt x="0" y="215911"/>
                      </a:cubicBezTo>
                      <a:lnTo>
                        <a:pt x="0" y="62128"/>
                      </a:lnTo>
                      <a:cubicBezTo>
                        <a:pt x="0" y="27835"/>
                        <a:pt x="27835" y="0"/>
                        <a:pt x="62128" y="0"/>
                      </a:cubicBezTo>
                      <a:close/>
                    </a:path>
                  </a:pathLst>
                </a:custGeom>
                <a:solidFill>
                  <a:srgbClr val="287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BD0F165A-17C6-466D-ACDB-02C4BB4742C5}"/>
                    </a:ext>
                  </a:extLst>
                </p:cNvPr>
                <p:cNvSpPr/>
                <p:nvPr/>
              </p:nvSpPr>
              <p:spPr>
                <a:xfrm>
                  <a:off x="5806295" y="2823083"/>
                  <a:ext cx="767916" cy="278039"/>
                </a:xfrm>
                <a:custGeom>
                  <a:avLst/>
                  <a:gdLst>
                    <a:gd name="connsiteX0" fmla="*/ 62129 w 767916"/>
                    <a:gd name="connsiteY0" fmla="*/ 0 h 278039"/>
                    <a:gd name="connsiteX1" fmla="*/ 755306 w 767916"/>
                    <a:gd name="connsiteY1" fmla="*/ 0 h 278039"/>
                    <a:gd name="connsiteX2" fmla="*/ 767916 w 767916"/>
                    <a:gd name="connsiteY2" fmla="*/ 12610 h 278039"/>
                    <a:gd name="connsiteX3" fmla="*/ 755306 w 767916"/>
                    <a:gd name="connsiteY3" fmla="*/ 25220 h 278039"/>
                    <a:gd name="connsiteX4" fmla="*/ 742696 w 767916"/>
                    <a:gd name="connsiteY4" fmla="*/ 25220 h 278039"/>
                    <a:gd name="connsiteX5" fmla="*/ 742696 w 767916"/>
                    <a:gd name="connsiteY5" fmla="*/ 252819 h 278039"/>
                    <a:gd name="connsiteX6" fmla="*/ 755306 w 767916"/>
                    <a:gd name="connsiteY6" fmla="*/ 252819 h 278039"/>
                    <a:gd name="connsiteX7" fmla="*/ 767916 w 767916"/>
                    <a:gd name="connsiteY7" fmla="*/ 265430 h 278039"/>
                    <a:gd name="connsiteX8" fmla="*/ 755306 w 767916"/>
                    <a:gd name="connsiteY8" fmla="*/ 278040 h 278039"/>
                    <a:gd name="connsiteX9" fmla="*/ 62129 w 767916"/>
                    <a:gd name="connsiteY9" fmla="*/ 278040 h 278039"/>
                    <a:gd name="connsiteX10" fmla="*/ 0 w 767916"/>
                    <a:gd name="connsiteY10" fmla="*/ 215911 h 278039"/>
                    <a:gd name="connsiteX11" fmla="*/ 0 w 767916"/>
                    <a:gd name="connsiteY11" fmla="*/ 62128 h 278039"/>
                    <a:gd name="connsiteX12" fmla="*/ 62129 w 767916"/>
                    <a:gd name="connsiteY12" fmla="*/ 0 h 278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7916" h="278039">
                      <a:moveTo>
                        <a:pt x="62129" y="0"/>
                      </a:moveTo>
                      <a:lnTo>
                        <a:pt x="755306" y="0"/>
                      </a:lnTo>
                      <a:cubicBezTo>
                        <a:pt x="762303" y="0"/>
                        <a:pt x="767916" y="5690"/>
                        <a:pt x="767916" y="12610"/>
                      </a:cubicBezTo>
                      <a:cubicBezTo>
                        <a:pt x="767916" y="19607"/>
                        <a:pt x="762226" y="25220"/>
                        <a:pt x="755306" y="25220"/>
                      </a:cubicBezTo>
                      <a:lnTo>
                        <a:pt x="742696" y="25220"/>
                      </a:lnTo>
                      <a:lnTo>
                        <a:pt x="742696" y="252819"/>
                      </a:lnTo>
                      <a:lnTo>
                        <a:pt x="755306" y="252819"/>
                      </a:lnTo>
                      <a:cubicBezTo>
                        <a:pt x="762303" y="252819"/>
                        <a:pt x="767916" y="258509"/>
                        <a:pt x="767916" y="265430"/>
                      </a:cubicBezTo>
                      <a:cubicBezTo>
                        <a:pt x="767916" y="272427"/>
                        <a:pt x="762226" y="278040"/>
                        <a:pt x="755306" y="278040"/>
                      </a:cubicBezTo>
                      <a:lnTo>
                        <a:pt x="62129" y="278040"/>
                      </a:lnTo>
                      <a:cubicBezTo>
                        <a:pt x="27835" y="278040"/>
                        <a:pt x="0" y="250205"/>
                        <a:pt x="0" y="215911"/>
                      </a:cubicBezTo>
                      <a:lnTo>
                        <a:pt x="0" y="62128"/>
                      </a:lnTo>
                      <a:cubicBezTo>
                        <a:pt x="0" y="27835"/>
                        <a:pt x="27835" y="0"/>
                        <a:pt x="62129" y="0"/>
                      </a:cubicBezTo>
                      <a:close/>
                    </a:path>
                  </a:pathLst>
                </a:custGeom>
                <a:solidFill>
                  <a:srgbClr val="2E88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A464098C-2FFF-457B-ABB0-2F2656A9AB66}"/>
                    </a:ext>
                  </a:extLst>
                </p:cNvPr>
                <p:cNvSpPr/>
                <p:nvPr/>
              </p:nvSpPr>
              <p:spPr>
                <a:xfrm>
                  <a:off x="5831516" y="2848304"/>
                  <a:ext cx="717475" cy="227675"/>
                </a:xfrm>
                <a:custGeom>
                  <a:avLst/>
                  <a:gdLst>
                    <a:gd name="connsiteX0" fmla="*/ 717475 w 717475"/>
                    <a:gd name="connsiteY0" fmla="*/ 227599 h 227675"/>
                    <a:gd name="connsiteX1" fmla="*/ 717475 w 717475"/>
                    <a:gd name="connsiteY1" fmla="*/ 0 h 227675"/>
                    <a:gd name="connsiteX2" fmla="*/ 36908 w 717475"/>
                    <a:gd name="connsiteY2" fmla="*/ 0 h 227675"/>
                    <a:gd name="connsiteX3" fmla="*/ 0 w 717475"/>
                    <a:gd name="connsiteY3" fmla="*/ 36908 h 227675"/>
                    <a:gd name="connsiteX4" fmla="*/ 0 w 717475"/>
                    <a:gd name="connsiteY4" fmla="*/ 190768 h 227675"/>
                    <a:gd name="connsiteX5" fmla="*/ 36908 w 717475"/>
                    <a:gd name="connsiteY5" fmla="*/ 227676 h 227675"/>
                    <a:gd name="connsiteX6" fmla="*/ 717475 w 717475"/>
                    <a:gd name="connsiteY6" fmla="*/ 227676 h 22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7475" h="227675">
                      <a:moveTo>
                        <a:pt x="717475" y="227599"/>
                      </a:moveTo>
                      <a:lnTo>
                        <a:pt x="717475" y="0"/>
                      </a:lnTo>
                      <a:lnTo>
                        <a:pt x="36908" y="0"/>
                      </a:lnTo>
                      <a:cubicBezTo>
                        <a:pt x="16532" y="0"/>
                        <a:pt x="0" y="16532"/>
                        <a:pt x="0" y="36908"/>
                      </a:cubicBezTo>
                      <a:lnTo>
                        <a:pt x="0" y="190768"/>
                      </a:lnTo>
                      <a:cubicBezTo>
                        <a:pt x="0" y="211144"/>
                        <a:pt x="16532" y="227676"/>
                        <a:pt x="36908" y="227676"/>
                      </a:cubicBezTo>
                      <a:lnTo>
                        <a:pt x="717475" y="227676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14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878727" y="2882828"/>
                  <a:ext cx="670263" cy="158627"/>
                  <a:chOff x="5878727" y="2882828"/>
                  <a:chExt cx="670263" cy="158627"/>
                </a:xfrm>
                <a:solidFill>
                  <a:srgbClr val="CBD9D9"/>
                </a:solidFill>
              </p:grpSpPr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898201D2-62BB-40DD-9591-F99D0A7A7B77}"/>
                      </a:ext>
                    </a:extLst>
                  </p:cNvPr>
                  <p:cNvSpPr/>
                  <p:nvPr/>
                </p:nvSpPr>
                <p:spPr>
                  <a:xfrm>
                    <a:off x="5878727" y="2882828"/>
                    <a:ext cx="670263" cy="7689"/>
                  </a:xfrm>
                  <a:custGeom>
                    <a:avLst/>
                    <a:gdLst>
                      <a:gd name="connsiteX0" fmla="*/ 0 w 670263"/>
                      <a:gd name="connsiteY0" fmla="*/ 0 h 7689"/>
                      <a:gd name="connsiteX1" fmla="*/ 670264 w 670263"/>
                      <a:gd name="connsiteY1" fmla="*/ 0 h 7689"/>
                      <a:gd name="connsiteX2" fmla="*/ 670264 w 670263"/>
                      <a:gd name="connsiteY2" fmla="*/ 7689 h 7689"/>
                      <a:gd name="connsiteX3" fmla="*/ 0 w 67026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0263" h="7689">
                        <a:moveTo>
                          <a:pt x="0" y="0"/>
                        </a:moveTo>
                        <a:lnTo>
                          <a:pt x="670264" y="0"/>
                        </a:lnTo>
                        <a:lnTo>
                          <a:pt x="67026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1F5DCFA5-24DE-4E4F-9050-3C316ADB10E6}"/>
                      </a:ext>
                    </a:extLst>
                  </p:cNvPr>
                  <p:cNvSpPr/>
                  <p:nvPr/>
                </p:nvSpPr>
                <p:spPr>
                  <a:xfrm>
                    <a:off x="5878727" y="2913046"/>
                    <a:ext cx="670263" cy="7689"/>
                  </a:xfrm>
                  <a:custGeom>
                    <a:avLst/>
                    <a:gdLst>
                      <a:gd name="connsiteX0" fmla="*/ 0 w 670263"/>
                      <a:gd name="connsiteY0" fmla="*/ 0 h 7689"/>
                      <a:gd name="connsiteX1" fmla="*/ 670264 w 670263"/>
                      <a:gd name="connsiteY1" fmla="*/ 0 h 7689"/>
                      <a:gd name="connsiteX2" fmla="*/ 670264 w 670263"/>
                      <a:gd name="connsiteY2" fmla="*/ 7689 h 7689"/>
                      <a:gd name="connsiteX3" fmla="*/ 0 w 67026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0263" h="7689">
                        <a:moveTo>
                          <a:pt x="0" y="0"/>
                        </a:moveTo>
                        <a:lnTo>
                          <a:pt x="670264" y="0"/>
                        </a:lnTo>
                        <a:lnTo>
                          <a:pt x="67026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6A02AE23-73E9-4EA3-ACA1-B56F2F404B0D}"/>
                      </a:ext>
                    </a:extLst>
                  </p:cNvPr>
                  <p:cNvSpPr/>
                  <p:nvPr/>
                </p:nvSpPr>
                <p:spPr>
                  <a:xfrm>
                    <a:off x="5878727" y="2943188"/>
                    <a:ext cx="670263" cy="7689"/>
                  </a:xfrm>
                  <a:custGeom>
                    <a:avLst/>
                    <a:gdLst>
                      <a:gd name="connsiteX0" fmla="*/ 0 w 670263"/>
                      <a:gd name="connsiteY0" fmla="*/ 0 h 7689"/>
                      <a:gd name="connsiteX1" fmla="*/ 670264 w 670263"/>
                      <a:gd name="connsiteY1" fmla="*/ 0 h 7689"/>
                      <a:gd name="connsiteX2" fmla="*/ 670264 w 670263"/>
                      <a:gd name="connsiteY2" fmla="*/ 7689 h 7689"/>
                      <a:gd name="connsiteX3" fmla="*/ 0 w 67026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0263" h="7689">
                        <a:moveTo>
                          <a:pt x="0" y="0"/>
                        </a:moveTo>
                        <a:lnTo>
                          <a:pt x="670264" y="0"/>
                        </a:lnTo>
                        <a:lnTo>
                          <a:pt x="67026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12A09E8C-111B-49BB-9AD5-BBB0265F7A7E}"/>
                      </a:ext>
                    </a:extLst>
                  </p:cNvPr>
                  <p:cNvSpPr/>
                  <p:nvPr/>
                </p:nvSpPr>
                <p:spPr>
                  <a:xfrm>
                    <a:off x="5878727" y="2973406"/>
                    <a:ext cx="670263" cy="7689"/>
                  </a:xfrm>
                  <a:custGeom>
                    <a:avLst/>
                    <a:gdLst>
                      <a:gd name="connsiteX0" fmla="*/ 0 w 670263"/>
                      <a:gd name="connsiteY0" fmla="*/ 0 h 7689"/>
                      <a:gd name="connsiteX1" fmla="*/ 670264 w 670263"/>
                      <a:gd name="connsiteY1" fmla="*/ 0 h 7689"/>
                      <a:gd name="connsiteX2" fmla="*/ 670264 w 670263"/>
                      <a:gd name="connsiteY2" fmla="*/ 7689 h 7689"/>
                      <a:gd name="connsiteX3" fmla="*/ 0 w 67026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0263" h="7689">
                        <a:moveTo>
                          <a:pt x="0" y="0"/>
                        </a:moveTo>
                        <a:lnTo>
                          <a:pt x="670264" y="0"/>
                        </a:lnTo>
                        <a:lnTo>
                          <a:pt x="67026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938DC640-A6C1-45B8-83DE-2AD4D36B97CE}"/>
                      </a:ext>
                    </a:extLst>
                  </p:cNvPr>
                  <p:cNvSpPr/>
                  <p:nvPr/>
                </p:nvSpPr>
                <p:spPr>
                  <a:xfrm>
                    <a:off x="5878727" y="3003548"/>
                    <a:ext cx="670263" cy="7689"/>
                  </a:xfrm>
                  <a:custGeom>
                    <a:avLst/>
                    <a:gdLst>
                      <a:gd name="connsiteX0" fmla="*/ 0 w 670263"/>
                      <a:gd name="connsiteY0" fmla="*/ 0 h 7689"/>
                      <a:gd name="connsiteX1" fmla="*/ 670264 w 670263"/>
                      <a:gd name="connsiteY1" fmla="*/ 0 h 7689"/>
                      <a:gd name="connsiteX2" fmla="*/ 670264 w 670263"/>
                      <a:gd name="connsiteY2" fmla="*/ 7689 h 7689"/>
                      <a:gd name="connsiteX3" fmla="*/ 0 w 67026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0263" h="7689">
                        <a:moveTo>
                          <a:pt x="0" y="0"/>
                        </a:moveTo>
                        <a:lnTo>
                          <a:pt x="670264" y="0"/>
                        </a:lnTo>
                        <a:lnTo>
                          <a:pt x="67026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76E88193-7ECB-4247-8039-710AC0E34308}"/>
                      </a:ext>
                    </a:extLst>
                  </p:cNvPr>
                  <p:cNvSpPr/>
                  <p:nvPr/>
                </p:nvSpPr>
                <p:spPr>
                  <a:xfrm>
                    <a:off x="5878727" y="3033766"/>
                    <a:ext cx="670263" cy="7689"/>
                  </a:xfrm>
                  <a:custGeom>
                    <a:avLst/>
                    <a:gdLst>
                      <a:gd name="connsiteX0" fmla="*/ 0 w 670263"/>
                      <a:gd name="connsiteY0" fmla="*/ 0 h 7689"/>
                      <a:gd name="connsiteX1" fmla="*/ 670264 w 670263"/>
                      <a:gd name="connsiteY1" fmla="*/ 0 h 7689"/>
                      <a:gd name="connsiteX2" fmla="*/ 670264 w 670263"/>
                      <a:gd name="connsiteY2" fmla="*/ 7689 h 7689"/>
                      <a:gd name="connsiteX3" fmla="*/ 0 w 67026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0263" h="7689">
                        <a:moveTo>
                          <a:pt x="0" y="0"/>
                        </a:moveTo>
                        <a:lnTo>
                          <a:pt x="670264" y="0"/>
                        </a:lnTo>
                        <a:lnTo>
                          <a:pt x="67026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21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313497" y="2620089"/>
                <a:ext cx="1106700" cy="269812"/>
                <a:chOff x="5313497" y="2620089"/>
                <a:chExt cx="1106700" cy="269812"/>
              </a:xfrm>
              <a:solidFill>
                <a:srgbClr val="000000"/>
              </a:solidFill>
            </p:grpSpPr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F45ADD4F-A05E-4E77-9CD4-9C69A7988214}"/>
                    </a:ext>
                  </a:extLst>
                </p:cNvPr>
                <p:cNvSpPr/>
                <p:nvPr/>
              </p:nvSpPr>
              <p:spPr>
                <a:xfrm>
                  <a:off x="5572699" y="2620089"/>
                  <a:ext cx="847499" cy="202993"/>
                </a:xfrm>
                <a:custGeom>
                  <a:avLst/>
                  <a:gdLst>
                    <a:gd name="connsiteX0" fmla="*/ 0 w 847499"/>
                    <a:gd name="connsiteY0" fmla="*/ 202994 h 202993"/>
                    <a:gd name="connsiteX1" fmla="*/ 746002 w 847499"/>
                    <a:gd name="connsiteY1" fmla="*/ 202994 h 202993"/>
                    <a:gd name="connsiteX2" fmla="*/ 847499 w 847499"/>
                    <a:gd name="connsiteY2" fmla="*/ 101497 h 202993"/>
                    <a:gd name="connsiteX3" fmla="*/ 746002 w 847499"/>
                    <a:gd name="connsiteY3" fmla="*/ 0 h 202993"/>
                    <a:gd name="connsiteX4" fmla="*/ 0 w 847499"/>
                    <a:gd name="connsiteY4" fmla="*/ 0 h 202993"/>
                    <a:gd name="connsiteX5" fmla="*/ 0 w 847499"/>
                    <a:gd name="connsiteY5" fmla="*/ 202994 h 2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499" h="202993">
                      <a:moveTo>
                        <a:pt x="0" y="202994"/>
                      </a:moveTo>
                      <a:lnTo>
                        <a:pt x="746002" y="202994"/>
                      </a:lnTo>
                      <a:cubicBezTo>
                        <a:pt x="802056" y="202994"/>
                        <a:pt x="847499" y="157551"/>
                        <a:pt x="847499" y="101497"/>
                      </a:cubicBezTo>
                      <a:cubicBezTo>
                        <a:pt x="847499" y="45443"/>
                        <a:pt x="802056" y="0"/>
                        <a:pt x="746002" y="0"/>
                      </a:cubicBezTo>
                      <a:lnTo>
                        <a:pt x="0" y="0"/>
                      </a:lnTo>
                      <a:lnTo>
                        <a:pt x="0" y="20299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08525257-3484-463F-B294-A0E6FF1BFBA8}"/>
                    </a:ext>
                  </a:extLst>
                </p:cNvPr>
                <p:cNvSpPr/>
                <p:nvPr/>
              </p:nvSpPr>
              <p:spPr>
                <a:xfrm>
                  <a:off x="5313497" y="2620089"/>
                  <a:ext cx="655310" cy="203070"/>
                </a:xfrm>
                <a:custGeom>
                  <a:avLst/>
                  <a:gdLst>
                    <a:gd name="connsiteX0" fmla="*/ 40829 w 655310"/>
                    <a:gd name="connsiteY0" fmla="*/ 177697 h 203070"/>
                    <a:gd name="connsiteX1" fmla="*/ 40829 w 655310"/>
                    <a:gd name="connsiteY1" fmla="*/ 25220 h 203070"/>
                    <a:gd name="connsiteX2" fmla="*/ 12610 w 655310"/>
                    <a:gd name="connsiteY2" fmla="*/ 25220 h 203070"/>
                    <a:gd name="connsiteX3" fmla="*/ 0 w 655310"/>
                    <a:gd name="connsiteY3" fmla="*/ 12610 h 203070"/>
                    <a:gd name="connsiteX4" fmla="*/ 12610 w 655310"/>
                    <a:gd name="connsiteY4" fmla="*/ 0 h 203070"/>
                    <a:gd name="connsiteX5" fmla="*/ 550928 w 655310"/>
                    <a:gd name="connsiteY5" fmla="*/ 0 h 203070"/>
                    <a:gd name="connsiteX6" fmla="*/ 655193 w 655310"/>
                    <a:gd name="connsiteY6" fmla="*/ 96653 h 203070"/>
                    <a:gd name="connsiteX7" fmla="*/ 553773 w 655310"/>
                    <a:gd name="connsiteY7" fmla="*/ 203071 h 203070"/>
                    <a:gd name="connsiteX8" fmla="*/ 12610 w 655310"/>
                    <a:gd name="connsiteY8" fmla="*/ 203071 h 203070"/>
                    <a:gd name="connsiteX9" fmla="*/ 0 w 655310"/>
                    <a:gd name="connsiteY9" fmla="*/ 190461 h 203070"/>
                    <a:gd name="connsiteX10" fmla="*/ 12610 w 655310"/>
                    <a:gd name="connsiteY10" fmla="*/ 177850 h 203070"/>
                    <a:gd name="connsiteX11" fmla="*/ 40829 w 655310"/>
                    <a:gd name="connsiteY11" fmla="*/ 177850 h 203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5310" h="203070">
                      <a:moveTo>
                        <a:pt x="40829" y="177697"/>
                      </a:moveTo>
                      <a:lnTo>
                        <a:pt x="40829" y="25220"/>
                      </a:lnTo>
                      <a:lnTo>
                        <a:pt x="12610" y="25220"/>
                      </a:lnTo>
                      <a:cubicBezTo>
                        <a:pt x="5613" y="25220"/>
                        <a:pt x="0" y="19531"/>
                        <a:pt x="0" y="12610"/>
                      </a:cubicBezTo>
                      <a:cubicBezTo>
                        <a:pt x="0" y="5690"/>
                        <a:pt x="5690" y="0"/>
                        <a:pt x="12610" y="0"/>
                      </a:cubicBezTo>
                      <a:lnTo>
                        <a:pt x="550928" y="0"/>
                      </a:lnTo>
                      <a:cubicBezTo>
                        <a:pt x="605598" y="0"/>
                        <a:pt x="652656" y="41983"/>
                        <a:pt x="655193" y="96653"/>
                      </a:cubicBezTo>
                      <a:cubicBezTo>
                        <a:pt x="657961" y="154937"/>
                        <a:pt x="611519" y="203071"/>
                        <a:pt x="553773" y="203071"/>
                      </a:cubicBezTo>
                      <a:lnTo>
                        <a:pt x="12610" y="203071"/>
                      </a:lnTo>
                      <a:cubicBezTo>
                        <a:pt x="5613" y="203071"/>
                        <a:pt x="0" y="197381"/>
                        <a:pt x="0" y="190461"/>
                      </a:cubicBezTo>
                      <a:cubicBezTo>
                        <a:pt x="0" y="183540"/>
                        <a:pt x="5690" y="177850"/>
                        <a:pt x="12610" y="177850"/>
                      </a:cubicBezTo>
                      <a:lnTo>
                        <a:pt x="40829" y="17785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1943864C-A47E-487D-B109-C5812B09B7E7}"/>
                    </a:ext>
                  </a:extLst>
                </p:cNvPr>
                <p:cNvSpPr/>
                <p:nvPr/>
              </p:nvSpPr>
              <p:spPr>
                <a:xfrm>
                  <a:off x="5354327" y="2645310"/>
                  <a:ext cx="589220" cy="152476"/>
                </a:xfrm>
                <a:custGeom>
                  <a:avLst/>
                  <a:gdLst>
                    <a:gd name="connsiteX0" fmla="*/ 0 w 589220"/>
                    <a:gd name="connsiteY0" fmla="*/ 0 h 152476"/>
                    <a:gd name="connsiteX1" fmla="*/ 512944 w 589220"/>
                    <a:gd name="connsiteY1" fmla="*/ 0 h 152476"/>
                    <a:gd name="connsiteX2" fmla="*/ 589220 w 589220"/>
                    <a:gd name="connsiteY2" fmla="*/ 76200 h 152476"/>
                    <a:gd name="connsiteX3" fmla="*/ 512944 w 589220"/>
                    <a:gd name="connsiteY3" fmla="*/ 152476 h 152476"/>
                    <a:gd name="connsiteX4" fmla="*/ 0 w 589220"/>
                    <a:gd name="connsiteY4" fmla="*/ 152476 h 152476"/>
                    <a:gd name="connsiteX5" fmla="*/ 0 w 589220"/>
                    <a:gd name="connsiteY5" fmla="*/ 0 h 15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9220" h="152476">
                      <a:moveTo>
                        <a:pt x="0" y="0"/>
                      </a:moveTo>
                      <a:lnTo>
                        <a:pt x="512944" y="0"/>
                      </a:lnTo>
                      <a:cubicBezTo>
                        <a:pt x="555003" y="0"/>
                        <a:pt x="589220" y="34217"/>
                        <a:pt x="589220" y="76200"/>
                      </a:cubicBezTo>
                      <a:cubicBezTo>
                        <a:pt x="589220" y="118259"/>
                        <a:pt x="555003" y="152476"/>
                        <a:pt x="512944" y="152476"/>
                      </a:cubicBezTo>
                      <a:lnTo>
                        <a:pt x="0" y="152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25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5354327" y="2682833"/>
                  <a:ext cx="516403" cy="77429"/>
                  <a:chOff x="5354327" y="2682833"/>
                  <a:chExt cx="516403" cy="77429"/>
                </a:xfrm>
                <a:solidFill>
                  <a:srgbClr val="CBD9D9"/>
                </a:solidFill>
              </p:grpSpPr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51348551-48BA-445B-A8DD-95C5197A9AEE}"/>
                      </a:ext>
                    </a:extLst>
                  </p:cNvPr>
                  <p:cNvSpPr/>
                  <p:nvPr/>
                </p:nvSpPr>
                <p:spPr>
                  <a:xfrm>
                    <a:off x="5354327" y="2682833"/>
                    <a:ext cx="516403" cy="7689"/>
                  </a:xfrm>
                  <a:custGeom>
                    <a:avLst/>
                    <a:gdLst>
                      <a:gd name="connsiteX0" fmla="*/ 0 w 516403"/>
                      <a:gd name="connsiteY0" fmla="*/ 0 h 7689"/>
                      <a:gd name="connsiteX1" fmla="*/ 516404 w 516403"/>
                      <a:gd name="connsiteY1" fmla="*/ 0 h 7689"/>
                      <a:gd name="connsiteX2" fmla="*/ 516404 w 516403"/>
                      <a:gd name="connsiteY2" fmla="*/ 7689 h 7689"/>
                      <a:gd name="connsiteX3" fmla="*/ 0 w 51640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403" h="7689">
                        <a:moveTo>
                          <a:pt x="0" y="0"/>
                        </a:moveTo>
                        <a:lnTo>
                          <a:pt x="516404" y="0"/>
                        </a:lnTo>
                        <a:lnTo>
                          <a:pt x="51640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A2179C91-7322-478F-9BA7-4D7A11501740}"/>
                      </a:ext>
                    </a:extLst>
                  </p:cNvPr>
                  <p:cNvSpPr/>
                  <p:nvPr/>
                </p:nvSpPr>
                <p:spPr>
                  <a:xfrm>
                    <a:off x="5354327" y="2706054"/>
                    <a:ext cx="516403" cy="7689"/>
                  </a:xfrm>
                  <a:custGeom>
                    <a:avLst/>
                    <a:gdLst>
                      <a:gd name="connsiteX0" fmla="*/ 0 w 516403"/>
                      <a:gd name="connsiteY0" fmla="*/ 0 h 7689"/>
                      <a:gd name="connsiteX1" fmla="*/ 516404 w 516403"/>
                      <a:gd name="connsiteY1" fmla="*/ 0 h 7689"/>
                      <a:gd name="connsiteX2" fmla="*/ 516404 w 516403"/>
                      <a:gd name="connsiteY2" fmla="*/ 7689 h 7689"/>
                      <a:gd name="connsiteX3" fmla="*/ 0 w 51640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403" h="7689">
                        <a:moveTo>
                          <a:pt x="0" y="0"/>
                        </a:moveTo>
                        <a:lnTo>
                          <a:pt x="516404" y="0"/>
                        </a:lnTo>
                        <a:lnTo>
                          <a:pt x="51640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EF7082ED-88C5-4F5E-A699-2A4948B1926C}"/>
                      </a:ext>
                    </a:extLst>
                  </p:cNvPr>
                  <p:cNvSpPr/>
                  <p:nvPr/>
                </p:nvSpPr>
                <p:spPr>
                  <a:xfrm>
                    <a:off x="5354327" y="2729352"/>
                    <a:ext cx="516403" cy="7689"/>
                  </a:xfrm>
                  <a:custGeom>
                    <a:avLst/>
                    <a:gdLst>
                      <a:gd name="connsiteX0" fmla="*/ 0 w 516403"/>
                      <a:gd name="connsiteY0" fmla="*/ 0 h 7689"/>
                      <a:gd name="connsiteX1" fmla="*/ 516404 w 516403"/>
                      <a:gd name="connsiteY1" fmla="*/ 0 h 7689"/>
                      <a:gd name="connsiteX2" fmla="*/ 516404 w 516403"/>
                      <a:gd name="connsiteY2" fmla="*/ 7689 h 7689"/>
                      <a:gd name="connsiteX3" fmla="*/ 0 w 51640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403" h="7689">
                        <a:moveTo>
                          <a:pt x="0" y="0"/>
                        </a:moveTo>
                        <a:lnTo>
                          <a:pt x="516404" y="0"/>
                        </a:lnTo>
                        <a:lnTo>
                          <a:pt x="51640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01D3D792-7CA2-4263-8F29-8DC0EF3AA94C}"/>
                      </a:ext>
                    </a:extLst>
                  </p:cNvPr>
                  <p:cNvSpPr/>
                  <p:nvPr/>
                </p:nvSpPr>
                <p:spPr>
                  <a:xfrm>
                    <a:off x="5354327" y="2752574"/>
                    <a:ext cx="516403" cy="7689"/>
                  </a:xfrm>
                  <a:custGeom>
                    <a:avLst/>
                    <a:gdLst>
                      <a:gd name="connsiteX0" fmla="*/ 0 w 516403"/>
                      <a:gd name="connsiteY0" fmla="*/ 0 h 7689"/>
                      <a:gd name="connsiteX1" fmla="*/ 516404 w 516403"/>
                      <a:gd name="connsiteY1" fmla="*/ 0 h 7689"/>
                      <a:gd name="connsiteX2" fmla="*/ 516404 w 516403"/>
                      <a:gd name="connsiteY2" fmla="*/ 7689 h 7689"/>
                      <a:gd name="connsiteX3" fmla="*/ 0 w 516403"/>
                      <a:gd name="connsiteY3" fmla="*/ 7689 h 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403" h="7689">
                        <a:moveTo>
                          <a:pt x="0" y="0"/>
                        </a:moveTo>
                        <a:lnTo>
                          <a:pt x="516404" y="0"/>
                        </a:lnTo>
                        <a:lnTo>
                          <a:pt x="516404" y="7689"/>
                        </a:lnTo>
                        <a:lnTo>
                          <a:pt x="0" y="7689"/>
                        </a:lnTo>
                        <a:close/>
                      </a:path>
                    </a:pathLst>
                  </a:custGeom>
                  <a:solidFill>
                    <a:srgbClr val="CBD9D9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6352213E-6366-4772-9103-2C69B16CFA07}"/>
                    </a:ext>
                  </a:extLst>
                </p:cNvPr>
                <p:cNvSpPr/>
                <p:nvPr/>
              </p:nvSpPr>
              <p:spPr>
                <a:xfrm>
                  <a:off x="5524795" y="2725738"/>
                  <a:ext cx="77045" cy="164163"/>
                </a:xfrm>
                <a:custGeom>
                  <a:avLst/>
                  <a:gdLst>
                    <a:gd name="connsiteX0" fmla="*/ 0 w 77045"/>
                    <a:gd name="connsiteY0" fmla="*/ 164164 h 164163"/>
                    <a:gd name="connsiteX1" fmla="*/ 38523 w 77045"/>
                    <a:gd name="connsiteY1" fmla="*/ 141711 h 164163"/>
                    <a:gd name="connsiteX2" fmla="*/ 77045 w 77045"/>
                    <a:gd name="connsiteY2" fmla="*/ 164164 h 164163"/>
                    <a:gd name="connsiteX3" fmla="*/ 77045 w 77045"/>
                    <a:gd name="connsiteY3" fmla="*/ 0 h 164163"/>
                    <a:gd name="connsiteX4" fmla="*/ 0 w 77045"/>
                    <a:gd name="connsiteY4" fmla="*/ 0 h 16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045" h="164163">
                      <a:moveTo>
                        <a:pt x="0" y="164164"/>
                      </a:moveTo>
                      <a:lnTo>
                        <a:pt x="38523" y="141711"/>
                      </a:lnTo>
                      <a:lnTo>
                        <a:pt x="77045" y="164164"/>
                      </a:lnTo>
                      <a:lnTo>
                        <a:pt x="770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68E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3F3D46C3-8C4F-46EB-BE4D-EB936F0AFD95}"/>
              </a:ext>
            </a:extLst>
          </p:cNvPr>
          <p:cNvSpPr/>
          <p:nvPr/>
        </p:nvSpPr>
        <p:spPr>
          <a:xfrm>
            <a:off x="4713589" y="405612"/>
            <a:ext cx="2129819" cy="1494003"/>
          </a:xfrm>
          <a:custGeom>
            <a:avLst/>
            <a:gdLst>
              <a:gd name="connsiteX0" fmla="*/ 48519 w 2129819"/>
              <a:gd name="connsiteY0" fmla="*/ 1494003 h 1494003"/>
              <a:gd name="connsiteX1" fmla="*/ 2081301 w 2129819"/>
              <a:gd name="connsiteY1" fmla="*/ 1494003 h 1494003"/>
              <a:gd name="connsiteX2" fmla="*/ 2129820 w 2129819"/>
              <a:gd name="connsiteY2" fmla="*/ 1445485 h 1494003"/>
              <a:gd name="connsiteX3" fmla="*/ 2129820 w 2129819"/>
              <a:gd name="connsiteY3" fmla="*/ 48519 h 1494003"/>
              <a:gd name="connsiteX4" fmla="*/ 2081301 w 2129819"/>
              <a:gd name="connsiteY4" fmla="*/ 0 h 1494003"/>
              <a:gd name="connsiteX5" fmla="*/ 48519 w 2129819"/>
              <a:gd name="connsiteY5" fmla="*/ 0 h 1494003"/>
              <a:gd name="connsiteX6" fmla="*/ 0 w 2129819"/>
              <a:gd name="connsiteY6" fmla="*/ 48519 h 1494003"/>
              <a:gd name="connsiteX7" fmla="*/ 0 w 2129819"/>
              <a:gd name="connsiteY7" fmla="*/ 1445562 h 1494003"/>
              <a:gd name="connsiteX8" fmla="*/ 48519 w 2129819"/>
              <a:gd name="connsiteY8" fmla="*/ 1494003 h 149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9819" h="1494003">
                <a:moveTo>
                  <a:pt x="48519" y="1494003"/>
                </a:moveTo>
                <a:lnTo>
                  <a:pt x="2081301" y="1494003"/>
                </a:lnTo>
                <a:cubicBezTo>
                  <a:pt x="2108136" y="1494003"/>
                  <a:pt x="2129820" y="1472243"/>
                  <a:pt x="2129820" y="1445485"/>
                </a:cubicBezTo>
                <a:lnTo>
                  <a:pt x="2129820" y="48519"/>
                </a:lnTo>
                <a:cubicBezTo>
                  <a:pt x="2129820" y="21683"/>
                  <a:pt x="2108059" y="0"/>
                  <a:pt x="2081301" y="0"/>
                </a:cubicBezTo>
                <a:lnTo>
                  <a:pt x="48519" y="0"/>
                </a:lnTo>
                <a:cubicBezTo>
                  <a:pt x="21684" y="0"/>
                  <a:pt x="0" y="21760"/>
                  <a:pt x="0" y="48519"/>
                </a:cubicBezTo>
                <a:lnTo>
                  <a:pt x="0" y="1445562"/>
                </a:lnTo>
                <a:cubicBezTo>
                  <a:pt x="-77" y="1472320"/>
                  <a:pt x="21684" y="1494003"/>
                  <a:pt x="48519" y="1494003"/>
                </a:cubicBezTo>
                <a:close/>
              </a:path>
            </a:pathLst>
          </a:custGeom>
          <a:solidFill>
            <a:srgbClr val="4968E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9A8E2F3A-0A54-4396-A2D4-046347CE2DD0}"/>
              </a:ext>
            </a:extLst>
          </p:cNvPr>
          <p:cNvSpPr/>
          <p:nvPr/>
        </p:nvSpPr>
        <p:spPr>
          <a:xfrm>
            <a:off x="4759724" y="451747"/>
            <a:ext cx="2037549" cy="1402194"/>
          </a:xfrm>
          <a:custGeom>
            <a:avLst/>
            <a:gdLst>
              <a:gd name="connsiteX0" fmla="*/ 2037550 w 2037549"/>
              <a:gd name="connsiteY0" fmla="*/ 1402195 h 1402194"/>
              <a:gd name="connsiteX1" fmla="*/ 2037550 w 2037549"/>
              <a:gd name="connsiteY1" fmla="*/ 15148 h 1402194"/>
              <a:gd name="connsiteX2" fmla="*/ 2022402 w 2037549"/>
              <a:gd name="connsiteY2" fmla="*/ 0 h 1402194"/>
              <a:gd name="connsiteX3" fmla="*/ 15148 w 2037549"/>
              <a:gd name="connsiteY3" fmla="*/ 0 h 1402194"/>
              <a:gd name="connsiteX4" fmla="*/ 0 w 2037549"/>
              <a:gd name="connsiteY4" fmla="*/ 15148 h 1402194"/>
              <a:gd name="connsiteX5" fmla="*/ 0 w 2037549"/>
              <a:gd name="connsiteY5" fmla="*/ 1402195 h 1402194"/>
              <a:gd name="connsiteX6" fmla="*/ 2037550 w 2037549"/>
              <a:gd name="connsiteY6" fmla="*/ 1402195 h 14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549" h="1402194">
                <a:moveTo>
                  <a:pt x="2037550" y="1402195"/>
                </a:moveTo>
                <a:lnTo>
                  <a:pt x="2037550" y="15148"/>
                </a:lnTo>
                <a:cubicBezTo>
                  <a:pt x="2037550" y="6766"/>
                  <a:pt x="2030706" y="0"/>
                  <a:pt x="2022402" y="0"/>
                </a:cubicBezTo>
                <a:lnTo>
                  <a:pt x="15148" y="0"/>
                </a:lnTo>
                <a:cubicBezTo>
                  <a:pt x="6766" y="0"/>
                  <a:pt x="0" y="6843"/>
                  <a:pt x="0" y="15148"/>
                </a:cubicBezTo>
                <a:lnTo>
                  <a:pt x="0" y="1402195"/>
                </a:lnTo>
                <a:lnTo>
                  <a:pt x="2037550" y="1402195"/>
                </a:lnTo>
                <a:close/>
              </a:path>
            </a:pathLst>
          </a:custGeom>
          <a:solidFill>
            <a:srgbClr val="FFFFFF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C6478E65-9D3D-4B35-BB40-FA68CCB06212}"/>
              </a:ext>
            </a:extLst>
          </p:cNvPr>
          <p:cNvSpPr/>
          <p:nvPr/>
        </p:nvSpPr>
        <p:spPr>
          <a:xfrm>
            <a:off x="4759647" y="1539455"/>
            <a:ext cx="2037626" cy="314486"/>
          </a:xfrm>
          <a:custGeom>
            <a:avLst/>
            <a:gdLst>
              <a:gd name="connsiteX0" fmla="*/ 0 w 2037626"/>
              <a:gd name="connsiteY0" fmla="*/ 0 h 314486"/>
              <a:gd name="connsiteX1" fmla="*/ 2037627 w 2037626"/>
              <a:gd name="connsiteY1" fmla="*/ 0 h 314486"/>
              <a:gd name="connsiteX2" fmla="*/ 2037627 w 2037626"/>
              <a:gd name="connsiteY2" fmla="*/ 314486 h 314486"/>
              <a:gd name="connsiteX3" fmla="*/ 0 w 2037626"/>
              <a:gd name="connsiteY3" fmla="*/ 314486 h 31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7626" h="314486">
                <a:moveTo>
                  <a:pt x="0" y="0"/>
                </a:moveTo>
                <a:lnTo>
                  <a:pt x="2037627" y="0"/>
                </a:lnTo>
                <a:lnTo>
                  <a:pt x="2037627" y="314486"/>
                </a:lnTo>
                <a:lnTo>
                  <a:pt x="0" y="314486"/>
                </a:lnTo>
                <a:close/>
              </a:path>
            </a:pathLst>
          </a:custGeom>
          <a:solidFill>
            <a:srgbClr val="BFD5F7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36" name="Graphic 2">
            <a:extLst>
              <a:ext uri="{FF2B5EF4-FFF2-40B4-BE49-F238E27FC236}">
                <a16:creationId xmlns:a16="http://schemas.microsoft.com/office/drawing/2014/main" id="{8DACB13A-F84A-412A-BFB5-497537E134A3}"/>
              </a:ext>
            </a:extLst>
          </p:cNvPr>
          <p:cNvGrpSpPr/>
          <p:nvPr/>
        </p:nvGrpSpPr>
        <p:grpSpPr>
          <a:xfrm>
            <a:off x="4843536" y="1583745"/>
            <a:ext cx="225907" cy="225907"/>
            <a:chOff x="4843536" y="1583745"/>
            <a:chExt cx="225907" cy="225907"/>
          </a:xfrm>
          <a:solidFill>
            <a:srgbClr val="000000"/>
          </a:solidFill>
        </p:grpSpPr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72C7C679-7066-4F0F-B29A-E997AC1089D9}"/>
                </a:ext>
              </a:extLst>
            </p:cNvPr>
            <p:cNvSpPr/>
            <p:nvPr/>
          </p:nvSpPr>
          <p:spPr>
            <a:xfrm>
              <a:off x="4843536" y="1583745"/>
              <a:ext cx="225907" cy="225907"/>
            </a:xfrm>
            <a:custGeom>
              <a:avLst/>
              <a:gdLst>
                <a:gd name="connsiteX0" fmla="*/ 225907 w 225907"/>
                <a:gd name="connsiteY0" fmla="*/ 112954 h 225907"/>
                <a:gd name="connsiteX1" fmla="*/ 112954 w 225907"/>
                <a:gd name="connsiteY1" fmla="*/ 225908 h 225907"/>
                <a:gd name="connsiteX2" fmla="*/ 0 w 225907"/>
                <a:gd name="connsiteY2" fmla="*/ 112954 h 225907"/>
                <a:gd name="connsiteX3" fmla="*/ 112954 w 225907"/>
                <a:gd name="connsiteY3" fmla="*/ 0 h 225907"/>
                <a:gd name="connsiteX4" fmla="*/ 225907 w 225907"/>
                <a:gd name="connsiteY4" fmla="*/ 112954 h 22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07" h="225907">
                  <a:moveTo>
                    <a:pt x="225907" y="112954"/>
                  </a:moveTo>
                  <a:cubicBezTo>
                    <a:pt x="225907" y="175336"/>
                    <a:pt x="175336" y="225908"/>
                    <a:pt x="112954" y="225908"/>
                  </a:cubicBezTo>
                  <a:cubicBezTo>
                    <a:pt x="50571" y="225908"/>
                    <a:pt x="0" y="175336"/>
                    <a:pt x="0" y="112954"/>
                  </a:cubicBezTo>
                  <a:cubicBezTo>
                    <a:pt x="0" y="50571"/>
                    <a:pt x="50571" y="0"/>
                    <a:pt x="112954" y="0"/>
                  </a:cubicBezTo>
                  <a:cubicBezTo>
                    <a:pt x="175336" y="0"/>
                    <a:pt x="225907" y="50571"/>
                    <a:pt x="225907" y="112954"/>
                  </a:cubicBezTo>
                  <a:close/>
                </a:path>
              </a:pathLst>
            </a:custGeom>
            <a:solidFill>
              <a:srgbClr val="4968E2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A13A9712-2A6D-43A3-9A8D-B6788D4A632E}"/>
                </a:ext>
              </a:extLst>
            </p:cNvPr>
            <p:cNvSpPr/>
            <p:nvPr/>
          </p:nvSpPr>
          <p:spPr>
            <a:xfrm>
              <a:off x="4918198" y="1632109"/>
              <a:ext cx="107340" cy="129254"/>
            </a:xfrm>
            <a:custGeom>
              <a:avLst/>
              <a:gdLst>
                <a:gd name="connsiteX0" fmla="*/ 0 w 107340"/>
                <a:gd name="connsiteY0" fmla="*/ 129255 h 129254"/>
                <a:gd name="connsiteX1" fmla="*/ 0 w 107340"/>
                <a:gd name="connsiteY1" fmla="*/ 0 h 129254"/>
                <a:gd name="connsiteX2" fmla="*/ 107341 w 107340"/>
                <a:gd name="connsiteY2" fmla="*/ 64589 h 12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40" h="129254">
                  <a:moveTo>
                    <a:pt x="0" y="129255"/>
                  </a:moveTo>
                  <a:lnTo>
                    <a:pt x="0" y="0"/>
                  </a:lnTo>
                  <a:lnTo>
                    <a:pt x="107341" y="64589"/>
                  </a:ln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383136B9-C49A-4098-B1EE-C9980CB4BE78}"/>
              </a:ext>
            </a:extLst>
          </p:cNvPr>
          <p:cNvSpPr/>
          <p:nvPr/>
        </p:nvSpPr>
        <p:spPr>
          <a:xfrm>
            <a:off x="5136570" y="1680628"/>
            <a:ext cx="485570" cy="32063"/>
          </a:xfrm>
          <a:custGeom>
            <a:avLst/>
            <a:gdLst>
              <a:gd name="connsiteX0" fmla="*/ 15994 w 485570"/>
              <a:gd name="connsiteY0" fmla="*/ 77 h 32063"/>
              <a:gd name="connsiteX1" fmla="*/ 0 w 485570"/>
              <a:gd name="connsiteY1" fmla="*/ 16070 h 32063"/>
              <a:gd name="connsiteX2" fmla="*/ 15994 w 485570"/>
              <a:gd name="connsiteY2" fmla="*/ 32064 h 32063"/>
              <a:gd name="connsiteX3" fmla="*/ 485570 w 485570"/>
              <a:gd name="connsiteY3" fmla="*/ 32064 h 32063"/>
              <a:gd name="connsiteX4" fmla="*/ 485570 w 485570"/>
              <a:gd name="connsiteY4" fmla="*/ 0 h 32063"/>
              <a:gd name="connsiteX5" fmla="*/ 15994 w 485570"/>
              <a:gd name="connsiteY5" fmla="*/ 0 h 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70" h="32063">
                <a:moveTo>
                  <a:pt x="15994" y="77"/>
                </a:moveTo>
                <a:cubicBezTo>
                  <a:pt x="7151" y="77"/>
                  <a:pt x="0" y="7228"/>
                  <a:pt x="0" y="16070"/>
                </a:cubicBezTo>
                <a:cubicBezTo>
                  <a:pt x="0" y="24913"/>
                  <a:pt x="7151" y="32064"/>
                  <a:pt x="15994" y="32064"/>
                </a:cubicBezTo>
                <a:lnTo>
                  <a:pt x="485570" y="32064"/>
                </a:lnTo>
                <a:lnTo>
                  <a:pt x="485570" y="0"/>
                </a:lnTo>
                <a:lnTo>
                  <a:pt x="15994" y="0"/>
                </a:lnTo>
                <a:close/>
              </a:path>
            </a:pathLst>
          </a:custGeom>
          <a:solidFill>
            <a:srgbClr val="4968E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A2417412-6B74-4A55-A81D-199F134A1FFE}"/>
              </a:ext>
            </a:extLst>
          </p:cNvPr>
          <p:cNvSpPr/>
          <p:nvPr/>
        </p:nvSpPr>
        <p:spPr>
          <a:xfrm>
            <a:off x="5622140" y="1680705"/>
            <a:ext cx="1073329" cy="32063"/>
          </a:xfrm>
          <a:custGeom>
            <a:avLst/>
            <a:gdLst>
              <a:gd name="connsiteX0" fmla="*/ 1057336 w 1073329"/>
              <a:gd name="connsiteY0" fmla="*/ 0 h 32063"/>
              <a:gd name="connsiteX1" fmla="*/ 0 w 1073329"/>
              <a:gd name="connsiteY1" fmla="*/ 0 h 32063"/>
              <a:gd name="connsiteX2" fmla="*/ 0 w 1073329"/>
              <a:gd name="connsiteY2" fmla="*/ 32064 h 32063"/>
              <a:gd name="connsiteX3" fmla="*/ 1057336 w 1073329"/>
              <a:gd name="connsiteY3" fmla="*/ 32064 h 32063"/>
              <a:gd name="connsiteX4" fmla="*/ 1073329 w 1073329"/>
              <a:gd name="connsiteY4" fmla="*/ 16070 h 32063"/>
              <a:gd name="connsiteX5" fmla="*/ 1057336 w 1073329"/>
              <a:gd name="connsiteY5" fmla="*/ 0 h 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29" h="32063">
                <a:moveTo>
                  <a:pt x="1057336" y="0"/>
                </a:moveTo>
                <a:lnTo>
                  <a:pt x="0" y="0"/>
                </a:lnTo>
                <a:lnTo>
                  <a:pt x="0" y="32064"/>
                </a:lnTo>
                <a:lnTo>
                  <a:pt x="1057336" y="32064"/>
                </a:lnTo>
                <a:cubicBezTo>
                  <a:pt x="1066179" y="32064"/>
                  <a:pt x="1073329" y="24913"/>
                  <a:pt x="1073329" y="16070"/>
                </a:cubicBezTo>
                <a:cubicBezTo>
                  <a:pt x="1073329" y="7151"/>
                  <a:pt x="1066179" y="0"/>
                  <a:pt x="1057336" y="0"/>
                </a:cubicBezTo>
                <a:close/>
              </a:path>
            </a:pathLst>
          </a:custGeom>
          <a:solidFill>
            <a:srgbClr val="FFFFFF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907B4A2E-C56B-4184-B228-5DFD512F6269}"/>
              </a:ext>
            </a:extLst>
          </p:cNvPr>
          <p:cNvSpPr/>
          <p:nvPr/>
        </p:nvSpPr>
        <p:spPr>
          <a:xfrm>
            <a:off x="5576466" y="1650179"/>
            <a:ext cx="93038" cy="93038"/>
          </a:xfrm>
          <a:custGeom>
            <a:avLst/>
            <a:gdLst>
              <a:gd name="connsiteX0" fmla="*/ 93039 w 93038"/>
              <a:gd name="connsiteY0" fmla="*/ 46519 h 93038"/>
              <a:gd name="connsiteX1" fmla="*/ 46520 w 93038"/>
              <a:gd name="connsiteY1" fmla="*/ 93039 h 93038"/>
              <a:gd name="connsiteX2" fmla="*/ 0 w 93038"/>
              <a:gd name="connsiteY2" fmla="*/ 46519 h 93038"/>
              <a:gd name="connsiteX3" fmla="*/ 46520 w 93038"/>
              <a:gd name="connsiteY3" fmla="*/ 0 h 93038"/>
              <a:gd name="connsiteX4" fmla="*/ 93039 w 93038"/>
              <a:gd name="connsiteY4" fmla="*/ 46519 h 9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38" h="93038">
                <a:moveTo>
                  <a:pt x="93039" y="46519"/>
                </a:moveTo>
                <a:cubicBezTo>
                  <a:pt x="93039" y="72211"/>
                  <a:pt x="72211" y="93039"/>
                  <a:pt x="46520" y="93039"/>
                </a:cubicBezTo>
                <a:cubicBezTo>
                  <a:pt x="20828" y="93039"/>
                  <a:pt x="0" y="72211"/>
                  <a:pt x="0" y="46519"/>
                </a:cubicBezTo>
                <a:cubicBezTo>
                  <a:pt x="0" y="20827"/>
                  <a:pt x="20828" y="0"/>
                  <a:pt x="46520" y="0"/>
                </a:cubicBezTo>
                <a:cubicBezTo>
                  <a:pt x="72211" y="0"/>
                  <a:pt x="93039" y="20827"/>
                  <a:pt x="93039" y="46519"/>
                </a:cubicBezTo>
                <a:close/>
              </a:path>
            </a:pathLst>
          </a:custGeom>
          <a:solidFill>
            <a:srgbClr val="4968E2"/>
          </a:solidFill>
          <a:ln w="76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42" name="Graphic 2">
            <a:extLst>
              <a:ext uri="{FF2B5EF4-FFF2-40B4-BE49-F238E27FC236}">
                <a16:creationId xmlns:a16="http://schemas.microsoft.com/office/drawing/2014/main" id="{8DACB13A-F84A-412A-BFB5-497537E134A3}"/>
              </a:ext>
            </a:extLst>
          </p:cNvPr>
          <p:cNvGrpSpPr/>
          <p:nvPr/>
        </p:nvGrpSpPr>
        <p:grpSpPr>
          <a:xfrm>
            <a:off x="5189423" y="522544"/>
            <a:ext cx="1044571" cy="1018064"/>
            <a:chOff x="4961161" y="53479"/>
            <a:chExt cx="1525849" cy="1487129"/>
          </a:xfrm>
          <a:solidFill>
            <a:srgbClr val="000000"/>
          </a:solidFill>
        </p:grpSpPr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A57862E-A240-4BFB-B3BC-6A01A78E14DD}"/>
                </a:ext>
              </a:extLst>
            </p:cNvPr>
            <p:cNvSpPr/>
            <p:nvPr/>
          </p:nvSpPr>
          <p:spPr>
            <a:xfrm>
              <a:off x="5017234" y="603201"/>
              <a:ext cx="617747" cy="864399"/>
            </a:xfrm>
            <a:custGeom>
              <a:avLst/>
              <a:gdLst>
                <a:gd name="connsiteX0" fmla="*/ 68895 w 617747"/>
                <a:gd name="connsiteY0" fmla="*/ 793927 h 864399"/>
                <a:gd name="connsiteX1" fmla="*/ 11457 w 617747"/>
                <a:gd name="connsiteY1" fmla="*/ 346034 h 864399"/>
                <a:gd name="connsiteX2" fmla="*/ 142711 w 617747"/>
                <a:gd name="connsiteY2" fmla="*/ 313893 h 864399"/>
                <a:gd name="connsiteX3" fmla="*/ 201456 w 617747"/>
                <a:gd name="connsiteY3" fmla="*/ 537110 h 864399"/>
                <a:gd name="connsiteX4" fmla="*/ 396761 w 617747"/>
                <a:gd name="connsiteY4" fmla="*/ 66841 h 864399"/>
                <a:gd name="connsiteX5" fmla="*/ 617747 w 617747"/>
                <a:gd name="connsiteY5" fmla="*/ 65226 h 864399"/>
                <a:gd name="connsiteX6" fmla="*/ 395761 w 617747"/>
                <a:gd name="connsiteY6" fmla="*/ 698966 h 864399"/>
                <a:gd name="connsiteX7" fmla="*/ 262662 w 617747"/>
                <a:gd name="connsiteY7" fmla="*/ 833065 h 864399"/>
                <a:gd name="connsiteX8" fmla="*/ 100344 w 617747"/>
                <a:gd name="connsiteY8" fmla="*/ 838986 h 864399"/>
                <a:gd name="connsiteX9" fmla="*/ 77276 w 617747"/>
                <a:gd name="connsiteY9" fmla="*/ 810767 h 864399"/>
                <a:gd name="connsiteX10" fmla="*/ 68895 w 617747"/>
                <a:gd name="connsiteY10" fmla="*/ 793927 h 8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747" h="864399">
                  <a:moveTo>
                    <a:pt x="68895" y="793927"/>
                  </a:moveTo>
                  <a:cubicBezTo>
                    <a:pt x="-10534" y="628149"/>
                    <a:pt x="-8073" y="476211"/>
                    <a:pt x="11457" y="346034"/>
                  </a:cubicBezTo>
                  <a:lnTo>
                    <a:pt x="142711" y="313893"/>
                  </a:lnTo>
                  <a:cubicBezTo>
                    <a:pt x="158705" y="392630"/>
                    <a:pt x="180157" y="468292"/>
                    <a:pt x="201456" y="537110"/>
                  </a:cubicBezTo>
                  <a:cubicBezTo>
                    <a:pt x="262431" y="177411"/>
                    <a:pt x="328865" y="138196"/>
                    <a:pt x="396761" y="66841"/>
                  </a:cubicBezTo>
                  <a:cubicBezTo>
                    <a:pt x="440743" y="20629"/>
                    <a:pt x="550006" y="-56263"/>
                    <a:pt x="617747" y="65226"/>
                  </a:cubicBezTo>
                  <a:cubicBezTo>
                    <a:pt x="614748" y="327888"/>
                    <a:pt x="492106" y="496511"/>
                    <a:pt x="395761" y="698966"/>
                  </a:cubicBezTo>
                  <a:cubicBezTo>
                    <a:pt x="370464" y="752175"/>
                    <a:pt x="322868" y="796311"/>
                    <a:pt x="262662" y="833065"/>
                  </a:cubicBezTo>
                  <a:cubicBezTo>
                    <a:pt x="194690" y="876355"/>
                    <a:pt x="137175" y="871357"/>
                    <a:pt x="100344" y="838986"/>
                  </a:cubicBezTo>
                  <a:cubicBezTo>
                    <a:pt x="90963" y="831604"/>
                    <a:pt x="82966" y="822224"/>
                    <a:pt x="77276" y="810767"/>
                  </a:cubicBezTo>
                  <a:cubicBezTo>
                    <a:pt x="74124" y="805384"/>
                    <a:pt x="71356" y="799848"/>
                    <a:pt x="68895" y="793927"/>
                  </a:cubicBezTo>
                  <a:close/>
                </a:path>
              </a:pathLst>
            </a:custGeom>
            <a:solidFill>
              <a:srgbClr val="00B0F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1E335D5C-38A0-4564-9882-7F7536E7D079}"/>
                </a:ext>
              </a:extLst>
            </p:cNvPr>
            <p:cNvSpPr/>
            <p:nvPr/>
          </p:nvSpPr>
          <p:spPr>
            <a:xfrm>
              <a:off x="5421076" y="504264"/>
              <a:ext cx="1065933" cy="1035191"/>
            </a:xfrm>
            <a:custGeom>
              <a:avLst/>
              <a:gdLst>
                <a:gd name="connsiteX0" fmla="*/ 32133 w 1065933"/>
                <a:gd name="connsiteY0" fmla="*/ 145171 h 1035191"/>
                <a:gd name="connsiteX1" fmla="*/ 374223 w 1065933"/>
                <a:gd name="connsiteY1" fmla="*/ 0 h 1035191"/>
                <a:gd name="connsiteX2" fmla="*/ 782056 w 1065933"/>
                <a:gd name="connsiteY2" fmla="*/ 142634 h 1035191"/>
                <a:gd name="connsiteX3" fmla="*/ 1054022 w 1065933"/>
                <a:gd name="connsiteY3" fmla="*/ 750077 h 1035191"/>
                <a:gd name="connsiteX4" fmla="*/ 1016422 w 1065933"/>
                <a:gd name="connsiteY4" fmla="*/ 1035191 h 1035191"/>
                <a:gd name="connsiteX5" fmla="*/ 829652 w 1065933"/>
                <a:gd name="connsiteY5" fmla="*/ 1035191 h 1035191"/>
                <a:gd name="connsiteX6" fmla="*/ 863638 w 1065933"/>
                <a:gd name="connsiteY6" fmla="*/ 855957 h 1035191"/>
                <a:gd name="connsiteX7" fmla="*/ 696476 w 1065933"/>
                <a:gd name="connsiteY7" fmla="*/ 596140 h 1035191"/>
                <a:gd name="connsiteX8" fmla="*/ 679636 w 1065933"/>
                <a:gd name="connsiteY8" fmla="*/ 742542 h 1035191"/>
                <a:gd name="connsiteX9" fmla="*/ 724926 w 1065933"/>
                <a:gd name="connsiteY9" fmla="*/ 1035191 h 1035191"/>
                <a:gd name="connsiteX10" fmla="*/ 28519 w 1065933"/>
                <a:gd name="connsiteY10" fmla="*/ 1035191 h 1035191"/>
                <a:gd name="connsiteX11" fmla="*/ 32133 w 1065933"/>
                <a:gd name="connsiteY11" fmla="*/ 145171 h 103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5933" h="1035191">
                  <a:moveTo>
                    <a:pt x="32133" y="145171"/>
                  </a:moveTo>
                  <a:cubicBezTo>
                    <a:pt x="57430" y="98421"/>
                    <a:pt x="259194" y="0"/>
                    <a:pt x="374223" y="0"/>
                  </a:cubicBezTo>
                  <a:cubicBezTo>
                    <a:pt x="461265" y="0"/>
                    <a:pt x="752146" y="100190"/>
                    <a:pt x="782056" y="142634"/>
                  </a:cubicBezTo>
                  <a:cubicBezTo>
                    <a:pt x="957138" y="333556"/>
                    <a:pt x="984819" y="538702"/>
                    <a:pt x="1054022" y="750077"/>
                  </a:cubicBezTo>
                  <a:cubicBezTo>
                    <a:pt x="1080857" y="831967"/>
                    <a:pt x="1059788" y="932618"/>
                    <a:pt x="1016422" y="1035191"/>
                  </a:cubicBezTo>
                  <a:lnTo>
                    <a:pt x="829652" y="1035191"/>
                  </a:lnTo>
                  <a:cubicBezTo>
                    <a:pt x="851720" y="962529"/>
                    <a:pt x="863331" y="900939"/>
                    <a:pt x="863638" y="855957"/>
                  </a:cubicBezTo>
                  <a:cubicBezTo>
                    <a:pt x="786055" y="747156"/>
                    <a:pt x="732923" y="663190"/>
                    <a:pt x="696476" y="596140"/>
                  </a:cubicBezTo>
                  <a:cubicBezTo>
                    <a:pt x="684250" y="643736"/>
                    <a:pt x="676868" y="692255"/>
                    <a:pt x="679636" y="742542"/>
                  </a:cubicBezTo>
                  <a:cubicBezTo>
                    <a:pt x="685173" y="841348"/>
                    <a:pt x="710778" y="938615"/>
                    <a:pt x="724926" y="1035191"/>
                  </a:cubicBezTo>
                  <a:lnTo>
                    <a:pt x="28519" y="1035191"/>
                  </a:lnTo>
                  <a:cubicBezTo>
                    <a:pt x="36592" y="772991"/>
                    <a:pt x="-42068" y="282423"/>
                    <a:pt x="32133" y="145171"/>
                  </a:cubicBezTo>
                  <a:close/>
                </a:path>
              </a:pathLst>
            </a:custGeom>
            <a:solidFill>
              <a:srgbClr val="00B0F0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45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5480310" y="53479"/>
              <a:ext cx="553043" cy="1085679"/>
              <a:chOff x="5480310" y="53479"/>
              <a:chExt cx="553043" cy="1085679"/>
            </a:xfrm>
            <a:solidFill>
              <a:srgbClr val="000000"/>
            </a:solidFill>
          </p:grpSpPr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BF9830CC-E59E-46E0-AB68-1BD93E16CE23}"/>
                  </a:ext>
                </a:extLst>
              </p:cNvPr>
              <p:cNvSpPr/>
              <p:nvPr/>
            </p:nvSpPr>
            <p:spPr>
              <a:xfrm>
                <a:off x="5589846" y="500240"/>
                <a:ext cx="366849" cy="635149"/>
              </a:xfrm>
              <a:custGeom>
                <a:avLst/>
                <a:gdLst>
                  <a:gd name="connsiteX0" fmla="*/ 366850 w 366849"/>
                  <a:gd name="connsiteY0" fmla="*/ 38625 h 635149"/>
                  <a:gd name="connsiteX1" fmla="*/ 110724 w 366849"/>
                  <a:gd name="connsiteY1" fmla="*/ 635150 h 635149"/>
                  <a:gd name="connsiteX2" fmla="*/ 0 w 366849"/>
                  <a:gd name="connsiteY2" fmla="*/ 59463 h 635149"/>
                  <a:gd name="connsiteX3" fmla="*/ 188077 w 366849"/>
                  <a:gd name="connsiteY3" fmla="*/ 25 h 635149"/>
                  <a:gd name="connsiteX4" fmla="*/ 366850 w 366849"/>
                  <a:gd name="connsiteY4" fmla="*/ 38625 h 6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849" h="635149">
                    <a:moveTo>
                      <a:pt x="366850" y="38625"/>
                    </a:moveTo>
                    <a:lnTo>
                      <a:pt x="110724" y="635150"/>
                    </a:lnTo>
                    <a:lnTo>
                      <a:pt x="0" y="59463"/>
                    </a:lnTo>
                    <a:cubicBezTo>
                      <a:pt x="49595" y="34780"/>
                      <a:pt x="128024" y="717"/>
                      <a:pt x="188077" y="25"/>
                    </a:cubicBezTo>
                    <a:cubicBezTo>
                      <a:pt x="258509" y="-820"/>
                      <a:pt x="308335" y="19556"/>
                      <a:pt x="366850" y="38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C26EDAA0-11E3-4E42-B315-3B14D31F9A27}"/>
                  </a:ext>
                </a:extLst>
              </p:cNvPr>
              <p:cNvSpPr/>
              <p:nvPr/>
            </p:nvSpPr>
            <p:spPr>
              <a:xfrm>
                <a:off x="5664969" y="587614"/>
                <a:ext cx="137789" cy="547698"/>
              </a:xfrm>
              <a:custGeom>
                <a:avLst/>
                <a:gdLst>
                  <a:gd name="connsiteX0" fmla="*/ 61206 w 137789"/>
                  <a:gd name="connsiteY0" fmla="*/ 67357 h 547698"/>
                  <a:gd name="connsiteX1" fmla="*/ 20915 w 137789"/>
                  <a:gd name="connsiteY1" fmla="*/ 0 h 547698"/>
                  <a:gd name="connsiteX2" fmla="*/ 137790 w 137789"/>
                  <a:gd name="connsiteY2" fmla="*/ 0 h 547698"/>
                  <a:gd name="connsiteX3" fmla="*/ 89579 w 137789"/>
                  <a:gd name="connsiteY3" fmla="*/ 67357 h 547698"/>
                  <a:gd name="connsiteX4" fmla="*/ 116798 w 137789"/>
                  <a:gd name="connsiteY4" fmla="*/ 361006 h 547698"/>
                  <a:gd name="connsiteX5" fmla="*/ 35601 w 137789"/>
                  <a:gd name="connsiteY5" fmla="*/ 547699 h 547698"/>
                  <a:gd name="connsiteX6" fmla="*/ 0 w 137789"/>
                  <a:gd name="connsiteY6" fmla="*/ 361006 h 54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789" h="547698">
                    <a:moveTo>
                      <a:pt x="61206" y="67357"/>
                    </a:moveTo>
                    <a:lnTo>
                      <a:pt x="20915" y="0"/>
                    </a:lnTo>
                    <a:lnTo>
                      <a:pt x="137790" y="0"/>
                    </a:lnTo>
                    <a:lnTo>
                      <a:pt x="89579" y="67357"/>
                    </a:lnTo>
                    <a:lnTo>
                      <a:pt x="116798" y="361006"/>
                    </a:lnTo>
                    <a:lnTo>
                      <a:pt x="35601" y="547699"/>
                    </a:lnTo>
                    <a:lnTo>
                      <a:pt x="0" y="361006"/>
                    </a:lnTo>
                    <a:close/>
                  </a:path>
                </a:pathLst>
              </a:custGeom>
              <a:solidFill>
                <a:srgbClr val="4968E2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48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5520167" y="53479"/>
                <a:ext cx="393921" cy="643629"/>
                <a:chOff x="5520167" y="53479"/>
                <a:chExt cx="393921" cy="643629"/>
              </a:xfrm>
              <a:solidFill>
                <a:srgbClr val="000000"/>
              </a:solidFill>
            </p:grpSpPr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8B07C248-8865-4FC7-92C3-A35FAB7FF5A7}"/>
                    </a:ext>
                  </a:extLst>
                </p:cNvPr>
                <p:cNvSpPr/>
                <p:nvPr/>
              </p:nvSpPr>
              <p:spPr>
                <a:xfrm>
                  <a:off x="5680387" y="316956"/>
                  <a:ext cx="185191" cy="270668"/>
                </a:xfrm>
                <a:custGeom>
                  <a:avLst/>
                  <a:gdLst>
                    <a:gd name="connsiteX0" fmla="*/ 6957 w 185191"/>
                    <a:gd name="connsiteY0" fmla="*/ 0 h 270668"/>
                    <a:gd name="connsiteX1" fmla="*/ 166507 w 185191"/>
                    <a:gd name="connsiteY1" fmla="*/ 0 h 270668"/>
                    <a:gd name="connsiteX2" fmla="*/ 185191 w 185191"/>
                    <a:gd name="connsiteY2" fmla="*/ 199841 h 270668"/>
                    <a:gd name="connsiteX3" fmla="*/ 3958 w 185191"/>
                    <a:gd name="connsiteY3" fmla="*/ 265199 h 270668"/>
                    <a:gd name="connsiteX4" fmla="*/ 6957 w 185191"/>
                    <a:gd name="connsiteY4" fmla="*/ 0 h 270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191" h="270668">
                      <a:moveTo>
                        <a:pt x="6957" y="0"/>
                      </a:moveTo>
                      <a:lnTo>
                        <a:pt x="166507" y="0"/>
                      </a:lnTo>
                      <a:cubicBezTo>
                        <a:pt x="167352" y="67511"/>
                        <a:pt x="173734" y="134791"/>
                        <a:pt x="185191" y="199841"/>
                      </a:cubicBezTo>
                      <a:cubicBezTo>
                        <a:pt x="139902" y="265737"/>
                        <a:pt x="84386" y="280347"/>
                        <a:pt x="3958" y="265199"/>
                      </a:cubicBezTo>
                      <a:cubicBezTo>
                        <a:pt x="-1809" y="195382"/>
                        <a:pt x="-1655" y="84196"/>
                        <a:pt x="6957" y="0"/>
                      </a:cubicBezTo>
                      <a:close/>
                    </a:path>
                  </a:pathLst>
                </a:custGeom>
                <a:solidFill>
                  <a:srgbClr val="F9B09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12D3AB9A-E97D-4866-BFC6-A9385C9C7E59}"/>
                    </a:ext>
                  </a:extLst>
                </p:cNvPr>
                <p:cNvSpPr/>
                <p:nvPr/>
              </p:nvSpPr>
              <p:spPr>
                <a:xfrm>
                  <a:off x="5640133" y="477121"/>
                  <a:ext cx="270120" cy="216142"/>
                </a:xfrm>
                <a:custGeom>
                  <a:avLst/>
                  <a:gdLst>
                    <a:gd name="connsiteX0" fmla="*/ 218910 w 270120"/>
                    <a:gd name="connsiteY0" fmla="*/ 0 h 216142"/>
                    <a:gd name="connsiteX1" fmla="*/ 101574 w 270120"/>
                    <a:gd name="connsiteY1" fmla="*/ 110647 h 216142"/>
                    <a:gd name="connsiteX2" fmla="*/ 180695 w 270120"/>
                    <a:gd name="connsiteY2" fmla="*/ 216142 h 216142"/>
                    <a:gd name="connsiteX3" fmla="*/ 270120 w 270120"/>
                    <a:gd name="connsiteY3" fmla="*/ 64128 h 216142"/>
                    <a:gd name="connsiteX4" fmla="*/ 218910 w 270120"/>
                    <a:gd name="connsiteY4" fmla="*/ 0 h 216142"/>
                    <a:gd name="connsiteX5" fmla="*/ 0 w 270120"/>
                    <a:gd name="connsiteY5" fmla="*/ 216142 h 216142"/>
                    <a:gd name="connsiteX6" fmla="*/ 101574 w 270120"/>
                    <a:gd name="connsiteY6" fmla="*/ 110647 h 216142"/>
                    <a:gd name="connsiteX7" fmla="*/ 40368 w 270120"/>
                    <a:gd name="connsiteY7" fmla="*/ 15686 h 216142"/>
                    <a:gd name="connsiteX8" fmla="*/ 6690 w 270120"/>
                    <a:gd name="connsiteY8" fmla="*/ 65127 h 216142"/>
                    <a:gd name="connsiteX9" fmla="*/ 0 w 270120"/>
                    <a:gd name="connsiteY9" fmla="*/ 216142 h 21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0120" h="216142">
                      <a:moveTo>
                        <a:pt x="218910" y="0"/>
                      </a:moveTo>
                      <a:lnTo>
                        <a:pt x="101574" y="110647"/>
                      </a:lnTo>
                      <a:lnTo>
                        <a:pt x="180695" y="216142"/>
                      </a:lnTo>
                      <a:lnTo>
                        <a:pt x="270120" y="64128"/>
                      </a:lnTo>
                      <a:lnTo>
                        <a:pt x="218910" y="0"/>
                      </a:lnTo>
                      <a:close/>
                      <a:moveTo>
                        <a:pt x="0" y="216142"/>
                      </a:moveTo>
                      <a:lnTo>
                        <a:pt x="101574" y="110647"/>
                      </a:lnTo>
                      <a:lnTo>
                        <a:pt x="40368" y="15686"/>
                      </a:lnTo>
                      <a:lnTo>
                        <a:pt x="6690" y="65127"/>
                      </a:lnTo>
                      <a:lnTo>
                        <a:pt x="0" y="216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384E4CE0-6C19-4F91-BD5D-482DACD1483B}"/>
                    </a:ext>
                  </a:extLst>
                </p:cNvPr>
                <p:cNvSpPr/>
                <p:nvPr/>
              </p:nvSpPr>
              <p:spPr>
                <a:xfrm>
                  <a:off x="5636284" y="537336"/>
                  <a:ext cx="277805" cy="159772"/>
                </a:xfrm>
                <a:custGeom>
                  <a:avLst/>
                  <a:gdLst>
                    <a:gd name="connsiteX0" fmla="*/ 3849 w 277805"/>
                    <a:gd name="connsiteY0" fmla="*/ 159772 h 159772"/>
                    <a:gd name="connsiteX1" fmla="*/ 2311 w 277805"/>
                    <a:gd name="connsiteY1" fmla="*/ 159465 h 159772"/>
                    <a:gd name="connsiteX2" fmla="*/ 4 w 277805"/>
                    <a:gd name="connsiteY2" fmla="*/ 155774 h 159772"/>
                    <a:gd name="connsiteX3" fmla="*/ 6694 w 277805"/>
                    <a:gd name="connsiteY3" fmla="*/ 4759 h 159772"/>
                    <a:gd name="connsiteX4" fmla="*/ 10692 w 277805"/>
                    <a:gd name="connsiteY4" fmla="*/ 1068 h 159772"/>
                    <a:gd name="connsiteX5" fmla="*/ 14383 w 277805"/>
                    <a:gd name="connsiteY5" fmla="*/ 5066 h 159772"/>
                    <a:gd name="connsiteX6" fmla="*/ 8155 w 277805"/>
                    <a:gd name="connsiteY6" fmla="*/ 145932 h 159772"/>
                    <a:gd name="connsiteX7" fmla="*/ 102578 w 277805"/>
                    <a:gd name="connsiteY7" fmla="*/ 47818 h 159772"/>
                    <a:gd name="connsiteX8" fmla="*/ 102885 w 277805"/>
                    <a:gd name="connsiteY8" fmla="*/ 47510 h 159772"/>
                    <a:gd name="connsiteX9" fmla="*/ 103962 w 277805"/>
                    <a:gd name="connsiteY9" fmla="*/ 46818 h 159772"/>
                    <a:gd name="connsiteX10" fmla="*/ 105653 w 277805"/>
                    <a:gd name="connsiteY10" fmla="*/ 46511 h 159772"/>
                    <a:gd name="connsiteX11" fmla="*/ 107268 w 277805"/>
                    <a:gd name="connsiteY11" fmla="*/ 46972 h 159772"/>
                    <a:gd name="connsiteX12" fmla="*/ 108345 w 277805"/>
                    <a:gd name="connsiteY12" fmla="*/ 47818 h 159772"/>
                    <a:gd name="connsiteX13" fmla="*/ 108575 w 277805"/>
                    <a:gd name="connsiteY13" fmla="*/ 48126 h 159772"/>
                    <a:gd name="connsiteX14" fmla="*/ 184160 w 277805"/>
                    <a:gd name="connsiteY14" fmla="*/ 148930 h 159772"/>
                    <a:gd name="connsiteX15" fmla="*/ 270663 w 277805"/>
                    <a:gd name="connsiteY15" fmla="*/ 1914 h 159772"/>
                    <a:gd name="connsiteX16" fmla="*/ 275891 w 277805"/>
                    <a:gd name="connsiteY16" fmla="*/ 530 h 159772"/>
                    <a:gd name="connsiteX17" fmla="*/ 277275 w 277805"/>
                    <a:gd name="connsiteY17" fmla="*/ 5758 h 159772"/>
                    <a:gd name="connsiteX18" fmla="*/ 187851 w 277805"/>
                    <a:gd name="connsiteY18" fmla="*/ 157773 h 159772"/>
                    <a:gd name="connsiteX19" fmla="*/ 184775 w 277805"/>
                    <a:gd name="connsiteY19" fmla="*/ 159695 h 159772"/>
                    <a:gd name="connsiteX20" fmla="*/ 181469 w 277805"/>
                    <a:gd name="connsiteY20" fmla="*/ 158157 h 159772"/>
                    <a:gd name="connsiteX21" fmla="*/ 105115 w 277805"/>
                    <a:gd name="connsiteY21" fmla="*/ 56276 h 159772"/>
                    <a:gd name="connsiteX22" fmla="*/ 6694 w 277805"/>
                    <a:gd name="connsiteY22" fmla="*/ 158542 h 159772"/>
                    <a:gd name="connsiteX23" fmla="*/ 3849 w 277805"/>
                    <a:gd name="connsiteY23" fmla="*/ 159772 h 159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77805" h="159772">
                      <a:moveTo>
                        <a:pt x="3849" y="159772"/>
                      </a:moveTo>
                      <a:cubicBezTo>
                        <a:pt x="3311" y="159772"/>
                        <a:pt x="2849" y="159695"/>
                        <a:pt x="2311" y="159465"/>
                      </a:cubicBezTo>
                      <a:cubicBezTo>
                        <a:pt x="850" y="158849"/>
                        <a:pt x="-72" y="157389"/>
                        <a:pt x="4" y="155774"/>
                      </a:cubicBezTo>
                      <a:lnTo>
                        <a:pt x="6694" y="4759"/>
                      </a:lnTo>
                      <a:cubicBezTo>
                        <a:pt x="6771" y="2683"/>
                        <a:pt x="8616" y="1222"/>
                        <a:pt x="10692" y="1068"/>
                      </a:cubicBezTo>
                      <a:cubicBezTo>
                        <a:pt x="12845" y="1145"/>
                        <a:pt x="14460" y="2990"/>
                        <a:pt x="14383" y="5066"/>
                      </a:cubicBezTo>
                      <a:lnTo>
                        <a:pt x="8155" y="145932"/>
                      </a:lnTo>
                      <a:lnTo>
                        <a:pt x="102578" y="47818"/>
                      </a:lnTo>
                      <a:cubicBezTo>
                        <a:pt x="102655" y="47741"/>
                        <a:pt x="102731" y="47664"/>
                        <a:pt x="102885" y="47510"/>
                      </a:cubicBezTo>
                      <a:cubicBezTo>
                        <a:pt x="103193" y="47203"/>
                        <a:pt x="103577" y="46972"/>
                        <a:pt x="103962" y="46818"/>
                      </a:cubicBezTo>
                      <a:cubicBezTo>
                        <a:pt x="104500" y="46588"/>
                        <a:pt x="105038" y="46511"/>
                        <a:pt x="105653" y="46511"/>
                      </a:cubicBezTo>
                      <a:cubicBezTo>
                        <a:pt x="106192" y="46511"/>
                        <a:pt x="106730" y="46665"/>
                        <a:pt x="107268" y="46972"/>
                      </a:cubicBezTo>
                      <a:cubicBezTo>
                        <a:pt x="107653" y="47203"/>
                        <a:pt x="108037" y="47434"/>
                        <a:pt x="108345" y="47818"/>
                      </a:cubicBezTo>
                      <a:cubicBezTo>
                        <a:pt x="108422" y="47895"/>
                        <a:pt x="108498" y="47972"/>
                        <a:pt x="108575" y="48126"/>
                      </a:cubicBezTo>
                      <a:lnTo>
                        <a:pt x="184160" y="148930"/>
                      </a:lnTo>
                      <a:lnTo>
                        <a:pt x="270663" y="1914"/>
                      </a:lnTo>
                      <a:cubicBezTo>
                        <a:pt x="271739" y="68"/>
                        <a:pt x="274123" y="-547"/>
                        <a:pt x="275891" y="530"/>
                      </a:cubicBezTo>
                      <a:cubicBezTo>
                        <a:pt x="277737" y="1606"/>
                        <a:pt x="278352" y="3990"/>
                        <a:pt x="277275" y="5758"/>
                      </a:cubicBezTo>
                      <a:lnTo>
                        <a:pt x="187851" y="157773"/>
                      </a:lnTo>
                      <a:cubicBezTo>
                        <a:pt x="187235" y="158849"/>
                        <a:pt x="186005" y="159618"/>
                        <a:pt x="184775" y="159695"/>
                      </a:cubicBezTo>
                      <a:cubicBezTo>
                        <a:pt x="183545" y="159772"/>
                        <a:pt x="182237" y="159157"/>
                        <a:pt x="181469" y="158157"/>
                      </a:cubicBezTo>
                      <a:lnTo>
                        <a:pt x="105115" y="56276"/>
                      </a:lnTo>
                      <a:lnTo>
                        <a:pt x="6694" y="158542"/>
                      </a:lnTo>
                      <a:cubicBezTo>
                        <a:pt x="5925" y="159388"/>
                        <a:pt x="4925" y="159772"/>
                        <a:pt x="3849" y="159772"/>
                      </a:cubicBezTo>
                      <a:close/>
                    </a:path>
                  </a:pathLst>
                </a:custGeom>
                <a:solidFill>
                  <a:srgbClr val="D5E5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193D876D-C6CC-4246-8C8C-928DC3C17A23}"/>
                    </a:ext>
                  </a:extLst>
                </p:cNvPr>
                <p:cNvSpPr/>
                <p:nvPr/>
              </p:nvSpPr>
              <p:spPr>
                <a:xfrm>
                  <a:off x="5538423" y="154807"/>
                  <a:ext cx="101632" cy="268182"/>
                </a:xfrm>
                <a:custGeom>
                  <a:avLst/>
                  <a:gdLst>
                    <a:gd name="connsiteX0" fmla="*/ 1289 w 101632"/>
                    <a:gd name="connsiteY0" fmla="*/ 81567 h 268182"/>
                    <a:gd name="connsiteX1" fmla="*/ 101632 w 101632"/>
                    <a:gd name="connsiteY1" fmla="*/ 268182 h 268182"/>
                    <a:gd name="connsiteX2" fmla="*/ 54728 w 101632"/>
                    <a:gd name="connsiteY2" fmla="*/ 5982 h 268182"/>
                    <a:gd name="connsiteX3" fmla="*/ 1289 w 101632"/>
                    <a:gd name="connsiteY3" fmla="*/ 81567 h 26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632" h="268182">
                      <a:moveTo>
                        <a:pt x="1289" y="81567"/>
                      </a:moveTo>
                      <a:cubicBezTo>
                        <a:pt x="15975" y="146309"/>
                        <a:pt x="67185" y="248191"/>
                        <a:pt x="101632" y="268182"/>
                      </a:cubicBezTo>
                      <a:cubicBezTo>
                        <a:pt x="94097" y="224662"/>
                        <a:pt x="64955" y="14748"/>
                        <a:pt x="54728" y="5982"/>
                      </a:cubicBezTo>
                      <a:cubicBezTo>
                        <a:pt x="23895" y="-20238"/>
                        <a:pt x="-6708" y="46119"/>
                        <a:pt x="1289" y="81567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E93FEED7-7A7B-4195-A3B3-1E6AF7B756F8}"/>
                    </a:ext>
                  </a:extLst>
                </p:cNvPr>
                <p:cNvSpPr/>
                <p:nvPr/>
              </p:nvSpPr>
              <p:spPr>
                <a:xfrm>
                  <a:off x="5568602" y="105808"/>
                  <a:ext cx="273327" cy="377115"/>
                </a:xfrm>
                <a:custGeom>
                  <a:avLst/>
                  <a:gdLst>
                    <a:gd name="connsiteX0" fmla="*/ 217470 w 273327"/>
                    <a:gd name="connsiteY0" fmla="*/ 332406 h 377115"/>
                    <a:gd name="connsiteX1" fmla="*/ 131429 w 273327"/>
                    <a:gd name="connsiteY1" fmla="*/ 375695 h 377115"/>
                    <a:gd name="connsiteX2" fmla="*/ 72376 w 273327"/>
                    <a:gd name="connsiteY2" fmla="*/ 318873 h 377115"/>
                    <a:gd name="connsiteX3" fmla="*/ 11093 w 273327"/>
                    <a:gd name="connsiteY3" fmla="*/ 173701 h 377115"/>
                    <a:gd name="connsiteX4" fmla="*/ 1482 w 273327"/>
                    <a:gd name="connsiteY4" fmla="*/ 93888 h 377115"/>
                    <a:gd name="connsiteX5" fmla="*/ 120972 w 273327"/>
                    <a:gd name="connsiteY5" fmla="*/ 3 h 377115"/>
                    <a:gd name="connsiteX6" fmla="*/ 268988 w 273327"/>
                    <a:gd name="connsiteY6" fmla="*/ 119108 h 377115"/>
                    <a:gd name="connsiteX7" fmla="*/ 217470 w 273327"/>
                    <a:gd name="connsiteY7" fmla="*/ 332406 h 377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3327" h="377115">
                      <a:moveTo>
                        <a:pt x="217470" y="332406"/>
                      </a:moveTo>
                      <a:cubicBezTo>
                        <a:pt x="196479" y="359087"/>
                        <a:pt x="164492" y="383308"/>
                        <a:pt x="131429" y="375695"/>
                      </a:cubicBezTo>
                      <a:cubicBezTo>
                        <a:pt x="103979" y="369390"/>
                        <a:pt x="86063" y="343478"/>
                        <a:pt x="72376" y="318873"/>
                      </a:cubicBezTo>
                      <a:cubicBezTo>
                        <a:pt x="46771" y="272891"/>
                        <a:pt x="26164" y="224142"/>
                        <a:pt x="11093" y="173701"/>
                      </a:cubicBezTo>
                      <a:cubicBezTo>
                        <a:pt x="3328" y="147789"/>
                        <a:pt x="-2978" y="120569"/>
                        <a:pt x="1482" y="93888"/>
                      </a:cubicBezTo>
                      <a:cubicBezTo>
                        <a:pt x="10555" y="39602"/>
                        <a:pt x="65917" y="388"/>
                        <a:pt x="120972" y="3"/>
                      </a:cubicBezTo>
                      <a:cubicBezTo>
                        <a:pt x="193942" y="-458"/>
                        <a:pt x="256070" y="48829"/>
                        <a:pt x="268988" y="119108"/>
                      </a:cubicBezTo>
                      <a:cubicBezTo>
                        <a:pt x="282521" y="193155"/>
                        <a:pt x="264144" y="273045"/>
                        <a:pt x="217470" y="332406"/>
                      </a:cubicBezTo>
                      <a:close/>
                    </a:path>
                  </a:pathLst>
                </a:custGeom>
                <a:solidFill>
                  <a:srgbClr val="F9B09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C47911BB-8B5F-4A62-B81A-D4DA81889925}"/>
                    </a:ext>
                  </a:extLst>
                </p:cNvPr>
                <p:cNvSpPr/>
                <p:nvPr/>
              </p:nvSpPr>
              <p:spPr>
                <a:xfrm>
                  <a:off x="5520167" y="53479"/>
                  <a:ext cx="350053" cy="447582"/>
                </a:xfrm>
                <a:custGeom>
                  <a:avLst/>
                  <a:gdLst>
                    <a:gd name="connsiteX0" fmla="*/ 150415 w 350053"/>
                    <a:gd name="connsiteY0" fmla="*/ 201 h 447582"/>
                    <a:gd name="connsiteX1" fmla="*/ 250681 w 350053"/>
                    <a:gd name="connsiteY1" fmla="*/ 39954 h 447582"/>
                    <a:gd name="connsiteX2" fmla="*/ 315040 w 350053"/>
                    <a:gd name="connsiteY2" fmla="*/ 60637 h 447582"/>
                    <a:gd name="connsiteX3" fmla="*/ 336492 w 350053"/>
                    <a:gd name="connsiteY3" fmla="*/ 156598 h 447582"/>
                    <a:gd name="connsiteX4" fmla="*/ 346181 w 350053"/>
                    <a:gd name="connsiteY4" fmla="*/ 263939 h 447582"/>
                    <a:gd name="connsiteX5" fmla="*/ 329957 w 350053"/>
                    <a:gd name="connsiteY5" fmla="*/ 335063 h 447582"/>
                    <a:gd name="connsiteX6" fmla="*/ 306889 w 350053"/>
                    <a:gd name="connsiteY6" fmla="*/ 288237 h 447582"/>
                    <a:gd name="connsiteX7" fmla="*/ 304121 w 350053"/>
                    <a:gd name="connsiteY7" fmla="*/ 254250 h 447582"/>
                    <a:gd name="connsiteX8" fmla="*/ 291741 w 350053"/>
                    <a:gd name="connsiteY8" fmla="*/ 186970 h 447582"/>
                    <a:gd name="connsiteX9" fmla="*/ 272134 w 350053"/>
                    <a:gd name="connsiteY9" fmla="*/ 233720 h 447582"/>
                    <a:gd name="connsiteX10" fmla="*/ 290357 w 350053"/>
                    <a:gd name="connsiteY10" fmla="*/ 348520 h 447582"/>
                    <a:gd name="connsiteX11" fmla="*/ 265983 w 350053"/>
                    <a:gd name="connsiteY11" fmla="*/ 384735 h 447582"/>
                    <a:gd name="connsiteX12" fmla="*/ 173252 w 350053"/>
                    <a:gd name="connsiteY12" fmla="*/ 447248 h 447582"/>
                    <a:gd name="connsiteX13" fmla="*/ 95822 w 350053"/>
                    <a:gd name="connsiteY13" fmla="*/ 321146 h 447582"/>
                    <a:gd name="connsiteX14" fmla="*/ 247375 w 350053"/>
                    <a:gd name="connsiteY14" fmla="*/ 286314 h 447582"/>
                    <a:gd name="connsiteX15" fmla="*/ 246991 w 350053"/>
                    <a:gd name="connsiteY15" fmla="*/ 202118 h 447582"/>
                    <a:gd name="connsiteX16" fmla="*/ 223000 w 350053"/>
                    <a:gd name="connsiteY16" fmla="*/ 109233 h 447582"/>
                    <a:gd name="connsiteX17" fmla="*/ 221616 w 350053"/>
                    <a:gd name="connsiteY17" fmla="*/ 96930 h 447582"/>
                    <a:gd name="connsiteX18" fmla="*/ 98821 w 350053"/>
                    <a:gd name="connsiteY18" fmla="*/ 133223 h 447582"/>
                    <a:gd name="connsiteX19" fmla="*/ 5320 w 350053"/>
                    <a:gd name="connsiteY19" fmla="*/ 98776 h 447582"/>
                    <a:gd name="connsiteX20" fmla="*/ 150415 w 350053"/>
                    <a:gd name="connsiteY20" fmla="*/ 201 h 447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50053" h="447582">
                      <a:moveTo>
                        <a:pt x="150415" y="201"/>
                      </a:moveTo>
                      <a:cubicBezTo>
                        <a:pt x="185170" y="-1952"/>
                        <a:pt x="224231" y="13349"/>
                        <a:pt x="250681" y="39954"/>
                      </a:cubicBezTo>
                      <a:cubicBezTo>
                        <a:pt x="271442" y="28343"/>
                        <a:pt x="297585" y="36647"/>
                        <a:pt x="315040" y="60637"/>
                      </a:cubicBezTo>
                      <a:cubicBezTo>
                        <a:pt x="335646" y="89087"/>
                        <a:pt x="332879" y="123458"/>
                        <a:pt x="336492" y="156598"/>
                      </a:cubicBezTo>
                      <a:cubicBezTo>
                        <a:pt x="340644" y="194583"/>
                        <a:pt x="357561" y="224955"/>
                        <a:pt x="346181" y="263939"/>
                      </a:cubicBezTo>
                      <a:cubicBezTo>
                        <a:pt x="339799" y="285622"/>
                        <a:pt x="339107" y="315302"/>
                        <a:pt x="329957" y="335063"/>
                      </a:cubicBezTo>
                      <a:cubicBezTo>
                        <a:pt x="319961" y="319916"/>
                        <a:pt x="313963" y="307844"/>
                        <a:pt x="306889" y="288237"/>
                      </a:cubicBezTo>
                      <a:cubicBezTo>
                        <a:pt x="302968" y="277395"/>
                        <a:pt x="301507" y="265477"/>
                        <a:pt x="304121" y="254250"/>
                      </a:cubicBezTo>
                      <a:cubicBezTo>
                        <a:pt x="311887" y="220879"/>
                        <a:pt x="308273" y="182972"/>
                        <a:pt x="291741" y="186970"/>
                      </a:cubicBezTo>
                      <a:cubicBezTo>
                        <a:pt x="284283" y="188816"/>
                        <a:pt x="272442" y="222264"/>
                        <a:pt x="272134" y="233720"/>
                      </a:cubicBezTo>
                      <a:cubicBezTo>
                        <a:pt x="272134" y="233720"/>
                        <a:pt x="290357" y="348520"/>
                        <a:pt x="290357" y="348520"/>
                      </a:cubicBezTo>
                      <a:cubicBezTo>
                        <a:pt x="281669" y="368511"/>
                        <a:pt x="279516" y="367589"/>
                        <a:pt x="265983" y="384735"/>
                      </a:cubicBezTo>
                      <a:cubicBezTo>
                        <a:pt x="244991" y="411417"/>
                        <a:pt x="206315" y="439790"/>
                        <a:pt x="173252" y="447248"/>
                      </a:cubicBezTo>
                      <a:cubicBezTo>
                        <a:pt x="149261" y="452708"/>
                        <a:pt x="102896" y="390425"/>
                        <a:pt x="95822" y="321146"/>
                      </a:cubicBezTo>
                      <a:cubicBezTo>
                        <a:pt x="111200" y="280317"/>
                        <a:pt x="170714" y="267014"/>
                        <a:pt x="247375" y="286314"/>
                      </a:cubicBezTo>
                      <a:lnTo>
                        <a:pt x="246991" y="202118"/>
                      </a:lnTo>
                      <a:cubicBezTo>
                        <a:pt x="233842" y="167670"/>
                        <a:pt x="224461" y="116538"/>
                        <a:pt x="223000" y="109233"/>
                      </a:cubicBezTo>
                      <a:cubicBezTo>
                        <a:pt x="222154" y="105081"/>
                        <a:pt x="221770" y="101006"/>
                        <a:pt x="221616" y="96930"/>
                      </a:cubicBezTo>
                      <a:cubicBezTo>
                        <a:pt x="151337" y="107003"/>
                        <a:pt x="119427" y="128533"/>
                        <a:pt x="98821" y="133223"/>
                      </a:cubicBezTo>
                      <a:cubicBezTo>
                        <a:pt x="63297" y="141220"/>
                        <a:pt x="20545" y="126303"/>
                        <a:pt x="5320" y="98776"/>
                      </a:cubicBezTo>
                      <a:cubicBezTo>
                        <a:pt x="-14518" y="63406"/>
                        <a:pt x="18392" y="8274"/>
                        <a:pt x="150415" y="201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50B01746-7E62-4790-9C63-01747F8796C5}"/>
                  </a:ext>
                </a:extLst>
              </p:cNvPr>
              <p:cNvSpPr/>
              <p:nvPr/>
            </p:nvSpPr>
            <p:spPr>
              <a:xfrm>
                <a:off x="5696752" y="567106"/>
                <a:ext cx="336601" cy="572051"/>
              </a:xfrm>
              <a:custGeom>
                <a:avLst/>
                <a:gdLst>
                  <a:gd name="connsiteX0" fmla="*/ 3817 w 336601"/>
                  <a:gd name="connsiteY0" fmla="*/ 572052 h 572051"/>
                  <a:gd name="connsiteX1" fmla="*/ 1203 w 336601"/>
                  <a:gd name="connsiteY1" fmla="*/ 570975 h 572051"/>
                  <a:gd name="connsiteX2" fmla="*/ 1049 w 336601"/>
                  <a:gd name="connsiteY2" fmla="*/ 565516 h 572051"/>
                  <a:gd name="connsiteX3" fmla="*/ 256022 w 336601"/>
                  <a:gd name="connsiteY3" fmla="*/ 294550 h 572051"/>
                  <a:gd name="connsiteX4" fmla="*/ 210579 w 336601"/>
                  <a:gd name="connsiteY4" fmla="*/ 241495 h 572051"/>
                  <a:gd name="connsiteX5" fmla="*/ 209656 w 336601"/>
                  <a:gd name="connsiteY5" fmla="*/ 238496 h 572051"/>
                  <a:gd name="connsiteX6" fmla="*/ 211271 w 336601"/>
                  <a:gd name="connsiteY6" fmla="*/ 235805 h 572051"/>
                  <a:gd name="connsiteX7" fmla="*/ 328300 w 336601"/>
                  <a:gd name="connsiteY7" fmla="*/ 155914 h 572051"/>
                  <a:gd name="connsiteX8" fmla="*/ 284318 w 336601"/>
                  <a:gd name="connsiteY8" fmla="*/ 4899 h 572051"/>
                  <a:gd name="connsiteX9" fmla="*/ 286932 w 336601"/>
                  <a:gd name="connsiteY9" fmla="*/ 132 h 572051"/>
                  <a:gd name="connsiteX10" fmla="*/ 291699 w 336601"/>
                  <a:gd name="connsiteY10" fmla="*/ 2746 h 572051"/>
                  <a:gd name="connsiteX11" fmla="*/ 336450 w 336601"/>
                  <a:gd name="connsiteY11" fmla="*/ 156453 h 572051"/>
                  <a:gd name="connsiteX12" fmla="*/ 334912 w 336601"/>
                  <a:gd name="connsiteY12" fmla="*/ 160682 h 572051"/>
                  <a:gd name="connsiteX13" fmla="*/ 219191 w 336601"/>
                  <a:gd name="connsiteY13" fmla="*/ 239880 h 572051"/>
                  <a:gd name="connsiteX14" fmla="*/ 264095 w 336601"/>
                  <a:gd name="connsiteY14" fmla="*/ 292320 h 572051"/>
                  <a:gd name="connsiteX15" fmla="*/ 263942 w 336601"/>
                  <a:gd name="connsiteY15" fmla="*/ 297472 h 572051"/>
                  <a:gd name="connsiteX16" fmla="*/ 6586 w 336601"/>
                  <a:gd name="connsiteY16" fmla="*/ 570898 h 572051"/>
                  <a:gd name="connsiteX17" fmla="*/ 3817 w 336601"/>
                  <a:gd name="connsiteY17" fmla="*/ 572052 h 57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6601" h="572051">
                    <a:moveTo>
                      <a:pt x="3817" y="572052"/>
                    </a:moveTo>
                    <a:cubicBezTo>
                      <a:pt x="2895" y="572052"/>
                      <a:pt x="1895" y="571744"/>
                      <a:pt x="1203" y="570975"/>
                    </a:cubicBezTo>
                    <a:cubicBezTo>
                      <a:pt x="-335" y="569514"/>
                      <a:pt x="-412" y="567054"/>
                      <a:pt x="1049" y="565516"/>
                    </a:cubicBezTo>
                    <a:lnTo>
                      <a:pt x="256022" y="294550"/>
                    </a:lnTo>
                    <a:lnTo>
                      <a:pt x="210579" y="241495"/>
                    </a:lnTo>
                    <a:cubicBezTo>
                      <a:pt x="209887" y="240649"/>
                      <a:pt x="209579" y="239572"/>
                      <a:pt x="209656" y="238496"/>
                    </a:cubicBezTo>
                    <a:cubicBezTo>
                      <a:pt x="209810" y="237419"/>
                      <a:pt x="210425" y="236420"/>
                      <a:pt x="211271" y="235805"/>
                    </a:cubicBezTo>
                    <a:lnTo>
                      <a:pt x="328300" y="155914"/>
                    </a:lnTo>
                    <a:lnTo>
                      <a:pt x="284318" y="4899"/>
                    </a:lnTo>
                    <a:cubicBezTo>
                      <a:pt x="283703" y="2900"/>
                      <a:pt x="284933" y="747"/>
                      <a:pt x="286932" y="132"/>
                    </a:cubicBezTo>
                    <a:cubicBezTo>
                      <a:pt x="289008" y="-406"/>
                      <a:pt x="291084" y="747"/>
                      <a:pt x="291699" y="2746"/>
                    </a:cubicBezTo>
                    <a:lnTo>
                      <a:pt x="336450" y="156453"/>
                    </a:lnTo>
                    <a:cubicBezTo>
                      <a:pt x="336912" y="158067"/>
                      <a:pt x="336297" y="159759"/>
                      <a:pt x="334912" y="160682"/>
                    </a:cubicBezTo>
                    <a:lnTo>
                      <a:pt x="219191" y="239880"/>
                    </a:lnTo>
                    <a:lnTo>
                      <a:pt x="264095" y="292320"/>
                    </a:lnTo>
                    <a:cubicBezTo>
                      <a:pt x="265403" y="293781"/>
                      <a:pt x="265326" y="296011"/>
                      <a:pt x="263942" y="297472"/>
                    </a:cubicBezTo>
                    <a:lnTo>
                      <a:pt x="6586" y="570898"/>
                    </a:lnTo>
                    <a:cubicBezTo>
                      <a:pt x="5817" y="571667"/>
                      <a:pt x="4817" y="572052"/>
                      <a:pt x="3817" y="572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3680A020-EE8E-47C8-AADE-9E2CCA65103C}"/>
                  </a:ext>
                </a:extLst>
              </p:cNvPr>
              <p:cNvSpPr/>
              <p:nvPr/>
            </p:nvSpPr>
            <p:spPr>
              <a:xfrm>
                <a:off x="5480310" y="567189"/>
                <a:ext cx="224044" cy="571968"/>
              </a:xfrm>
              <a:custGeom>
                <a:avLst/>
                <a:gdLst>
                  <a:gd name="connsiteX0" fmla="*/ 220259 w 224044"/>
                  <a:gd name="connsiteY0" fmla="*/ 571969 h 571968"/>
                  <a:gd name="connsiteX1" fmla="*/ 217030 w 224044"/>
                  <a:gd name="connsiteY1" fmla="*/ 570277 h 571968"/>
                  <a:gd name="connsiteX2" fmla="*/ 34720 w 224044"/>
                  <a:gd name="connsiteY2" fmla="*/ 296850 h 571968"/>
                  <a:gd name="connsiteX3" fmla="*/ 35335 w 224044"/>
                  <a:gd name="connsiteY3" fmla="*/ 291853 h 571968"/>
                  <a:gd name="connsiteX4" fmla="*/ 94926 w 224044"/>
                  <a:gd name="connsiteY4" fmla="*/ 239105 h 571968"/>
                  <a:gd name="connsiteX5" fmla="*/ 1349 w 224044"/>
                  <a:gd name="connsiteY5" fmla="*/ 160522 h 571968"/>
                  <a:gd name="connsiteX6" fmla="*/ 503 w 224044"/>
                  <a:gd name="connsiteY6" fmla="*/ 155678 h 571968"/>
                  <a:gd name="connsiteX7" fmla="*/ 87467 w 224044"/>
                  <a:gd name="connsiteY7" fmla="*/ 1971 h 571968"/>
                  <a:gd name="connsiteX8" fmla="*/ 92696 w 224044"/>
                  <a:gd name="connsiteY8" fmla="*/ 510 h 571968"/>
                  <a:gd name="connsiteX9" fmla="*/ 94157 w 224044"/>
                  <a:gd name="connsiteY9" fmla="*/ 5739 h 571968"/>
                  <a:gd name="connsiteX10" fmla="*/ 8807 w 224044"/>
                  <a:gd name="connsiteY10" fmla="*/ 156677 h 571968"/>
                  <a:gd name="connsiteX11" fmla="*/ 103307 w 224044"/>
                  <a:gd name="connsiteY11" fmla="*/ 236106 h 571968"/>
                  <a:gd name="connsiteX12" fmla="*/ 104691 w 224044"/>
                  <a:gd name="connsiteY12" fmla="*/ 239028 h 571968"/>
                  <a:gd name="connsiteX13" fmla="*/ 103384 w 224044"/>
                  <a:gd name="connsiteY13" fmla="*/ 241950 h 571968"/>
                  <a:gd name="connsiteX14" fmla="*/ 42947 w 224044"/>
                  <a:gd name="connsiteY14" fmla="*/ 295390 h 571968"/>
                  <a:gd name="connsiteX15" fmla="*/ 223412 w 224044"/>
                  <a:gd name="connsiteY15" fmla="*/ 566048 h 571968"/>
                  <a:gd name="connsiteX16" fmla="*/ 222335 w 224044"/>
                  <a:gd name="connsiteY16" fmla="*/ 571353 h 571968"/>
                  <a:gd name="connsiteX17" fmla="*/ 220259 w 224044"/>
                  <a:gd name="connsiteY17" fmla="*/ 571969 h 57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044" h="571968">
                    <a:moveTo>
                      <a:pt x="220259" y="571969"/>
                    </a:moveTo>
                    <a:cubicBezTo>
                      <a:pt x="219029" y="571969"/>
                      <a:pt x="217798" y="571353"/>
                      <a:pt x="217030" y="570277"/>
                    </a:cubicBezTo>
                    <a:lnTo>
                      <a:pt x="34720" y="296850"/>
                    </a:lnTo>
                    <a:cubicBezTo>
                      <a:pt x="33643" y="295236"/>
                      <a:pt x="33951" y="293083"/>
                      <a:pt x="35335" y="291853"/>
                    </a:cubicBezTo>
                    <a:lnTo>
                      <a:pt x="94926" y="239105"/>
                    </a:lnTo>
                    <a:lnTo>
                      <a:pt x="1349" y="160522"/>
                    </a:lnTo>
                    <a:cubicBezTo>
                      <a:pt x="-35" y="159291"/>
                      <a:pt x="-420" y="157292"/>
                      <a:pt x="503" y="155678"/>
                    </a:cubicBezTo>
                    <a:lnTo>
                      <a:pt x="87467" y="1971"/>
                    </a:lnTo>
                    <a:cubicBezTo>
                      <a:pt x="88544" y="126"/>
                      <a:pt x="90851" y="-566"/>
                      <a:pt x="92696" y="510"/>
                    </a:cubicBezTo>
                    <a:cubicBezTo>
                      <a:pt x="94541" y="1587"/>
                      <a:pt x="95233" y="3894"/>
                      <a:pt x="94157" y="5739"/>
                    </a:cubicBezTo>
                    <a:lnTo>
                      <a:pt x="8807" y="156677"/>
                    </a:lnTo>
                    <a:lnTo>
                      <a:pt x="103307" y="236106"/>
                    </a:lnTo>
                    <a:cubicBezTo>
                      <a:pt x="104153" y="236798"/>
                      <a:pt x="104691" y="237875"/>
                      <a:pt x="104691" y="239028"/>
                    </a:cubicBezTo>
                    <a:cubicBezTo>
                      <a:pt x="104691" y="240181"/>
                      <a:pt x="104230" y="241181"/>
                      <a:pt x="103384" y="241950"/>
                    </a:cubicBezTo>
                    <a:lnTo>
                      <a:pt x="42947" y="295390"/>
                    </a:lnTo>
                    <a:lnTo>
                      <a:pt x="223412" y="566048"/>
                    </a:lnTo>
                    <a:cubicBezTo>
                      <a:pt x="224565" y="567816"/>
                      <a:pt x="224104" y="570200"/>
                      <a:pt x="222335" y="571353"/>
                    </a:cubicBezTo>
                    <a:cubicBezTo>
                      <a:pt x="221720" y="571815"/>
                      <a:pt x="220951" y="571969"/>
                      <a:pt x="220259" y="571969"/>
                    </a:cubicBezTo>
                    <a:close/>
                  </a:path>
                </a:pathLst>
              </a:custGeom>
              <a:solidFill>
                <a:schemeClr val="bg1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A14011E7-C5A0-4C45-9AFF-F9957F1DF71A}"/>
                </a:ext>
              </a:extLst>
            </p:cNvPr>
            <p:cNvSpPr/>
            <p:nvPr/>
          </p:nvSpPr>
          <p:spPr>
            <a:xfrm>
              <a:off x="6046686" y="937037"/>
              <a:ext cx="79262" cy="175592"/>
            </a:xfrm>
            <a:custGeom>
              <a:avLst/>
              <a:gdLst>
                <a:gd name="connsiteX0" fmla="*/ 75403 w 79262"/>
                <a:gd name="connsiteY0" fmla="*/ 175593 h 175592"/>
                <a:gd name="connsiteX1" fmla="*/ 72020 w 79262"/>
                <a:gd name="connsiteY1" fmla="*/ 173594 h 175592"/>
                <a:gd name="connsiteX2" fmla="*/ 126 w 79262"/>
                <a:gd name="connsiteY2" fmla="*/ 4817 h 175592"/>
                <a:gd name="connsiteX3" fmla="*/ 2894 w 79262"/>
                <a:gd name="connsiteY3" fmla="*/ 126 h 175592"/>
                <a:gd name="connsiteX4" fmla="*/ 7585 w 79262"/>
                <a:gd name="connsiteY4" fmla="*/ 2894 h 175592"/>
                <a:gd name="connsiteX5" fmla="*/ 78786 w 79262"/>
                <a:gd name="connsiteY5" fmla="*/ 169903 h 175592"/>
                <a:gd name="connsiteX6" fmla="*/ 77325 w 79262"/>
                <a:gd name="connsiteY6" fmla="*/ 175132 h 175592"/>
                <a:gd name="connsiteX7" fmla="*/ 75403 w 79262"/>
                <a:gd name="connsiteY7" fmla="*/ 175593 h 17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62" h="175592">
                  <a:moveTo>
                    <a:pt x="75403" y="175593"/>
                  </a:moveTo>
                  <a:cubicBezTo>
                    <a:pt x="74019" y="175593"/>
                    <a:pt x="72712" y="174901"/>
                    <a:pt x="72020" y="173594"/>
                  </a:cubicBezTo>
                  <a:cubicBezTo>
                    <a:pt x="37034" y="110850"/>
                    <a:pt x="13506" y="55642"/>
                    <a:pt x="126" y="4817"/>
                  </a:cubicBezTo>
                  <a:cubicBezTo>
                    <a:pt x="-412" y="2741"/>
                    <a:pt x="818" y="665"/>
                    <a:pt x="2894" y="126"/>
                  </a:cubicBezTo>
                  <a:cubicBezTo>
                    <a:pt x="4970" y="-412"/>
                    <a:pt x="7046" y="818"/>
                    <a:pt x="7585" y="2894"/>
                  </a:cubicBezTo>
                  <a:cubicBezTo>
                    <a:pt x="20733" y="53105"/>
                    <a:pt x="44031" y="107774"/>
                    <a:pt x="78786" y="169903"/>
                  </a:cubicBezTo>
                  <a:cubicBezTo>
                    <a:pt x="79786" y="171748"/>
                    <a:pt x="79171" y="174132"/>
                    <a:pt x="77325" y="175132"/>
                  </a:cubicBezTo>
                  <a:cubicBezTo>
                    <a:pt x="76710" y="175439"/>
                    <a:pt x="76095" y="175593"/>
                    <a:pt x="75403" y="175593"/>
                  </a:cubicBezTo>
                  <a:close/>
                </a:path>
              </a:pathLst>
            </a:custGeom>
            <a:solidFill>
              <a:schemeClr val="bg1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B5BDEE0E-0C64-4C4C-A6D7-DE6BFF5A74C9}"/>
                </a:ext>
              </a:extLst>
            </p:cNvPr>
            <p:cNvSpPr/>
            <p:nvPr/>
          </p:nvSpPr>
          <p:spPr>
            <a:xfrm>
              <a:off x="5696722" y="1179449"/>
              <a:ext cx="16536" cy="361159"/>
            </a:xfrm>
            <a:custGeom>
              <a:avLst/>
              <a:gdLst>
                <a:gd name="connsiteX0" fmla="*/ 12690 w 16536"/>
                <a:gd name="connsiteY0" fmla="*/ 361160 h 361159"/>
                <a:gd name="connsiteX1" fmla="*/ 8845 w 16536"/>
                <a:gd name="connsiteY1" fmla="*/ 357392 h 361159"/>
                <a:gd name="connsiteX2" fmla="*/ 3 w 16536"/>
                <a:gd name="connsiteY2" fmla="*/ 3921 h 361159"/>
                <a:gd name="connsiteX3" fmla="*/ 3770 w 16536"/>
                <a:gd name="connsiteY3" fmla="*/ 0 h 361159"/>
                <a:gd name="connsiteX4" fmla="*/ 3847 w 16536"/>
                <a:gd name="connsiteY4" fmla="*/ 0 h 361159"/>
                <a:gd name="connsiteX5" fmla="*/ 7692 w 16536"/>
                <a:gd name="connsiteY5" fmla="*/ 3768 h 361159"/>
                <a:gd name="connsiteX6" fmla="*/ 16534 w 16536"/>
                <a:gd name="connsiteY6" fmla="*/ 357238 h 361159"/>
                <a:gd name="connsiteX7" fmla="*/ 12767 w 16536"/>
                <a:gd name="connsiteY7" fmla="*/ 361160 h 361159"/>
                <a:gd name="connsiteX8" fmla="*/ 12690 w 16536"/>
                <a:gd name="connsiteY8" fmla="*/ 361160 h 36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6" h="361159">
                  <a:moveTo>
                    <a:pt x="12690" y="361160"/>
                  </a:moveTo>
                  <a:cubicBezTo>
                    <a:pt x="10614" y="361160"/>
                    <a:pt x="8922" y="359468"/>
                    <a:pt x="8845" y="357392"/>
                  </a:cubicBezTo>
                  <a:lnTo>
                    <a:pt x="3" y="3921"/>
                  </a:lnTo>
                  <a:cubicBezTo>
                    <a:pt x="-74" y="1768"/>
                    <a:pt x="1617" y="0"/>
                    <a:pt x="3770" y="0"/>
                  </a:cubicBezTo>
                  <a:cubicBezTo>
                    <a:pt x="3770" y="0"/>
                    <a:pt x="3847" y="0"/>
                    <a:pt x="3847" y="0"/>
                  </a:cubicBezTo>
                  <a:cubicBezTo>
                    <a:pt x="5923" y="0"/>
                    <a:pt x="7615" y="1692"/>
                    <a:pt x="7692" y="3768"/>
                  </a:cubicBezTo>
                  <a:lnTo>
                    <a:pt x="16534" y="357238"/>
                  </a:lnTo>
                  <a:cubicBezTo>
                    <a:pt x="16611" y="359391"/>
                    <a:pt x="14919" y="361160"/>
                    <a:pt x="12767" y="361160"/>
                  </a:cubicBezTo>
                  <a:cubicBezTo>
                    <a:pt x="12767" y="361160"/>
                    <a:pt x="12690" y="361160"/>
                    <a:pt x="12690" y="361160"/>
                  </a:cubicBezTo>
                  <a:close/>
                </a:path>
              </a:pathLst>
            </a:custGeom>
            <a:solidFill>
              <a:schemeClr val="bg1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94A7388F-6989-491D-8252-DEC45E2308DD}"/>
                </a:ext>
              </a:extLst>
            </p:cNvPr>
            <p:cNvSpPr/>
            <p:nvPr/>
          </p:nvSpPr>
          <p:spPr>
            <a:xfrm>
              <a:off x="5743706" y="1205284"/>
              <a:ext cx="57514" cy="57514"/>
            </a:xfrm>
            <a:custGeom>
              <a:avLst/>
              <a:gdLst>
                <a:gd name="connsiteX0" fmla="*/ 28757 w 57514"/>
                <a:gd name="connsiteY0" fmla="*/ 57515 h 57514"/>
                <a:gd name="connsiteX1" fmla="*/ 0 w 57514"/>
                <a:gd name="connsiteY1" fmla="*/ 28757 h 57514"/>
                <a:gd name="connsiteX2" fmla="*/ 28757 w 57514"/>
                <a:gd name="connsiteY2" fmla="*/ 0 h 57514"/>
                <a:gd name="connsiteX3" fmla="*/ 57515 w 57514"/>
                <a:gd name="connsiteY3" fmla="*/ 28757 h 57514"/>
                <a:gd name="connsiteX4" fmla="*/ 28757 w 57514"/>
                <a:gd name="connsiteY4" fmla="*/ 57515 h 57514"/>
                <a:gd name="connsiteX5" fmla="*/ 28757 w 57514"/>
                <a:gd name="connsiteY5" fmla="*/ 7689 h 57514"/>
                <a:gd name="connsiteX6" fmla="*/ 7689 w 57514"/>
                <a:gd name="connsiteY6" fmla="*/ 28757 h 57514"/>
                <a:gd name="connsiteX7" fmla="*/ 28757 w 57514"/>
                <a:gd name="connsiteY7" fmla="*/ 49826 h 57514"/>
                <a:gd name="connsiteX8" fmla="*/ 49826 w 57514"/>
                <a:gd name="connsiteY8" fmla="*/ 28757 h 57514"/>
                <a:gd name="connsiteX9" fmla="*/ 28757 w 57514"/>
                <a:gd name="connsiteY9" fmla="*/ 7689 h 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14" h="57514">
                  <a:moveTo>
                    <a:pt x="28757" y="57515"/>
                  </a:moveTo>
                  <a:cubicBezTo>
                    <a:pt x="12918" y="57515"/>
                    <a:pt x="0" y="44597"/>
                    <a:pt x="0" y="28757"/>
                  </a:cubicBezTo>
                  <a:cubicBezTo>
                    <a:pt x="0" y="12918"/>
                    <a:pt x="12918" y="0"/>
                    <a:pt x="28757" y="0"/>
                  </a:cubicBezTo>
                  <a:cubicBezTo>
                    <a:pt x="44597" y="0"/>
                    <a:pt x="57515" y="12918"/>
                    <a:pt x="57515" y="28757"/>
                  </a:cubicBezTo>
                  <a:cubicBezTo>
                    <a:pt x="57515" y="44597"/>
                    <a:pt x="44597" y="57515"/>
                    <a:pt x="28757" y="57515"/>
                  </a:cubicBezTo>
                  <a:close/>
                  <a:moveTo>
                    <a:pt x="28757" y="7689"/>
                  </a:moveTo>
                  <a:cubicBezTo>
                    <a:pt x="17147" y="7689"/>
                    <a:pt x="7689" y="17147"/>
                    <a:pt x="7689" y="28757"/>
                  </a:cubicBezTo>
                  <a:cubicBezTo>
                    <a:pt x="7689" y="40368"/>
                    <a:pt x="17147" y="49826"/>
                    <a:pt x="28757" y="49826"/>
                  </a:cubicBezTo>
                  <a:cubicBezTo>
                    <a:pt x="40368" y="49826"/>
                    <a:pt x="49826" y="40368"/>
                    <a:pt x="49826" y="28757"/>
                  </a:cubicBezTo>
                  <a:cubicBezTo>
                    <a:pt x="49826" y="17147"/>
                    <a:pt x="40368" y="7689"/>
                    <a:pt x="28757" y="7689"/>
                  </a:cubicBezTo>
                  <a:close/>
                </a:path>
              </a:pathLst>
            </a:custGeom>
            <a:solidFill>
              <a:schemeClr val="bg1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A98215A-DB10-432A-B4D5-5AB94527B4D9}"/>
                </a:ext>
              </a:extLst>
            </p:cNvPr>
            <p:cNvSpPr/>
            <p:nvPr/>
          </p:nvSpPr>
          <p:spPr>
            <a:xfrm>
              <a:off x="5743706" y="1328926"/>
              <a:ext cx="57514" cy="57514"/>
            </a:xfrm>
            <a:custGeom>
              <a:avLst/>
              <a:gdLst>
                <a:gd name="connsiteX0" fmla="*/ 28757 w 57514"/>
                <a:gd name="connsiteY0" fmla="*/ 57515 h 57514"/>
                <a:gd name="connsiteX1" fmla="*/ 0 w 57514"/>
                <a:gd name="connsiteY1" fmla="*/ 28757 h 57514"/>
                <a:gd name="connsiteX2" fmla="*/ 28757 w 57514"/>
                <a:gd name="connsiteY2" fmla="*/ 0 h 57514"/>
                <a:gd name="connsiteX3" fmla="*/ 57515 w 57514"/>
                <a:gd name="connsiteY3" fmla="*/ 28757 h 57514"/>
                <a:gd name="connsiteX4" fmla="*/ 28757 w 57514"/>
                <a:gd name="connsiteY4" fmla="*/ 57515 h 57514"/>
                <a:gd name="connsiteX5" fmla="*/ 28757 w 57514"/>
                <a:gd name="connsiteY5" fmla="*/ 7689 h 57514"/>
                <a:gd name="connsiteX6" fmla="*/ 7689 w 57514"/>
                <a:gd name="connsiteY6" fmla="*/ 28757 h 57514"/>
                <a:gd name="connsiteX7" fmla="*/ 28757 w 57514"/>
                <a:gd name="connsiteY7" fmla="*/ 49826 h 57514"/>
                <a:gd name="connsiteX8" fmla="*/ 49826 w 57514"/>
                <a:gd name="connsiteY8" fmla="*/ 28757 h 57514"/>
                <a:gd name="connsiteX9" fmla="*/ 28757 w 57514"/>
                <a:gd name="connsiteY9" fmla="*/ 7689 h 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14" h="57514">
                  <a:moveTo>
                    <a:pt x="28757" y="57515"/>
                  </a:moveTo>
                  <a:cubicBezTo>
                    <a:pt x="12918" y="57515"/>
                    <a:pt x="0" y="44597"/>
                    <a:pt x="0" y="28757"/>
                  </a:cubicBezTo>
                  <a:cubicBezTo>
                    <a:pt x="0" y="12918"/>
                    <a:pt x="12918" y="0"/>
                    <a:pt x="28757" y="0"/>
                  </a:cubicBezTo>
                  <a:cubicBezTo>
                    <a:pt x="44597" y="0"/>
                    <a:pt x="57515" y="12918"/>
                    <a:pt x="57515" y="28757"/>
                  </a:cubicBezTo>
                  <a:cubicBezTo>
                    <a:pt x="57515" y="44597"/>
                    <a:pt x="44597" y="57515"/>
                    <a:pt x="28757" y="57515"/>
                  </a:cubicBezTo>
                  <a:close/>
                  <a:moveTo>
                    <a:pt x="28757" y="7689"/>
                  </a:moveTo>
                  <a:cubicBezTo>
                    <a:pt x="17147" y="7689"/>
                    <a:pt x="7689" y="17147"/>
                    <a:pt x="7689" y="28757"/>
                  </a:cubicBezTo>
                  <a:cubicBezTo>
                    <a:pt x="7689" y="40368"/>
                    <a:pt x="17147" y="49826"/>
                    <a:pt x="28757" y="49826"/>
                  </a:cubicBezTo>
                  <a:cubicBezTo>
                    <a:pt x="40368" y="49826"/>
                    <a:pt x="49826" y="40368"/>
                    <a:pt x="49826" y="28757"/>
                  </a:cubicBezTo>
                  <a:cubicBezTo>
                    <a:pt x="49826" y="17147"/>
                    <a:pt x="40368" y="7689"/>
                    <a:pt x="28757" y="7689"/>
                  </a:cubicBezTo>
                  <a:close/>
                </a:path>
              </a:pathLst>
            </a:custGeom>
            <a:solidFill>
              <a:schemeClr val="bg1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8D4BD85C-CD02-450C-95D3-0BCA35CE747D}"/>
                </a:ext>
              </a:extLst>
            </p:cNvPr>
            <p:cNvSpPr/>
            <p:nvPr/>
          </p:nvSpPr>
          <p:spPr>
            <a:xfrm>
              <a:off x="5743706" y="1452568"/>
              <a:ext cx="57514" cy="57514"/>
            </a:xfrm>
            <a:custGeom>
              <a:avLst/>
              <a:gdLst>
                <a:gd name="connsiteX0" fmla="*/ 28757 w 57514"/>
                <a:gd name="connsiteY0" fmla="*/ 57515 h 57514"/>
                <a:gd name="connsiteX1" fmla="*/ 0 w 57514"/>
                <a:gd name="connsiteY1" fmla="*/ 28757 h 57514"/>
                <a:gd name="connsiteX2" fmla="*/ 28757 w 57514"/>
                <a:gd name="connsiteY2" fmla="*/ 0 h 57514"/>
                <a:gd name="connsiteX3" fmla="*/ 57515 w 57514"/>
                <a:gd name="connsiteY3" fmla="*/ 28757 h 57514"/>
                <a:gd name="connsiteX4" fmla="*/ 28757 w 57514"/>
                <a:gd name="connsiteY4" fmla="*/ 57515 h 57514"/>
                <a:gd name="connsiteX5" fmla="*/ 28757 w 57514"/>
                <a:gd name="connsiteY5" fmla="*/ 7689 h 57514"/>
                <a:gd name="connsiteX6" fmla="*/ 7689 w 57514"/>
                <a:gd name="connsiteY6" fmla="*/ 28757 h 57514"/>
                <a:gd name="connsiteX7" fmla="*/ 28757 w 57514"/>
                <a:gd name="connsiteY7" fmla="*/ 49826 h 57514"/>
                <a:gd name="connsiteX8" fmla="*/ 49826 w 57514"/>
                <a:gd name="connsiteY8" fmla="*/ 28757 h 57514"/>
                <a:gd name="connsiteX9" fmla="*/ 28757 w 57514"/>
                <a:gd name="connsiteY9" fmla="*/ 7689 h 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14" h="57514">
                  <a:moveTo>
                    <a:pt x="28757" y="57515"/>
                  </a:moveTo>
                  <a:cubicBezTo>
                    <a:pt x="12918" y="57515"/>
                    <a:pt x="0" y="44597"/>
                    <a:pt x="0" y="28757"/>
                  </a:cubicBezTo>
                  <a:cubicBezTo>
                    <a:pt x="0" y="12918"/>
                    <a:pt x="12918" y="0"/>
                    <a:pt x="28757" y="0"/>
                  </a:cubicBezTo>
                  <a:cubicBezTo>
                    <a:pt x="44597" y="0"/>
                    <a:pt x="57515" y="12918"/>
                    <a:pt x="57515" y="28757"/>
                  </a:cubicBezTo>
                  <a:cubicBezTo>
                    <a:pt x="57515" y="44674"/>
                    <a:pt x="44597" y="57515"/>
                    <a:pt x="28757" y="57515"/>
                  </a:cubicBezTo>
                  <a:close/>
                  <a:moveTo>
                    <a:pt x="28757" y="7689"/>
                  </a:moveTo>
                  <a:cubicBezTo>
                    <a:pt x="17147" y="7689"/>
                    <a:pt x="7689" y="17147"/>
                    <a:pt x="7689" y="28757"/>
                  </a:cubicBezTo>
                  <a:cubicBezTo>
                    <a:pt x="7689" y="40368"/>
                    <a:pt x="17147" y="49826"/>
                    <a:pt x="28757" y="49826"/>
                  </a:cubicBezTo>
                  <a:cubicBezTo>
                    <a:pt x="40368" y="49826"/>
                    <a:pt x="49826" y="40368"/>
                    <a:pt x="49826" y="28757"/>
                  </a:cubicBezTo>
                  <a:cubicBezTo>
                    <a:pt x="49826" y="17147"/>
                    <a:pt x="40368" y="7689"/>
                    <a:pt x="28757" y="7689"/>
                  </a:cubicBezTo>
                  <a:close/>
                </a:path>
              </a:pathLst>
            </a:custGeom>
            <a:solidFill>
              <a:schemeClr val="bg1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62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4961161" y="502880"/>
              <a:ext cx="216344" cy="371392"/>
              <a:chOff x="4961161" y="502880"/>
              <a:chExt cx="216344" cy="371392"/>
            </a:xfrm>
            <a:solidFill>
              <a:srgbClr val="000000"/>
            </a:solidFill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E500DA1-2E62-4478-AF60-0303912C6C54}"/>
                  </a:ext>
                </a:extLst>
              </p:cNvPr>
              <p:cNvSpPr/>
              <p:nvPr/>
            </p:nvSpPr>
            <p:spPr>
              <a:xfrm>
                <a:off x="4961161" y="502880"/>
                <a:ext cx="216344" cy="371392"/>
              </a:xfrm>
              <a:custGeom>
                <a:avLst/>
                <a:gdLst>
                  <a:gd name="connsiteX0" fmla="*/ 202859 w 216344"/>
                  <a:gd name="connsiteY0" fmla="*/ 209837 h 371392"/>
                  <a:gd name="connsiteX1" fmla="*/ 146267 w 216344"/>
                  <a:gd name="connsiteY1" fmla="*/ 0 h 371392"/>
                  <a:gd name="connsiteX2" fmla="*/ 120508 w 216344"/>
                  <a:gd name="connsiteY2" fmla="*/ 27989 h 371392"/>
                  <a:gd name="connsiteX3" fmla="*/ 130043 w 216344"/>
                  <a:gd name="connsiteY3" fmla="*/ 155936 h 371392"/>
                  <a:gd name="connsiteX4" fmla="*/ 5940 w 216344"/>
                  <a:gd name="connsiteY4" fmla="*/ 211683 h 371392"/>
                  <a:gd name="connsiteX5" fmla="*/ 29084 w 216344"/>
                  <a:gd name="connsiteY5" fmla="*/ 263431 h 371392"/>
                  <a:gd name="connsiteX6" fmla="*/ 81216 w 216344"/>
                  <a:gd name="connsiteY6" fmla="*/ 366081 h 371392"/>
                  <a:gd name="connsiteX7" fmla="*/ 171180 w 216344"/>
                  <a:gd name="connsiteY7" fmla="*/ 362390 h 371392"/>
                  <a:gd name="connsiteX8" fmla="*/ 202859 w 216344"/>
                  <a:gd name="connsiteY8" fmla="*/ 209837 h 37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344" h="371392">
                    <a:moveTo>
                      <a:pt x="202859" y="209837"/>
                    </a:moveTo>
                    <a:cubicBezTo>
                      <a:pt x="186097" y="139943"/>
                      <a:pt x="157416" y="34601"/>
                      <a:pt x="146267" y="0"/>
                    </a:cubicBezTo>
                    <a:cubicBezTo>
                      <a:pt x="132349" y="0"/>
                      <a:pt x="122200" y="14225"/>
                      <a:pt x="120508" y="27989"/>
                    </a:cubicBezTo>
                    <a:cubicBezTo>
                      <a:pt x="118817" y="41752"/>
                      <a:pt x="129351" y="116721"/>
                      <a:pt x="130043" y="155936"/>
                    </a:cubicBezTo>
                    <a:cubicBezTo>
                      <a:pt x="86445" y="161626"/>
                      <a:pt x="28085" y="184770"/>
                      <a:pt x="5940" y="211683"/>
                    </a:cubicBezTo>
                    <a:cubicBezTo>
                      <a:pt x="-13283" y="238979"/>
                      <a:pt x="19472" y="259586"/>
                      <a:pt x="29084" y="263431"/>
                    </a:cubicBezTo>
                    <a:cubicBezTo>
                      <a:pt x="31468" y="275118"/>
                      <a:pt x="56073" y="357623"/>
                      <a:pt x="81216" y="366081"/>
                    </a:cubicBezTo>
                    <a:cubicBezTo>
                      <a:pt x="108667" y="375231"/>
                      <a:pt x="144575" y="371617"/>
                      <a:pt x="171180" y="362390"/>
                    </a:cubicBezTo>
                    <a:cubicBezTo>
                      <a:pt x="199783" y="327481"/>
                      <a:pt x="236614" y="234519"/>
                      <a:pt x="202859" y="209837"/>
                    </a:cubicBezTo>
                    <a:close/>
                  </a:path>
                </a:pathLst>
              </a:custGeom>
              <a:solidFill>
                <a:srgbClr val="F9B09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A4105560-9912-44C0-9455-4D149E0EC425}"/>
                  </a:ext>
                </a:extLst>
              </p:cNvPr>
              <p:cNvSpPr/>
              <p:nvPr/>
            </p:nvSpPr>
            <p:spPr>
              <a:xfrm>
                <a:off x="5066299" y="686065"/>
                <a:ext cx="100352" cy="171592"/>
              </a:xfrm>
              <a:custGeom>
                <a:avLst/>
                <a:gdLst>
                  <a:gd name="connsiteX0" fmla="*/ 52893 w 100352"/>
                  <a:gd name="connsiteY0" fmla="*/ 171593 h 171592"/>
                  <a:gd name="connsiteX1" fmla="*/ 52586 w 100352"/>
                  <a:gd name="connsiteY1" fmla="*/ 171593 h 171592"/>
                  <a:gd name="connsiteX2" fmla="*/ 37746 w 100352"/>
                  <a:gd name="connsiteY2" fmla="*/ 165211 h 171592"/>
                  <a:gd name="connsiteX3" fmla="*/ 10065 w 100352"/>
                  <a:gd name="connsiteY3" fmla="*/ 114309 h 171592"/>
                  <a:gd name="connsiteX4" fmla="*/ 41821 w 100352"/>
                  <a:gd name="connsiteY4" fmla="*/ 60946 h 171592"/>
                  <a:gd name="connsiteX5" fmla="*/ 14217 w 100352"/>
                  <a:gd name="connsiteY5" fmla="*/ 37571 h 171592"/>
                  <a:gd name="connsiteX6" fmla="*/ 2375 w 100352"/>
                  <a:gd name="connsiteY6" fmla="*/ 23269 h 171592"/>
                  <a:gd name="connsiteX7" fmla="*/ 3067 w 100352"/>
                  <a:gd name="connsiteY7" fmla="*/ 2970 h 171592"/>
                  <a:gd name="connsiteX8" fmla="*/ 5682 w 100352"/>
                  <a:gd name="connsiteY8" fmla="*/ 1355 h 171592"/>
                  <a:gd name="connsiteX9" fmla="*/ 98644 w 100352"/>
                  <a:gd name="connsiteY9" fmla="*/ 22269 h 171592"/>
                  <a:gd name="connsiteX10" fmla="*/ 99720 w 100352"/>
                  <a:gd name="connsiteY10" fmla="*/ 27575 h 171592"/>
                  <a:gd name="connsiteX11" fmla="*/ 94415 w 100352"/>
                  <a:gd name="connsiteY11" fmla="*/ 28651 h 171592"/>
                  <a:gd name="connsiteX12" fmla="*/ 8681 w 100352"/>
                  <a:gd name="connsiteY12" fmla="*/ 8660 h 171592"/>
                  <a:gd name="connsiteX13" fmla="*/ 9373 w 100352"/>
                  <a:gd name="connsiteY13" fmla="*/ 19809 h 171592"/>
                  <a:gd name="connsiteX14" fmla="*/ 19522 w 100352"/>
                  <a:gd name="connsiteY14" fmla="*/ 31727 h 171592"/>
                  <a:gd name="connsiteX15" fmla="*/ 50202 w 100352"/>
                  <a:gd name="connsiteY15" fmla="*/ 57409 h 171592"/>
                  <a:gd name="connsiteX16" fmla="*/ 51740 w 100352"/>
                  <a:gd name="connsiteY16" fmla="*/ 60254 h 171592"/>
                  <a:gd name="connsiteX17" fmla="*/ 50510 w 100352"/>
                  <a:gd name="connsiteY17" fmla="*/ 63253 h 171592"/>
                  <a:gd name="connsiteX18" fmla="*/ 17907 w 100352"/>
                  <a:gd name="connsiteY18" fmla="*/ 114539 h 171592"/>
                  <a:gd name="connsiteX19" fmla="*/ 42436 w 100352"/>
                  <a:gd name="connsiteY19" fmla="*/ 158752 h 171592"/>
                  <a:gd name="connsiteX20" fmla="*/ 53508 w 100352"/>
                  <a:gd name="connsiteY20" fmla="*/ 163750 h 171592"/>
                  <a:gd name="connsiteX21" fmla="*/ 56969 w 100352"/>
                  <a:gd name="connsiteY21" fmla="*/ 167902 h 171592"/>
                  <a:gd name="connsiteX22" fmla="*/ 52893 w 100352"/>
                  <a:gd name="connsiteY22" fmla="*/ 171593 h 17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0352" h="171592">
                    <a:moveTo>
                      <a:pt x="52893" y="171593"/>
                    </a:moveTo>
                    <a:cubicBezTo>
                      <a:pt x="52816" y="171593"/>
                      <a:pt x="52663" y="171593"/>
                      <a:pt x="52586" y="171593"/>
                    </a:cubicBezTo>
                    <a:cubicBezTo>
                      <a:pt x="46588" y="171054"/>
                      <a:pt x="41513" y="167902"/>
                      <a:pt x="37746" y="165211"/>
                    </a:cubicBezTo>
                    <a:cubicBezTo>
                      <a:pt x="19676" y="152293"/>
                      <a:pt x="9065" y="132763"/>
                      <a:pt x="10065" y="114309"/>
                    </a:cubicBezTo>
                    <a:cubicBezTo>
                      <a:pt x="11141" y="93086"/>
                      <a:pt x="25981" y="76247"/>
                      <a:pt x="41821" y="60946"/>
                    </a:cubicBezTo>
                    <a:cubicBezTo>
                      <a:pt x="32363" y="53564"/>
                      <a:pt x="23059" y="45721"/>
                      <a:pt x="14217" y="37571"/>
                    </a:cubicBezTo>
                    <a:cubicBezTo>
                      <a:pt x="9526" y="33265"/>
                      <a:pt x="5067" y="28959"/>
                      <a:pt x="2375" y="23269"/>
                    </a:cubicBezTo>
                    <a:cubicBezTo>
                      <a:pt x="-1008" y="16195"/>
                      <a:pt x="-777" y="8429"/>
                      <a:pt x="3067" y="2970"/>
                    </a:cubicBezTo>
                    <a:cubicBezTo>
                      <a:pt x="3683" y="2124"/>
                      <a:pt x="4605" y="1509"/>
                      <a:pt x="5682" y="1355"/>
                    </a:cubicBezTo>
                    <a:cubicBezTo>
                      <a:pt x="37899" y="-3336"/>
                      <a:pt x="71809" y="4277"/>
                      <a:pt x="98644" y="22269"/>
                    </a:cubicBezTo>
                    <a:cubicBezTo>
                      <a:pt x="100412" y="23423"/>
                      <a:pt x="100874" y="25806"/>
                      <a:pt x="99720" y="27575"/>
                    </a:cubicBezTo>
                    <a:cubicBezTo>
                      <a:pt x="98567" y="29343"/>
                      <a:pt x="96183" y="29805"/>
                      <a:pt x="94415" y="28651"/>
                    </a:cubicBezTo>
                    <a:cubicBezTo>
                      <a:pt x="69579" y="11966"/>
                      <a:pt x="38438" y="4738"/>
                      <a:pt x="8681" y="8660"/>
                    </a:cubicBezTo>
                    <a:cubicBezTo>
                      <a:pt x="7297" y="11735"/>
                      <a:pt x="7527" y="15964"/>
                      <a:pt x="9373" y="19809"/>
                    </a:cubicBezTo>
                    <a:cubicBezTo>
                      <a:pt x="11526" y="24268"/>
                      <a:pt x="15216" y="27882"/>
                      <a:pt x="19522" y="31727"/>
                    </a:cubicBezTo>
                    <a:cubicBezTo>
                      <a:pt x="29364" y="40723"/>
                      <a:pt x="39668" y="49335"/>
                      <a:pt x="50202" y="57409"/>
                    </a:cubicBezTo>
                    <a:cubicBezTo>
                      <a:pt x="51125" y="58101"/>
                      <a:pt x="51663" y="59100"/>
                      <a:pt x="51740" y="60254"/>
                    </a:cubicBezTo>
                    <a:cubicBezTo>
                      <a:pt x="51817" y="61407"/>
                      <a:pt x="51355" y="62484"/>
                      <a:pt x="50510" y="63253"/>
                    </a:cubicBezTo>
                    <a:cubicBezTo>
                      <a:pt x="34593" y="78323"/>
                      <a:pt x="18907" y="94778"/>
                      <a:pt x="17907" y="114539"/>
                    </a:cubicBezTo>
                    <a:cubicBezTo>
                      <a:pt x="16908" y="133455"/>
                      <a:pt x="29903" y="149832"/>
                      <a:pt x="42436" y="158752"/>
                    </a:cubicBezTo>
                    <a:cubicBezTo>
                      <a:pt x="45435" y="160905"/>
                      <a:pt x="49356" y="163365"/>
                      <a:pt x="53508" y="163750"/>
                    </a:cubicBezTo>
                    <a:cubicBezTo>
                      <a:pt x="55585" y="163904"/>
                      <a:pt x="57199" y="165826"/>
                      <a:pt x="56969" y="167902"/>
                    </a:cubicBezTo>
                    <a:cubicBezTo>
                      <a:pt x="56507" y="170132"/>
                      <a:pt x="54892" y="171593"/>
                      <a:pt x="52893" y="171593"/>
                    </a:cubicBezTo>
                    <a:close/>
                  </a:path>
                </a:pathLst>
              </a:custGeom>
              <a:solidFill>
                <a:srgbClr val="DB837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C19BC0C2-0B68-4377-98B9-077F21832DD4}"/>
                  </a:ext>
                </a:extLst>
              </p:cNvPr>
              <p:cNvSpPr/>
              <p:nvPr/>
            </p:nvSpPr>
            <p:spPr>
              <a:xfrm>
                <a:off x="4998789" y="727308"/>
                <a:ext cx="84790" cy="44923"/>
              </a:xfrm>
              <a:custGeom>
                <a:avLst/>
                <a:gdLst>
                  <a:gd name="connsiteX0" fmla="*/ 3836 w 84790"/>
                  <a:gd name="connsiteY0" fmla="*/ 44923 h 44923"/>
                  <a:gd name="connsiteX1" fmla="*/ 530 w 84790"/>
                  <a:gd name="connsiteY1" fmla="*/ 43001 h 44923"/>
                  <a:gd name="connsiteX2" fmla="*/ 1914 w 84790"/>
                  <a:gd name="connsiteY2" fmla="*/ 37772 h 44923"/>
                  <a:gd name="connsiteX3" fmla="*/ 79651 w 84790"/>
                  <a:gd name="connsiteY3" fmla="*/ 249 h 44923"/>
                  <a:gd name="connsiteX4" fmla="*/ 84572 w 84790"/>
                  <a:gd name="connsiteY4" fmla="*/ 2556 h 44923"/>
                  <a:gd name="connsiteX5" fmla="*/ 82265 w 84790"/>
                  <a:gd name="connsiteY5" fmla="*/ 7477 h 44923"/>
                  <a:gd name="connsiteX6" fmla="*/ 5835 w 84790"/>
                  <a:gd name="connsiteY6" fmla="*/ 44462 h 44923"/>
                  <a:gd name="connsiteX7" fmla="*/ 3836 w 84790"/>
                  <a:gd name="connsiteY7" fmla="*/ 44923 h 4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90" h="44923">
                    <a:moveTo>
                      <a:pt x="3836" y="44923"/>
                    </a:moveTo>
                    <a:cubicBezTo>
                      <a:pt x="2529" y="44923"/>
                      <a:pt x="1222" y="44231"/>
                      <a:pt x="530" y="43001"/>
                    </a:cubicBezTo>
                    <a:cubicBezTo>
                      <a:pt x="-547" y="41156"/>
                      <a:pt x="68" y="38849"/>
                      <a:pt x="1914" y="37772"/>
                    </a:cubicBezTo>
                    <a:cubicBezTo>
                      <a:pt x="31132" y="20779"/>
                      <a:pt x="57276" y="8169"/>
                      <a:pt x="79651" y="249"/>
                    </a:cubicBezTo>
                    <a:cubicBezTo>
                      <a:pt x="81650" y="-520"/>
                      <a:pt x="83880" y="557"/>
                      <a:pt x="84572" y="2556"/>
                    </a:cubicBezTo>
                    <a:cubicBezTo>
                      <a:pt x="85264" y="4555"/>
                      <a:pt x="84265" y="6785"/>
                      <a:pt x="82265" y="7477"/>
                    </a:cubicBezTo>
                    <a:cubicBezTo>
                      <a:pt x="60351" y="15320"/>
                      <a:pt x="34593" y="27700"/>
                      <a:pt x="5835" y="44462"/>
                    </a:cubicBezTo>
                    <a:cubicBezTo>
                      <a:pt x="5143" y="44770"/>
                      <a:pt x="4528" y="44923"/>
                      <a:pt x="3836" y="44923"/>
                    </a:cubicBezTo>
                    <a:close/>
                  </a:path>
                </a:pathLst>
              </a:custGeom>
              <a:solidFill>
                <a:srgbClr val="DB8370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737F2C95-08EF-4452-A8C9-8AC4A7FBA34D}"/>
                </a:ext>
              </a:extLst>
            </p:cNvPr>
            <p:cNvSpPr/>
            <p:nvPr/>
          </p:nvSpPr>
          <p:spPr>
            <a:xfrm>
              <a:off x="5028691" y="849584"/>
              <a:ext cx="131253" cy="99651"/>
            </a:xfrm>
            <a:custGeom>
              <a:avLst/>
              <a:gdLst>
                <a:gd name="connsiteX0" fmla="*/ 12995 w 131253"/>
                <a:gd name="connsiteY0" fmla="*/ 25759 h 99651"/>
                <a:gd name="connsiteX1" fmla="*/ 119105 w 131253"/>
                <a:gd name="connsiteY1" fmla="*/ 0 h 99651"/>
                <a:gd name="connsiteX2" fmla="*/ 131254 w 131253"/>
                <a:gd name="connsiteY2" fmla="*/ 67511 h 99651"/>
                <a:gd name="connsiteX3" fmla="*/ 0 w 131253"/>
                <a:gd name="connsiteY3" fmla="*/ 99651 h 99651"/>
                <a:gd name="connsiteX4" fmla="*/ 12995 w 131253"/>
                <a:gd name="connsiteY4" fmla="*/ 25759 h 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3" h="99651">
                  <a:moveTo>
                    <a:pt x="12995" y="25759"/>
                  </a:moveTo>
                  <a:lnTo>
                    <a:pt x="119105" y="0"/>
                  </a:lnTo>
                  <a:cubicBezTo>
                    <a:pt x="122642" y="22683"/>
                    <a:pt x="126717" y="45212"/>
                    <a:pt x="131254" y="67511"/>
                  </a:cubicBezTo>
                  <a:lnTo>
                    <a:pt x="0" y="99651"/>
                  </a:lnTo>
                  <a:cubicBezTo>
                    <a:pt x="3845" y="74200"/>
                    <a:pt x="8381" y="49518"/>
                    <a:pt x="12995" y="25759"/>
                  </a:cubicBezTo>
                  <a:close/>
                </a:path>
              </a:pathLst>
            </a:custGeom>
            <a:solidFill>
              <a:srgbClr val="FFFFFF"/>
            </a:solidFill>
            <a:ln w="7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7" name="Graphic 2">
            <a:extLst>
              <a:ext uri="{FF2B5EF4-FFF2-40B4-BE49-F238E27FC236}">
                <a16:creationId xmlns:a16="http://schemas.microsoft.com/office/drawing/2014/main" id="{8DACB13A-F84A-412A-BFB5-497537E134A3}"/>
              </a:ext>
            </a:extLst>
          </p:cNvPr>
          <p:cNvGrpSpPr/>
          <p:nvPr/>
        </p:nvGrpSpPr>
        <p:grpSpPr>
          <a:xfrm>
            <a:off x="2191399" y="1440379"/>
            <a:ext cx="2385938" cy="1504356"/>
            <a:chOff x="2191399" y="1440379"/>
            <a:chExt cx="2385938" cy="1504356"/>
          </a:xfrm>
          <a:solidFill>
            <a:srgbClr val="000000"/>
          </a:solidFill>
        </p:grpSpPr>
        <p:grpSp>
          <p:nvGrpSpPr>
            <p:cNvPr id="568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4242398" y="1791044"/>
              <a:ext cx="334939" cy="390070"/>
              <a:chOff x="4242398" y="1791044"/>
              <a:chExt cx="334939" cy="390070"/>
            </a:xfrm>
            <a:solidFill>
              <a:srgbClr val="000000"/>
            </a:solidFill>
          </p:grpSpPr>
          <p:grpSp>
            <p:nvGrpSpPr>
              <p:cNvPr id="569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4242398" y="1808191"/>
                <a:ext cx="334939" cy="372924"/>
                <a:chOff x="4242398" y="1808191"/>
                <a:chExt cx="334939" cy="372924"/>
              </a:xfrm>
              <a:solidFill>
                <a:srgbClr val="000000"/>
              </a:solidFill>
            </p:grpSpPr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1013C9AB-61EC-4528-979A-DA51998E06BA}"/>
                    </a:ext>
                  </a:extLst>
                </p:cNvPr>
                <p:cNvSpPr/>
                <p:nvPr/>
              </p:nvSpPr>
              <p:spPr>
                <a:xfrm>
                  <a:off x="4242398" y="1808191"/>
                  <a:ext cx="70970" cy="372924"/>
                </a:xfrm>
                <a:custGeom>
                  <a:avLst/>
                  <a:gdLst>
                    <a:gd name="connsiteX0" fmla="*/ 11534 w 70970"/>
                    <a:gd name="connsiteY0" fmla="*/ 372924 h 372924"/>
                    <a:gd name="connsiteX1" fmla="*/ 0 w 70970"/>
                    <a:gd name="connsiteY1" fmla="*/ 372924 h 372924"/>
                    <a:gd name="connsiteX2" fmla="*/ 59437 w 70970"/>
                    <a:gd name="connsiteY2" fmla="*/ 0 h 372924"/>
                    <a:gd name="connsiteX3" fmla="*/ 70971 w 70970"/>
                    <a:gd name="connsiteY3" fmla="*/ 0 h 37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0" h="372924">
                      <a:moveTo>
                        <a:pt x="11534" y="372924"/>
                      </a:moveTo>
                      <a:lnTo>
                        <a:pt x="0" y="372924"/>
                      </a:lnTo>
                      <a:lnTo>
                        <a:pt x="59437" y="0"/>
                      </a:lnTo>
                      <a:lnTo>
                        <a:pt x="709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2D2D4ADB-A642-4B07-B1B4-3CC160969E3D}"/>
                    </a:ext>
                  </a:extLst>
                </p:cNvPr>
                <p:cNvSpPr/>
                <p:nvPr/>
              </p:nvSpPr>
              <p:spPr>
                <a:xfrm>
                  <a:off x="4299374" y="1808191"/>
                  <a:ext cx="13994" cy="23067"/>
                </a:xfrm>
                <a:custGeom>
                  <a:avLst/>
                  <a:gdLst>
                    <a:gd name="connsiteX0" fmla="*/ 10303 w 13994"/>
                    <a:gd name="connsiteY0" fmla="*/ 23067 h 23067"/>
                    <a:gd name="connsiteX1" fmla="*/ 0 w 13994"/>
                    <a:gd name="connsiteY1" fmla="*/ 15378 h 23067"/>
                    <a:gd name="connsiteX2" fmla="*/ 2460 w 13994"/>
                    <a:gd name="connsiteY2" fmla="*/ 0 h 23067"/>
                    <a:gd name="connsiteX3" fmla="*/ 13994 w 13994"/>
                    <a:gd name="connsiteY3" fmla="*/ 0 h 2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4" h="23067">
                      <a:moveTo>
                        <a:pt x="10303" y="23067"/>
                      </a:moveTo>
                      <a:lnTo>
                        <a:pt x="0" y="15378"/>
                      </a:lnTo>
                      <a:lnTo>
                        <a:pt x="2460" y="0"/>
                      </a:lnTo>
                      <a:lnTo>
                        <a:pt x="13994" y="0"/>
                      </a:lnTo>
                      <a:close/>
                    </a:path>
                  </a:pathLst>
                </a:custGeom>
                <a:solidFill>
                  <a:srgbClr val="B3E0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D0BADEF7-58C8-477D-BFCC-326749FCDF56}"/>
                    </a:ext>
                  </a:extLst>
                </p:cNvPr>
                <p:cNvSpPr/>
                <p:nvPr/>
              </p:nvSpPr>
              <p:spPr>
                <a:xfrm>
                  <a:off x="4506366" y="1808191"/>
                  <a:ext cx="70971" cy="372924"/>
                </a:xfrm>
                <a:custGeom>
                  <a:avLst/>
                  <a:gdLst>
                    <a:gd name="connsiteX0" fmla="*/ 59437 w 70971"/>
                    <a:gd name="connsiteY0" fmla="*/ 372924 h 372924"/>
                    <a:gd name="connsiteX1" fmla="*/ 70971 w 70971"/>
                    <a:gd name="connsiteY1" fmla="*/ 372924 h 372924"/>
                    <a:gd name="connsiteX2" fmla="*/ 11534 w 70971"/>
                    <a:gd name="connsiteY2" fmla="*/ 0 h 372924"/>
                    <a:gd name="connsiteX3" fmla="*/ 0 w 70971"/>
                    <a:gd name="connsiteY3" fmla="*/ 0 h 37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1" h="372924">
                      <a:moveTo>
                        <a:pt x="59437" y="372924"/>
                      </a:moveTo>
                      <a:lnTo>
                        <a:pt x="70971" y="372924"/>
                      </a:lnTo>
                      <a:lnTo>
                        <a:pt x="115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CAB5ECE0-2C4E-4121-BD35-D158B64499AB}"/>
                    </a:ext>
                  </a:extLst>
                </p:cNvPr>
                <p:cNvSpPr/>
                <p:nvPr/>
              </p:nvSpPr>
              <p:spPr>
                <a:xfrm>
                  <a:off x="4506366" y="1808191"/>
                  <a:ext cx="13994" cy="23067"/>
                </a:xfrm>
                <a:custGeom>
                  <a:avLst/>
                  <a:gdLst>
                    <a:gd name="connsiteX0" fmla="*/ 3691 w 13994"/>
                    <a:gd name="connsiteY0" fmla="*/ 23067 h 23067"/>
                    <a:gd name="connsiteX1" fmla="*/ 13994 w 13994"/>
                    <a:gd name="connsiteY1" fmla="*/ 15378 h 23067"/>
                    <a:gd name="connsiteX2" fmla="*/ 11534 w 13994"/>
                    <a:gd name="connsiteY2" fmla="*/ 0 h 23067"/>
                    <a:gd name="connsiteX3" fmla="*/ 0 w 13994"/>
                    <a:gd name="connsiteY3" fmla="*/ 0 h 2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4" h="23067">
                      <a:moveTo>
                        <a:pt x="3691" y="23067"/>
                      </a:moveTo>
                      <a:lnTo>
                        <a:pt x="13994" y="15378"/>
                      </a:lnTo>
                      <a:lnTo>
                        <a:pt x="115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E0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D8B8EB20-B9F1-41C6-B20B-55B3E8855AF1}"/>
                  </a:ext>
                </a:extLst>
              </p:cNvPr>
              <p:cNvSpPr/>
              <p:nvPr/>
            </p:nvSpPr>
            <p:spPr>
              <a:xfrm>
                <a:off x="4253624" y="1791044"/>
                <a:ext cx="312487" cy="17223"/>
              </a:xfrm>
              <a:custGeom>
                <a:avLst/>
                <a:gdLst>
                  <a:gd name="connsiteX0" fmla="*/ 303875 w 312487"/>
                  <a:gd name="connsiteY0" fmla="*/ 17224 h 17223"/>
                  <a:gd name="connsiteX1" fmla="*/ 8612 w 312487"/>
                  <a:gd name="connsiteY1" fmla="*/ 17224 h 17223"/>
                  <a:gd name="connsiteX2" fmla="*/ 0 w 312487"/>
                  <a:gd name="connsiteY2" fmla="*/ 8612 h 17223"/>
                  <a:gd name="connsiteX3" fmla="*/ 8612 w 312487"/>
                  <a:gd name="connsiteY3" fmla="*/ 0 h 17223"/>
                  <a:gd name="connsiteX4" fmla="*/ 303875 w 312487"/>
                  <a:gd name="connsiteY4" fmla="*/ 0 h 17223"/>
                  <a:gd name="connsiteX5" fmla="*/ 312487 w 312487"/>
                  <a:gd name="connsiteY5" fmla="*/ 8612 h 17223"/>
                  <a:gd name="connsiteX6" fmla="*/ 303875 w 312487"/>
                  <a:gd name="connsiteY6" fmla="*/ 17224 h 1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487" h="17223">
                    <a:moveTo>
                      <a:pt x="303875" y="17224"/>
                    </a:moveTo>
                    <a:lnTo>
                      <a:pt x="8612" y="17224"/>
                    </a:lnTo>
                    <a:cubicBezTo>
                      <a:pt x="3845" y="17224"/>
                      <a:pt x="0" y="13379"/>
                      <a:pt x="0" y="8612"/>
                    </a:cubicBezTo>
                    <a:cubicBezTo>
                      <a:pt x="0" y="3845"/>
                      <a:pt x="3845" y="0"/>
                      <a:pt x="8612" y="0"/>
                    </a:cubicBezTo>
                    <a:lnTo>
                      <a:pt x="303875" y="0"/>
                    </a:lnTo>
                    <a:cubicBezTo>
                      <a:pt x="308643" y="0"/>
                      <a:pt x="312487" y="3845"/>
                      <a:pt x="312487" y="8612"/>
                    </a:cubicBezTo>
                    <a:cubicBezTo>
                      <a:pt x="312487" y="13379"/>
                      <a:pt x="308643" y="17224"/>
                      <a:pt x="303875" y="1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75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4123719" y="1440379"/>
              <a:ext cx="403224" cy="740736"/>
              <a:chOff x="4123719" y="1440379"/>
              <a:chExt cx="403224" cy="740736"/>
            </a:xfrm>
            <a:solidFill>
              <a:srgbClr val="000000"/>
            </a:solidFill>
          </p:grpSpPr>
          <p:grpSp>
            <p:nvGrpSpPr>
              <p:cNvPr id="57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4272770" y="1675630"/>
                <a:ext cx="254173" cy="114645"/>
                <a:chOff x="4272770" y="1675630"/>
                <a:chExt cx="254173" cy="114645"/>
              </a:xfrm>
              <a:solidFill>
                <a:srgbClr val="000000"/>
              </a:solidFill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C329C88C-49A7-437F-96CD-4584A88A0D82}"/>
                    </a:ext>
                  </a:extLst>
                </p:cNvPr>
                <p:cNvSpPr/>
                <p:nvPr/>
              </p:nvSpPr>
              <p:spPr>
                <a:xfrm>
                  <a:off x="4340618" y="1675630"/>
                  <a:ext cx="186325" cy="114645"/>
                </a:xfrm>
                <a:custGeom>
                  <a:avLst/>
                  <a:gdLst>
                    <a:gd name="connsiteX0" fmla="*/ 148832 w 186325"/>
                    <a:gd name="connsiteY0" fmla="*/ 114645 h 114645"/>
                    <a:gd name="connsiteX1" fmla="*/ 6045 w 186325"/>
                    <a:gd name="connsiteY1" fmla="*/ 114645 h 114645"/>
                    <a:gd name="connsiteX2" fmla="*/ 278 w 186325"/>
                    <a:gd name="connsiteY2" fmla="*/ 106726 h 114645"/>
                    <a:gd name="connsiteX3" fmla="*/ 27421 w 186325"/>
                    <a:gd name="connsiteY3" fmla="*/ 7920 h 114645"/>
                    <a:gd name="connsiteX4" fmla="*/ 37493 w 186325"/>
                    <a:gd name="connsiteY4" fmla="*/ 0 h 114645"/>
                    <a:gd name="connsiteX5" fmla="*/ 180281 w 186325"/>
                    <a:gd name="connsiteY5" fmla="*/ 0 h 114645"/>
                    <a:gd name="connsiteX6" fmla="*/ 186048 w 186325"/>
                    <a:gd name="connsiteY6" fmla="*/ 7920 h 114645"/>
                    <a:gd name="connsiteX7" fmla="*/ 158905 w 186325"/>
                    <a:gd name="connsiteY7" fmla="*/ 106726 h 114645"/>
                    <a:gd name="connsiteX8" fmla="*/ 148832 w 186325"/>
                    <a:gd name="connsiteY8" fmla="*/ 114645 h 114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325" h="114645">
                      <a:moveTo>
                        <a:pt x="148832" y="114645"/>
                      </a:moveTo>
                      <a:lnTo>
                        <a:pt x="6045" y="114645"/>
                      </a:lnTo>
                      <a:cubicBezTo>
                        <a:pt x="1662" y="114645"/>
                        <a:pt x="-876" y="111108"/>
                        <a:pt x="278" y="106726"/>
                      </a:cubicBezTo>
                      <a:lnTo>
                        <a:pt x="27421" y="7920"/>
                      </a:lnTo>
                      <a:cubicBezTo>
                        <a:pt x="28651" y="3537"/>
                        <a:pt x="33110" y="0"/>
                        <a:pt x="37493" y="0"/>
                      </a:cubicBezTo>
                      <a:lnTo>
                        <a:pt x="180281" y="0"/>
                      </a:lnTo>
                      <a:cubicBezTo>
                        <a:pt x="184664" y="0"/>
                        <a:pt x="187201" y="3537"/>
                        <a:pt x="186048" y="7920"/>
                      </a:cubicBezTo>
                      <a:lnTo>
                        <a:pt x="158905" y="106726"/>
                      </a:lnTo>
                      <a:cubicBezTo>
                        <a:pt x="157752" y="111108"/>
                        <a:pt x="153215" y="114645"/>
                        <a:pt x="148832" y="114645"/>
                      </a:cubicBezTo>
                      <a:close/>
                    </a:path>
                  </a:pathLst>
                </a:custGeom>
                <a:solidFill>
                  <a:srgbClr val="A1AEB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BF2C954D-293E-44ED-AB42-D69E92BE9960}"/>
                    </a:ext>
                  </a:extLst>
                </p:cNvPr>
                <p:cNvSpPr/>
                <p:nvPr/>
              </p:nvSpPr>
              <p:spPr>
                <a:xfrm>
                  <a:off x="4330007" y="1675630"/>
                  <a:ext cx="186325" cy="114645"/>
                </a:xfrm>
                <a:custGeom>
                  <a:avLst/>
                  <a:gdLst>
                    <a:gd name="connsiteX0" fmla="*/ 148832 w 186325"/>
                    <a:gd name="connsiteY0" fmla="*/ 114645 h 114645"/>
                    <a:gd name="connsiteX1" fmla="*/ 6045 w 186325"/>
                    <a:gd name="connsiteY1" fmla="*/ 114645 h 114645"/>
                    <a:gd name="connsiteX2" fmla="*/ 278 w 186325"/>
                    <a:gd name="connsiteY2" fmla="*/ 106726 h 114645"/>
                    <a:gd name="connsiteX3" fmla="*/ 27421 w 186325"/>
                    <a:gd name="connsiteY3" fmla="*/ 7920 h 114645"/>
                    <a:gd name="connsiteX4" fmla="*/ 37493 w 186325"/>
                    <a:gd name="connsiteY4" fmla="*/ 0 h 114645"/>
                    <a:gd name="connsiteX5" fmla="*/ 180281 w 186325"/>
                    <a:gd name="connsiteY5" fmla="*/ 0 h 114645"/>
                    <a:gd name="connsiteX6" fmla="*/ 186048 w 186325"/>
                    <a:gd name="connsiteY6" fmla="*/ 7920 h 114645"/>
                    <a:gd name="connsiteX7" fmla="*/ 158905 w 186325"/>
                    <a:gd name="connsiteY7" fmla="*/ 106726 h 114645"/>
                    <a:gd name="connsiteX8" fmla="*/ 148832 w 186325"/>
                    <a:gd name="connsiteY8" fmla="*/ 114645 h 114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325" h="114645">
                      <a:moveTo>
                        <a:pt x="148832" y="114645"/>
                      </a:moveTo>
                      <a:lnTo>
                        <a:pt x="6045" y="114645"/>
                      </a:lnTo>
                      <a:cubicBezTo>
                        <a:pt x="1662" y="114645"/>
                        <a:pt x="-876" y="111108"/>
                        <a:pt x="278" y="106726"/>
                      </a:cubicBezTo>
                      <a:lnTo>
                        <a:pt x="27421" y="7920"/>
                      </a:lnTo>
                      <a:cubicBezTo>
                        <a:pt x="28651" y="3537"/>
                        <a:pt x="33110" y="0"/>
                        <a:pt x="37493" y="0"/>
                      </a:cubicBezTo>
                      <a:lnTo>
                        <a:pt x="180281" y="0"/>
                      </a:lnTo>
                      <a:cubicBezTo>
                        <a:pt x="184664" y="0"/>
                        <a:pt x="187201" y="3537"/>
                        <a:pt x="186048" y="7920"/>
                      </a:cubicBezTo>
                      <a:lnTo>
                        <a:pt x="158905" y="106726"/>
                      </a:lnTo>
                      <a:cubicBezTo>
                        <a:pt x="157675" y="111108"/>
                        <a:pt x="153215" y="114645"/>
                        <a:pt x="148832" y="114645"/>
                      </a:cubicBezTo>
                      <a:close/>
                    </a:path>
                  </a:pathLst>
                </a:custGeom>
                <a:solidFill>
                  <a:srgbClr val="BFD5F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4E3BD1BF-EAD5-42D3-97AC-5874FC9BD0A6}"/>
                    </a:ext>
                  </a:extLst>
                </p:cNvPr>
                <p:cNvSpPr/>
                <p:nvPr/>
              </p:nvSpPr>
              <p:spPr>
                <a:xfrm>
                  <a:off x="4338205" y="1683396"/>
                  <a:ext cx="170007" cy="99190"/>
                </a:xfrm>
                <a:custGeom>
                  <a:avLst/>
                  <a:gdLst>
                    <a:gd name="connsiteX0" fmla="*/ 140635 w 170007"/>
                    <a:gd name="connsiteY0" fmla="*/ 99190 h 99190"/>
                    <a:gd name="connsiteX1" fmla="*/ 143326 w 170007"/>
                    <a:gd name="connsiteY1" fmla="*/ 96960 h 99190"/>
                    <a:gd name="connsiteX2" fmla="*/ 170007 w 170007"/>
                    <a:gd name="connsiteY2" fmla="*/ 0 h 99190"/>
                    <a:gd name="connsiteX3" fmla="*/ 29373 w 170007"/>
                    <a:gd name="connsiteY3" fmla="*/ 0 h 99190"/>
                    <a:gd name="connsiteX4" fmla="*/ 26681 w 170007"/>
                    <a:gd name="connsiteY4" fmla="*/ 2230 h 99190"/>
                    <a:gd name="connsiteX5" fmla="*/ 0 w 170007"/>
                    <a:gd name="connsiteY5" fmla="*/ 99190 h 99190"/>
                    <a:gd name="connsiteX6" fmla="*/ 140635 w 170007"/>
                    <a:gd name="connsiteY6" fmla="*/ 99190 h 9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007" h="99190">
                      <a:moveTo>
                        <a:pt x="140635" y="99190"/>
                      </a:moveTo>
                      <a:cubicBezTo>
                        <a:pt x="141404" y="99190"/>
                        <a:pt x="143018" y="98114"/>
                        <a:pt x="143326" y="96960"/>
                      </a:cubicBezTo>
                      <a:lnTo>
                        <a:pt x="170007" y="0"/>
                      </a:lnTo>
                      <a:lnTo>
                        <a:pt x="29373" y="0"/>
                      </a:lnTo>
                      <a:cubicBezTo>
                        <a:pt x="28604" y="0"/>
                        <a:pt x="27066" y="1076"/>
                        <a:pt x="26681" y="2230"/>
                      </a:cubicBezTo>
                      <a:lnTo>
                        <a:pt x="0" y="99190"/>
                      </a:lnTo>
                      <a:lnTo>
                        <a:pt x="140635" y="99190"/>
                      </a:lnTo>
                      <a:close/>
                    </a:path>
                  </a:pathLst>
                </a:custGeom>
                <a:solidFill>
                  <a:srgbClr val="2B4FB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A0AD4CED-172C-4DFA-9739-FAB9027F36BF}"/>
                    </a:ext>
                  </a:extLst>
                </p:cNvPr>
                <p:cNvSpPr/>
                <p:nvPr/>
              </p:nvSpPr>
              <p:spPr>
                <a:xfrm>
                  <a:off x="4272770" y="1779203"/>
                  <a:ext cx="184001" cy="11072"/>
                </a:xfrm>
                <a:custGeom>
                  <a:avLst/>
                  <a:gdLst>
                    <a:gd name="connsiteX0" fmla="*/ 178466 w 184001"/>
                    <a:gd name="connsiteY0" fmla="*/ 11072 h 11072"/>
                    <a:gd name="connsiteX1" fmla="*/ 5536 w 184001"/>
                    <a:gd name="connsiteY1" fmla="*/ 11072 h 11072"/>
                    <a:gd name="connsiteX2" fmla="*/ 0 w 184001"/>
                    <a:gd name="connsiteY2" fmla="*/ 5536 h 11072"/>
                    <a:gd name="connsiteX3" fmla="*/ 5536 w 184001"/>
                    <a:gd name="connsiteY3" fmla="*/ 0 h 11072"/>
                    <a:gd name="connsiteX4" fmla="*/ 178466 w 184001"/>
                    <a:gd name="connsiteY4" fmla="*/ 0 h 11072"/>
                    <a:gd name="connsiteX5" fmla="*/ 184002 w 184001"/>
                    <a:gd name="connsiteY5" fmla="*/ 5536 h 11072"/>
                    <a:gd name="connsiteX6" fmla="*/ 178466 w 184001"/>
                    <a:gd name="connsiteY6" fmla="*/ 11072 h 1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001" h="11072">
                      <a:moveTo>
                        <a:pt x="178466" y="11072"/>
                      </a:moveTo>
                      <a:lnTo>
                        <a:pt x="5536" y="11072"/>
                      </a:lnTo>
                      <a:cubicBezTo>
                        <a:pt x="2461" y="11072"/>
                        <a:pt x="0" y="8612"/>
                        <a:pt x="0" y="5536"/>
                      </a:cubicBezTo>
                      <a:cubicBezTo>
                        <a:pt x="0" y="2460"/>
                        <a:pt x="2461" y="0"/>
                        <a:pt x="5536" y="0"/>
                      </a:cubicBezTo>
                      <a:lnTo>
                        <a:pt x="178466" y="0"/>
                      </a:lnTo>
                      <a:cubicBezTo>
                        <a:pt x="181541" y="0"/>
                        <a:pt x="184002" y="2460"/>
                        <a:pt x="184002" y="5536"/>
                      </a:cubicBezTo>
                      <a:cubicBezTo>
                        <a:pt x="184002" y="8612"/>
                        <a:pt x="181541" y="11072"/>
                        <a:pt x="178466" y="11072"/>
                      </a:cubicBezTo>
                      <a:close/>
                    </a:path>
                  </a:pathLst>
                </a:custGeom>
                <a:solidFill>
                  <a:srgbClr val="BFD5F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85B19FF7-F104-410C-A1F3-D991A8536524}"/>
                    </a:ext>
                  </a:extLst>
                </p:cNvPr>
                <p:cNvSpPr/>
                <p:nvPr/>
              </p:nvSpPr>
              <p:spPr>
                <a:xfrm>
                  <a:off x="4407407" y="1779203"/>
                  <a:ext cx="87810" cy="11072"/>
                </a:xfrm>
                <a:custGeom>
                  <a:avLst/>
                  <a:gdLst>
                    <a:gd name="connsiteX0" fmla="*/ 87810 w 87810"/>
                    <a:gd name="connsiteY0" fmla="*/ 5536 h 11072"/>
                    <a:gd name="connsiteX1" fmla="*/ 82274 w 87810"/>
                    <a:gd name="connsiteY1" fmla="*/ 0 h 11072"/>
                    <a:gd name="connsiteX2" fmla="*/ 5536 w 87810"/>
                    <a:gd name="connsiteY2" fmla="*/ 0 h 11072"/>
                    <a:gd name="connsiteX3" fmla="*/ 0 w 87810"/>
                    <a:gd name="connsiteY3" fmla="*/ 5536 h 11072"/>
                    <a:gd name="connsiteX4" fmla="*/ 5536 w 87810"/>
                    <a:gd name="connsiteY4" fmla="*/ 11072 h 11072"/>
                    <a:gd name="connsiteX5" fmla="*/ 82274 w 87810"/>
                    <a:gd name="connsiteY5" fmla="*/ 11072 h 11072"/>
                    <a:gd name="connsiteX6" fmla="*/ 87810 w 87810"/>
                    <a:gd name="connsiteY6" fmla="*/ 5536 h 1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810" h="11072">
                      <a:moveTo>
                        <a:pt x="87810" y="5536"/>
                      </a:moveTo>
                      <a:cubicBezTo>
                        <a:pt x="87810" y="2460"/>
                        <a:pt x="85350" y="0"/>
                        <a:pt x="82274" y="0"/>
                      </a:cubicBezTo>
                      <a:lnTo>
                        <a:pt x="5536" y="0"/>
                      </a:lnTo>
                      <a:cubicBezTo>
                        <a:pt x="2461" y="0"/>
                        <a:pt x="0" y="2460"/>
                        <a:pt x="0" y="5536"/>
                      </a:cubicBezTo>
                      <a:cubicBezTo>
                        <a:pt x="0" y="8612"/>
                        <a:pt x="2461" y="11072"/>
                        <a:pt x="5536" y="11072"/>
                      </a:cubicBezTo>
                      <a:lnTo>
                        <a:pt x="82274" y="11072"/>
                      </a:lnTo>
                      <a:cubicBezTo>
                        <a:pt x="85350" y="11072"/>
                        <a:pt x="87810" y="8612"/>
                        <a:pt x="87810" y="5536"/>
                      </a:cubicBezTo>
                      <a:close/>
                    </a:path>
                  </a:pathLst>
                </a:custGeom>
                <a:solidFill>
                  <a:srgbClr val="A1AEB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01FE44FA-F422-4807-BD38-1FFA5ED74BD6}"/>
                    </a:ext>
                  </a:extLst>
                </p:cNvPr>
                <p:cNvSpPr/>
                <p:nvPr/>
              </p:nvSpPr>
              <p:spPr>
                <a:xfrm>
                  <a:off x="4409186" y="1703311"/>
                  <a:ext cx="76024" cy="14455"/>
                </a:xfrm>
                <a:custGeom>
                  <a:avLst/>
                  <a:gdLst>
                    <a:gd name="connsiteX0" fmla="*/ 61272 w 76024"/>
                    <a:gd name="connsiteY0" fmla="*/ 7228 h 14455"/>
                    <a:gd name="connsiteX1" fmla="*/ 66424 w 76024"/>
                    <a:gd name="connsiteY1" fmla="*/ 14456 h 14455"/>
                    <a:gd name="connsiteX2" fmla="*/ 75728 w 76024"/>
                    <a:gd name="connsiteY2" fmla="*/ 7228 h 14455"/>
                    <a:gd name="connsiteX3" fmla="*/ 70576 w 76024"/>
                    <a:gd name="connsiteY3" fmla="*/ 0 h 14455"/>
                    <a:gd name="connsiteX4" fmla="*/ 61272 w 76024"/>
                    <a:gd name="connsiteY4" fmla="*/ 7228 h 14455"/>
                    <a:gd name="connsiteX5" fmla="*/ 30823 w 76024"/>
                    <a:gd name="connsiteY5" fmla="*/ 7228 h 14455"/>
                    <a:gd name="connsiteX6" fmla="*/ 35975 w 76024"/>
                    <a:gd name="connsiteY6" fmla="*/ 14456 h 14455"/>
                    <a:gd name="connsiteX7" fmla="*/ 45279 w 76024"/>
                    <a:gd name="connsiteY7" fmla="*/ 7228 h 14455"/>
                    <a:gd name="connsiteX8" fmla="*/ 40127 w 76024"/>
                    <a:gd name="connsiteY8" fmla="*/ 0 h 14455"/>
                    <a:gd name="connsiteX9" fmla="*/ 30823 w 76024"/>
                    <a:gd name="connsiteY9" fmla="*/ 7228 h 14455"/>
                    <a:gd name="connsiteX10" fmla="*/ 297 w 76024"/>
                    <a:gd name="connsiteY10" fmla="*/ 7228 h 14455"/>
                    <a:gd name="connsiteX11" fmla="*/ 5449 w 76024"/>
                    <a:gd name="connsiteY11" fmla="*/ 14456 h 14455"/>
                    <a:gd name="connsiteX12" fmla="*/ 14753 w 76024"/>
                    <a:gd name="connsiteY12" fmla="*/ 7228 h 14455"/>
                    <a:gd name="connsiteX13" fmla="*/ 9601 w 76024"/>
                    <a:gd name="connsiteY13" fmla="*/ 0 h 14455"/>
                    <a:gd name="connsiteX14" fmla="*/ 297 w 76024"/>
                    <a:gd name="connsiteY14" fmla="*/ 7228 h 14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6024" h="14455">
                      <a:moveTo>
                        <a:pt x="61272" y="7228"/>
                      </a:moveTo>
                      <a:cubicBezTo>
                        <a:pt x="60119" y="11226"/>
                        <a:pt x="62426" y="14456"/>
                        <a:pt x="66424" y="14456"/>
                      </a:cubicBezTo>
                      <a:cubicBezTo>
                        <a:pt x="70422" y="14456"/>
                        <a:pt x="74574" y="11226"/>
                        <a:pt x="75728" y="7228"/>
                      </a:cubicBezTo>
                      <a:cubicBezTo>
                        <a:pt x="76881" y="3229"/>
                        <a:pt x="74574" y="0"/>
                        <a:pt x="70576" y="0"/>
                      </a:cubicBezTo>
                      <a:cubicBezTo>
                        <a:pt x="66578" y="0"/>
                        <a:pt x="62426" y="3229"/>
                        <a:pt x="61272" y="7228"/>
                      </a:cubicBezTo>
                      <a:close/>
                      <a:moveTo>
                        <a:pt x="30823" y="7228"/>
                      </a:moveTo>
                      <a:cubicBezTo>
                        <a:pt x="29670" y="11226"/>
                        <a:pt x="31977" y="14456"/>
                        <a:pt x="35975" y="14456"/>
                      </a:cubicBezTo>
                      <a:cubicBezTo>
                        <a:pt x="39973" y="14456"/>
                        <a:pt x="44125" y="11226"/>
                        <a:pt x="45279" y="7228"/>
                      </a:cubicBezTo>
                      <a:cubicBezTo>
                        <a:pt x="46432" y="3229"/>
                        <a:pt x="44125" y="0"/>
                        <a:pt x="40127" y="0"/>
                      </a:cubicBezTo>
                      <a:cubicBezTo>
                        <a:pt x="36129" y="0"/>
                        <a:pt x="31900" y="3229"/>
                        <a:pt x="30823" y="7228"/>
                      </a:cubicBezTo>
                      <a:close/>
                      <a:moveTo>
                        <a:pt x="297" y="7228"/>
                      </a:moveTo>
                      <a:cubicBezTo>
                        <a:pt x="-856" y="11226"/>
                        <a:pt x="1451" y="14456"/>
                        <a:pt x="5449" y="14456"/>
                      </a:cubicBezTo>
                      <a:cubicBezTo>
                        <a:pt x="9447" y="14456"/>
                        <a:pt x="13599" y="11226"/>
                        <a:pt x="14753" y="7228"/>
                      </a:cubicBezTo>
                      <a:cubicBezTo>
                        <a:pt x="15906" y="3229"/>
                        <a:pt x="13599" y="0"/>
                        <a:pt x="9601" y="0"/>
                      </a:cubicBezTo>
                      <a:cubicBezTo>
                        <a:pt x="5603" y="0"/>
                        <a:pt x="1451" y="3229"/>
                        <a:pt x="297" y="72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4BD44513-AE71-4C82-822B-D5029F4118D9}"/>
                    </a:ext>
                  </a:extLst>
                </p:cNvPr>
                <p:cNvSpPr/>
                <p:nvPr/>
              </p:nvSpPr>
              <p:spPr>
                <a:xfrm>
                  <a:off x="4376775" y="1701389"/>
                  <a:ext cx="18895" cy="18300"/>
                </a:xfrm>
                <a:custGeom>
                  <a:avLst/>
                  <a:gdLst>
                    <a:gd name="connsiteX0" fmla="*/ 7410 w 18895"/>
                    <a:gd name="connsiteY0" fmla="*/ 18300 h 18300"/>
                    <a:gd name="connsiteX1" fmla="*/ 1413 w 18895"/>
                    <a:gd name="connsiteY1" fmla="*/ 15532 h 18300"/>
                    <a:gd name="connsiteX2" fmla="*/ 336 w 18895"/>
                    <a:gd name="connsiteY2" fmla="*/ 8612 h 18300"/>
                    <a:gd name="connsiteX3" fmla="*/ 336 w 18895"/>
                    <a:gd name="connsiteY3" fmla="*/ 8612 h 18300"/>
                    <a:gd name="connsiteX4" fmla="*/ 11486 w 18895"/>
                    <a:gd name="connsiteY4" fmla="*/ 0 h 18300"/>
                    <a:gd name="connsiteX5" fmla="*/ 17483 w 18895"/>
                    <a:gd name="connsiteY5" fmla="*/ 2768 h 18300"/>
                    <a:gd name="connsiteX6" fmla="*/ 18560 w 18895"/>
                    <a:gd name="connsiteY6" fmla="*/ 9688 h 18300"/>
                    <a:gd name="connsiteX7" fmla="*/ 7410 w 18895"/>
                    <a:gd name="connsiteY7" fmla="*/ 18300 h 18300"/>
                    <a:gd name="connsiteX8" fmla="*/ 4027 w 18895"/>
                    <a:gd name="connsiteY8" fmla="*/ 9688 h 18300"/>
                    <a:gd name="connsiteX9" fmla="*/ 4488 w 18895"/>
                    <a:gd name="connsiteY9" fmla="*/ 13225 h 18300"/>
                    <a:gd name="connsiteX10" fmla="*/ 7410 w 18895"/>
                    <a:gd name="connsiteY10" fmla="*/ 14456 h 18300"/>
                    <a:gd name="connsiteX11" fmla="*/ 14869 w 18895"/>
                    <a:gd name="connsiteY11" fmla="*/ 8612 h 18300"/>
                    <a:gd name="connsiteX12" fmla="*/ 14408 w 18895"/>
                    <a:gd name="connsiteY12" fmla="*/ 5075 h 18300"/>
                    <a:gd name="connsiteX13" fmla="*/ 11486 w 18895"/>
                    <a:gd name="connsiteY13" fmla="*/ 3845 h 18300"/>
                    <a:gd name="connsiteX14" fmla="*/ 4027 w 18895"/>
                    <a:gd name="connsiteY14" fmla="*/ 9688 h 18300"/>
                    <a:gd name="connsiteX15" fmla="*/ 4027 w 18895"/>
                    <a:gd name="connsiteY15" fmla="*/ 9688 h 1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895" h="18300">
                      <a:moveTo>
                        <a:pt x="7410" y="18300"/>
                      </a:moveTo>
                      <a:cubicBezTo>
                        <a:pt x="4873" y="18300"/>
                        <a:pt x="2797" y="17301"/>
                        <a:pt x="1413" y="15532"/>
                      </a:cubicBezTo>
                      <a:cubicBezTo>
                        <a:pt x="29" y="13687"/>
                        <a:pt x="-356" y="11149"/>
                        <a:pt x="336" y="8612"/>
                      </a:cubicBezTo>
                      <a:lnTo>
                        <a:pt x="336" y="8612"/>
                      </a:lnTo>
                      <a:cubicBezTo>
                        <a:pt x="1720" y="3768"/>
                        <a:pt x="6641" y="0"/>
                        <a:pt x="11486" y="0"/>
                      </a:cubicBezTo>
                      <a:cubicBezTo>
                        <a:pt x="13946" y="0"/>
                        <a:pt x="16099" y="1000"/>
                        <a:pt x="17483" y="2768"/>
                      </a:cubicBezTo>
                      <a:cubicBezTo>
                        <a:pt x="18867" y="4613"/>
                        <a:pt x="19252" y="7151"/>
                        <a:pt x="18560" y="9688"/>
                      </a:cubicBezTo>
                      <a:cubicBezTo>
                        <a:pt x="17176" y="14533"/>
                        <a:pt x="12254" y="18300"/>
                        <a:pt x="7410" y="18300"/>
                      </a:cubicBezTo>
                      <a:close/>
                      <a:moveTo>
                        <a:pt x="4027" y="9688"/>
                      </a:moveTo>
                      <a:cubicBezTo>
                        <a:pt x="3643" y="11072"/>
                        <a:pt x="3796" y="12303"/>
                        <a:pt x="4488" y="13225"/>
                      </a:cubicBezTo>
                      <a:cubicBezTo>
                        <a:pt x="5103" y="14071"/>
                        <a:pt x="6103" y="14456"/>
                        <a:pt x="7410" y="14456"/>
                      </a:cubicBezTo>
                      <a:cubicBezTo>
                        <a:pt x="10563" y="14456"/>
                        <a:pt x="13946" y="11764"/>
                        <a:pt x="14869" y="8612"/>
                      </a:cubicBezTo>
                      <a:cubicBezTo>
                        <a:pt x="15253" y="7228"/>
                        <a:pt x="15100" y="5998"/>
                        <a:pt x="14408" y="5075"/>
                      </a:cubicBezTo>
                      <a:cubicBezTo>
                        <a:pt x="13792" y="4229"/>
                        <a:pt x="12793" y="3845"/>
                        <a:pt x="11486" y="3845"/>
                      </a:cubicBezTo>
                      <a:cubicBezTo>
                        <a:pt x="8333" y="3845"/>
                        <a:pt x="4950" y="6536"/>
                        <a:pt x="4027" y="9688"/>
                      </a:cubicBezTo>
                      <a:lnTo>
                        <a:pt x="4027" y="9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FDC10B54-FC63-44B7-B32C-3FF63DB78859}"/>
                    </a:ext>
                  </a:extLst>
                </p:cNvPr>
                <p:cNvSpPr/>
                <p:nvPr/>
              </p:nvSpPr>
              <p:spPr>
                <a:xfrm>
                  <a:off x="4362195" y="1742218"/>
                  <a:ext cx="112800" cy="3844"/>
                </a:xfrm>
                <a:custGeom>
                  <a:avLst/>
                  <a:gdLst>
                    <a:gd name="connsiteX0" fmla="*/ 110878 w 112800"/>
                    <a:gd name="connsiteY0" fmla="*/ 3845 h 3844"/>
                    <a:gd name="connsiteX1" fmla="*/ 1922 w 112800"/>
                    <a:gd name="connsiteY1" fmla="*/ 3845 h 3844"/>
                    <a:gd name="connsiteX2" fmla="*/ 0 w 112800"/>
                    <a:gd name="connsiteY2" fmla="*/ 1922 h 3844"/>
                    <a:gd name="connsiteX3" fmla="*/ 1922 w 112800"/>
                    <a:gd name="connsiteY3" fmla="*/ 0 h 3844"/>
                    <a:gd name="connsiteX4" fmla="*/ 110878 w 112800"/>
                    <a:gd name="connsiteY4" fmla="*/ 0 h 3844"/>
                    <a:gd name="connsiteX5" fmla="*/ 112800 w 112800"/>
                    <a:gd name="connsiteY5" fmla="*/ 1922 h 3844"/>
                    <a:gd name="connsiteX6" fmla="*/ 110878 w 112800"/>
                    <a:gd name="connsiteY6" fmla="*/ 3845 h 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800" h="3844">
                      <a:moveTo>
                        <a:pt x="110878" y="3845"/>
                      </a:moveTo>
                      <a:lnTo>
                        <a:pt x="1922" y="3845"/>
                      </a:lnTo>
                      <a:cubicBezTo>
                        <a:pt x="846" y="3845"/>
                        <a:pt x="0" y="2999"/>
                        <a:pt x="0" y="1922"/>
                      </a:cubicBezTo>
                      <a:cubicBezTo>
                        <a:pt x="0" y="846"/>
                        <a:pt x="846" y="0"/>
                        <a:pt x="1922" y="0"/>
                      </a:cubicBezTo>
                      <a:lnTo>
                        <a:pt x="110878" y="0"/>
                      </a:lnTo>
                      <a:cubicBezTo>
                        <a:pt x="111954" y="0"/>
                        <a:pt x="112800" y="846"/>
                        <a:pt x="112800" y="1922"/>
                      </a:cubicBezTo>
                      <a:cubicBezTo>
                        <a:pt x="112800" y="2999"/>
                        <a:pt x="111954" y="3845"/>
                        <a:pt x="110878" y="38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4703A5A5-F383-439A-BA22-DEA3BABF6226}"/>
                    </a:ext>
                  </a:extLst>
                </p:cNvPr>
                <p:cNvSpPr/>
                <p:nvPr/>
              </p:nvSpPr>
              <p:spPr>
                <a:xfrm>
                  <a:off x="4416865" y="1756904"/>
                  <a:ext cx="53977" cy="3844"/>
                </a:xfrm>
                <a:custGeom>
                  <a:avLst/>
                  <a:gdLst>
                    <a:gd name="connsiteX0" fmla="*/ 52056 w 53977"/>
                    <a:gd name="connsiteY0" fmla="*/ 3845 h 3844"/>
                    <a:gd name="connsiteX1" fmla="*/ 1922 w 53977"/>
                    <a:gd name="connsiteY1" fmla="*/ 3845 h 3844"/>
                    <a:gd name="connsiteX2" fmla="*/ 0 w 53977"/>
                    <a:gd name="connsiteY2" fmla="*/ 1922 h 3844"/>
                    <a:gd name="connsiteX3" fmla="*/ 1922 w 53977"/>
                    <a:gd name="connsiteY3" fmla="*/ 0 h 3844"/>
                    <a:gd name="connsiteX4" fmla="*/ 52056 w 53977"/>
                    <a:gd name="connsiteY4" fmla="*/ 0 h 3844"/>
                    <a:gd name="connsiteX5" fmla="*/ 53978 w 53977"/>
                    <a:gd name="connsiteY5" fmla="*/ 1922 h 3844"/>
                    <a:gd name="connsiteX6" fmla="*/ 52056 w 53977"/>
                    <a:gd name="connsiteY6" fmla="*/ 3845 h 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977" h="3844">
                      <a:moveTo>
                        <a:pt x="52056" y="3845"/>
                      </a:moveTo>
                      <a:lnTo>
                        <a:pt x="1922" y="3845"/>
                      </a:lnTo>
                      <a:cubicBezTo>
                        <a:pt x="846" y="3845"/>
                        <a:pt x="0" y="2999"/>
                        <a:pt x="0" y="1922"/>
                      </a:cubicBezTo>
                      <a:cubicBezTo>
                        <a:pt x="0" y="846"/>
                        <a:pt x="846" y="0"/>
                        <a:pt x="1922" y="0"/>
                      </a:cubicBezTo>
                      <a:lnTo>
                        <a:pt x="52056" y="0"/>
                      </a:lnTo>
                      <a:cubicBezTo>
                        <a:pt x="53132" y="0"/>
                        <a:pt x="53978" y="846"/>
                        <a:pt x="53978" y="1922"/>
                      </a:cubicBezTo>
                      <a:cubicBezTo>
                        <a:pt x="53978" y="2999"/>
                        <a:pt x="53132" y="3845"/>
                        <a:pt x="52056" y="38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8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4123719" y="1440379"/>
                <a:ext cx="393797" cy="740736"/>
                <a:chOff x="4123719" y="1440379"/>
                <a:chExt cx="393797" cy="740736"/>
              </a:xfrm>
              <a:solidFill>
                <a:srgbClr val="000000"/>
              </a:solidFill>
            </p:grpSpPr>
            <p:grpSp>
              <p:nvGrpSpPr>
                <p:cNvPr id="587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133293" y="1820007"/>
                  <a:ext cx="384223" cy="361108"/>
                  <a:chOff x="4133293" y="1820007"/>
                  <a:chExt cx="384223" cy="361108"/>
                </a:xfrm>
                <a:solidFill>
                  <a:srgbClr val="000000"/>
                </a:solidFill>
              </p:grpSpPr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00C2EF59-4EA2-4056-B0A1-07913642BD10}"/>
                      </a:ext>
                    </a:extLst>
                  </p:cNvPr>
                  <p:cNvSpPr/>
                  <p:nvPr/>
                </p:nvSpPr>
                <p:spPr>
                  <a:xfrm>
                    <a:off x="4240399" y="2103609"/>
                    <a:ext cx="29756" cy="43905"/>
                  </a:xfrm>
                  <a:custGeom>
                    <a:avLst/>
                    <a:gdLst>
                      <a:gd name="connsiteX0" fmla="*/ 0 w 29756"/>
                      <a:gd name="connsiteY0" fmla="*/ 0 h 43905"/>
                      <a:gd name="connsiteX1" fmla="*/ 3153 w 29756"/>
                      <a:gd name="connsiteY1" fmla="*/ 43905 h 43905"/>
                      <a:gd name="connsiteX2" fmla="*/ 28681 w 29756"/>
                      <a:gd name="connsiteY2" fmla="*/ 43905 h 43905"/>
                      <a:gd name="connsiteX3" fmla="*/ 29757 w 29756"/>
                      <a:gd name="connsiteY3" fmla="*/ 0 h 4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6" h="43905">
                        <a:moveTo>
                          <a:pt x="0" y="0"/>
                        </a:moveTo>
                        <a:lnTo>
                          <a:pt x="3153" y="43905"/>
                        </a:lnTo>
                        <a:lnTo>
                          <a:pt x="28681" y="43905"/>
                        </a:lnTo>
                        <a:lnTo>
                          <a:pt x="29757" y="0"/>
                        </a:ln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810594A4-B62D-4172-92A2-AD9F19A4811A}"/>
                      </a:ext>
                    </a:extLst>
                  </p:cNvPr>
                  <p:cNvSpPr/>
                  <p:nvPr/>
                </p:nvSpPr>
                <p:spPr>
                  <a:xfrm>
                    <a:off x="4409868" y="2103609"/>
                    <a:ext cx="37830" cy="36831"/>
                  </a:xfrm>
                  <a:custGeom>
                    <a:avLst/>
                    <a:gdLst>
                      <a:gd name="connsiteX0" fmla="*/ 30680 w 37830"/>
                      <a:gd name="connsiteY0" fmla="*/ 0 h 36831"/>
                      <a:gd name="connsiteX1" fmla="*/ 37831 w 37830"/>
                      <a:gd name="connsiteY1" fmla="*/ 36831 h 36831"/>
                      <a:gd name="connsiteX2" fmla="*/ 6766 w 37830"/>
                      <a:gd name="connsiteY2" fmla="*/ 36831 h 36831"/>
                      <a:gd name="connsiteX3" fmla="*/ 0 w 37830"/>
                      <a:gd name="connsiteY3" fmla="*/ 3845 h 36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830" h="36831">
                        <a:moveTo>
                          <a:pt x="30680" y="0"/>
                        </a:moveTo>
                        <a:lnTo>
                          <a:pt x="37831" y="36831"/>
                        </a:lnTo>
                        <a:lnTo>
                          <a:pt x="6766" y="36831"/>
                        </a:lnTo>
                        <a:lnTo>
                          <a:pt x="0" y="3845"/>
                        </a:ln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A6DAEA04-6E02-473F-84C0-7E1FC063CFCF}"/>
                      </a:ext>
                    </a:extLst>
                  </p:cNvPr>
                  <p:cNvSpPr/>
                  <p:nvPr/>
                </p:nvSpPr>
                <p:spPr>
                  <a:xfrm>
                    <a:off x="4222458" y="1887543"/>
                    <a:ext cx="80359" cy="234442"/>
                  </a:xfrm>
                  <a:custGeom>
                    <a:avLst/>
                    <a:gdLst>
                      <a:gd name="connsiteX0" fmla="*/ 13558 w 80359"/>
                      <a:gd name="connsiteY0" fmla="*/ 9919 h 234442"/>
                      <a:gd name="connsiteX1" fmla="*/ 2947 w 80359"/>
                      <a:gd name="connsiteY1" fmla="*/ 234442 h 234442"/>
                      <a:gd name="connsiteX2" fmla="*/ 54849 w 80359"/>
                      <a:gd name="connsiteY2" fmla="*/ 234442 h 234442"/>
                      <a:gd name="connsiteX3" fmla="*/ 77686 w 80359"/>
                      <a:gd name="connsiteY3" fmla="*/ 0 h 234442"/>
                      <a:gd name="connsiteX4" fmla="*/ 13558 w 80359"/>
                      <a:gd name="connsiteY4" fmla="*/ 9919 h 234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359" h="234442">
                        <a:moveTo>
                          <a:pt x="13558" y="9919"/>
                        </a:moveTo>
                        <a:cubicBezTo>
                          <a:pt x="2563" y="61975"/>
                          <a:pt x="-4204" y="161088"/>
                          <a:pt x="2947" y="234442"/>
                        </a:cubicBezTo>
                        <a:lnTo>
                          <a:pt x="54849" y="234442"/>
                        </a:lnTo>
                        <a:cubicBezTo>
                          <a:pt x="58001" y="156936"/>
                          <a:pt x="89604" y="35140"/>
                          <a:pt x="77686" y="0"/>
                        </a:cubicBezTo>
                        <a:lnTo>
                          <a:pt x="13558" y="9919"/>
                        </a:lnTo>
                        <a:close/>
                      </a:path>
                    </a:pathLst>
                  </a:custGeom>
                  <a:solidFill>
                    <a:srgbClr val="68DEFD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D92147DC-BF9E-4AA9-BDC4-8FFB64592B4E}"/>
                      </a:ext>
                    </a:extLst>
                  </p:cNvPr>
                  <p:cNvSpPr/>
                  <p:nvPr/>
                </p:nvSpPr>
                <p:spPr>
                  <a:xfrm>
                    <a:off x="4409944" y="2137287"/>
                    <a:ext cx="107571" cy="43828"/>
                  </a:xfrm>
                  <a:custGeom>
                    <a:avLst/>
                    <a:gdLst>
                      <a:gd name="connsiteX0" fmla="*/ 85350 w 107571"/>
                      <a:gd name="connsiteY0" fmla="*/ 29834 h 43828"/>
                      <a:gd name="connsiteX1" fmla="*/ 43059 w 107571"/>
                      <a:gd name="connsiteY1" fmla="*/ 0 h 43828"/>
                      <a:gd name="connsiteX2" fmla="*/ 3230 w 107571"/>
                      <a:gd name="connsiteY2" fmla="*/ 0 h 43828"/>
                      <a:gd name="connsiteX3" fmla="*/ 0 w 107571"/>
                      <a:gd name="connsiteY3" fmla="*/ 43828 h 43828"/>
                      <a:gd name="connsiteX4" fmla="*/ 20299 w 107571"/>
                      <a:gd name="connsiteY4" fmla="*/ 43828 h 43828"/>
                      <a:gd name="connsiteX5" fmla="*/ 24528 w 107571"/>
                      <a:gd name="connsiteY5" fmla="*/ 33063 h 43828"/>
                      <a:gd name="connsiteX6" fmla="*/ 41060 w 107571"/>
                      <a:gd name="connsiteY6" fmla="*/ 43828 h 43828"/>
                      <a:gd name="connsiteX7" fmla="*/ 107571 w 107571"/>
                      <a:gd name="connsiteY7" fmla="*/ 43828 h 43828"/>
                      <a:gd name="connsiteX8" fmla="*/ 85350 w 107571"/>
                      <a:gd name="connsiteY8" fmla="*/ 29834 h 43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571" h="43828">
                        <a:moveTo>
                          <a:pt x="85350" y="29834"/>
                        </a:moveTo>
                        <a:cubicBezTo>
                          <a:pt x="76507" y="28680"/>
                          <a:pt x="46904" y="16609"/>
                          <a:pt x="43059" y="0"/>
                        </a:cubicBezTo>
                        <a:lnTo>
                          <a:pt x="3230" y="0"/>
                        </a:lnTo>
                        <a:cubicBezTo>
                          <a:pt x="77" y="12995"/>
                          <a:pt x="0" y="28296"/>
                          <a:pt x="0" y="43828"/>
                        </a:cubicBezTo>
                        <a:lnTo>
                          <a:pt x="20299" y="43828"/>
                        </a:lnTo>
                        <a:lnTo>
                          <a:pt x="24528" y="33063"/>
                        </a:lnTo>
                        <a:lnTo>
                          <a:pt x="41060" y="43828"/>
                        </a:lnTo>
                        <a:lnTo>
                          <a:pt x="107571" y="43828"/>
                        </a:lnTo>
                        <a:cubicBezTo>
                          <a:pt x="107418" y="28373"/>
                          <a:pt x="90963" y="30526"/>
                          <a:pt x="85350" y="29834"/>
                        </a:cubicBezTo>
                        <a:close/>
                      </a:path>
                    </a:pathLst>
                  </a:custGeom>
                  <a:solidFill>
                    <a:srgbClr val="287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B2FF18DD-5697-44C0-9E77-3A02D1B6D61D}"/>
                      </a:ext>
                    </a:extLst>
                  </p:cNvPr>
                  <p:cNvSpPr/>
                  <p:nvPr/>
                </p:nvSpPr>
                <p:spPr>
                  <a:xfrm>
                    <a:off x="4133293" y="1820007"/>
                    <a:ext cx="316097" cy="302594"/>
                  </a:xfrm>
                  <a:custGeom>
                    <a:avLst/>
                    <a:gdLst>
                      <a:gd name="connsiteX0" fmla="*/ 274037 w 316097"/>
                      <a:gd name="connsiteY0" fmla="*/ 42163 h 302594"/>
                      <a:gd name="connsiteX1" fmla="*/ 128866 w 316097"/>
                      <a:gd name="connsiteY1" fmla="*/ 1718 h 302594"/>
                      <a:gd name="connsiteX2" fmla="*/ 3610 w 316097"/>
                      <a:gd name="connsiteY2" fmla="*/ 1718 h 302594"/>
                      <a:gd name="connsiteX3" fmla="*/ 23063 w 316097"/>
                      <a:gd name="connsiteY3" fmla="*/ 97832 h 302594"/>
                      <a:gd name="connsiteX4" fmla="*/ 199914 w 316097"/>
                      <a:gd name="connsiteY4" fmla="*/ 97832 h 302594"/>
                      <a:gd name="connsiteX5" fmla="*/ 229594 w 316097"/>
                      <a:gd name="connsiteY5" fmla="*/ 126743 h 302594"/>
                      <a:gd name="connsiteX6" fmla="*/ 264195 w 316097"/>
                      <a:gd name="connsiteY6" fmla="*/ 302594 h 302594"/>
                      <a:gd name="connsiteX7" fmla="*/ 316097 w 316097"/>
                      <a:gd name="connsiteY7" fmla="*/ 302594 h 302594"/>
                      <a:gd name="connsiteX8" fmla="*/ 286340 w 316097"/>
                      <a:gd name="connsiteY8" fmla="*/ 57848 h 302594"/>
                      <a:gd name="connsiteX9" fmla="*/ 274037 w 316097"/>
                      <a:gd name="connsiteY9" fmla="*/ 42163 h 302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6097" h="302594">
                        <a:moveTo>
                          <a:pt x="274037" y="42163"/>
                        </a:moveTo>
                        <a:cubicBezTo>
                          <a:pt x="235745" y="18480"/>
                          <a:pt x="170311" y="-6894"/>
                          <a:pt x="128866" y="1718"/>
                        </a:cubicBezTo>
                        <a:lnTo>
                          <a:pt x="3610" y="1718"/>
                        </a:lnTo>
                        <a:cubicBezTo>
                          <a:pt x="-4541" y="34012"/>
                          <a:pt x="765" y="97832"/>
                          <a:pt x="23063" y="97832"/>
                        </a:cubicBezTo>
                        <a:lnTo>
                          <a:pt x="199914" y="97832"/>
                        </a:lnTo>
                        <a:cubicBezTo>
                          <a:pt x="216061" y="97832"/>
                          <a:pt x="228825" y="110673"/>
                          <a:pt x="229594" y="126743"/>
                        </a:cubicBezTo>
                        <a:cubicBezTo>
                          <a:pt x="231978" y="176185"/>
                          <a:pt x="245203" y="236468"/>
                          <a:pt x="264195" y="302594"/>
                        </a:cubicBezTo>
                        <a:lnTo>
                          <a:pt x="316097" y="302594"/>
                        </a:lnTo>
                        <a:cubicBezTo>
                          <a:pt x="298873" y="208556"/>
                          <a:pt x="303641" y="111365"/>
                          <a:pt x="286340" y="57848"/>
                        </a:cubicBezTo>
                        <a:cubicBezTo>
                          <a:pt x="284341" y="51389"/>
                          <a:pt x="279881" y="45776"/>
                          <a:pt x="274037" y="42163"/>
                        </a:cubicBezTo>
                        <a:close/>
                      </a:path>
                    </a:pathLst>
                  </a:custGeom>
                  <a:solidFill>
                    <a:srgbClr val="68DEFD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348EC0D5-4416-4805-A2BB-855FD0F64350}"/>
                      </a:ext>
                    </a:extLst>
                  </p:cNvPr>
                  <p:cNvSpPr/>
                  <p:nvPr/>
                </p:nvSpPr>
                <p:spPr>
                  <a:xfrm>
                    <a:off x="4234017" y="2137979"/>
                    <a:ext cx="83120" cy="43136"/>
                  </a:xfrm>
                  <a:custGeom>
                    <a:avLst/>
                    <a:gdLst>
                      <a:gd name="connsiteX0" fmla="*/ 67049 w 83120"/>
                      <a:gd name="connsiteY0" fmla="*/ 28219 h 43136"/>
                      <a:gd name="connsiteX1" fmla="*/ 40137 w 83120"/>
                      <a:gd name="connsiteY1" fmla="*/ 0 h 43136"/>
                      <a:gd name="connsiteX2" fmla="*/ 6613 w 83120"/>
                      <a:gd name="connsiteY2" fmla="*/ 0 h 43136"/>
                      <a:gd name="connsiteX3" fmla="*/ 0 w 83120"/>
                      <a:gd name="connsiteY3" fmla="*/ 43136 h 43136"/>
                      <a:gd name="connsiteX4" fmla="*/ 19992 w 83120"/>
                      <a:gd name="connsiteY4" fmla="*/ 43136 h 43136"/>
                      <a:gd name="connsiteX5" fmla="*/ 24144 w 83120"/>
                      <a:gd name="connsiteY5" fmla="*/ 32602 h 43136"/>
                      <a:gd name="connsiteX6" fmla="*/ 33063 w 83120"/>
                      <a:gd name="connsiteY6" fmla="*/ 43136 h 43136"/>
                      <a:gd name="connsiteX7" fmla="*/ 83120 w 83120"/>
                      <a:gd name="connsiteY7" fmla="*/ 43136 h 43136"/>
                      <a:gd name="connsiteX8" fmla="*/ 67049 w 83120"/>
                      <a:gd name="connsiteY8" fmla="*/ 28219 h 43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120" h="43136">
                        <a:moveTo>
                          <a:pt x="67049" y="28219"/>
                        </a:moveTo>
                        <a:cubicBezTo>
                          <a:pt x="58284" y="27066"/>
                          <a:pt x="43982" y="16301"/>
                          <a:pt x="40137" y="0"/>
                        </a:cubicBezTo>
                        <a:lnTo>
                          <a:pt x="6613" y="0"/>
                        </a:lnTo>
                        <a:cubicBezTo>
                          <a:pt x="3537" y="12764"/>
                          <a:pt x="0" y="27835"/>
                          <a:pt x="0" y="43136"/>
                        </a:cubicBezTo>
                        <a:lnTo>
                          <a:pt x="19992" y="43136"/>
                        </a:lnTo>
                        <a:lnTo>
                          <a:pt x="24144" y="32602"/>
                        </a:lnTo>
                        <a:lnTo>
                          <a:pt x="33063" y="43136"/>
                        </a:lnTo>
                        <a:lnTo>
                          <a:pt x="83120" y="43136"/>
                        </a:lnTo>
                        <a:cubicBezTo>
                          <a:pt x="83197" y="27912"/>
                          <a:pt x="72662" y="28988"/>
                          <a:pt x="67049" y="28219"/>
                        </a:cubicBezTo>
                        <a:close/>
                      </a:path>
                    </a:pathLst>
                  </a:custGeom>
                  <a:solidFill>
                    <a:srgbClr val="287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194341" y="1440379"/>
                  <a:ext cx="104879" cy="135215"/>
                  <a:chOff x="4194341" y="1440379"/>
                  <a:chExt cx="104879" cy="135215"/>
                </a:xfrm>
                <a:solidFill>
                  <a:srgbClr val="000000"/>
                </a:solidFill>
              </p:grpSpPr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32254AD8-4DBB-4881-A431-E043E05E8D71}"/>
                      </a:ext>
                    </a:extLst>
                  </p:cNvPr>
                  <p:cNvSpPr/>
                  <p:nvPr/>
                </p:nvSpPr>
                <p:spPr>
                  <a:xfrm>
                    <a:off x="4214382" y="1451732"/>
                    <a:ext cx="74446" cy="98611"/>
                  </a:xfrm>
                  <a:custGeom>
                    <a:avLst/>
                    <a:gdLst>
                      <a:gd name="connsiteX0" fmla="*/ 8947 w 74446"/>
                      <a:gd name="connsiteY0" fmla="*/ 12600 h 98611"/>
                      <a:gd name="connsiteX1" fmla="*/ 31706 w 74446"/>
                      <a:gd name="connsiteY1" fmla="*/ 94028 h 98611"/>
                      <a:gd name="connsiteX2" fmla="*/ 63386 w 74446"/>
                      <a:gd name="connsiteY2" fmla="*/ 85185 h 98611"/>
                      <a:gd name="connsiteX3" fmla="*/ 73382 w 74446"/>
                      <a:gd name="connsiteY3" fmla="*/ 20981 h 98611"/>
                      <a:gd name="connsiteX4" fmla="*/ 8947 w 74446"/>
                      <a:gd name="connsiteY4" fmla="*/ 12600 h 98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46" h="98611">
                        <a:moveTo>
                          <a:pt x="8947" y="12600"/>
                        </a:moveTo>
                        <a:cubicBezTo>
                          <a:pt x="-13583" y="40973"/>
                          <a:pt x="11099" y="82033"/>
                          <a:pt x="31706" y="94028"/>
                        </a:cubicBezTo>
                        <a:cubicBezTo>
                          <a:pt x="47315" y="103101"/>
                          <a:pt x="56927" y="97949"/>
                          <a:pt x="63386" y="85185"/>
                        </a:cubicBezTo>
                        <a:cubicBezTo>
                          <a:pt x="72536" y="67039"/>
                          <a:pt x="76534" y="42664"/>
                          <a:pt x="73382" y="20981"/>
                        </a:cubicBezTo>
                        <a:cubicBezTo>
                          <a:pt x="69768" y="-4163"/>
                          <a:pt x="24094" y="-6392"/>
                          <a:pt x="8947" y="12600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A4B3C27E-4AD9-49B9-8E10-D1020B32B305}"/>
                      </a:ext>
                    </a:extLst>
                  </p:cNvPr>
                  <p:cNvSpPr/>
                  <p:nvPr/>
                </p:nvSpPr>
                <p:spPr>
                  <a:xfrm>
                    <a:off x="4194341" y="1511697"/>
                    <a:ext cx="55880" cy="63896"/>
                  </a:xfrm>
                  <a:custGeom>
                    <a:avLst/>
                    <a:gdLst>
                      <a:gd name="connsiteX0" fmla="*/ 53747 w 55880"/>
                      <a:gd name="connsiteY0" fmla="*/ 0 h 63896"/>
                      <a:gd name="connsiteX1" fmla="*/ 18685 w 55880"/>
                      <a:gd name="connsiteY1" fmla="*/ 0 h 63896"/>
                      <a:gd name="connsiteX2" fmla="*/ 0 w 55880"/>
                      <a:gd name="connsiteY2" fmla="*/ 63897 h 63896"/>
                      <a:gd name="connsiteX3" fmla="*/ 45674 w 55880"/>
                      <a:gd name="connsiteY3" fmla="*/ 63897 h 63896"/>
                      <a:gd name="connsiteX4" fmla="*/ 53747 w 55880"/>
                      <a:gd name="connsiteY4" fmla="*/ 0 h 63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0" h="63896">
                        <a:moveTo>
                          <a:pt x="53747" y="0"/>
                        </a:moveTo>
                        <a:lnTo>
                          <a:pt x="18685" y="0"/>
                        </a:lnTo>
                        <a:cubicBezTo>
                          <a:pt x="19069" y="14379"/>
                          <a:pt x="7997" y="41137"/>
                          <a:pt x="0" y="63897"/>
                        </a:cubicBezTo>
                        <a:lnTo>
                          <a:pt x="45674" y="63897"/>
                        </a:lnTo>
                        <a:cubicBezTo>
                          <a:pt x="53747" y="43751"/>
                          <a:pt x="59053" y="24298"/>
                          <a:pt x="53747" y="0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B784AEA8-6DB9-4B25-97D8-FC22D4FF7606}"/>
                      </a:ext>
                    </a:extLst>
                  </p:cNvPr>
                  <p:cNvSpPr/>
                  <p:nvPr/>
                </p:nvSpPr>
                <p:spPr>
                  <a:xfrm>
                    <a:off x="4200534" y="1440379"/>
                    <a:ext cx="98686" cy="106810"/>
                  </a:xfrm>
                  <a:custGeom>
                    <a:avLst/>
                    <a:gdLst>
                      <a:gd name="connsiteX0" fmla="*/ 93227 w 98686"/>
                      <a:gd name="connsiteY0" fmla="*/ 8190 h 106810"/>
                      <a:gd name="connsiteX1" fmla="*/ 78002 w 98686"/>
                      <a:gd name="connsiteY1" fmla="*/ 7729 h 106810"/>
                      <a:gd name="connsiteX2" fmla="*/ 62701 w 98686"/>
                      <a:gd name="connsiteY2" fmla="*/ 1578 h 106810"/>
                      <a:gd name="connsiteX3" fmla="*/ 47553 w 98686"/>
                      <a:gd name="connsiteY3" fmla="*/ 347 h 106810"/>
                      <a:gd name="connsiteX4" fmla="*/ 22025 w 98686"/>
                      <a:gd name="connsiteY4" fmla="*/ 9728 h 106810"/>
                      <a:gd name="connsiteX5" fmla="*/ 20872 w 98686"/>
                      <a:gd name="connsiteY5" fmla="*/ 17725 h 106810"/>
                      <a:gd name="connsiteX6" fmla="*/ 1495 w 98686"/>
                      <a:gd name="connsiteY6" fmla="*/ 32258 h 106810"/>
                      <a:gd name="connsiteX7" fmla="*/ 6109 w 98686"/>
                      <a:gd name="connsiteY7" fmla="*/ 68089 h 106810"/>
                      <a:gd name="connsiteX8" fmla="*/ 9031 w 98686"/>
                      <a:gd name="connsiteY8" fmla="*/ 81622 h 106810"/>
                      <a:gd name="connsiteX9" fmla="*/ 5032 w 98686"/>
                      <a:gd name="connsiteY9" fmla="*/ 92925 h 106810"/>
                      <a:gd name="connsiteX10" fmla="*/ 18796 w 98686"/>
                      <a:gd name="connsiteY10" fmla="*/ 99768 h 106810"/>
                      <a:gd name="connsiteX11" fmla="*/ 44631 w 98686"/>
                      <a:gd name="connsiteY11" fmla="*/ 105305 h 106810"/>
                      <a:gd name="connsiteX12" fmla="*/ 57395 w 98686"/>
                      <a:gd name="connsiteY12" fmla="*/ 82083 h 106810"/>
                      <a:gd name="connsiteX13" fmla="*/ 57857 w 98686"/>
                      <a:gd name="connsiteY13" fmla="*/ 59477 h 106810"/>
                      <a:gd name="connsiteX14" fmla="*/ 61932 w 98686"/>
                      <a:gd name="connsiteY14" fmla="*/ 59323 h 106810"/>
                      <a:gd name="connsiteX15" fmla="*/ 64085 w 98686"/>
                      <a:gd name="connsiteY15" fmla="*/ 70473 h 106810"/>
                      <a:gd name="connsiteX16" fmla="*/ 70159 w 98686"/>
                      <a:gd name="connsiteY16" fmla="*/ 44329 h 106810"/>
                      <a:gd name="connsiteX17" fmla="*/ 71082 w 98686"/>
                      <a:gd name="connsiteY17" fmla="*/ 32565 h 106810"/>
                      <a:gd name="connsiteX18" fmla="*/ 89844 w 98686"/>
                      <a:gd name="connsiteY18" fmla="*/ 34795 h 106810"/>
                      <a:gd name="connsiteX19" fmla="*/ 98686 w 98686"/>
                      <a:gd name="connsiteY19" fmla="*/ 6960 h 106810"/>
                      <a:gd name="connsiteX20" fmla="*/ 93227 w 98686"/>
                      <a:gd name="connsiteY20" fmla="*/ 8190 h 106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8686" h="106810">
                        <a:moveTo>
                          <a:pt x="93227" y="8190"/>
                        </a:moveTo>
                        <a:cubicBezTo>
                          <a:pt x="88075" y="8806"/>
                          <a:pt x="83000" y="8959"/>
                          <a:pt x="78002" y="7729"/>
                        </a:cubicBezTo>
                        <a:cubicBezTo>
                          <a:pt x="72466" y="6422"/>
                          <a:pt x="68007" y="3346"/>
                          <a:pt x="62701" y="1578"/>
                        </a:cubicBezTo>
                        <a:cubicBezTo>
                          <a:pt x="57780" y="-37"/>
                          <a:pt x="52705" y="-345"/>
                          <a:pt x="47553" y="347"/>
                        </a:cubicBezTo>
                        <a:cubicBezTo>
                          <a:pt x="39480" y="1424"/>
                          <a:pt x="27177" y="2193"/>
                          <a:pt x="22025" y="9728"/>
                        </a:cubicBezTo>
                        <a:cubicBezTo>
                          <a:pt x="20872" y="11420"/>
                          <a:pt x="19719" y="18340"/>
                          <a:pt x="20872" y="17725"/>
                        </a:cubicBezTo>
                        <a:cubicBezTo>
                          <a:pt x="11030" y="15572"/>
                          <a:pt x="4263" y="23569"/>
                          <a:pt x="1495" y="32258"/>
                        </a:cubicBezTo>
                        <a:cubicBezTo>
                          <a:pt x="-2349" y="44329"/>
                          <a:pt x="1957" y="56709"/>
                          <a:pt x="6109" y="68089"/>
                        </a:cubicBezTo>
                        <a:cubicBezTo>
                          <a:pt x="7724" y="72549"/>
                          <a:pt x="9261" y="76778"/>
                          <a:pt x="9031" y="81622"/>
                        </a:cubicBezTo>
                        <a:cubicBezTo>
                          <a:pt x="8800" y="85928"/>
                          <a:pt x="6493" y="89080"/>
                          <a:pt x="5032" y="92925"/>
                        </a:cubicBezTo>
                        <a:cubicBezTo>
                          <a:pt x="1572" y="102229"/>
                          <a:pt x="12875" y="99845"/>
                          <a:pt x="18796" y="99768"/>
                        </a:cubicBezTo>
                        <a:cubicBezTo>
                          <a:pt x="26177" y="99615"/>
                          <a:pt x="37711" y="110764"/>
                          <a:pt x="44631" y="105305"/>
                        </a:cubicBezTo>
                        <a:cubicBezTo>
                          <a:pt x="49783" y="101229"/>
                          <a:pt x="54935" y="87773"/>
                          <a:pt x="57395" y="82083"/>
                        </a:cubicBezTo>
                        <a:cubicBezTo>
                          <a:pt x="60779" y="74240"/>
                          <a:pt x="54166" y="80238"/>
                          <a:pt x="57857" y="59477"/>
                        </a:cubicBezTo>
                        <a:cubicBezTo>
                          <a:pt x="58549" y="55479"/>
                          <a:pt x="62163" y="53018"/>
                          <a:pt x="61932" y="59323"/>
                        </a:cubicBezTo>
                        <a:cubicBezTo>
                          <a:pt x="61701" y="64629"/>
                          <a:pt x="62240" y="73471"/>
                          <a:pt x="64085" y="70473"/>
                        </a:cubicBezTo>
                        <a:cubicBezTo>
                          <a:pt x="68775" y="62630"/>
                          <a:pt x="71082" y="52941"/>
                          <a:pt x="70159" y="44329"/>
                        </a:cubicBezTo>
                        <a:cubicBezTo>
                          <a:pt x="69775" y="40792"/>
                          <a:pt x="67930" y="35103"/>
                          <a:pt x="71082" y="32565"/>
                        </a:cubicBezTo>
                        <a:cubicBezTo>
                          <a:pt x="73389" y="30643"/>
                          <a:pt x="87076" y="35871"/>
                          <a:pt x="89844" y="34795"/>
                        </a:cubicBezTo>
                        <a:cubicBezTo>
                          <a:pt x="100070" y="30797"/>
                          <a:pt x="97072" y="18263"/>
                          <a:pt x="98686" y="6960"/>
                        </a:cubicBezTo>
                        <a:cubicBezTo>
                          <a:pt x="97072" y="7037"/>
                          <a:pt x="95226" y="7960"/>
                          <a:pt x="93227" y="8190"/>
                        </a:cubicBezTo>
                        <a:close/>
                      </a:path>
                    </a:pathLst>
                  </a:custGeom>
                  <a:solidFill>
                    <a:srgbClr val="633225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8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4123719" y="1557130"/>
                  <a:ext cx="340972" cy="270437"/>
                  <a:chOff x="4123719" y="1557130"/>
                  <a:chExt cx="340972" cy="270437"/>
                </a:xfrm>
                <a:solidFill>
                  <a:srgbClr val="000000"/>
                </a:solidFill>
              </p:grpSpPr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DEE15F1D-5F82-48E2-96E6-D0F5E150596C}"/>
                      </a:ext>
                    </a:extLst>
                  </p:cNvPr>
                  <p:cNvSpPr/>
                  <p:nvPr/>
                </p:nvSpPr>
                <p:spPr>
                  <a:xfrm>
                    <a:off x="4414286" y="1753521"/>
                    <a:ext cx="50404" cy="25758"/>
                  </a:xfrm>
                  <a:custGeom>
                    <a:avLst/>
                    <a:gdLst>
                      <a:gd name="connsiteX0" fmla="*/ 25492 w 50404"/>
                      <a:gd name="connsiteY0" fmla="*/ 1845 h 25758"/>
                      <a:gd name="connsiteX1" fmla="*/ 5193 w 50404"/>
                      <a:gd name="connsiteY1" fmla="*/ 8227 h 25758"/>
                      <a:gd name="connsiteX2" fmla="*/ 502 w 50404"/>
                      <a:gd name="connsiteY2" fmla="*/ 11380 h 25758"/>
                      <a:gd name="connsiteX3" fmla="*/ 195 w 50404"/>
                      <a:gd name="connsiteY3" fmla="*/ 15686 h 25758"/>
                      <a:gd name="connsiteX4" fmla="*/ 2963 w 50404"/>
                      <a:gd name="connsiteY4" fmla="*/ 25759 h 25758"/>
                      <a:gd name="connsiteX5" fmla="*/ 50405 w 50404"/>
                      <a:gd name="connsiteY5" fmla="*/ 25759 h 25758"/>
                      <a:gd name="connsiteX6" fmla="*/ 34873 w 50404"/>
                      <a:gd name="connsiteY6" fmla="*/ 0 h 25758"/>
                      <a:gd name="connsiteX7" fmla="*/ 25492 w 50404"/>
                      <a:gd name="connsiteY7" fmla="*/ 1845 h 25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404" h="25758">
                        <a:moveTo>
                          <a:pt x="25492" y="1845"/>
                        </a:moveTo>
                        <a:cubicBezTo>
                          <a:pt x="18649" y="3614"/>
                          <a:pt x="11882" y="5844"/>
                          <a:pt x="5193" y="8227"/>
                        </a:cubicBezTo>
                        <a:cubicBezTo>
                          <a:pt x="3347" y="8842"/>
                          <a:pt x="1348" y="9611"/>
                          <a:pt x="502" y="11380"/>
                        </a:cubicBezTo>
                        <a:cubicBezTo>
                          <a:pt x="-190" y="12687"/>
                          <a:pt x="-36" y="14225"/>
                          <a:pt x="195" y="15686"/>
                        </a:cubicBezTo>
                        <a:cubicBezTo>
                          <a:pt x="733" y="19069"/>
                          <a:pt x="1502" y="22760"/>
                          <a:pt x="2963" y="25759"/>
                        </a:cubicBezTo>
                        <a:lnTo>
                          <a:pt x="50405" y="25759"/>
                        </a:lnTo>
                        <a:lnTo>
                          <a:pt x="34873" y="0"/>
                        </a:lnTo>
                        <a:cubicBezTo>
                          <a:pt x="31720" y="538"/>
                          <a:pt x="28568" y="1076"/>
                          <a:pt x="25492" y="1845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31A68DE9-A18A-46FE-A236-7D45CECB64AA}"/>
                      </a:ext>
                    </a:extLst>
                  </p:cNvPr>
                  <p:cNvSpPr/>
                  <p:nvPr/>
                </p:nvSpPr>
                <p:spPr>
                  <a:xfrm>
                    <a:off x="4123719" y="1557130"/>
                    <a:ext cx="300988" cy="270437"/>
                  </a:xfrm>
                  <a:custGeom>
                    <a:avLst/>
                    <a:gdLst>
                      <a:gd name="connsiteX0" fmla="*/ 300143 w 300988"/>
                      <a:gd name="connsiteY0" fmla="*/ 203234 h 270437"/>
                      <a:gd name="connsiteX1" fmla="*/ 214486 w 300988"/>
                      <a:gd name="connsiteY1" fmla="*/ 175861 h 270437"/>
                      <a:gd name="connsiteX2" fmla="*/ 181576 w 300988"/>
                      <a:gd name="connsiteY2" fmla="*/ 42915 h 270437"/>
                      <a:gd name="connsiteX3" fmla="*/ 164814 w 300988"/>
                      <a:gd name="connsiteY3" fmla="*/ 26153 h 270437"/>
                      <a:gd name="connsiteX4" fmla="*/ 91536 w 300988"/>
                      <a:gd name="connsiteY4" fmla="*/ 10 h 270437"/>
                      <a:gd name="connsiteX5" fmla="*/ 650 w 300988"/>
                      <a:gd name="connsiteY5" fmla="*/ 38533 h 270437"/>
                      <a:gd name="connsiteX6" fmla="*/ 4495 w 300988"/>
                      <a:gd name="connsiteY6" fmla="*/ 90665 h 270437"/>
                      <a:gd name="connsiteX7" fmla="*/ 17490 w 300988"/>
                      <a:gd name="connsiteY7" fmla="*/ 270438 h 270437"/>
                      <a:gd name="connsiteX8" fmla="*/ 156971 w 300988"/>
                      <a:gd name="connsiteY8" fmla="*/ 270438 h 270437"/>
                      <a:gd name="connsiteX9" fmla="*/ 171888 w 300988"/>
                      <a:gd name="connsiteY9" fmla="*/ 265747 h 270437"/>
                      <a:gd name="connsiteX10" fmla="*/ 160585 w 300988"/>
                      <a:gd name="connsiteY10" fmla="*/ 158791 h 270437"/>
                      <a:gd name="connsiteX11" fmla="*/ 178501 w 300988"/>
                      <a:gd name="connsiteY11" fmla="*/ 198313 h 270437"/>
                      <a:gd name="connsiteX12" fmla="*/ 197185 w 300988"/>
                      <a:gd name="connsiteY12" fmla="*/ 222150 h 270437"/>
                      <a:gd name="connsiteX13" fmla="*/ 300989 w 300988"/>
                      <a:gd name="connsiteY13" fmla="*/ 222150 h 270437"/>
                      <a:gd name="connsiteX14" fmla="*/ 300143 w 300988"/>
                      <a:gd name="connsiteY14" fmla="*/ 203234 h 270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0988" h="270437">
                        <a:moveTo>
                          <a:pt x="300143" y="203234"/>
                        </a:moveTo>
                        <a:lnTo>
                          <a:pt x="214486" y="175861"/>
                        </a:lnTo>
                        <a:cubicBezTo>
                          <a:pt x="206182" y="101661"/>
                          <a:pt x="194340" y="61139"/>
                          <a:pt x="181576" y="42915"/>
                        </a:cubicBezTo>
                        <a:cubicBezTo>
                          <a:pt x="177885" y="37610"/>
                          <a:pt x="171811" y="30690"/>
                          <a:pt x="164814" y="26153"/>
                        </a:cubicBezTo>
                        <a:cubicBezTo>
                          <a:pt x="153357" y="11928"/>
                          <a:pt x="124292" y="394"/>
                          <a:pt x="91536" y="10"/>
                        </a:cubicBezTo>
                        <a:cubicBezTo>
                          <a:pt x="45094" y="-528"/>
                          <a:pt x="2419" y="21001"/>
                          <a:pt x="650" y="38533"/>
                        </a:cubicBezTo>
                        <a:cubicBezTo>
                          <a:pt x="-888" y="53526"/>
                          <a:pt x="266" y="76363"/>
                          <a:pt x="4495" y="90665"/>
                        </a:cubicBezTo>
                        <a:cubicBezTo>
                          <a:pt x="34560" y="191778"/>
                          <a:pt x="189" y="270438"/>
                          <a:pt x="17490" y="270438"/>
                        </a:cubicBezTo>
                        <a:lnTo>
                          <a:pt x="156971" y="270438"/>
                        </a:lnTo>
                        <a:cubicBezTo>
                          <a:pt x="165352" y="270438"/>
                          <a:pt x="172426" y="268515"/>
                          <a:pt x="171888" y="265747"/>
                        </a:cubicBezTo>
                        <a:cubicBezTo>
                          <a:pt x="167044" y="218459"/>
                          <a:pt x="162584" y="186164"/>
                          <a:pt x="160585" y="158791"/>
                        </a:cubicBezTo>
                        <a:cubicBezTo>
                          <a:pt x="166813" y="173247"/>
                          <a:pt x="173041" y="186856"/>
                          <a:pt x="178501" y="198313"/>
                        </a:cubicBezTo>
                        <a:cubicBezTo>
                          <a:pt x="179270" y="199851"/>
                          <a:pt x="188112" y="210847"/>
                          <a:pt x="197185" y="222150"/>
                        </a:cubicBezTo>
                        <a:lnTo>
                          <a:pt x="300989" y="222150"/>
                        </a:lnTo>
                        <a:lnTo>
                          <a:pt x="300143" y="203234"/>
                        </a:lnTo>
                        <a:close/>
                      </a:path>
                    </a:pathLst>
                  </a:custGeom>
                  <a:solidFill>
                    <a:srgbClr val="6C2CC2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601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2463742" y="2553424"/>
              <a:ext cx="334939" cy="390070"/>
              <a:chOff x="2463742" y="2553424"/>
              <a:chExt cx="334939" cy="390070"/>
            </a:xfrm>
            <a:solidFill>
              <a:srgbClr val="000000"/>
            </a:solidFill>
          </p:grpSpPr>
          <p:grpSp>
            <p:nvGrpSpPr>
              <p:cNvPr id="602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463742" y="2570648"/>
                <a:ext cx="334939" cy="372847"/>
                <a:chOff x="2463742" y="2570648"/>
                <a:chExt cx="334939" cy="372847"/>
              </a:xfrm>
              <a:solidFill>
                <a:srgbClr val="000000"/>
              </a:solidFill>
            </p:grpSpPr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B0B597FF-4C1D-4C7B-8687-0B75DC911E8E}"/>
                    </a:ext>
                  </a:extLst>
                </p:cNvPr>
                <p:cNvSpPr/>
                <p:nvPr/>
              </p:nvSpPr>
              <p:spPr>
                <a:xfrm>
                  <a:off x="2463742" y="2570648"/>
                  <a:ext cx="70970" cy="372847"/>
                </a:xfrm>
                <a:custGeom>
                  <a:avLst/>
                  <a:gdLst>
                    <a:gd name="connsiteX0" fmla="*/ 11534 w 70970"/>
                    <a:gd name="connsiteY0" fmla="*/ 372847 h 372847"/>
                    <a:gd name="connsiteX1" fmla="*/ 0 w 70970"/>
                    <a:gd name="connsiteY1" fmla="*/ 372847 h 372847"/>
                    <a:gd name="connsiteX2" fmla="*/ 59437 w 70970"/>
                    <a:gd name="connsiteY2" fmla="*/ 0 h 372847"/>
                    <a:gd name="connsiteX3" fmla="*/ 70971 w 70970"/>
                    <a:gd name="connsiteY3" fmla="*/ 0 h 372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0" h="372847">
                      <a:moveTo>
                        <a:pt x="11534" y="372847"/>
                      </a:moveTo>
                      <a:lnTo>
                        <a:pt x="0" y="372847"/>
                      </a:lnTo>
                      <a:lnTo>
                        <a:pt x="59437" y="0"/>
                      </a:lnTo>
                      <a:lnTo>
                        <a:pt x="709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9C10C915-4AAE-4B8E-AFE2-9DDB79B869BC}"/>
                    </a:ext>
                  </a:extLst>
                </p:cNvPr>
                <p:cNvSpPr/>
                <p:nvPr/>
              </p:nvSpPr>
              <p:spPr>
                <a:xfrm>
                  <a:off x="2520719" y="2570648"/>
                  <a:ext cx="13994" cy="22990"/>
                </a:xfrm>
                <a:custGeom>
                  <a:avLst/>
                  <a:gdLst>
                    <a:gd name="connsiteX0" fmla="*/ 10303 w 13994"/>
                    <a:gd name="connsiteY0" fmla="*/ 22991 h 22990"/>
                    <a:gd name="connsiteX1" fmla="*/ 0 w 13994"/>
                    <a:gd name="connsiteY1" fmla="*/ 15301 h 22990"/>
                    <a:gd name="connsiteX2" fmla="*/ 2461 w 13994"/>
                    <a:gd name="connsiteY2" fmla="*/ 0 h 22990"/>
                    <a:gd name="connsiteX3" fmla="*/ 13994 w 13994"/>
                    <a:gd name="connsiteY3" fmla="*/ 0 h 22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4" h="22990">
                      <a:moveTo>
                        <a:pt x="10303" y="22991"/>
                      </a:moveTo>
                      <a:lnTo>
                        <a:pt x="0" y="15301"/>
                      </a:lnTo>
                      <a:lnTo>
                        <a:pt x="2461" y="0"/>
                      </a:lnTo>
                      <a:lnTo>
                        <a:pt x="13994" y="0"/>
                      </a:lnTo>
                      <a:close/>
                    </a:path>
                  </a:pathLst>
                </a:custGeom>
                <a:solidFill>
                  <a:srgbClr val="B3E0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43DB6602-1113-4652-BED7-E0DE5362CC52}"/>
                    </a:ext>
                  </a:extLst>
                </p:cNvPr>
                <p:cNvSpPr/>
                <p:nvPr/>
              </p:nvSpPr>
              <p:spPr>
                <a:xfrm>
                  <a:off x="2727711" y="2570648"/>
                  <a:ext cx="70970" cy="372847"/>
                </a:xfrm>
                <a:custGeom>
                  <a:avLst/>
                  <a:gdLst>
                    <a:gd name="connsiteX0" fmla="*/ 59437 w 70970"/>
                    <a:gd name="connsiteY0" fmla="*/ 372847 h 372847"/>
                    <a:gd name="connsiteX1" fmla="*/ 70971 w 70970"/>
                    <a:gd name="connsiteY1" fmla="*/ 372847 h 372847"/>
                    <a:gd name="connsiteX2" fmla="*/ 11534 w 70970"/>
                    <a:gd name="connsiteY2" fmla="*/ 0 h 372847"/>
                    <a:gd name="connsiteX3" fmla="*/ 0 w 70970"/>
                    <a:gd name="connsiteY3" fmla="*/ 0 h 372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0" h="372847">
                      <a:moveTo>
                        <a:pt x="59437" y="372847"/>
                      </a:moveTo>
                      <a:lnTo>
                        <a:pt x="70971" y="372847"/>
                      </a:lnTo>
                      <a:lnTo>
                        <a:pt x="115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58D99E53-6115-4539-867D-7EF271B5C312}"/>
                    </a:ext>
                  </a:extLst>
                </p:cNvPr>
                <p:cNvSpPr/>
                <p:nvPr/>
              </p:nvSpPr>
              <p:spPr>
                <a:xfrm>
                  <a:off x="2727711" y="2570648"/>
                  <a:ext cx="13994" cy="22990"/>
                </a:xfrm>
                <a:custGeom>
                  <a:avLst/>
                  <a:gdLst>
                    <a:gd name="connsiteX0" fmla="*/ 3691 w 13994"/>
                    <a:gd name="connsiteY0" fmla="*/ 22991 h 22990"/>
                    <a:gd name="connsiteX1" fmla="*/ 13994 w 13994"/>
                    <a:gd name="connsiteY1" fmla="*/ 15301 h 22990"/>
                    <a:gd name="connsiteX2" fmla="*/ 11534 w 13994"/>
                    <a:gd name="connsiteY2" fmla="*/ 0 h 22990"/>
                    <a:gd name="connsiteX3" fmla="*/ 0 w 13994"/>
                    <a:gd name="connsiteY3" fmla="*/ 0 h 22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4" h="22990">
                      <a:moveTo>
                        <a:pt x="3691" y="22991"/>
                      </a:moveTo>
                      <a:lnTo>
                        <a:pt x="13994" y="15301"/>
                      </a:lnTo>
                      <a:lnTo>
                        <a:pt x="115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E0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4C4D185B-C325-404C-B572-0471F7298357}"/>
                  </a:ext>
                </a:extLst>
              </p:cNvPr>
              <p:cNvSpPr/>
              <p:nvPr/>
            </p:nvSpPr>
            <p:spPr>
              <a:xfrm>
                <a:off x="2474968" y="2553424"/>
                <a:ext cx="312487" cy="17223"/>
              </a:xfrm>
              <a:custGeom>
                <a:avLst/>
                <a:gdLst>
                  <a:gd name="connsiteX0" fmla="*/ 303875 w 312487"/>
                  <a:gd name="connsiteY0" fmla="*/ 17224 h 17223"/>
                  <a:gd name="connsiteX1" fmla="*/ 8612 w 312487"/>
                  <a:gd name="connsiteY1" fmla="*/ 17224 h 17223"/>
                  <a:gd name="connsiteX2" fmla="*/ 0 w 312487"/>
                  <a:gd name="connsiteY2" fmla="*/ 8612 h 17223"/>
                  <a:gd name="connsiteX3" fmla="*/ 8612 w 312487"/>
                  <a:gd name="connsiteY3" fmla="*/ 0 h 17223"/>
                  <a:gd name="connsiteX4" fmla="*/ 303875 w 312487"/>
                  <a:gd name="connsiteY4" fmla="*/ 0 h 17223"/>
                  <a:gd name="connsiteX5" fmla="*/ 312487 w 312487"/>
                  <a:gd name="connsiteY5" fmla="*/ 8612 h 17223"/>
                  <a:gd name="connsiteX6" fmla="*/ 303875 w 312487"/>
                  <a:gd name="connsiteY6" fmla="*/ 17224 h 1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487" h="17223">
                    <a:moveTo>
                      <a:pt x="303875" y="17224"/>
                    </a:moveTo>
                    <a:lnTo>
                      <a:pt x="8612" y="17224"/>
                    </a:lnTo>
                    <a:cubicBezTo>
                      <a:pt x="3845" y="17224"/>
                      <a:pt x="0" y="13379"/>
                      <a:pt x="0" y="8612"/>
                    </a:cubicBezTo>
                    <a:cubicBezTo>
                      <a:pt x="0" y="3845"/>
                      <a:pt x="3845" y="0"/>
                      <a:pt x="8612" y="0"/>
                    </a:cubicBezTo>
                    <a:lnTo>
                      <a:pt x="303875" y="0"/>
                    </a:lnTo>
                    <a:cubicBezTo>
                      <a:pt x="308643" y="0"/>
                      <a:pt x="312487" y="3845"/>
                      <a:pt x="312487" y="8612"/>
                    </a:cubicBezTo>
                    <a:cubicBezTo>
                      <a:pt x="312487" y="13379"/>
                      <a:pt x="308643" y="17224"/>
                      <a:pt x="303875" y="1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08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2264476" y="2229557"/>
              <a:ext cx="343668" cy="713938"/>
              <a:chOff x="2264476" y="2229557"/>
              <a:chExt cx="343668" cy="713938"/>
            </a:xfrm>
            <a:solidFill>
              <a:srgbClr val="000000"/>
            </a:solidFill>
          </p:grpSpPr>
          <p:grpSp>
            <p:nvGrpSpPr>
              <p:cNvPr id="609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289150" y="2584104"/>
                <a:ext cx="284227" cy="359391"/>
                <a:chOff x="2289150" y="2584104"/>
                <a:chExt cx="284227" cy="359391"/>
              </a:xfrm>
              <a:solidFill>
                <a:srgbClr val="000000"/>
              </a:solidFill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C0990BE9-D906-49DE-BBFE-B3762EF4A62C}"/>
                    </a:ext>
                  </a:extLst>
                </p:cNvPr>
                <p:cNvSpPr/>
                <p:nvPr/>
              </p:nvSpPr>
              <p:spPr>
                <a:xfrm>
                  <a:off x="2371472" y="2833694"/>
                  <a:ext cx="47442" cy="63897"/>
                </a:xfrm>
                <a:custGeom>
                  <a:avLst/>
                  <a:gdLst>
                    <a:gd name="connsiteX0" fmla="*/ 20146 w 47442"/>
                    <a:gd name="connsiteY0" fmla="*/ 0 h 63897"/>
                    <a:gd name="connsiteX1" fmla="*/ 0 w 47442"/>
                    <a:gd name="connsiteY1" fmla="*/ 53670 h 63897"/>
                    <a:gd name="connsiteX2" fmla="*/ 23452 w 47442"/>
                    <a:gd name="connsiteY2" fmla="*/ 63897 h 63897"/>
                    <a:gd name="connsiteX3" fmla="*/ 47442 w 47442"/>
                    <a:gd name="connsiteY3" fmla="*/ 11841 h 63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42" h="63897">
                      <a:moveTo>
                        <a:pt x="20146" y="0"/>
                      </a:moveTo>
                      <a:lnTo>
                        <a:pt x="0" y="53670"/>
                      </a:lnTo>
                      <a:lnTo>
                        <a:pt x="23452" y="63897"/>
                      </a:lnTo>
                      <a:lnTo>
                        <a:pt x="47442" y="11841"/>
                      </a:lnTo>
                      <a:close/>
                    </a:path>
                  </a:pathLst>
                </a:custGeom>
                <a:solidFill>
                  <a:srgbClr val="F59F7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14AA1656-A861-4380-B851-83B18FEBCB42}"/>
                    </a:ext>
                  </a:extLst>
                </p:cNvPr>
                <p:cNvSpPr/>
                <p:nvPr/>
              </p:nvSpPr>
              <p:spPr>
                <a:xfrm>
                  <a:off x="2381314" y="2642849"/>
                  <a:ext cx="151091" cy="225676"/>
                </a:xfrm>
                <a:custGeom>
                  <a:avLst/>
                  <a:gdLst>
                    <a:gd name="connsiteX0" fmla="*/ 88348 w 151091"/>
                    <a:gd name="connsiteY0" fmla="*/ 0 h 225676"/>
                    <a:gd name="connsiteX1" fmla="*/ 0 w 151091"/>
                    <a:gd name="connsiteY1" fmla="*/ 210683 h 225676"/>
                    <a:gd name="connsiteX2" fmla="*/ 30295 w 151091"/>
                    <a:gd name="connsiteY2" fmla="*/ 225677 h 225676"/>
                    <a:gd name="connsiteX3" fmla="*/ 151092 w 151091"/>
                    <a:gd name="connsiteY3" fmla="*/ 16532 h 225676"/>
                    <a:gd name="connsiteX4" fmla="*/ 88348 w 151091"/>
                    <a:gd name="connsiteY4" fmla="*/ 0 h 2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091" h="225676">
                      <a:moveTo>
                        <a:pt x="88348" y="0"/>
                      </a:moveTo>
                      <a:cubicBezTo>
                        <a:pt x="57515" y="43367"/>
                        <a:pt x="27297" y="128024"/>
                        <a:pt x="0" y="210683"/>
                      </a:cubicBezTo>
                      <a:lnTo>
                        <a:pt x="30295" y="225677"/>
                      </a:lnTo>
                      <a:cubicBezTo>
                        <a:pt x="78429" y="111954"/>
                        <a:pt x="147555" y="59053"/>
                        <a:pt x="151092" y="16532"/>
                      </a:cubicBezTo>
                      <a:lnTo>
                        <a:pt x="88348" y="0"/>
                      </a:lnTo>
                      <a:close/>
                    </a:path>
                  </a:pathLst>
                </a:custGeom>
                <a:solidFill>
                  <a:srgbClr val="68DE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D5E22A63-E262-4BEB-AFDD-0B9159E86335}"/>
                    </a:ext>
                  </a:extLst>
                </p:cNvPr>
                <p:cNvSpPr/>
                <p:nvPr/>
              </p:nvSpPr>
              <p:spPr>
                <a:xfrm>
                  <a:off x="2347482" y="2884750"/>
                  <a:ext cx="80197" cy="58668"/>
                </a:xfrm>
                <a:custGeom>
                  <a:avLst/>
                  <a:gdLst>
                    <a:gd name="connsiteX0" fmla="*/ 64128 w 80197"/>
                    <a:gd name="connsiteY0" fmla="*/ 43828 h 58668"/>
                    <a:gd name="connsiteX1" fmla="*/ 51133 w 80197"/>
                    <a:gd name="connsiteY1" fmla="*/ 11303 h 58668"/>
                    <a:gd name="connsiteX2" fmla="*/ 22222 w 80197"/>
                    <a:gd name="connsiteY2" fmla="*/ 0 h 58668"/>
                    <a:gd name="connsiteX3" fmla="*/ 0 w 80197"/>
                    <a:gd name="connsiteY3" fmla="*/ 44520 h 58668"/>
                    <a:gd name="connsiteX4" fmla="*/ 18377 w 80197"/>
                    <a:gd name="connsiteY4" fmla="*/ 52286 h 58668"/>
                    <a:gd name="connsiteX5" fmla="*/ 26297 w 80197"/>
                    <a:gd name="connsiteY5" fmla="*/ 44136 h 58668"/>
                    <a:gd name="connsiteX6" fmla="*/ 33448 w 80197"/>
                    <a:gd name="connsiteY6" fmla="*/ 58668 h 58668"/>
                    <a:gd name="connsiteX7" fmla="*/ 80198 w 80197"/>
                    <a:gd name="connsiteY7" fmla="*/ 58668 h 58668"/>
                    <a:gd name="connsiteX8" fmla="*/ 64128 w 80197"/>
                    <a:gd name="connsiteY8" fmla="*/ 43828 h 58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197" h="58668">
                      <a:moveTo>
                        <a:pt x="64128" y="43828"/>
                      </a:moveTo>
                      <a:cubicBezTo>
                        <a:pt x="50287" y="41983"/>
                        <a:pt x="48519" y="21145"/>
                        <a:pt x="51133" y="11303"/>
                      </a:cubicBezTo>
                      <a:lnTo>
                        <a:pt x="22222" y="0"/>
                      </a:lnTo>
                      <a:cubicBezTo>
                        <a:pt x="12456" y="15071"/>
                        <a:pt x="5998" y="30372"/>
                        <a:pt x="0" y="44520"/>
                      </a:cubicBezTo>
                      <a:lnTo>
                        <a:pt x="18377" y="52286"/>
                      </a:lnTo>
                      <a:lnTo>
                        <a:pt x="26297" y="44136"/>
                      </a:lnTo>
                      <a:cubicBezTo>
                        <a:pt x="28681" y="52132"/>
                        <a:pt x="28373" y="58668"/>
                        <a:pt x="33448" y="58668"/>
                      </a:cubicBezTo>
                      <a:lnTo>
                        <a:pt x="80198" y="58668"/>
                      </a:lnTo>
                      <a:cubicBezTo>
                        <a:pt x="80198" y="43521"/>
                        <a:pt x="69664" y="44597"/>
                        <a:pt x="64128" y="43828"/>
                      </a:cubicBezTo>
                      <a:close/>
                    </a:path>
                  </a:pathLst>
                </a:custGeom>
                <a:solidFill>
                  <a:srgbClr val="138C7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F3D02DA3-070E-4236-9065-DEF44E90D0E7}"/>
                    </a:ext>
                  </a:extLst>
                </p:cNvPr>
                <p:cNvSpPr/>
                <p:nvPr/>
              </p:nvSpPr>
              <p:spPr>
                <a:xfrm>
                  <a:off x="2443904" y="2855839"/>
                  <a:ext cx="39060" cy="49672"/>
                </a:xfrm>
                <a:custGeom>
                  <a:avLst/>
                  <a:gdLst>
                    <a:gd name="connsiteX0" fmla="*/ 39061 w 39060"/>
                    <a:gd name="connsiteY0" fmla="*/ 6382 h 49672"/>
                    <a:gd name="connsiteX1" fmla="*/ 28296 w 39060"/>
                    <a:gd name="connsiteY1" fmla="*/ 49672 h 49672"/>
                    <a:gd name="connsiteX2" fmla="*/ 0 w 39060"/>
                    <a:gd name="connsiteY2" fmla="*/ 37600 h 49672"/>
                    <a:gd name="connsiteX3" fmla="*/ 9073 w 39060"/>
                    <a:gd name="connsiteY3" fmla="*/ 0 h 4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060" h="49672">
                      <a:moveTo>
                        <a:pt x="39061" y="6382"/>
                      </a:moveTo>
                      <a:lnTo>
                        <a:pt x="28296" y="49672"/>
                      </a:lnTo>
                      <a:lnTo>
                        <a:pt x="0" y="37600"/>
                      </a:lnTo>
                      <a:lnTo>
                        <a:pt x="9073" y="0"/>
                      </a:lnTo>
                      <a:close/>
                    </a:path>
                  </a:pathLst>
                </a:custGeom>
                <a:solidFill>
                  <a:srgbClr val="F59F7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523C6BDF-955B-45CC-AF98-45A4B2D348AA}"/>
                    </a:ext>
                  </a:extLst>
                </p:cNvPr>
                <p:cNvSpPr/>
                <p:nvPr/>
              </p:nvSpPr>
              <p:spPr>
                <a:xfrm>
                  <a:off x="2289150" y="2584104"/>
                  <a:ext cx="284227" cy="280269"/>
                </a:xfrm>
                <a:custGeom>
                  <a:avLst/>
                  <a:gdLst>
                    <a:gd name="connsiteX0" fmla="*/ 274166 w 284227"/>
                    <a:gd name="connsiteY0" fmla="*/ 46135 h 280269"/>
                    <a:gd name="connsiteX1" fmla="*/ 131840 w 284227"/>
                    <a:gd name="connsiteY1" fmla="*/ 0 h 280269"/>
                    <a:gd name="connsiteX2" fmla="*/ 17963 w 284227"/>
                    <a:gd name="connsiteY2" fmla="*/ 0 h 280269"/>
                    <a:gd name="connsiteX3" fmla="*/ 20193 w 284227"/>
                    <a:gd name="connsiteY3" fmla="*/ 96114 h 280269"/>
                    <a:gd name="connsiteX4" fmla="*/ 222726 w 284227"/>
                    <a:gd name="connsiteY4" fmla="*/ 96114 h 280269"/>
                    <a:gd name="connsiteX5" fmla="*/ 161443 w 284227"/>
                    <a:gd name="connsiteY5" fmla="*/ 272657 h 280269"/>
                    <a:gd name="connsiteX6" fmla="*/ 198505 w 284227"/>
                    <a:gd name="connsiteY6" fmla="*/ 280270 h 280269"/>
                    <a:gd name="connsiteX7" fmla="*/ 274166 w 284227"/>
                    <a:gd name="connsiteY7" fmla="*/ 46135 h 280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4227" h="280269">
                      <a:moveTo>
                        <a:pt x="274166" y="46135"/>
                      </a:moveTo>
                      <a:cubicBezTo>
                        <a:pt x="239642" y="18685"/>
                        <a:pt x="185741" y="0"/>
                        <a:pt x="131840" y="0"/>
                      </a:cubicBezTo>
                      <a:lnTo>
                        <a:pt x="17963" y="0"/>
                      </a:lnTo>
                      <a:cubicBezTo>
                        <a:pt x="-10102" y="29680"/>
                        <a:pt x="-2105" y="96114"/>
                        <a:pt x="20193" y="96114"/>
                      </a:cubicBezTo>
                      <a:lnTo>
                        <a:pt x="222726" y="96114"/>
                      </a:lnTo>
                      <a:cubicBezTo>
                        <a:pt x="186817" y="146632"/>
                        <a:pt x="172746" y="209453"/>
                        <a:pt x="161443" y="272657"/>
                      </a:cubicBezTo>
                      <a:lnTo>
                        <a:pt x="198505" y="280270"/>
                      </a:lnTo>
                      <a:cubicBezTo>
                        <a:pt x="229723" y="182233"/>
                        <a:pt x="312843" y="76815"/>
                        <a:pt x="274166" y="46135"/>
                      </a:cubicBezTo>
                      <a:close/>
                    </a:path>
                  </a:pathLst>
                </a:custGeom>
                <a:solidFill>
                  <a:srgbClr val="68DE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03D5D469-32DF-4F70-A14B-A836172EAC89}"/>
                    </a:ext>
                  </a:extLst>
                </p:cNvPr>
                <p:cNvSpPr/>
                <p:nvPr/>
              </p:nvSpPr>
              <p:spPr>
                <a:xfrm>
                  <a:off x="2421605" y="2886365"/>
                  <a:ext cx="93807" cy="57130"/>
                </a:xfrm>
                <a:custGeom>
                  <a:avLst/>
                  <a:gdLst>
                    <a:gd name="connsiteX0" fmla="*/ 23221 w 93807"/>
                    <a:gd name="connsiteY0" fmla="*/ 0 h 57130"/>
                    <a:gd name="connsiteX1" fmla="*/ 55362 w 93807"/>
                    <a:gd name="connsiteY1" fmla="*/ 12687 h 57130"/>
                    <a:gd name="connsiteX2" fmla="*/ 72047 w 93807"/>
                    <a:gd name="connsiteY2" fmla="*/ 43367 h 57130"/>
                    <a:gd name="connsiteX3" fmla="*/ 93808 w 93807"/>
                    <a:gd name="connsiteY3" fmla="*/ 57130 h 57130"/>
                    <a:gd name="connsiteX4" fmla="*/ 40368 w 93807"/>
                    <a:gd name="connsiteY4" fmla="*/ 57130 h 57130"/>
                    <a:gd name="connsiteX5" fmla="*/ 22452 w 93807"/>
                    <a:gd name="connsiteY5" fmla="*/ 32987 h 57130"/>
                    <a:gd name="connsiteX6" fmla="*/ 13225 w 93807"/>
                    <a:gd name="connsiteY6" fmla="*/ 39522 h 57130"/>
                    <a:gd name="connsiteX7" fmla="*/ 0 w 93807"/>
                    <a:gd name="connsiteY7" fmla="*/ 30834 h 57130"/>
                    <a:gd name="connsiteX8" fmla="*/ 23221 w 93807"/>
                    <a:gd name="connsiteY8" fmla="*/ 0 h 57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807" h="57130">
                      <a:moveTo>
                        <a:pt x="23221" y="0"/>
                      </a:moveTo>
                      <a:lnTo>
                        <a:pt x="55362" y="12687"/>
                      </a:lnTo>
                      <a:cubicBezTo>
                        <a:pt x="46981" y="35293"/>
                        <a:pt x="63589" y="42214"/>
                        <a:pt x="72047" y="43367"/>
                      </a:cubicBezTo>
                      <a:cubicBezTo>
                        <a:pt x="77660" y="44136"/>
                        <a:pt x="93808" y="41906"/>
                        <a:pt x="93808" y="57130"/>
                      </a:cubicBezTo>
                      <a:lnTo>
                        <a:pt x="40368" y="57130"/>
                      </a:lnTo>
                      <a:cubicBezTo>
                        <a:pt x="31449" y="53363"/>
                        <a:pt x="24451" y="46827"/>
                        <a:pt x="22452" y="32987"/>
                      </a:cubicBezTo>
                      <a:lnTo>
                        <a:pt x="13225" y="39522"/>
                      </a:lnTo>
                      <a:lnTo>
                        <a:pt x="0" y="30834"/>
                      </a:lnTo>
                      <a:cubicBezTo>
                        <a:pt x="8458" y="17993"/>
                        <a:pt x="13610" y="8996"/>
                        <a:pt x="23221" y="0"/>
                      </a:cubicBezTo>
                      <a:close/>
                    </a:path>
                  </a:pathLst>
                </a:custGeom>
                <a:solidFill>
                  <a:srgbClr val="138C7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1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264476" y="2229557"/>
                <a:ext cx="343668" cy="362082"/>
                <a:chOff x="2264476" y="2229557"/>
                <a:chExt cx="343668" cy="362082"/>
              </a:xfrm>
              <a:solidFill>
                <a:srgbClr val="000000"/>
              </a:solidFill>
            </p:grpSpPr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16D9F353-1DC0-4C75-B8CE-CCBCFCD93A6B}"/>
                    </a:ext>
                  </a:extLst>
                </p:cNvPr>
                <p:cNvSpPr/>
                <p:nvPr/>
              </p:nvSpPr>
              <p:spPr>
                <a:xfrm>
                  <a:off x="2264476" y="2357338"/>
                  <a:ext cx="296610" cy="234301"/>
                </a:xfrm>
                <a:custGeom>
                  <a:avLst/>
                  <a:gdLst>
                    <a:gd name="connsiteX0" fmla="*/ 277541 w 296610"/>
                    <a:gd name="connsiteY0" fmla="*/ 56605 h 234301"/>
                    <a:gd name="connsiteX1" fmla="*/ 226947 w 296610"/>
                    <a:gd name="connsiteY1" fmla="*/ 140494 h 234301"/>
                    <a:gd name="connsiteX2" fmla="*/ 168740 w 296610"/>
                    <a:gd name="connsiteY2" fmla="*/ 16852 h 234301"/>
                    <a:gd name="connsiteX3" fmla="*/ 160205 w 296610"/>
                    <a:gd name="connsiteY3" fmla="*/ 12469 h 234301"/>
                    <a:gd name="connsiteX4" fmla="*/ 140059 w 296610"/>
                    <a:gd name="connsiteY4" fmla="*/ 2474 h 234301"/>
                    <a:gd name="connsiteX5" fmla="*/ 93309 w 296610"/>
                    <a:gd name="connsiteY5" fmla="*/ 9317 h 234301"/>
                    <a:gd name="connsiteX6" fmla="*/ 92771 w 296610"/>
                    <a:gd name="connsiteY6" fmla="*/ 9778 h 234301"/>
                    <a:gd name="connsiteX7" fmla="*/ 809 w 296610"/>
                    <a:gd name="connsiteY7" fmla="*/ 142954 h 234301"/>
                    <a:gd name="connsiteX8" fmla="*/ 56094 w 296610"/>
                    <a:gd name="connsiteY8" fmla="*/ 182246 h 234301"/>
                    <a:gd name="connsiteX9" fmla="*/ 36486 w 296610"/>
                    <a:gd name="connsiteY9" fmla="*/ 234302 h 234301"/>
                    <a:gd name="connsiteX10" fmla="*/ 162204 w 296610"/>
                    <a:gd name="connsiteY10" fmla="*/ 234302 h 234301"/>
                    <a:gd name="connsiteX11" fmla="*/ 177121 w 296610"/>
                    <a:gd name="connsiteY11" fmla="*/ 227612 h 234301"/>
                    <a:gd name="connsiteX12" fmla="*/ 174968 w 296610"/>
                    <a:gd name="connsiteY12" fmla="*/ 132266 h 234301"/>
                    <a:gd name="connsiteX13" fmla="*/ 203725 w 296610"/>
                    <a:gd name="connsiteY13" fmla="*/ 174019 h 234301"/>
                    <a:gd name="connsiteX14" fmla="*/ 296611 w 296610"/>
                    <a:gd name="connsiteY14" fmla="*/ 63987 h 234301"/>
                    <a:gd name="connsiteX15" fmla="*/ 277541 w 296610"/>
                    <a:gd name="connsiteY15" fmla="*/ 56605 h 234301"/>
                    <a:gd name="connsiteX16" fmla="*/ 70549 w 296610"/>
                    <a:gd name="connsiteY16" fmla="*/ 108123 h 234301"/>
                    <a:gd name="connsiteX17" fmla="*/ 68396 w 296610"/>
                    <a:gd name="connsiteY17" fmla="*/ 145261 h 234301"/>
                    <a:gd name="connsiteX18" fmla="*/ 41715 w 296610"/>
                    <a:gd name="connsiteY18" fmla="*/ 144569 h 234301"/>
                    <a:gd name="connsiteX19" fmla="*/ 70549 w 296610"/>
                    <a:gd name="connsiteY19" fmla="*/ 108123 h 23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6610" h="234301">
                      <a:moveTo>
                        <a:pt x="277541" y="56605"/>
                      </a:moveTo>
                      <a:cubicBezTo>
                        <a:pt x="261317" y="91437"/>
                        <a:pt x="240864" y="119733"/>
                        <a:pt x="226947" y="140494"/>
                      </a:cubicBezTo>
                      <a:cubicBezTo>
                        <a:pt x="195498" y="53760"/>
                        <a:pt x="188270" y="32231"/>
                        <a:pt x="168740" y="16852"/>
                      </a:cubicBezTo>
                      <a:cubicBezTo>
                        <a:pt x="166125" y="14776"/>
                        <a:pt x="163204" y="13315"/>
                        <a:pt x="160205" y="12469"/>
                      </a:cubicBezTo>
                      <a:cubicBezTo>
                        <a:pt x="155514" y="9009"/>
                        <a:pt x="149132" y="5703"/>
                        <a:pt x="140059" y="2474"/>
                      </a:cubicBezTo>
                      <a:cubicBezTo>
                        <a:pt x="114916" y="-2986"/>
                        <a:pt x="101460" y="1166"/>
                        <a:pt x="93309" y="9317"/>
                      </a:cubicBezTo>
                      <a:cubicBezTo>
                        <a:pt x="93002" y="9548"/>
                        <a:pt x="92925" y="9701"/>
                        <a:pt x="92771" y="9778"/>
                      </a:cubicBezTo>
                      <a:cubicBezTo>
                        <a:pt x="49789" y="55759"/>
                        <a:pt x="15649" y="88746"/>
                        <a:pt x="809" y="142954"/>
                      </a:cubicBezTo>
                      <a:cubicBezTo>
                        <a:pt x="-4728" y="163100"/>
                        <a:pt x="18647" y="180631"/>
                        <a:pt x="56094" y="182246"/>
                      </a:cubicBezTo>
                      <a:cubicBezTo>
                        <a:pt x="47636" y="202776"/>
                        <a:pt x="36640" y="229688"/>
                        <a:pt x="36486" y="234302"/>
                      </a:cubicBezTo>
                      <a:lnTo>
                        <a:pt x="162204" y="234302"/>
                      </a:lnTo>
                      <a:cubicBezTo>
                        <a:pt x="170585" y="234302"/>
                        <a:pt x="177044" y="232533"/>
                        <a:pt x="177121" y="227612"/>
                      </a:cubicBezTo>
                      <a:cubicBezTo>
                        <a:pt x="176660" y="211004"/>
                        <a:pt x="161051" y="161408"/>
                        <a:pt x="174968" y="132266"/>
                      </a:cubicBezTo>
                      <a:cubicBezTo>
                        <a:pt x="182503" y="146876"/>
                        <a:pt x="191653" y="160716"/>
                        <a:pt x="203725" y="174019"/>
                      </a:cubicBezTo>
                      <a:cubicBezTo>
                        <a:pt x="226562" y="199239"/>
                        <a:pt x="285846" y="152566"/>
                        <a:pt x="296611" y="63987"/>
                      </a:cubicBezTo>
                      <a:lnTo>
                        <a:pt x="277541" y="56605"/>
                      </a:lnTo>
                      <a:close/>
                      <a:moveTo>
                        <a:pt x="70549" y="108123"/>
                      </a:moveTo>
                      <a:cubicBezTo>
                        <a:pt x="70319" y="121194"/>
                        <a:pt x="70011" y="133958"/>
                        <a:pt x="68396" y="145261"/>
                      </a:cubicBezTo>
                      <a:cubicBezTo>
                        <a:pt x="58631" y="145030"/>
                        <a:pt x="49635" y="144723"/>
                        <a:pt x="41715" y="144569"/>
                      </a:cubicBezTo>
                      <a:cubicBezTo>
                        <a:pt x="52710" y="130267"/>
                        <a:pt x="62245" y="118349"/>
                        <a:pt x="70549" y="108123"/>
                      </a:cubicBezTo>
                      <a:close/>
                    </a:path>
                  </a:pathLst>
                </a:custGeom>
                <a:solidFill>
                  <a:srgbClr val="138C7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1D547919-D0C6-4301-A868-0628428583B2}"/>
                    </a:ext>
                  </a:extLst>
                </p:cNvPr>
                <p:cNvSpPr/>
                <p:nvPr/>
              </p:nvSpPr>
              <p:spPr>
                <a:xfrm>
                  <a:off x="2534438" y="2365856"/>
                  <a:ext cx="73706" cy="57293"/>
                </a:xfrm>
                <a:custGeom>
                  <a:avLst/>
                  <a:gdLst>
                    <a:gd name="connsiteX0" fmla="*/ 1813 w 73706"/>
                    <a:gd name="connsiteY0" fmla="*/ 22174 h 57293"/>
                    <a:gd name="connsiteX1" fmla="*/ 8272 w 73706"/>
                    <a:gd name="connsiteY1" fmla="*/ 7642 h 57293"/>
                    <a:gd name="connsiteX2" fmla="*/ 15576 w 73706"/>
                    <a:gd name="connsiteY2" fmla="*/ 13486 h 57293"/>
                    <a:gd name="connsiteX3" fmla="*/ 18037 w 73706"/>
                    <a:gd name="connsiteY3" fmla="*/ 29633 h 57293"/>
                    <a:gd name="connsiteX4" fmla="*/ 30647 w 73706"/>
                    <a:gd name="connsiteY4" fmla="*/ 23251 h 57293"/>
                    <a:gd name="connsiteX5" fmla="*/ 73707 w 73706"/>
                    <a:gd name="connsiteY5" fmla="*/ 1337 h 57293"/>
                    <a:gd name="connsiteX6" fmla="*/ 54022 w 73706"/>
                    <a:gd name="connsiteY6" fmla="*/ 28557 h 57293"/>
                    <a:gd name="connsiteX7" fmla="*/ 20113 w 73706"/>
                    <a:gd name="connsiteY7" fmla="*/ 56161 h 57293"/>
                    <a:gd name="connsiteX8" fmla="*/ 1813 w 73706"/>
                    <a:gd name="connsiteY8" fmla="*/ 22174 h 57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706" h="57293">
                      <a:moveTo>
                        <a:pt x="1813" y="22174"/>
                      </a:moveTo>
                      <a:cubicBezTo>
                        <a:pt x="3735" y="17254"/>
                        <a:pt x="6350" y="12486"/>
                        <a:pt x="8272" y="7642"/>
                      </a:cubicBezTo>
                      <a:cubicBezTo>
                        <a:pt x="12116" y="-2123"/>
                        <a:pt x="15576" y="6104"/>
                        <a:pt x="15576" y="13486"/>
                      </a:cubicBezTo>
                      <a:cubicBezTo>
                        <a:pt x="15576" y="18638"/>
                        <a:pt x="11578" y="29095"/>
                        <a:pt x="18037" y="29633"/>
                      </a:cubicBezTo>
                      <a:cubicBezTo>
                        <a:pt x="22189" y="30018"/>
                        <a:pt x="27341" y="25173"/>
                        <a:pt x="30647" y="23251"/>
                      </a:cubicBezTo>
                      <a:cubicBezTo>
                        <a:pt x="45795" y="14332"/>
                        <a:pt x="65633" y="-5276"/>
                        <a:pt x="73707" y="1337"/>
                      </a:cubicBezTo>
                      <a:cubicBezTo>
                        <a:pt x="65633" y="8718"/>
                        <a:pt x="53484" y="17254"/>
                        <a:pt x="54022" y="28557"/>
                      </a:cubicBezTo>
                      <a:cubicBezTo>
                        <a:pt x="55253" y="52393"/>
                        <a:pt x="30263" y="60543"/>
                        <a:pt x="20113" y="56161"/>
                      </a:cubicBezTo>
                      <a:cubicBezTo>
                        <a:pt x="5119" y="49625"/>
                        <a:pt x="-4108" y="37630"/>
                        <a:pt x="1813" y="22174"/>
                      </a:cubicBezTo>
                      <a:close/>
                    </a:path>
                  </a:pathLst>
                </a:custGeom>
                <a:solidFill>
                  <a:srgbClr val="F59F71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19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2332971" y="2229557"/>
                  <a:ext cx="130733" cy="164932"/>
                  <a:chOff x="2332971" y="2229557"/>
                  <a:chExt cx="130733" cy="164932"/>
                </a:xfrm>
                <a:solidFill>
                  <a:srgbClr val="000000"/>
                </a:solidFill>
              </p:grpSpPr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7D2CD938-05DD-45CF-A503-15DBFDCC2055}"/>
                      </a:ext>
                    </a:extLst>
                  </p:cNvPr>
                  <p:cNvSpPr/>
                  <p:nvPr/>
                </p:nvSpPr>
                <p:spPr>
                  <a:xfrm>
                    <a:off x="2389488" y="2251399"/>
                    <a:ext cx="66807" cy="88805"/>
                  </a:xfrm>
                  <a:custGeom>
                    <a:avLst/>
                    <a:gdLst>
                      <a:gd name="connsiteX0" fmla="*/ 49033 w 66807"/>
                      <a:gd name="connsiteY0" fmla="*/ 918 h 88805"/>
                      <a:gd name="connsiteX1" fmla="*/ 284 w 66807"/>
                      <a:gd name="connsiteY1" fmla="*/ 33443 h 88805"/>
                      <a:gd name="connsiteX2" fmla="*/ 45035 w 66807"/>
                      <a:gd name="connsiteY2" fmla="*/ 88805 h 88805"/>
                      <a:gd name="connsiteX3" fmla="*/ 49033 w 66807"/>
                      <a:gd name="connsiteY3" fmla="*/ 918 h 8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07" h="88805">
                        <a:moveTo>
                          <a:pt x="49033" y="918"/>
                        </a:moveTo>
                        <a:cubicBezTo>
                          <a:pt x="27196" y="-3311"/>
                          <a:pt x="3591" y="6993"/>
                          <a:pt x="284" y="33443"/>
                        </a:cubicBezTo>
                        <a:cubicBezTo>
                          <a:pt x="-3945" y="67660"/>
                          <a:pt x="40345" y="88805"/>
                          <a:pt x="45035" y="88805"/>
                        </a:cubicBezTo>
                        <a:cubicBezTo>
                          <a:pt x="69487" y="88805"/>
                          <a:pt x="76714" y="6301"/>
                          <a:pt x="49033" y="918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55A41D1A-0A45-4B10-9AA7-928416114093}"/>
                      </a:ext>
                    </a:extLst>
                  </p:cNvPr>
                  <p:cNvSpPr/>
                  <p:nvPr/>
                </p:nvSpPr>
                <p:spPr>
                  <a:xfrm>
                    <a:off x="2382929" y="2302373"/>
                    <a:ext cx="37150" cy="62128"/>
                  </a:xfrm>
                  <a:custGeom>
                    <a:avLst/>
                    <a:gdLst>
                      <a:gd name="connsiteX0" fmla="*/ 36216 w 37150"/>
                      <a:gd name="connsiteY0" fmla="*/ 18838 h 62128"/>
                      <a:gd name="connsiteX1" fmla="*/ 12841 w 37150"/>
                      <a:gd name="connsiteY1" fmla="*/ 0 h 62128"/>
                      <a:gd name="connsiteX2" fmla="*/ 0 w 37150"/>
                      <a:gd name="connsiteY2" fmla="*/ 58591 h 62128"/>
                      <a:gd name="connsiteX3" fmla="*/ 33217 w 37150"/>
                      <a:gd name="connsiteY3" fmla="*/ 62128 h 62128"/>
                      <a:gd name="connsiteX4" fmla="*/ 36216 w 37150"/>
                      <a:gd name="connsiteY4" fmla="*/ 18838 h 62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150" h="62128">
                        <a:moveTo>
                          <a:pt x="36216" y="18838"/>
                        </a:moveTo>
                        <a:lnTo>
                          <a:pt x="12841" y="0"/>
                        </a:lnTo>
                        <a:cubicBezTo>
                          <a:pt x="11380" y="11303"/>
                          <a:pt x="0" y="58591"/>
                          <a:pt x="0" y="58591"/>
                        </a:cubicBezTo>
                        <a:lnTo>
                          <a:pt x="33217" y="62128"/>
                        </a:lnTo>
                        <a:cubicBezTo>
                          <a:pt x="38600" y="49672"/>
                          <a:pt x="37216" y="33294"/>
                          <a:pt x="36216" y="18838"/>
                        </a:cubicBezTo>
                        <a:close/>
                      </a:path>
                    </a:pathLst>
                  </a:custGeom>
                  <a:solidFill>
                    <a:srgbClr val="F59F71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676D5E03-68C5-44D3-8D58-0206E057A395}"/>
                      </a:ext>
                    </a:extLst>
                  </p:cNvPr>
                  <p:cNvSpPr/>
                  <p:nvPr/>
                </p:nvSpPr>
                <p:spPr>
                  <a:xfrm>
                    <a:off x="2372618" y="2229557"/>
                    <a:ext cx="91086" cy="95819"/>
                  </a:xfrm>
                  <a:custGeom>
                    <a:avLst/>
                    <a:gdLst>
                      <a:gd name="connsiteX0" fmla="*/ 62982 w 91086"/>
                      <a:gd name="connsiteY0" fmla="*/ 62128 h 95819"/>
                      <a:gd name="connsiteX1" fmla="*/ 66365 w 91086"/>
                      <a:gd name="connsiteY1" fmla="*/ 51979 h 95819"/>
                      <a:gd name="connsiteX2" fmla="*/ 81743 w 91086"/>
                      <a:gd name="connsiteY2" fmla="*/ 43367 h 95819"/>
                      <a:gd name="connsiteX3" fmla="*/ 78360 w 91086"/>
                      <a:gd name="connsiteY3" fmla="*/ 0 h 95819"/>
                      <a:gd name="connsiteX4" fmla="*/ 26304 w 91086"/>
                      <a:gd name="connsiteY4" fmla="*/ 12226 h 95819"/>
                      <a:gd name="connsiteX5" fmla="*/ 7 w 91086"/>
                      <a:gd name="connsiteY5" fmla="*/ 46904 h 95819"/>
                      <a:gd name="connsiteX6" fmla="*/ 28073 w 91086"/>
                      <a:gd name="connsiteY6" fmla="*/ 95807 h 95819"/>
                      <a:gd name="connsiteX7" fmla="*/ 62982 w 91086"/>
                      <a:gd name="connsiteY7" fmla="*/ 62128 h 9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086" h="95819">
                        <a:moveTo>
                          <a:pt x="62982" y="62128"/>
                        </a:moveTo>
                        <a:cubicBezTo>
                          <a:pt x="64212" y="58437"/>
                          <a:pt x="63058" y="54439"/>
                          <a:pt x="66365" y="51979"/>
                        </a:cubicBezTo>
                        <a:cubicBezTo>
                          <a:pt x="70978" y="48442"/>
                          <a:pt x="77437" y="47596"/>
                          <a:pt x="81743" y="43367"/>
                        </a:cubicBezTo>
                        <a:cubicBezTo>
                          <a:pt x="89202" y="35985"/>
                          <a:pt x="99890" y="12918"/>
                          <a:pt x="78360" y="0"/>
                        </a:cubicBezTo>
                        <a:cubicBezTo>
                          <a:pt x="78975" y="7074"/>
                          <a:pt x="45989" y="1692"/>
                          <a:pt x="26304" y="12226"/>
                        </a:cubicBezTo>
                        <a:cubicBezTo>
                          <a:pt x="14309" y="18685"/>
                          <a:pt x="-377" y="33294"/>
                          <a:pt x="7" y="46904"/>
                        </a:cubicBezTo>
                        <a:cubicBezTo>
                          <a:pt x="1776" y="80736"/>
                          <a:pt x="14309" y="95807"/>
                          <a:pt x="28073" y="95807"/>
                        </a:cubicBezTo>
                        <a:cubicBezTo>
                          <a:pt x="36146" y="95884"/>
                          <a:pt x="51602" y="96576"/>
                          <a:pt x="62982" y="62128"/>
                        </a:cubicBezTo>
                        <a:close/>
                      </a:path>
                    </a:pathLst>
                  </a:custGeom>
                  <a:solidFill>
                    <a:srgbClr val="AD8F4A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F85CB8AD-7793-4B97-B972-389EF267E5EA}"/>
                      </a:ext>
                    </a:extLst>
                  </p:cNvPr>
                  <p:cNvSpPr/>
                  <p:nvPr/>
                </p:nvSpPr>
                <p:spPr>
                  <a:xfrm>
                    <a:off x="2332971" y="2251514"/>
                    <a:ext cx="68855" cy="142975"/>
                  </a:xfrm>
                  <a:custGeom>
                    <a:avLst/>
                    <a:gdLst>
                      <a:gd name="connsiteX0" fmla="*/ 35041 w 68855"/>
                      <a:gd name="connsiteY0" fmla="*/ 34 h 142975"/>
                      <a:gd name="connsiteX1" fmla="*/ 5515 w 68855"/>
                      <a:gd name="connsiteY1" fmla="*/ 12952 h 142975"/>
                      <a:gd name="connsiteX2" fmla="*/ 1824 w 68855"/>
                      <a:gd name="connsiteY2" fmla="*/ 45016 h 142975"/>
                      <a:gd name="connsiteX3" fmla="*/ 14665 w 68855"/>
                      <a:gd name="connsiteY3" fmla="*/ 75695 h 142975"/>
                      <a:gd name="connsiteX4" fmla="*/ 22661 w 68855"/>
                      <a:gd name="connsiteY4" fmla="*/ 110758 h 142975"/>
                      <a:gd name="connsiteX5" fmla="*/ 8513 w 68855"/>
                      <a:gd name="connsiteY5" fmla="*/ 142975 h 142975"/>
                      <a:gd name="connsiteX6" fmla="*/ 55648 w 68855"/>
                      <a:gd name="connsiteY6" fmla="*/ 111373 h 142975"/>
                      <a:gd name="connsiteX7" fmla="*/ 57570 w 68855"/>
                      <a:gd name="connsiteY7" fmla="*/ 53550 h 142975"/>
                      <a:gd name="connsiteX8" fmla="*/ 55725 w 68855"/>
                      <a:gd name="connsiteY8" fmla="*/ 36019 h 142975"/>
                      <a:gd name="connsiteX9" fmla="*/ 61569 w 68855"/>
                      <a:gd name="connsiteY9" fmla="*/ 30560 h 142975"/>
                      <a:gd name="connsiteX10" fmla="*/ 67105 w 68855"/>
                      <a:gd name="connsiteY10" fmla="*/ 14874 h 142975"/>
                      <a:gd name="connsiteX11" fmla="*/ 48266 w 68855"/>
                      <a:gd name="connsiteY11" fmla="*/ 2572 h 142975"/>
                      <a:gd name="connsiteX12" fmla="*/ 35041 w 68855"/>
                      <a:gd name="connsiteY12" fmla="*/ 34 h 14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8855" h="142975">
                        <a:moveTo>
                          <a:pt x="35041" y="34"/>
                        </a:moveTo>
                        <a:cubicBezTo>
                          <a:pt x="23892" y="-427"/>
                          <a:pt x="12050" y="3802"/>
                          <a:pt x="5515" y="12952"/>
                        </a:cubicBezTo>
                        <a:cubicBezTo>
                          <a:pt x="-944" y="22025"/>
                          <a:pt x="-1098" y="34251"/>
                          <a:pt x="1824" y="45016"/>
                        </a:cubicBezTo>
                        <a:cubicBezTo>
                          <a:pt x="4746" y="55703"/>
                          <a:pt x="10282" y="65546"/>
                          <a:pt x="14665" y="75695"/>
                        </a:cubicBezTo>
                        <a:cubicBezTo>
                          <a:pt x="19509" y="86768"/>
                          <a:pt x="22969" y="98686"/>
                          <a:pt x="22661" y="110758"/>
                        </a:cubicBezTo>
                        <a:cubicBezTo>
                          <a:pt x="22354" y="122830"/>
                          <a:pt x="17740" y="135133"/>
                          <a:pt x="8513" y="142975"/>
                        </a:cubicBezTo>
                        <a:cubicBezTo>
                          <a:pt x="28351" y="142206"/>
                          <a:pt x="46728" y="129058"/>
                          <a:pt x="55648" y="111373"/>
                        </a:cubicBezTo>
                        <a:cubicBezTo>
                          <a:pt x="64567" y="93688"/>
                          <a:pt x="64567" y="72158"/>
                          <a:pt x="57570" y="53550"/>
                        </a:cubicBezTo>
                        <a:cubicBezTo>
                          <a:pt x="55417" y="47861"/>
                          <a:pt x="52649" y="41325"/>
                          <a:pt x="55725" y="36019"/>
                        </a:cubicBezTo>
                        <a:cubicBezTo>
                          <a:pt x="57109" y="33713"/>
                          <a:pt x="59339" y="32098"/>
                          <a:pt x="61569" y="30560"/>
                        </a:cubicBezTo>
                        <a:cubicBezTo>
                          <a:pt x="66490" y="27177"/>
                          <a:pt x="71641" y="20718"/>
                          <a:pt x="67105" y="14874"/>
                        </a:cubicBezTo>
                        <a:cubicBezTo>
                          <a:pt x="62645" y="9107"/>
                          <a:pt x="54956" y="4955"/>
                          <a:pt x="48266" y="2572"/>
                        </a:cubicBezTo>
                        <a:cubicBezTo>
                          <a:pt x="44114" y="1111"/>
                          <a:pt x="39578" y="188"/>
                          <a:pt x="35041" y="34"/>
                        </a:cubicBezTo>
                        <a:close/>
                      </a:path>
                    </a:pathLst>
                  </a:custGeom>
                  <a:solidFill>
                    <a:srgbClr val="AD8F4A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1230112F-8858-4EBF-A11E-7AA649B130DA}"/>
                      </a:ext>
                    </a:extLst>
                  </p:cNvPr>
                  <p:cNvSpPr/>
                  <p:nvPr/>
                </p:nvSpPr>
                <p:spPr>
                  <a:xfrm>
                    <a:off x="2383343" y="2254238"/>
                    <a:ext cx="19611" cy="71356"/>
                  </a:xfrm>
                  <a:custGeom>
                    <a:avLst/>
                    <a:gdLst>
                      <a:gd name="connsiteX0" fmla="*/ 11889 w 19611"/>
                      <a:gd name="connsiteY0" fmla="*/ 71280 h 71356"/>
                      <a:gd name="connsiteX1" fmla="*/ 10966 w 19611"/>
                      <a:gd name="connsiteY1" fmla="*/ 70434 h 71356"/>
                      <a:gd name="connsiteX2" fmla="*/ 6429 w 19611"/>
                      <a:gd name="connsiteY2" fmla="*/ 51211 h 71356"/>
                      <a:gd name="connsiteX3" fmla="*/ 6122 w 19611"/>
                      <a:gd name="connsiteY3" fmla="*/ 50365 h 71356"/>
                      <a:gd name="connsiteX4" fmla="*/ 4661 w 19611"/>
                      <a:gd name="connsiteY4" fmla="*/ 32834 h 71356"/>
                      <a:gd name="connsiteX5" fmla="*/ 10812 w 19611"/>
                      <a:gd name="connsiteY5" fmla="*/ 27067 h 71356"/>
                      <a:gd name="connsiteX6" fmla="*/ 17656 w 19611"/>
                      <a:gd name="connsiteY6" fmla="*/ 17994 h 71356"/>
                      <a:gd name="connsiteX7" fmla="*/ 16195 w 19611"/>
                      <a:gd name="connsiteY7" fmla="*/ 12766 h 71356"/>
                      <a:gd name="connsiteX8" fmla="*/ 586 w 19611"/>
                      <a:gd name="connsiteY8" fmla="*/ 1847 h 71356"/>
                      <a:gd name="connsiteX9" fmla="*/ 47 w 19611"/>
                      <a:gd name="connsiteY9" fmla="*/ 617 h 71356"/>
                      <a:gd name="connsiteX10" fmla="*/ 1278 w 19611"/>
                      <a:gd name="connsiteY10" fmla="*/ 78 h 71356"/>
                      <a:gd name="connsiteX11" fmla="*/ 17656 w 19611"/>
                      <a:gd name="connsiteY11" fmla="*/ 11612 h 71356"/>
                      <a:gd name="connsiteX12" fmla="*/ 19501 w 19611"/>
                      <a:gd name="connsiteY12" fmla="*/ 18302 h 71356"/>
                      <a:gd name="connsiteX13" fmla="*/ 11889 w 19611"/>
                      <a:gd name="connsiteY13" fmla="*/ 28682 h 71356"/>
                      <a:gd name="connsiteX14" fmla="*/ 6353 w 19611"/>
                      <a:gd name="connsiteY14" fmla="*/ 33834 h 71356"/>
                      <a:gd name="connsiteX15" fmla="*/ 7967 w 19611"/>
                      <a:gd name="connsiteY15" fmla="*/ 49673 h 71356"/>
                      <a:gd name="connsiteX16" fmla="*/ 8275 w 19611"/>
                      <a:gd name="connsiteY16" fmla="*/ 50519 h 71356"/>
                      <a:gd name="connsiteX17" fmla="*/ 12965 w 19611"/>
                      <a:gd name="connsiteY17" fmla="*/ 70280 h 71356"/>
                      <a:gd name="connsiteX18" fmla="*/ 12119 w 19611"/>
                      <a:gd name="connsiteY18" fmla="*/ 71357 h 71356"/>
                      <a:gd name="connsiteX19" fmla="*/ 11889 w 19611"/>
                      <a:gd name="connsiteY19" fmla="*/ 71280 h 71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9611" h="71356">
                        <a:moveTo>
                          <a:pt x="11889" y="71280"/>
                        </a:moveTo>
                        <a:cubicBezTo>
                          <a:pt x="11427" y="71280"/>
                          <a:pt x="10966" y="70896"/>
                          <a:pt x="10966" y="70434"/>
                        </a:cubicBezTo>
                        <a:cubicBezTo>
                          <a:pt x="10274" y="63821"/>
                          <a:pt x="8736" y="57363"/>
                          <a:pt x="6429" y="51211"/>
                        </a:cubicBezTo>
                        <a:lnTo>
                          <a:pt x="6122" y="50365"/>
                        </a:lnTo>
                        <a:cubicBezTo>
                          <a:pt x="3969" y="44675"/>
                          <a:pt x="1508" y="38294"/>
                          <a:pt x="4661" y="32834"/>
                        </a:cubicBezTo>
                        <a:cubicBezTo>
                          <a:pt x="6122" y="30297"/>
                          <a:pt x="8582" y="28528"/>
                          <a:pt x="10812" y="27067"/>
                        </a:cubicBezTo>
                        <a:cubicBezTo>
                          <a:pt x="14580" y="24453"/>
                          <a:pt x="17194" y="21070"/>
                          <a:pt x="17656" y="17994"/>
                        </a:cubicBezTo>
                        <a:cubicBezTo>
                          <a:pt x="17963" y="16149"/>
                          <a:pt x="17425" y="14380"/>
                          <a:pt x="16195" y="12766"/>
                        </a:cubicBezTo>
                        <a:cubicBezTo>
                          <a:pt x="11812" y="7076"/>
                          <a:pt x="4507" y="3462"/>
                          <a:pt x="586" y="1847"/>
                        </a:cubicBezTo>
                        <a:cubicBezTo>
                          <a:pt x="124" y="1616"/>
                          <a:pt x="-106" y="1078"/>
                          <a:pt x="47" y="617"/>
                        </a:cubicBezTo>
                        <a:cubicBezTo>
                          <a:pt x="278" y="155"/>
                          <a:pt x="816" y="-152"/>
                          <a:pt x="1278" y="78"/>
                        </a:cubicBezTo>
                        <a:cubicBezTo>
                          <a:pt x="5353" y="1770"/>
                          <a:pt x="12965" y="5538"/>
                          <a:pt x="17656" y="11612"/>
                        </a:cubicBezTo>
                        <a:cubicBezTo>
                          <a:pt x="19270" y="13688"/>
                          <a:pt x="19885" y="15918"/>
                          <a:pt x="19501" y="18302"/>
                        </a:cubicBezTo>
                        <a:cubicBezTo>
                          <a:pt x="18732" y="23530"/>
                          <a:pt x="13427" y="27529"/>
                          <a:pt x="11889" y="28682"/>
                        </a:cubicBezTo>
                        <a:cubicBezTo>
                          <a:pt x="9890" y="30066"/>
                          <a:pt x="7583" y="31681"/>
                          <a:pt x="6353" y="33834"/>
                        </a:cubicBezTo>
                        <a:cubicBezTo>
                          <a:pt x="3661" y="38447"/>
                          <a:pt x="5968" y="44445"/>
                          <a:pt x="7967" y="49673"/>
                        </a:cubicBezTo>
                        <a:lnTo>
                          <a:pt x="8275" y="50519"/>
                        </a:lnTo>
                        <a:cubicBezTo>
                          <a:pt x="10658" y="56901"/>
                          <a:pt x="12273" y="63514"/>
                          <a:pt x="12965" y="70280"/>
                        </a:cubicBezTo>
                        <a:cubicBezTo>
                          <a:pt x="13042" y="70819"/>
                          <a:pt x="12658" y="71280"/>
                          <a:pt x="12119" y="71357"/>
                        </a:cubicBezTo>
                        <a:cubicBezTo>
                          <a:pt x="11966" y="71280"/>
                          <a:pt x="11966" y="71280"/>
                          <a:pt x="11889" y="71280"/>
                        </a:cubicBezTo>
                        <a:close/>
                      </a:path>
                    </a:pathLst>
                  </a:custGeom>
                  <a:solidFill>
                    <a:srgbClr val="94752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625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2850129" y="2279537"/>
              <a:ext cx="337940" cy="544786"/>
              <a:chOff x="2850129" y="2279537"/>
              <a:chExt cx="337940" cy="544786"/>
            </a:xfrm>
            <a:solidFill>
              <a:srgbClr val="000000"/>
            </a:solidFill>
          </p:grpSpPr>
          <p:grpSp>
            <p:nvGrpSpPr>
              <p:cNvPr id="62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869337" y="2570256"/>
                <a:ext cx="318732" cy="254067"/>
                <a:chOff x="2869337" y="2570256"/>
                <a:chExt cx="318732" cy="254067"/>
              </a:xfrm>
              <a:solidFill>
                <a:srgbClr val="FFFFFF"/>
              </a:solidFill>
            </p:grpSpPr>
            <p:sp>
              <p:nvSpPr>
                <p:cNvPr id="627" name="Freeform: Shape 626">
                  <a:extLst>
                    <a:ext uri="{FF2B5EF4-FFF2-40B4-BE49-F238E27FC236}">
                      <a16:creationId xmlns:a16="http://schemas.microsoft.com/office/drawing/2014/main" id="{D2468F69-15F9-4F23-B96D-CE23044FC2A7}"/>
                    </a:ext>
                  </a:extLst>
                </p:cNvPr>
                <p:cNvSpPr/>
                <p:nvPr/>
              </p:nvSpPr>
              <p:spPr>
                <a:xfrm>
                  <a:off x="2936309" y="2570357"/>
                  <a:ext cx="45511" cy="253966"/>
                </a:xfrm>
                <a:custGeom>
                  <a:avLst/>
                  <a:gdLst>
                    <a:gd name="connsiteX0" fmla="*/ 45298 w 45511"/>
                    <a:gd name="connsiteY0" fmla="*/ 6750 h 253966"/>
                    <a:gd name="connsiteX1" fmla="*/ 2392 w 45511"/>
                    <a:gd name="connsiteY1" fmla="*/ 252957 h 253966"/>
                    <a:gd name="connsiteX2" fmla="*/ 1008 w 45511"/>
                    <a:gd name="connsiteY2" fmla="*/ 253956 h 253966"/>
                    <a:gd name="connsiteX3" fmla="*/ 8 w 45511"/>
                    <a:gd name="connsiteY3" fmla="*/ 252572 h 253966"/>
                    <a:gd name="connsiteX4" fmla="*/ 33994 w 45511"/>
                    <a:gd name="connsiteY4" fmla="*/ 4982 h 253966"/>
                    <a:gd name="connsiteX5" fmla="*/ 40530 w 45511"/>
                    <a:gd name="connsiteY5" fmla="*/ 60 h 253966"/>
                    <a:gd name="connsiteX6" fmla="*/ 45451 w 45511"/>
                    <a:gd name="connsiteY6" fmla="*/ 6596 h 253966"/>
                    <a:gd name="connsiteX7" fmla="*/ 45298 w 45511"/>
                    <a:gd name="connsiteY7" fmla="*/ 6750 h 2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11" h="253966">
                      <a:moveTo>
                        <a:pt x="45298" y="6750"/>
                      </a:moveTo>
                      <a:lnTo>
                        <a:pt x="2392" y="252957"/>
                      </a:lnTo>
                      <a:cubicBezTo>
                        <a:pt x="2315" y="253649"/>
                        <a:pt x="1623" y="254033"/>
                        <a:pt x="1008" y="253956"/>
                      </a:cubicBezTo>
                      <a:cubicBezTo>
                        <a:pt x="393" y="253880"/>
                        <a:pt x="-69" y="253264"/>
                        <a:pt x="8" y="252572"/>
                      </a:cubicBezTo>
                      <a:lnTo>
                        <a:pt x="33994" y="4982"/>
                      </a:lnTo>
                      <a:cubicBezTo>
                        <a:pt x="34456" y="1829"/>
                        <a:pt x="37301" y="-401"/>
                        <a:pt x="40530" y="60"/>
                      </a:cubicBezTo>
                      <a:cubicBezTo>
                        <a:pt x="43683" y="522"/>
                        <a:pt x="45913" y="3367"/>
                        <a:pt x="45451" y="6596"/>
                      </a:cubicBezTo>
                      <a:cubicBezTo>
                        <a:pt x="45298" y="6596"/>
                        <a:pt x="45298" y="6673"/>
                        <a:pt x="45298" y="6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8" name="Freeform: Shape 627">
                  <a:extLst>
                    <a:ext uri="{FF2B5EF4-FFF2-40B4-BE49-F238E27FC236}">
                      <a16:creationId xmlns:a16="http://schemas.microsoft.com/office/drawing/2014/main" id="{DBF59742-5BB4-45E2-B93B-E64C8761AA23}"/>
                    </a:ext>
                  </a:extLst>
                </p:cNvPr>
                <p:cNvSpPr/>
                <p:nvPr/>
              </p:nvSpPr>
              <p:spPr>
                <a:xfrm>
                  <a:off x="2869337" y="2570357"/>
                  <a:ext cx="45511" cy="253966"/>
                </a:xfrm>
                <a:custGeom>
                  <a:avLst/>
                  <a:gdLst>
                    <a:gd name="connsiteX0" fmla="*/ 45298 w 45511"/>
                    <a:gd name="connsiteY0" fmla="*/ 6750 h 253966"/>
                    <a:gd name="connsiteX1" fmla="*/ 2392 w 45511"/>
                    <a:gd name="connsiteY1" fmla="*/ 252957 h 253966"/>
                    <a:gd name="connsiteX2" fmla="*/ 1008 w 45511"/>
                    <a:gd name="connsiteY2" fmla="*/ 253956 h 253966"/>
                    <a:gd name="connsiteX3" fmla="*/ 8 w 45511"/>
                    <a:gd name="connsiteY3" fmla="*/ 252572 h 253966"/>
                    <a:gd name="connsiteX4" fmla="*/ 33994 w 45511"/>
                    <a:gd name="connsiteY4" fmla="*/ 4982 h 253966"/>
                    <a:gd name="connsiteX5" fmla="*/ 40530 w 45511"/>
                    <a:gd name="connsiteY5" fmla="*/ 60 h 253966"/>
                    <a:gd name="connsiteX6" fmla="*/ 45451 w 45511"/>
                    <a:gd name="connsiteY6" fmla="*/ 6596 h 253966"/>
                    <a:gd name="connsiteX7" fmla="*/ 45298 w 45511"/>
                    <a:gd name="connsiteY7" fmla="*/ 6750 h 2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11" h="253966">
                      <a:moveTo>
                        <a:pt x="45298" y="6750"/>
                      </a:moveTo>
                      <a:lnTo>
                        <a:pt x="2392" y="252957"/>
                      </a:lnTo>
                      <a:cubicBezTo>
                        <a:pt x="2315" y="253649"/>
                        <a:pt x="1623" y="254033"/>
                        <a:pt x="1008" y="253956"/>
                      </a:cubicBezTo>
                      <a:cubicBezTo>
                        <a:pt x="393" y="253880"/>
                        <a:pt x="-69" y="253264"/>
                        <a:pt x="8" y="252572"/>
                      </a:cubicBezTo>
                      <a:lnTo>
                        <a:pt x="33994" y="4982"/>
                      </a:lnTo>
                      <a:cubicBezTo>
                        <a:pt x="34456" y="1829"/>
                        <a:pt x="37301" y="-401"/>
                        <a:pt x="40530" y="60"/>
                      </a:cubicBezTo>
                      <a:cubicBezTo>
                        <a:pt x="43683" y="522"/>
                        <a:pt x="45913" y="3367"/>
                        <a:pt x="45451" y="6596"/>
                      </a:cubicBezTo>
                      <a:cubicBezTo>
                        <a:pt x="45374" y="6596"/>
                        <a:pt x="45374" y="6673"/>
                        <a:pt x="45298" y="6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9" name="Freeform: Shape 628">
                  <a:extLst>
                    <a:ext uri="{FF2B5EF4-FFF2-40B4-BE49-F238E27FC236}">
                      <a16:creationId xmlns:a16="http://schemas.microsoft.com/office/drawing/2014/main" id="{FB81EF6A-D095-4F95-8976-03AE8EF7A0E6}"/>
                    </a:ext>
                  </a:extLst>
                </p:cNvPr>
                <p:cNvSpPr/>
                <p:nvPr/>
              </p:nvSpPr>
              <p:spPr>
                <a:xfrm>
                  <a:off x="3075714" y="2570256"/>
                  <a:ext cx="45459" cy="253989"/>
                </a:xfrm>
                <a:custGeom>
                  <a:avLst/>
                  <a:gdLst>
                    <a:gd name="connsiteX0" fmla="*/ 11465 w 45459"/>
                    <a:gd name="connsiteY0" fmla="*/ 5006 h 253989"/>
                    <a:gd name="connsiteX1" fmla="*/ 45451 w 45459"/>
                    <a:gd name="connsiteY1" fmla="*/ 252597 h 253989"/>
                    <a:gd name="connsiteX2" fmla="*/ 44374 w 45459"/>
                    <a:gd name="connsiteY2" fmla="*/ 253981 h 253989"/>
                    <a:gd name="connsiteX3" fmla="*/ 42990 w 45459"/>
                    <a:gd name="connsiteY3" fmla="*/ 252981 h 253989"/>
                    <a:gd name="connsiteX4" fmla="*/ 85 w 45459"/>
                    <a:gd name="connsiteY4" fmla="*/ 6775 h 253989"/>
                    <a:gd name="connsiteX5" fmla="*/ 4775 w 45459"/>
                    <a:gd name="connsiteY5" fmla="*/ 85 h 253989"/>
                    <a:gd name="connsiteX6" fmla="*/ 11465 w 45459"/>
                    <a:gd name="connsiteY6" fmla="*/ 4775 h 253989"/>
                    <a:gd name="connsiteX7" fmla="*/ 11465 w 45459"/>
                    <a:gd name="connsiteY7" fmla="*/ 5006 h 25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59" h="253989">
                      <a:moveTo>
                        <a:pt x="11465" y="5006"/>
                      </a:moveTo>
                      <a:lnTo>
                        <a:pt x="45451" y="252597"/>
                      </a:lnTo>
                      <a:cubicBezTo>
                        <a:pt x="45528" y="253289"/>
                        <a:pt x="45066" y="253904"/>
                        <a:pt x="44374" y="253981"/>
                      </a:cubicBezTo>
                      <a:cubicBezTo>
                        <a:pt x="43759" y="254058"/>
                        <a:pt x="43144" y="253596"/>
                        <a:pt x="42990" y="252981"/>
                      </a:cubicBezTo>
                      <a:lnTo>
                        <a:pt x="85" y="6775"/>
                      </a:lnTo>
                      <a:cubicBezTo>
                        <a:pt x="-453" y="3622"/>
                        <a:pt x="1623" y="623"/>
                        <a:pt x="4775" y="85"/>
                      </a:cubicBezTo>
                      <a:cubicBezTo>
                        <a:pt x="7928" y="-453"/>
                        <a:pt x="10927" y="1623"/>
                        <a:pt x="11465" y="4775"/>
                      </a:cubicBezTo>
                      <a:cubicBezTo>
                        <a:pt x="11388" y="4929"/>
                        <a:pt x="11465" y="5006"/>
                        <a:pt x="11465" y="50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64A533E2-0DA7-4B0C-BFA3-7E6EED0CA381}"/>
                    </a:ext>
                  </a:extLst>
                </p:cNvPr>
                <p:cNvSpPr/>
                <p:nvPr/>
              </p:nvSpPr>
              <p:spPr>
                <a:xfrm>
                  <a:off x="3142610" y="2570256"/>
                  <a:ext cx="45459" cy="253989"/>
                </a:xfrm>
                <a:custGeom>
                  <a:avLst/>
                  <a:gdLst>
                    <a:gd name="connsiteX0" fmla="*/ 11465 w 45459"/>
                    <a:gd name="connsiteY0" fmla="*/ 5006 h 253989"/>
                    <a:gd name="connsiteX1" fmla="*/ 45451 w 45459"/>
                    <a:gd name="connsiteY1" fmla="*/ 252597 h 253989"/>
                    <a:gd name="connsiteX2" fmla="*/ 44374 w 45459"/>
                    <a:gd name="connsiteY2" fmla="*/ 253981 h 253989"/>
                    <a:gd name="connsiteX3" fmla="*/ 42990 w 45459"/>
                    <a:gd name="connsiteY3" fmla="*/ 252981 h 253989"/>
                    <a:gd name="connsiteX4" fmla="*/ 85 w 45459"/>
                    <a:gd name="connsiteY4" fmla="*/ 6775 h 253989"/>
                    <a:gd name="connsiteX5" fmla="*/ 4775 w 45459"/>
                    <a:gd name="connsiteY5" fmla="*/ 85 h 253989"/>
                    <a:gd name="connsiteX6" fmla="*/ 11465 w 45459"/>
                    <a:gd name="connsiteY6" fmla="*/ 4775 h 253989"/>
                    <a:gd name="connsiteX7" fmla="*/ 11465 w 45459"/>
                    <a:gd name="connsiteY7" fmla="*/ 5006 h 25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59" h="253989">
                      <a:moveTo>
                        <a:pt x="11465" y="5006"/>
                      </a:moveTo>
                      <a:lnTo>
                        <a:pt x="45451" y="252597"/>
                      </a:lnTo>
                      <a:cubicBezTo>
                        <a:pt x="45528" y="253289"/>
                        <a:pt x="45066" y="253904"/>
                        <a:pt x="44374" y="253981"/>
                      </a:cubicBezTo>
                      <a:cubicBezTo>
                        <a:pt x="43759" y="254058"/>
                        <a:pt x="43144" y="253596"/>
                        <a:pt x="42990" y="252981"/>
                      </a:cubicBezTo>
                      <a:lnTo>
                        <a:pt x="85" y="6775"/>
                      </a:lnTo>
                      <a:cubicBezTo>
                        <a:pt x="-453" y="3622"/>
                        <a:pt x="1623" y="623"/>
                        <a:pt x="4775" y="85"/>
                      </a:cubicBezTo>
                      <a:cubicBezTo>
                        <a:pt x="7928" y="-453"/>
                        <a:pt x="10927" y="1623"/>
                        <a:pt x="11465" y="4775"/>
                      </a:cubicBezTo>
                      <a:cubicBezTo>
                        <a:pt x="11465" y="4929"/>
                        <a:pt x="11465" y="5006"/>
                        <a:pt x="11465" y="50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9D4F270C-F82C-4A7C-9939-61201150BDAB}"/>
                  </a:ext>
                </a:extLst>
              </p:cNvPr>
              <p:cNvSpPr/>
              <p:nvPr/>
            </p:nvSpPr>
            <p:spPr>
              <a:xfrm>
                <a:off x="2850129" y="2279537"/>
                <a:ext cx="220133" cy="288035"/>
              </a:xfrm>
              <a:custGeom>
                <a:avLst/>
                <a:gdLst>
                  <a:gd name="connsiteX0" fmla="*/ 116407 w 220133"/>
                  <a:gd name="connsiteY0" fmla="*/ 0 h 288035"/>
                  <a:gd name="connsiteX1" fmla="*/ 50588 w 220133"/>
                  <a:gd name="connsiteY1" fmla="*/ 0 h 288035"/>
                  <a:gd name="connsiteX2" fmla="*/ 378 w 220133"/>
                  <a:gd name="connsiteY2" fmla="*/ 71893 h 288035"/>
                  <a:gd name="connsiteX3" fmla="*/ 45359 w 220133"/>
                  <a:gd name="connsiteY3" fmla="*/ 288036 h 288035"/>
                  <a:gd name="connsiteX4" fmla="*/ 220134 w 220133"/>
                  <a:gd name="connsiteY4" fmla="*/ 288036 h 288035"/>
                  <a:gd name="connsiteX5" fmla="*/ 179228 w 220133"/>
                  <a:gd name="connsiteY5" fmla="*/ 71893 h 288035"/>
                  <a:gd name="connsiteX6" fmla="*/ 116407 w 220133"/>
                  <a:gd name="connsiteY6" fmla="*/ 0 h 28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133" h="288035">
                    <a:moveTo>
                      <a:pt x="116407" y="0"/>
                    </a:moveTo>
                    <a:lnTo>
                      <a:pt x="50588" y="0"/>
                    </a:lnTo>
                    <a:cubicBezTo>
                      <a:pt x="12911" y="0"/>
                      <a:pt x="-2698" y="29296"/>
                      <a:pt x="378" y="71893"/>
                    </a:cubicBezTo>
                    <a:lnTo>
                      <a:pt x="45359" y="288036"/>
                    </a:lnTo>
                    <a:lnTo>
                      <a:pt x="220134" y="288036"/>
                    </a:lnTo>
                    <a:lnTo>
                      <a:pt x="179228" y="71893"/>
                    </a:lnTo>
                    <a:cubicBezTo>
                      <a:pt x="171615" y="32833"/>
                      <a:pt x="154084" y="0"/>
                      <a:pt x="116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42559D7E-054D-4D04-80E3-11822B028088}"/>
                  </a:ext>
                </a:extLst>
              </p:cNvPr>
              <p:cNvSpPr/>
              <p:nvPr/>
            </p:nvSpPr>
            <p:spPr>
              <a:xfrm>
                <a:off x="2949543" y="2558961"/>
                <a:ext cx="225138" cy="17223"/>
              </a:xfrm>
              <a:custGeom>
                <a:avLst/>
                <a:gdLst>
                  <a:gd name="connsiteX0" fmla="*/ 216527 w 225138"/>
                  <a:gd name="connsiteY0" fmla="*/ 17224 h 17223"/>
                  <a:gd name="connsiteX1" fmla="*/ 8612 w 225138"/>
                  <a:gd name="connsiteY1" fmla="*/ 17224 h 17223"/>
                  <a:gd name="connsiteX2" fmla="*/ 0 w 225138"/>
                  <a:gd name="connsiteY2" fmla="*/ 8612 h 17223"/>
                  <a:gd name="connsiteX3" fmla="*/ 8612 w 225138"/>
                  <a:gd name="connsiteY3" fmla="*/ 0 h 17223"/>
                  <a:gd name="connsiteX4" fmla="*/ 216527 w 225138"/>
                  <a:gd name="connsiteY4" fmla="*/ 0 h 17223"/>
                  <a:gd name="connsiteX5" fmla="*/ 225138 w 225138"/>
                  <a:gd name="connsiteY5" fmla="*/ 8612 h 17223"/>
                  <a:gd name="connsiteX6" fmla="*/ 216527 w 225138"/>
                  <a:gd name="connsiteY6" fmla="*/ 17224 h 1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138" h="17223">
                    <a:moveTo>
                      <a:pt x="216527" y="17224"/>
                    </a:moveTo>
                    <a:lnTo>
                      <a:pt x="8612" y="17224"/>
                    </a:lnTo>
                    <a:cubicBezTo>
                      <a:pt x="3845" y="17224"/>
                      <a:pt x="0" y="13379"/>
                      <a:pt x="0" y="8612"/>
                    </a:cubicBezTo>
                    <a:cubicBezTo>
                      <a:pt x="0" y="3845"/>
                      <a:pt x="3845" y="0"/>
                      <a:pt x="8612" y="0"/>
                    </a:cubicBezTo>
                    <a:lnTo>
                      <a:pt x="216527" y="0"/>
                    </a:lnTo>
                    <a:cubicBezTo>
                      <a:pt x="221294" y="0"/>
                      <a:pt x="225138" y="3845"/>
                      <a:pt x="225138" y="8612"/>
                    </a:cubicBezTo>
                    <a:cubicBezTo>
                      <a:pt x="225138" y="13379"/>
                      <a:pt x="221294" y="17224"/>
                      <a:pt x="216527" y="1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B4ECF5FB-F77D-4E64-8139-5BF46A295692}"/>
                  </a:ext>
                </a:extLst>
              </p:cNvPr>
              <p:cNvSpPr/>
              <p:nvPr/>
            </p:nvSpPr>
            <p:spPr>
              <a:xfrm>
                <a:off x="2850129" y="2279537"/>
                <a:ext cx="155160" cy="296647"/>
              </a:xfrm>
              <a:custGeom>
                <a:avLst/>
                <a:gdLst>
                  <a:gd name="connsiteX0" fmla="*/ 146472 w 155160"/>
                  <a:gd name="connsiteY0" fmla="*/ 279424 h 296647"/>
                  <a:gd name="connsiteX1" fmla="*/ 58662 w 155160"/>
                  <a:gd name="connsiteY1" fmla="*/ 279424 h 296647"/>
                  <a:gd name="connsiteX2" fmla="*/ 8990 w 155160"/>
                  <a:gd name="connsiteY2" fmla="*/ 71893 h 296647"/>
                  <a:gd name="connsiteX3" fmla="*/ 56970 w 155160"/>
                  <a:gd name="connsiteY3" fmla="*/ 0 h 296647"/>
                  <a:gd name="connsiteX4" fmla="*/ 50588 w 155160"/>
                  <a:gd name="connsiteY4" fmla="*/ 0 h 296647"/>
                  <a:gd name="connsiteX5" fmla="*/ 378 w 155160"/>
                  <a:gd name="connsiteY5" fmla="*/ 71893 h 296647"/>
                  <a:gd name="connsiteX6" fmla="*/ 45359 w 155160"/>
                  <a:gd name="connsiteY6" fmla="*/ 288036 h 296647"/>
                  <a:gd name="connsiteX7" fmla="*/ 53971 w 155160"/>
                  <a:gd name="connsiteY7" fmla="*/ 296648 h 296647"/>
                  <a:gd name="connsiteX8" fmla="*/ 146549 w 155160"/>
                  <a:gd name="connsiteY8" fmla="*/ 296648 h 296647"/>
                  <a:gd name="connsiteX9" fmla="*/ 155161 w 155160"/>
                  <a:gd name="connsiteY9" fmla="*/ 288036 h 296647"/>
                  <a:gd name="connsiteX10" fmla="*/ 146472 w 155160"/>
                  <a:gd name="connsiteY10" fmla="*/ 279424 h 29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160" h="296647">
                    <a:moveTo>
                      <a:pt x="146472" y="279424"/>
                    </a:moveTo>
                    <a:lnTo>
                      <a:pt x="58662" y="279424"/>
                    </a:lnTo>
                    <a:lnTo>
                      <a:pt x="8990" y="71893"/>
                    </a:lnTo>
                    <a:cubicBezTo>
                      <a:pt x="4530" y="29296"/>
                      <a:pt x="19293" y="0"/>
                      <a:pt x="56970" y="0"/>
                    </a:cubicBezTo>
                    <a:lnTo>
                      <a:pt x="50588" y="0"/>
                    </a:lnTo>
                    <a:cubicBezTo>
                      <a:pt x="12911" y="0"/>
                      <a:pt x="-2698" y="29296"/>
                      <a:pt x="378" y="71893"/>
                    </a:cubicBezTo>
                    <a:lnTo>
                      <a:pt x="45359" y="288036"/>
                    </a:lnTo>
                    <a:cubicBezTo>
                      <a:pt x="45359" y="292803"/>
                      <a:pt x="49204" y="296648"/>
                      <a:pt x="53971" y="296648"/>
                    </a:cubicBezTo>
                    <a:lnTo>
                      <a:pt x="146549" y="296648"/>
                    </a:lnTo>
                    <a:cubicBezTo>
                      <a:pt x="151316" y="296648"/>
                      <a:pt x="155161" y="292803"/>
                      <a:pt x="155161" y="288036"/>
                    </a:cubicBezTo>
                    <a:cubicBezTo>
                      <a:pt x="155161" y="283269"/>
                      <a:pt x="151239" y="279424"/>
                      <a:pt x="146472" y="279424"/>
                    </a:cubicBezTo>
                    <a:close/>
                  </a:path>
                </a:pathLst>
              </a:custGeom>
              <a:solidFill>
                <a:srgbClr val="B3E0FD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2911789" y="2102558"/>
              <a:ext cx="356886" cy="720525"/>
              <a:chOff x="2911789" y="2102558"/>
              <a:chExt cx="356886" cy="720525"/>
            </a:xfrm>
            <a:solidFill>
              <a:srgbClr val="000000"/>
            </a:solidFill>
          </p:grpSpPr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55AE16C0-9D9C-46B4-A8CE-F10F12329AEF}"/>
                  </a:ext>
                </a:extLst>
              </p:cNvPr>
              <p:cNvSpPr/>
              <p:nvPr/>
            </p:nvSpPr>
            <p:spPr>
              <a:xfrm>
                <a:off x="2973396" y="2218499"/>
                <a:ext cx="156995" cy="166090"/>
              </a:xfrm>
              <a:custGeom>
                <a:avLst/>
                <a:gdLst>
                  <a:gd name="connsiteX0" fmla="*/ 138157 w 156995"/>
                  <a:gd name="connsiteY0" fmla="*/ 37048 h 166090"/>
                  <a:gd name="connsiteX1" fmla="*/ 96328 w 156995"/>
                  <a:gd name="connsiteY1" fmla="*/ 124012 h 166090"/>
                  <a:gd name="connsiteX2" fmla="*/ 33969 w 156995"/>
                  <a:gd name="connsiteY2" fmla="*/ 9597 h 166090"/>
                  <a:gd name="connsiteX3" fmla="*/ 367 w 156995"/>
                  <a:gd name="connsiteY3" fmla="*/ 22976 h 166090"/>
                  <a:gd name="connsiteX4" fmla="*/ 83948 w 156995"/>
                  <a:gd name="connsiteY4" fmla="*/ 163226 h 166090"/>
                  <a:gd name="connsiteX5" fmla="*/ 91714 w 156995"/>
                  <a:gd name="connsiteY5" fmla="*/ 166072 h 166090"/>
                  <a:gd name="connsiteX6" fmla="*/ 109784 w 156995"/>
                  <a:gd name="connsiteY6" fmla="*/ 158767 h 166090"/>
                  <a:gd name="connsiteX7" fmla="*/ 156995 w 156995"/>
                  <a:gd name="connsiteY7" fmla="*/ 46351 h 166090"/>
                  <a:gd name="connsiteX8" fmla="*/ 138157 w 156995"/>
                  <a:gd name="connsiteY8" fmla="*/ 37048 h 166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995" h="166090">
                    <a:moveTo>
                      <a:pt x="138157" y="37048"/>
                    </a:moveTo>
                    <a:cubicBezTo>
                      <a:pt x="125470" y="72571"/>
                      <a:pt x="108246" y="102175"/>
                      <a:pt x="96328" y="124012"/>
                    </a:cubicBezTo>
                    <a:cubicBezTo>
                      <a:pt x="48963" y="36432"/>
                      <a:pt x="50578" y="29973"/>
                      <a:pt x="33969" y="9597"/>
                    </a:cubicBezTo>
                    <a:cubicBezTo>
                      <a:pt x="23896" y="-2859"/>
                      <a:pt x="-3477" y="-7550"/>
                      <a:pt x="367" y="22976"/>
                    </a:cubicBezTo>
                    <a:cubicBezTo>
                      <a:pt x="4443" y="55502"/>
                      <a:pt x="40658" y="126934"/>
                      <a:pt x="83948" y="163226"/>
                    </a:cubicBezTo>
                    <a:cubicBezTo>
                      <a:pt x="86563" y="165456"/>
                      <a:pt x="89177" y="166225"/>
                      <a:pt x="91714" y="166072"/>
                    </a:cubicBezTo>
                    <a:cubicBezTo>
                      <a:pt x="97712" y="166225"/>
                      <a:pt x="105017" y="161535"/>
                      <a:pt x="109784" y="158767"/>
                    </a:cubicBezTo>
                    <a:cubicBezTo>
                      <a:pt x="140925" y="141082"/>
                      <a:pt x="155919" y="86950"/>
                      <a:pt x="156995" y="46351"/>
                    </a:cubicBezTo>
                    <a:lnTo>
                      <a:pt x="138157" y="37048"/>
                    </a:lnTo>
                    <a:close/>
                  </a:path>
                </a:pathLst>
              </a:custGeom>
              <a:solidFill>
                <a:srgbClr val="9946D6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63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914022" y="2460581"/>
                <a:ext cx="354653" cy="362502"/>
                <a:chOff x="2914022" y="2460581"/>
                <a:chExt cx="354653" cy="362502"/>
              </a:xfrm>
              <a:solidFill>
                <a:srgbClr val="000000"/>
              </a:solidFill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F375FF76-8809-404D-80B4-C4E117C60227}"/>
                    </a:ext>
                  </a:extLst>
                </p:cNvPr>
                <p:cNvSpPr/>
                <p:nvPr/>
              </p:nvSpPr>
              <p:spPr>
                <a:xfrm>
                  <a:off x="3189906" y="2753804"/>
                  <a:ext cx="26296" cy="31064"/>
                </a:xfrm>
                <a:custGeom>
                  <a:avLst/>
                  <a:gdLst>
                    <a:gd name="connsiteX0" fmla="*/ 0 w 26296"/>
                    <a:gd name="connsiteY0" fmla="*/ 0 h 31064"/>
                    <a:gd name="connsiteX1" fmla="*/ 3768 w 26296"/>
                    <a:gd name="connsiteY1" fmla="*/ 29988 h 31064"/>
                    <a:gd name="connsiteX2" fmla="*/ 26297 w 26296"/>
                    <a:gd name="connsiteY2" fmla="*/ 31064 h 31064"/>
                    <a:gd name="connsiteX3" fmla="*/ 22529 w 26296"/>
                    <a:gd name="connsiteY3" fmla="*/ 0 h 31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96" h="31064">
                      <a:moveTo>
                        <a:pt x="0" y="0"/>
                      </a:moveTo>
                      <a:lnTo>
                        <a:pt x="3768" y="29988"/>
                      </a:lnTo>
                      <a:lnTo>
                        <a:pt x="26297" y="31064"/>
                      </a:lnTo>
                      <a:lnTo>
                        <a:pt x="22529" y="0"/>
                      </a:lnTo>
                      <a:close/>
                    </a:path>
                  </a:pathLst>
                </a:custGeom>
                <a:solidFill>
                  <a:srgbClr val="93513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4D9C667E-0EC8-4DC0-890C-C3979864C495}"/>
                    </a:ext>
                  </a:extLst>
                </p:cNvPr>
                <p:cNvSpPr/>
                <p:nvPr/>
              </p:nvSpPr>
              <p:spPr>
                <a:xfrm>
                  <a:off x="3185364" y="2780485"/>
                  <a:ext cx="83311" cy="42597"/>
                </a:xfrm>
                <a:custGeom>
                  <a:avLst/>
                  <a:gdLst>
                    <a:gd name="connsiteX0" fmla="*/ 1312 w 83311"/>
                    <a:gd name="connsiteY0" fmla="*/ 0 h 42597"/>
                    <a:gd name="connsiteX1" fmla="*/ 32453 w 83311"/>
                    <a:gd name="connsiteY1" fmla="*/ 0 h 42597"/>
                    <a:gd name="connsiteX2" fmla="*/ 79511 w 83311"/>
                    <a:gd name="connsiteY2" fmla="*/ 28681 h 42597"/>
                    <a:gd name="connsiteX3" fmla="*/ 81664 w 83311"/>
                    <a:gd name="connsiteY3" fmla="*/ 42598 h 42597"/>
                    <a:gd name="connsiteX4" fmla="*/ 29531 w 83311"/>
                    <a:gd name="connsiteY4" fmla="*/ 42598 h 42597"/>
                    <a:gd name="connsiteX5" fmla="*/ 17613 w 83311"/>
                    <a:gd name="connsiteY5" fmla="*/ 28219 h 42597"/>
                    <a:gd name="connsiteX6" fmla="*/ 14845 w 83311"/>
                    <a:gd name="connsiteY6" fmla="*/ 42598 h 42597"/>
                    <a:gd name="connsiteX7" fmla="*/ 1850 w 83311"/>
                    <a:gd name="connsiteY7" fmla="*/ 42598 h 42597"/>
                    <a:gd name="connsiteX8" fmla="*/ 1312 w 83311"/>
                    <a:gd name="connsiteY8" fmla="*/ 0 h 42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311" h="42597">
                      <a:moveTo>
                        <a:pt x="1312" y="0"/>
                      </a:moveTo>
                      <a:lnTo>
                        <a:pt x="32453" y="0"/>
                      </a:lnTo>
                      <a:cubicBezTo>
                        <a:pt x="41911" y="21530"/>
                        <a:pt x="71975" y="24682"/>
                        <a:pt x="79511" y="28681"/>
                      </a:cubicBezTo>
                      <a:cubicBezTo>
                        <a:pt x="82664" y="30372"/>
                        <a:pt x="85047" y="39368"/>
                        <a:pt x="81664" y="42598"/>
                      </a:cubicBezTo>
                      <a:lnTo>
                        <a:pt x="29531" y="42598"/>
                      </a:lnTo>
                      <a:cubicBezTo>
                        <a:pt x="25917" y="35601"/>
                        <a:pt x="23226" y="28219"/>
                        <a:pt x="17613" y="28219"/>
                      </a:cubicBezTo>
                      <a:cubicBezTo>
                        <a:pt x="15922" y="28219"/>
                        <a:pt x="15614" y="41060"/>
                        <a:pt x="14845" y="42598"/>
                      </a:cubicBezTo>
                      <a:lnTo>
                        <a:pt x="1850" y="42598"/>
                      </a:lnTo>
                      <a:cubicBezTo>
                        <a:pt x="-1687" y="26066"/>
                        <a:pt x="851" y="11534"/>
                        <a:pt x="1312" y="0"/>
                      </a:cubicBezTo>
                      <a:close/>
                    </a:path>
                  </a:pathLst>
                </a:custGeom>
                <a:solidFill>
                  <a:srgbClr val="633225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62C1B9BC-F690-4B0F-A696-DA444EB04739}"/>
                    </a:ext>
                  </a:extLst>
                </p:cNvPr>
                <p:cNvSpPr/>
                <p:nvPr/>
              </p:nvSpPr>
              <p:spPr>
                <a:xfrm>
                  <a:off x="3165378" y="2755188"/>
                  <a:ext cx="28373" cy="26143"/>
                </a:xfrm>
                <a:custGeom>
                  <a:avLst/>
                  <a:gdLst>
                    <a:gd name="connsiteX0" fmla="*/ 0 w 28373"/>
                    <a:gd name="connsiteY0" fmla="*/ 0 h 26143"/>
                    <a:gd name="connsiteX1" fmla="*/ 4306 w 28373"/>
                    <a:gd name="connsiteY1" fmla="*/ 26143 h 26143"/>
                    <a:gd name="connsiteX2" fmla="*/ 28373 w 28373"/>
                    <a:gd name="connsiteY2" fmla="*/ 26143 h 26143"/>
                    <a:gd name="connsiteX3" fmla="*/ 23375 w 28373"/>
                    <a:gd name="connsiteY3" fmla="*/ 0 h 2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373" h="26143">
                      <a:moveTo>
                        <a:pt x="0" y="0"/>
                      </a:moveTo>
                      <a:lnTo>
                        <a:pt x="4306" y="26143"/>
                      </a:lnTo>
                      <a:lnTo>
                        <a:pt x="28373" y="26143"/>
                      </a:lnTo>
                      <a:lnTo>
                        <a:pt x="23375" y="0"/>
                      </a:lnTo>
                      <a:close/>
                    </a:path>
                  </a:pathLst>
                </a:custGeom>
                <a:solidFill>
                  <a:srgbClr val="93513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E08538ED-4F33-4BCD-9CC1-7E1824F1364C}"/>
                    </a:ext>
                  </a:extLst>
                </p:cNvPr>
                <p:cNvSpPr/>
                <p:nvPr/>
              </p:nvSpPr>
              <p:spPr>
                <a:xfrm>
                  <a:off x="2962293" y="2460581"/>
                  <a:ext cx="259950" cy="315213"/>
                </a:xfrm>
                <a:custGeom>
                  <a:avLst/>
                  <a:gdLst>
                    <a:gd name="connsiteX0" fmla="*/ 9549 w 259950"/>
                    <a:gd name="connsiteY0" fmla="*/ 6955 h 315213"/>
                    <a:gd name="connsiteX1" fmla="*/ 126808 w 259950"/>
                    <a:gd name="connsiteY1" fmla="*/ 3495 h 315213"/>
                    <a:gd name="connsiteX2" fmla="*/ 246452 w 259950"/>
                    <a:gd name="connsiteY2" fmla="*/ 49092 h 315213"/>
                    <a:gd name="connsiteX3" fmla="*/ 254910 w 259950"/>
                    <a:gd name="connsiteY3" fmla="*/ 315214 h 315213"/>
                    <a:gd name="connsiteX4" fmla="*/ 222462 w 259950"/>
                    <a:gd name="connsiteY4" fmla="*/ 315214 h 315213"/>
                    <a:gd name="connsiteX5" fmla="*/ 181632 w 259950"/>
                    <a:gd name="connsiteY5" fmla="*/ 98841 h 315213"/>
                    <a:gd name="connsiteX6" fmla="*/ 30617 w 259950"/>
                    <a:gd name="connsiteY6" fmla="*/ 98841 h 315213"/>
                    <a:gd name="connsiteX7" fmla="*/ 9549 w 259950"/>
                    <a:gd name="connsiteY7" fmla="*/ 6955 h 315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950" h="315213">
                      <a:moveTo>
                        <a:pt x="9549" y="6955"/>
                      </a:moveTo>
                      <a:cubicBezTo>
                        <a:pt x="43689" y="6955"/>
                        <a:pt x="71831" y="-6039"/>
                        <a:pt x="126808" y="3495"/>
                      </a:cubicBezTo>
                      <a:cubicBezTo>
                        <a:pt x="177403" y="12261"/>
                        <a:pt x="228920" y="28716"/>
                        <a:pt x="246452" y="49092"/>
                      </a:cubicBezTo>
                      <a:cubicBezTo>
                        <a:pt x="272287" y="79003"/>
                        <a:pt x="252680" y="163507"/>
                        <a:pt x="254910" y="315214"/>
                      </a:cubicBezTo>
                      <a:lnTo>
                        <a:pt x="222462" y="315214"/>
                      </a:lnTo>
                      <a:cubicBezTo>
                        <a:pt x="215541" y="232940"/>
                        <a:pt x="160641" y="158509"/>
                        <a:pt x="181632" y="98841"/>
                      </a:cubicBezTo>
                      <a:lnTo>
                        <a:pt x="30617" y="98841"/>
                      </a:lnTo>
                      <a:cubicBezTo>
                        <a:pt x="-7060" y="98841"/>
                        <a:pt x="-4599" y="29792"/>
                        <a:pt x="9549" y="6955"/>
                      </a:cubicBezTo>
                      <a:close/>
                    </a:path>
                  </a:pathLst>
                </a:custGeom>
                <a:solidFill>
                  <a:srgbClr val="3A68C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27AB39CD-6418-480F-B7D4-D534F4DC64E1}"/>
                    </a:ext>
                  </a:extLst>
                </p:cNvPr>
                <p:cNvSpPr/>
                <p:nvPr/>
              </p:nvSpPr>
              <p:spPr>
                <a:xfrm>
                  <a:off x="2914022" y="2460581"/>
                  <a:ext cx="283342" cy="315213"/>
                </a:xfrm>
                <a:custGeom>
                  <a:avLst/>
                  <a:gdLst>
                    <a:gd name="connsiteX0" fmla="*/ 5687 w 283342"/>
                    <a:gd name="connsiteY0" fmla="*/ 6955 h 315213"/>
                    <a:gd name="connsiteX1" fmla="*/ 122562 w 283342"/>
                    <a:gd name="connsiteY1" fmla="*/ 3495 h 315213"/>
                    <a:gd name="connsiteX2" fmla="*/ 246973 w 283342"/>
                    <a:gd name="connsiteY2" fmla="*/ 49092 h 315213"/>
                    <a:gd name="connsiteX3" fmla="*/ 283343 w 283342"/>
                    <a:gd name="connsiteY3" fmla="*/ 315214 h 315213"/>
                    <a:gd name="connsiteX4" fmla="*/ 250894 w 283342"/>
                    <a:gd name="connsiteY4" fmla="*/ 315214 h 315213"/>
                    <a:gd name="connsiteX5" fmla="*/ 187382 w 283342"/>
                    <a:gd name="connsiteY5" fmla="*/ 98841 h 315213"/>
                    <a:gd name="connsiteX6" fmla="*/ 36367 w 283342"/>
                    <a:gd name="connsiteY6" fmla="*/ 98841 h 315213"/>
                    <a:gd name="connsiteX7" fmla="*/ 5687 w 283342"/>
                    <a:gd name="connsiteY7" fmla="*/ 6955 h 315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3342" h="315213">
                      <a:moveTo>
                        <a:pt x="5687" y="6955"/>
                      </a:moveTo>
                      <a:cubicBezTo>
                        <a:pt x="39827" y="6955"/>
                        <a:pt x="66585" y="-6039"/>
                        <a:pt x="122562" y="3495"/>
                      </a:cubicBezTo>
                      <a:cubicBezTo>
                        <a:pt x="174080" y="12261"/>
                        <a:pt x="227289" y="28716"/>
                        <a:pt x="246973" y="49092"/>
                      </a:cubicBezTo>
                      <a:cubicBezTo>
                        <a:pt x="275961" y="79003"/>
                        <a:pt x="265196" y="163507"/>
                        <a:pt x="283343" y="315214"/>
                      </a:cubicBezTo>
                      <a:lnTo>
                        <a:pt x="250894" y="315214"/>
                      </a:lnTo>
                      <a:cubicBezTo>
                        <a:pt x="235362" y="232940"/>
                        <a:pt x="198224" y="175348"/>
                        <a:pt x="187382" y="98841"/>
                      </a:cubicBezTo>
                      <a:lnTo>
                        <a:pt x="36367" y="98841"/>
                      </a:lnTo>
                      <a:cubicBezTo>
                        <a:pt x="-1310" y="98841"/>
                        <a:pt x="-6077" y="29792"/>
                        <a:pt x="5687" y="6955"/>
                      </a:cubicBezTo>
                      <a:close/>
                    </a:path>
                  </a:pathLst>
                </a:custGeom>
                <a:solidFill>
                  <a:srgbClr val="3A68C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8007F9A7-9D39-44A1-B338-FAF919A64A0D}"/>
                    </a:ext>
                  </a:extLst>
                </p:cNvPr>
                <p:cNvSpPr/>
                <p:nvPr/>
              </p:nvSpPr>
              <p:spPr>
                <a:xfrm>
                  <a:off x="3165021" y="2780485"/>
                  <a:ext cx="83278" cy="42597"/>
                </a:xfrm>
                <a:custGeom>
                  <a:avLst/>
                  <a:gdLst>
                    <a:gd name="connsiteX0" fmla="*/ 1279 w 83278"/>
                    <a:gd name="connsiteY0" fmla="*/ 0 h 42597"/>
                    <a:gd name="connsiteX1" fmla="*/ 32420 w 83278"/>
                    <a:gd name="connsiteY1" fmla="*/ 0 h 42597"/>
                    <a:gd name="connsiteX2" fmla="*/ 79478 w 83278"/>
                    <a:gd name="connsiteY2" fmla="*/ 28681 h 42597"/>
                    <a:gd name="connsiteX3" fmla="*/ 81630 w 83278"/>
                    <a:gd name="connsiteY3" fmla="*/ 42598 h 42597"/>
                    <a:gd name="connsiteX4" fmla="*/ 29498 w 83278"/>
                    <a:gd name="connsiteY4" fmla="*/ 42598 h 42597"/>
                    <a:gd name="connsiteX5" fmla="*/ 17580 w 83278"/>
                    <a:gd name="connsiteY5" fmla="*/ 28219 h 42597"/>
                    <a:gd name="connsiteX6" fmla="*/ 14812 w 83278"/>
                    <a:gd name="connsiteY6" fmla="*/ 42598 h 42597"/>
                    <a:gd name="connsiteX7" fmla="*/ 1817 w 83278"/>
                    <a:gd name="connsiteY7" fmla="*/ 42598 h 42597"/>
                    <a:gd name="connsiteX8" fmla="*/ 1279 w 83278"/>
                    <a:gd name="connsiteY8" fmla="*/ 0 h 42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278" h="42597">
                      <a:moveTo>
                        <a:pt x="1279" y="0"/>
                      </a:moveTo>
                      <a:lnTo>
                        <a:pt x="32420" y="0"/>
                      </a:lnTo>
                      <a:cubicBezTo>
                        <a:pt x="41878" y="21530"/>
                        <a:pt x="71942" y="24682"/>
                        <a:pt x="79478" y="28681"/>
                      </a:cubicBezTo>
                      <a:cubicBezTo>
                        <a:pt x="82630" y="30372"/>
                        <a:pt x="85014" y="39368"/>
                        <a:pt x="81630" y="42598"/>
                      </a:cubicBezTo>
                      <a:lnTo>
                        <a:pt x="29498" y="42598"/>
                      </a:lnTo>
                      <a:cubicBezTo>
                        <a:pt x="25884" y="35601"/>
                        <a:pt x="23193" y="28219"/>
                        <a:pt x="17580" y="28219"/>
                      </a:cubicBezTo>
                      <a:cubicBezTo>
                        <a:pt x="15888" y="28219"/>
                        <a:pt x="15581" y="41060"/>
                        <a:pt x="14812" y="42598"/>
                      </a:cubicBezTo>
                      <a:lnTo>
                        <a:pt x="1817" y="42598"/>
                      </a:lnTo>
                      <a:cubicBezTo>
                        <a:pt x="-1643" y="26066"/>
                        <a:pt x="818" y="11534"/>
                        <a:pt x="1279" y="0"/>
                      </a:cubicBezTo>
                      <a:close/>
                    </a:path>
                  </a:pathLst>
                </a:custGeom>
                <a:solidFill>
                  <a:srgbClr val="633225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A4D58F87-21BB-497F-98AA-6E7C4A6EE813}"/>
                  </a:ext>
                </a:extLst>
              </p:cNvPr>
              <p:cNvSpPr/>
              <p:nvPr/>
            </p:nvSpPr>
            <p:spPr>
              <a:xfrm>
                <a:off x="2911789" y="2216266"/>
                <a:ext cx="140133" cy="278647"/>
              </a:xfrm>
              <a:custGeom>
                <a:avLst/>
                <a:gdLst>
                  <a:gd name="connsiteX0" fmla="*/ 9458 w 140133"/>
                  <a:gd name="connsiteY0" fmla="*/ 185374 h 278647"/>
                  <a:gd name="connsiteX1" fmla="*/ 27758 w 140133"/>
                  <a:gd name="connsiteY1" fmla="*/ 118786 h 278647"/>
                  <a:gd name="connsiteX2" fmla="*/ 51517 w 140133"/>
                  <a:gd name="connsiteY2" fmla="*/ 16674 h 278647"/>
                  <a:gd name="connsiteX3" fmla="*/ 96422 w 140133"/>
                  <a:gd name="connsiteY3" fmla="*/ 1065 h 278647"/>
                  <a:gd name="connsiteX4" fmla="*/ 118567 w 140133"/>
                  <a:gd name="connsiteY4" fmla="*/ 38050 h 278647"/>
                  <a:gd name="connsiteX5" fmla="*/ 130331 w 140133"/>
                  <a:gd name="connsiteY5" fmla="*/ 126629 h 278647"/>
                  <a:gd name="connsiteX6" fmla="*/ 121950 w 140133"/>
                  <a:gd name="connsiteY6" fmla="*/ 195601 h 278647"/>
                  <a:gd name="connsiteX7" fmla="*/ 133330 w 140133"/>
                  <a:gd name="connsiteY7" fmla="*/ 245503 h 278647"/>
                  <a:gd name="connsiteX8" fmla="*/ 7458 w 140133"/>
                  <a:gd name="connsiteY8" fmla="*/ 278567 h 278647"/>
                  <a:gd name="connsiteX9" fmla="*/ 0 w 140133"/>
                  <a:gd name="connsiteY9" fmla="*/ 268494 h 278647"/>
                  <a:gd name="connsiteX10" fmla="*/ 9458 w 140133"/>
                  <a:gd name="connsiteY10" fmla="*/ 185374 h 2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133" h="278647">
                    <a:moveTo>
                      <a:pt x="9458" y="185374"/>
                    </a:moveTo>
                    <a:cubicBezTo>
                      <a:pt x="18915" y="163383"/>
                      <a:pt x="21068" y="142007"/>
                      <a:pt x="27758" y="118786"/>
                    </a:cubicBezTo>
                    <a:cubicBezTo>
                      <a:pt x="37446" y="85108"/>
                      <a:pt x="30218" y="45970"/>
                      <a:pt x="51517" y="16674"/>
                    </a:cubicBezTo>
                    <a:cubicBezTo>
                      <a:pt x="58514" y="6986"/>
                      <a:pt x="74969" y="-3395"/>
                      <a:pt x="96422" y="1065"/>
                    </a:cubicBezTo>
                    <a:cubicBezTo>
                      <a:pt x="99959" y="1450"/>
                      <a:pt x="105418" y="12061"/>
                      <a:pt x="118567" y="38050"/>
                    </a:cubicBezTo>
                    <a:cubicBezTo>
                      <a:pt x="131715" y="64039"/>
                      <a:pt x="152630" y="87491"/>
                      <a:pt x="130331" y="126629"/>
                    </a:cubicBezTo>
                    <a:cubicBezTo>
                      <a:pt x="117644" y="148851"/>
                      <a:pt x="106033" y="172764"/>
                      <a:pt x="121950" y="195601"/>
                    </a:cubicBezTo>
                    <a:cubicBezTo>
                      <a:pt x="133176" y="211671"/>
                      <a:pt x="125564" y="223743"/>
                      <a:pt x="133330" y="245503"/>
                    </a:cubicBezTo>
                    <a:cubicBezTo>
                      <a:pt x="77507" y="245503"/>
                      <a:pt x="77199" y="278567"/>
                      <a:pt x="7458" y="278567"/>
                    </a:cubicBezTo>
                    <a:cubicBezTo>
                      <a:pt x="1692" y="279490"/>
                      <a:pt x="0" y="272262"/>
                      <a:pt x="0" y="268494"/>
                    </a:cubicBezTo>
                    <a:cubicBezTo>
                      <a:pt x="77" y="233508"/>
                      <a:pt x="1076" y="204982"/>
                      <a:pt x="9458" y="185374"/>
                    </a:cubicBezTo>
                    <a:close/>
                  </a:path>
                </a:pathLst>
              </a:custGeom>
              <a:solidFill>
                <a:srgbClr val="9946D6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4A3B16E-F17D-400F-90B8-ACD298E56AE8}"/>
                  </a:ext>
                </a:extLst>
              </p:cNvPr>
              <p:cNvSpPr/>
              <p:nvPr/>
            </p:nvSpPr>
            <p:spPr>
              <a:xfrm>
                <a:off x="2952852" y="2238856"/>
                <a:ext cx="213562" cy="196330"/>
              </a:xfrm>
              <a:custGeom>
                <a:avLst/>
                <a:gdLst>
                  <a:gd name="connsiteX0" fmla="*/ 25987 w 213562"/>
                  <a:gd name="connsiteY0" fmla="*/ 166476 h 196330"/>
                  <a:gd name="connsiteX1" fmla="*/ 766 w 213562"/>
                  <a:gd name="connsiteY1" fmla="*/ 57905 h 196330"/>
                  <a:gd name="connsiteX2" fmla="*/ 12377 w 213562"/>
                  <a:gd name="connsiteY2" fmla="*/ 2005 h 196330"/>
                  <a:gd name="connsiteX3" fmla="*/ 48824 w 213562"/>
                  <a:gd name="connsiteY3" fmla="*/ 26225 h 196330"/>
                  <a:gd name="connsiteX4" fmla="*/ 63741 w 213562"/>
                  <a:gd name="connsiteY4" fmla="*/ 130106 h 196330"/>
                  <a:gd name="connsiteX5" fmla="*/ 66509 w 213562"/>
                  <a:gd name="connsiteY5" fmla="*/ 153020 h 196330"/>
                  <a:gd name="connsiteX6" fmla="*/ 210373 w 213562"/>
                  <a:gd name="connsiteY6" fmla="*/ 166630 h 196330"/>
                  <a:gd name="connsiteX7" fmla="*/ 202376 w 213562"/>
                  <a:gd name="connsiteY7" fmla="*/ 188159 h 196330"/>
                  <a:gd name="connsiteX8" fmla="*/ 49823 w 213562"/>
                  <a:gd name="connsiteY8" fmla="*/ 194234 h 196330"/>
                  <a:gd name="connsiteX9" fmla="*/ 25987 w 213562"/>
                  <a:gd name="connsiteY9" fmla="*/ 166476 h 19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562" h="196330">
                    <a:moveTo>
                      <a:pt x="25987" y="166476"/>
                    </a:moveTo>
                    <a:cubicBezTo>
                      <a:pt x="24987" y="163631"/>
                      <a:pt x="1843" y="65286"/>
                      <a:pt x="766" y="57905"/>
                    </a:cubicBezTo>
                    <a:cubicBezTo>
                      <a:pt x="-2155" y="37836"/>
                      <a:pt x="3611" y="14615"/>
                      <a:pt x="12377" y="2005"/>
                    </a:cubicBezTo>
                    <a:cubicBezTo>
                      <a:pt x="19067" y="-7530"/>
                      <a:pt x="43441" y="19690"/>
                      <a:pt x="48824" y="26225"/>
                    </a:cubicBezTo>
                    <a:cubicBezTo>
                      <a:pt x="69123" y="50831"/>
                      <a:pt x="61895" y="105501"/>
                      <a:pt x="63741" y="130106"/>
                    </a:cubicBezTo>
                    <a:cubicBezTo>
                      <a:pt x="64279" y="137257"/>
                      <a:pt x="65509" y="145100"/>
                      <a:pt x="66509" y="153020"/>
                    </a:cubicBezTo>
                    <a:cubicBezTo>
                      <a:pt x="68047" y="152020"/>
                      <a:pt x="193149" y="175011"/>
                      <a:pt x="210373" y="166630"/>
                    </a:cubicBezTo>
                    <a:cubicBezTo>
                      <a:pt x="216909" y="180470"/>
                      <a:pt x="212987" y="184776"/>
                      <a:pt x="202376" y="188159"/>
                    </a:cubicBezTo>
                    <a:cubicBezTo>
                      <a:pt x="165853" y="200000"/>
                      <a:pt x="79119" y="196002"/>
                      <a:pt x="49823" y="194234"/>
                    </a:cubicBezTo>
                    <a:cubicBezTo>
                      <a:pt x="35983" y="193388"/>
                      <a:pt x="30524" y="179317"/>
                      <a:pt x="25987" y="166476"/>
                    </a:cubicBezTo>
                    <a:close/>
                  </a:path>
                </a:pathLst>
              </a:custGeom>
              <a:solidFill>
                <a:srgbClr val="9946D6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645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933250" y="2102558"/>
                <a:ext cx="145671" cy="145336"/>
                <a:chOff x="2933250" y="2102558"/>
                <a:chExt cx="145671" cy="145336"/>
              </a:xfrm>
              <a:solidFill>
                <a:srgbClr val="000000"/>
              </a:solidFill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09319FB3-37A0-4758-BF01-D0435183FF1E}"/>
                    </a:ext>
                  </a:extLst>
                </p:cNvPr>
                <p:cNvSpPr/>
                <p:nvPr/>
              </p:nvSpPr>
              <p:spPr>
                <a:xfrm>
                  <a:off x="2986758" y="2175272"/>
                  <a:ext cx="38623" cy="62128"/>
                </a:xfrm>
                <a:custGeom>
                  <a:avLst/>
                  <a:gdLst>
                    <a:gd name="connsiteX0" fmla="*/ 6305 w 38623"/>
                    <a:gd name="connsiteY0" fmla="*/ 0 h 62128"/>
                    <a:gd name="connsiteX1" fmla="*/ 38446 w 38623"/>
                    <a:gd name="connsiteY1" fmla="*/ 12533 h 62128"/>
                    <a:gd name="connsiteX2" fmla="*/ 28988 w 38623"/>
                    <a:gd name="connsiteY2" fmla="*/ 62128 h 62128"/>
                    <a:gd name="connsiteX3" fmla="*/ 0 w 38623"/>
                    <a:gd name="connsiteY3" fmla="*/ 42367 h 62128"/>
                    <a:gd name="connsiteX4" fmla="*/ 6305 w 38623"/>
                    <a:gd name="connsiteY4" fmla="*/ 0 h 6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623" h="62128">
                      <a:moveTo>
                        <a:pt x="6305" y="0"/>
                      </a:moveTo>
                      <a:lnTo>
                        <a:pt x="38446" y="12533"/>
                      </a:lnTo>
                      <a:cubicBezTo>
                        <a:pt x="39907" y="21760"/>
                        <a:pt x="31987" y="58130"/>
                        <a:pt x="28988" y="62128"/>
                      </a:cubicBezTo>
                      <a:lnTo>
                        <a:pt x="0" y="42367"/>
                      </a:lnTo>
                      <a:cubicBezTo>
                        <a:pt x="3537" y="32064"/>
                        <a:pt x="9996" y="20453"/>
                        <a:pt x="6305" y="0"/>
                      </a:cubicBezTo>
                      <a:close/>
                    </a:path>
                  </a:pathLst>
                </a:custGeom>
                <a:solidFill>
                  <a:srgbClr val="93513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383E0C90-8C20-4FB6-8AB2-E81FC77843AA}"/>
                    </a:ext>
                  </a:extLst>
                </p:cNvPr>
                <p:cNvSpPr/>
                <p:nvPr/>
              </p:nvSpPr>
              <p:spPr>
                <a:xfrm>
                  <a:off x="2993024" y="2132872"/>
                  <a:ext cx="72327" cy="90678"/>
                </a:xfrm>
                <a:custGeom>
                  <a:avLst/>
                  <a:gdLst>
                    <a:gd name="connsiteX0" fmla="*/ 69626 w 72327"/>
                    <a:gd name="connsiteY0" fmla="*/ 12642 h 90678"/>
                    <a:gd name="connsiteX1" fmla="*/ 56555 w 72327"/>
                    <a:gd name="connsiteY1" fmla="*/ 76616 h 90678"/>
                    <a:gd name="connsiteX2" fmla="*/ 18955 w 72327"/>
                    <a:gd name="connsiteY2" fmla="*/ 80000 h 90678"/>
                    <a:gd name="connsiteX3" fmla="*/ 23722 w 72327"/>
                    <a:gd name="connsiteY3" fmla="*/ 571 h 90678"/>
                    <a:gd name="connsiteX4" fmla="*/ 69626 w 72327"/>
                    <a:gd name="connsiteY4" fmla="*/ 12642 h 9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27" h="90678">
                      <a:moveTo>
                        <a:pt x="69626" y="12642"/>
                      </a:moveTo>
                      <a:cubicBezTo>
                        <a:pt x="79007" y="25253"/>
                        <a:pt x="61322" y="67312"/>
                        <a:pt x="56555" y="76616"/>
                      </a:cubicBezTo>
                      <a:cubicBezTo>
                        <a:pt x="46559" y="96300"/>
                        <a:pt x="33795" y="93302"/>
                        <a:pt x="18955" y="80000"/>
                      </a:cubicBezTo>
                      <a:cubicBezTo>
                        <a:pt x="-345" y="62622"/>
                        <a:pt x="-13570" y="5261"/>
                        <a:pt x="23722" y="571"/>
                      </a:cubicBezTo>
                      <a:cubicBezTo>
                        <a:pt x="40561" y="-1582"/>
                        <a:pt x="61937" y="2339"/>
                        <a:pt x="69626" y="12642"/>
                      </a:cubicBezTo>
                      <a:close/>
                    </a:path>
                  </a:pathLst>
                </a:custGeom>
                <a:solidFill>
                  <a:srgbClr val="93513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BFA963BD-EB40-431E-ACE8-00A37DF9C171}"/>
                    </a:ext>
                  </a:extLst>
                </p:cNvPr>
                <p:cNvSpPr/>
                <p:nvPr/>
              </p:nvSpPr>
              <p:spPr>
                <a:xfrm>
                  <a:off x="2933250" y="2102558"/>
                  <a:ext cx="145671" cy="145336"/>
                </a:xfrm>
                <a:custGeom>
                  <a:avLst/>
                  <a:gdLst>
                    <a:gd name="connsiteX0" fmla="*/ 63273 w 145671"/>
                    <a:gd name="connsiteY0" fmla="*/ 73867 h 145336"/>
                    <a:gd name="connsiteX1" fmla="*/ 81574 w 145671"/>
                    <a:gd name="connsiteY1" fmla="*/ 53414 h 145336"/>
                    <a:gd name="connsiteX2" fmla="*/ 138781 w 145671"/>
                    <a:gd name="connsiteY2" fmla="*/ 57720 h 145336"/>
                    <a:gd name="connsiteX3" fmla="*/ 115021 w 145671"/>
                    <a:gd name="connsiteY3" fmla="*/ 5126 h 145336"/>
                    <a:gd name="connsiteX4" fmla="*/ 78882 w 145671"/>
                    <a:gd name="connsiteY4" fmla="*/ 10585 h 145336"/>
                    <a:gd name="connsiteX5" fmla="*/ 61582 w 145671"/>
                    <a:gd name="connsiteY5" fmla="*/ 10585 h 145336"/>
                    <a:gd name="connsiteX6" fmla="*/ 40590 w 145671"/>
                    <a:gd name="connsiteY6" fmla="*/ 57951 h 145336"/>
                    <a:gd name="connsiteX7" fmla="*/ 17907 w 145671"/>
                    <a:gd name="connsiteY7" fmla="*/ 88092 h 145336"/>
                    <a:gd name="connsiteX8" fmla="*/ 10833 w 145671"/>
                    <a:gd name="connsiteY8" fmla="*/ 109852 h 145336"/>
                    <a:gd name="connsiteX9" fmla="*/ 684 w 145671"/>
                    <a:gd name="connsiteY9" fmla="*/ 127999 h 145336"/>
                    <a:gd name="connsiteX10" fmla="*/ 34516 w 145671"/>
                    <a:gd name="connsiteY10" fmla="*/ 145069 h 145336"/>
                    <a:gd name="connsiteX11" fmla="*/ 63273 w 145671"/>
                    <a:gd name="connsiteY11" fmla="*/ 73867 h 14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5671" h="145336">
                      <a:moveTo>
                        <a:pt x="63273" y="73867"/>
                      </a:moveTo>
                      <a:cubicBezTo>
                        <a:pt x="79728" y="72791"/>
                        <a:pt x="75422" y="56490"/>
                        <a:pt x="81574" y="53414"/>
                      </a:cubicBezTo>
                      <a:cubicBezTo>
                        <a:pt x="86802" y="50800"/>
                        <a:pt x="133937" y="61411"/>
                        <a:pt x="138781" y="57720"/>
                      </a:cubicBezTo>
                      <a:cubicBezTo>
                        <a:pt x="161848" y="40266"/>
                        <a:pt x="120019" y="7587"/>
                        <a:pt x="115021" y="5126"/>
                      </a:cubicBezTo>
                      <a:cubicBezTo>
                        <a:pt x="87879" y="-8561"/>
                        <a:pt x="96337" y="9355"/>
                        <a:pt x="78882" y="10585"/>
                      </a:cubicBezTo>
                      <a:cubicBezTo>
                        <a:pt x="73269" y="10970"/>
                        <a:pt x="67118" y="8740"/>
                        <a:pt x="61582" y="10585"/>
                      </a:cubicBezTo>
                      <a:cubicBezTo>
                        <a:pt x="28903" y="21581"/>
                        <a:pt x="43128" y="53030"/>
                        <a:pt x="40590" y="57951"/>
                      </a:cubicBezTo>
                      <a:cubicBezTo>
                        <a:pt x="38053" y="62872"/>
                        <a:pt x="18676" y="71099"/>
                        <a:pt x="17907" y="88092"/>
                      </a:cubicBezTo>
                      <a:cubicBezTo>
                        <a:pt x="17523" y="96858"/>
                        <a:pt x="17831" y="103240"/>
                        <a:pt x="10833" y="109852"/>
                      </a:cubicBezTo>
                      <a:cubicBezTo>
                        <a:pt x="5605" y="114850"/>
                        <a:pt x="-2392" y="119464"/>
                        <a:pt x="684" y="127999"/>
                      </a:cubicBezTo>
                      <a:cubicBezTo>
                        <a:pt x="4374" y="138148"/>
                        <a:pt x="24828" y="143839"/>
                        <a:pt x="34516" y="145069"/>
                      </a:cubicBezTo>
                      <a:cubicBezTo>
                        <a:pt x="73346" y="150220"/>
                        <a:pt x="66580" y="79557"/>
                        <a:pt x="63273" y="73867"/>
                      </a:cubicBezTo>
                      <a:close/>
                    </a:path>
                  </a:pathLst>
                </a:custGeom>
                <a:solidFill>
                  <a:srgbClr val="633225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5258A6F5-CF1F-4E4D-96A8-4DCF51540A21}"/>
                  </a:ext>
                </a:extLst>
              </p:cNvPr>
              <p:cNvSpPr/>
              <p:nvPr/>
            </p:nvSpPr>
            <p:spPr>
              <a:xfrm>
                <a:off x="3154819" y="2388175"/>
                <a:ext cx="61999" cy="45451"/>
              </a:xfrm>
              <a:custGeom>
                <a:avLst/>
                <a:gdLst>
                  <a:gd name="connsiteX0" fmla="*/ 20016 w 61999"/>
                  <a:gd name="connsiteY0" fmla="*/ 2623 h 45451"/>
                  <a:gd name="connsiteX1" fmla="*/ 35779 w 61999"/>
                  <a:gd name="connsiteY1" fmla="*/ 316 h 45451"/>
                  <a:gd name="connsiteX2" fmla="*/ 34703 w 61999"/>
                  <a:gd name="connsiteY2" fmla="*/ 9620 h 45451"/>
                  <a:gd name="connsiteX3" fmla="*/ 26398 w 61999"/>
                  <a:gd name="connsiteY3" fmla="*/ 16387 h 45451"/>
                  <a:gd name="connsiteX4" fmla="*/ 61999 w 61999"/>
                  <a:gd name="connsiteY4" fmla="*/ 16387 h 45451"/>
                  <a:gd name="connsiteX5" fmla="*/ 61999 w 61999"/>
                  <a:gd name="connsiteY5" fmla="*/ 22308 h 45451"/>
                  <a:gd name="connsiteX6" fmla="*/ 51542 w 61999"/>
                  <a:gd name="connsiteY6" fmla="*/ 24230 h 45451"/>
                  <a:gd name="connsiteX7" fmla="*/ 32319 w 61999"/>
                  <a:gd name="connsiteY7" fmla="*/ 45452 h 45451"/>
                  <a:gd name="connsiteX8" fmla="*/ 1101 w 61999"/>
                  <a:gd name="connsiteY8" fmla="*/ 36225 h 45451"/>
                  <a:gd name="connsiteX9" fmla="*/ 20016 w 61999"/>
                  <a:gd name="connsiteY9" fmla="*/ 2623 h 4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99" h="45451">
                    <a:moveTo>
                      <a:pt x="20016" y="2623"/>
                    </a:moveTo>
                    <a:cubicBezTo>
                      <a:pt x="25168" y="1624"/>
                      <a:pt x="30627" y="1316"/>
                      <a:pt x="35779" y="316"/>
                    </a:cubicBezTo>
                    <a:cubicBezTo>
                      <a:pt x="46082" y="-1606"/>
                      <a:pt x="41008" y="5699"/>
                      <a:pt x="34703" y="9620"/>
                    </a:cubicBezTo>
                    <a:cubicBezTo>
                      <a:pt x="30320" y="12388"/>
                      <a:pt x="18632" y="14003"/>
                      <a:pt x="26398" y="16387"/>
                    </a:cubicBezTo>
                    <a:lnTo>
                      <a:pt x="61999" y="16387"/>
                    </a:lnTo>
                    <a:lnTo>
                      <a:pt x="61999" y="22308"/>
                    </a:lnTo>
                    <a:lnTo>
                      <a:pt x="51542" y="24230"/>
                    </a:lnTo>
                    <a:cubicBezTo>
                      <a:pt x="54848" y="32073"/>
                      <a:pt x="47390" y="45452"/>
                      <a:pt x="32319" y="45452"/>
                    </a:cubicBezTo>
                    <a:cubicBezTo>
                      <a:pt x="19939" y="45452"/>
                      <a:pt x="3023" y="44298"/>
                      <a:pt x="1101" y="36225"/>
                    </a:cubicBezTo>
                    <a:cubicBezTo>
                      <a:pt x="-2821" y="20231"/>
                      <a:pt x="3792" y="5853"/>
                      <a:pt x="20016" y="2623"/>
                    </a:cubicBezTo>
                    <a:close/>
                  </a:path>
                </a:pathLst>
              </a:custGeom>
              <a:solidFill>
                <a:srgbClr val="935137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65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068907" y="2194802"/>
                <a:ext cx="74432" cy="84709"/>
                <a:chOff x="3068907" y="2194802"/>
                <a:chExt cx="74432" cy="84709"/>
              </a:xfrm>
              <a:solidFill>
                <a:srgbClr val="000000"/>
              </a:solidFill>
            </p:grpSpPr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BBA76B40-A7F7-4720-B7C6-2AE661BD5384}"/>
                    </a:ext>
                  </a:extLst>
                </p:cNvPr>
                <p:cNvSpPr/>
                <p:nvPr/>
              </p:nvSpPr>
              <p:spPr>
                <a:xfrm>
                  <a:off x="3068907" y="2194802"/>
                  <a:ext cx="68915" cy="78737"/>
                </a:xfrm>
                <a:custGeom>
                  <a:avLst/>
                  <a:gdLst>
                    <a:gd name="connsiteX0" fmla="*/ 4201 w 68915"/>
                    <a:gd name="connsiteY0" fmla="*/ 78737 h 78737"/>
                    <a:gd name="connsiteX1" fmla="*/ 39494 w 68915"/>
                    <a:gd name="connsiteY1" fmla="*/ 78737 h 78737"/>
                    <a:gd name="connsiteX2" fmla="*/ 47106 w 68915"/>
                    <a:gd name="connsiteY2" fmla="*/ 72970 h 78737"/>
                    <a:gd name="connsiteX3" fmla="*/ 68636 w 68915"/>
                    <a:gd name="connsiteY3" fmla="*/ 5767 h 78737"/>
                    <a:gd name="connsiteX4" fmla="*/ 64715 w 68915"/>
                    <a:gd name="connsiteY4" fmla="*/ 0 h 78737"/>
                    <a:gd name="connsiteX5" fmla="*/ 29421 w 68915"/>
                    <a:gd name="connsiteY5" fmla="*/ 0 h 78737"/>
                    <a:gd name="connsiteX6" fmla="*/ 21809 w 68915"/>
                    <a:gd name="connsiteY6" fmla="*/ 5767 h 78737"/>
                    <a:gd name="connsiteX7" fmla="*/ 279 w 68915"/>
                    <a:gd name="connsiteY7" fmla="*/ 72970 h 78737"/>
                    <a:gd name="connsiteX8" fmla="*/ 4201 w 68915"/>
                    <a:gd name="connsiteY8" fmla="*/ 78737 h 78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915" h="78737">
                      <a:moveTo>
                        <a:pt x="4201" y="78737"/>
                      </a:moveTo>
                      <a:lnTo>
                        <a:pt x="39494" y="78737"/>
                      </a:lnTo>
                      <a:cubicBezTo>
                        <a:pt x="42724" y="78737"/>
                        <a:pt x="46107" y="76123"/>
                        <a:pt x="47106" y="72970"/>
                      </a:cubicBezTo>
                      <a:lnTo>
                        <a:pt x="68636" y="5767"/>
                      </a:lnTo>
                      <a:cubicBezTo>
                        <a:pt x="69636" y="2538"/>
                        <a:pt x="67867" y="0"/>
                        <a:pt x="64715" y="0"/>
                      </a:cubicBezTo>
                      <a:lnTo>
                        <a:pt x="29421" y="0"/>
                      </a:lnTo>
                      <a:cubicBezTo>
                        <a:pt x="26192" y="0"/>
                        <a:pt x="22809" y="2614"/>
                        <a:pt x="21809" y="5767"/>
                      </a:cubicBezTo>
                      <a:lnTo>
                        <a:pt x="279" y="72970"/>
                      </a:lnTo>
                      <a:cubicBezTo>
                        <a:pt x="-720" y="76123"/>
                        <a:pt x="1048" y="78737"/>
                        <a:pt x="4201" y="78737"/>
                      </a:cubicBezTo>
                      <a:close/>
                    </a:path>
                  </a:pathLst>
                </a:custGeom>
                <a:solidFill>
                  <a:srgbClr val="ADC1DE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AD1F3095-C42B-4DD3-845E-156D59489195}"/>
                    </a:ext>
                  </a:extLst>
                </p:cNvPr>
                <p:cNvSpPr/>
                <p:nvPr/>
              </p:nvSpPr>
              <p:spPr>
                <a:xfrm>
                  <a:off x="3105497" y="2215479"/>
                  <a:ext cx="37841" cy="64032"/>
                </a:xfrm>
                <a:custGeom>
                  <a:avLst/>
                  <a:gdLst>
                    <a:gd name="connsiteX0" fmla="*/ 35583 w 37841"/>
                    <a:gd name="connsiteY0" fmla="*/ 15539 h 64032"/>
                    <a:gd name="connsiteX1" fmla="*/ 18205 w 37841"/>
                    <a:gd name="connsiteY1" fmla="*/ 237 h 64032"/>
                    <a:gd name="connsiteX2" fmla="*/ 15975 w 37841"/>
                    <a:gd name="connsiteY2" fmla="*/ 6620 h 64032"/>
                    <a:gd name="connsiteX3" fmla="*/ 17975 w 37841"/>
                    <a:gd name="connsiteY3" fmla="*/ 14078 h 64032"/>
                    <a:gd name="connsiteX4" fmla="*/ 4826 w 37841"/>
                    <a:gd name="connsiteY4" fmla="*/ 28995 h 64032"/>
                    <a:gd name="connsiteX5" fmla="*/ 59 w 37841"/>
                    <a:gd name="connsiteY5" fmla="*/ 38376 h 64032"/>
                    <a:gd name="connsiteX6" fmla="*/ 3750 w 37841"/>
                    <a:gd name="connsiteY6" fmla="*/ 55907 h 64032"/>
                    <a:gd name="connsiteX7" fmla="*/ 6518 w 37841"/>
                    <a:gd name="connsiteY7" fmla="*/ 63904 h 64032"/>
                    <a:gd name="connsiteX8" fmla="*/ 35583 w 37841"/>
                    <a:gd name="connsiteY8" fmla="*/ 15539 h 6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41" h="64032">
                      <a:moveTo>
                        <a:pt x="35583" y="15539"/>
                      </a:moveTo>
                      <a:cubicBezTo>
                        <a:pt x="33122" y="8311"/>
                        <a:pt x="25433" y="2314"/>
                        <a:pt x="18205" y="237"/>
                      </a:cubicBezTo>
                      <a:cubicBezTo>
                        <a:pt x="13284" y="-1146"/>
                        <a:pt x="14438" y="3851"/>
                        <a:pt x="15975" y="6620"/>
                      </a:cubicBezTo>
                      <a:cubicBezTo>
                        <a:pt x="17436" y="9234"/>
                        <a:pt x="19128" y="10849"/>
                        <a:pt x="17975" y="14078"/>
                      </a:cubicBezTo>
                      <a:cubicBezTo>
                        <a:pt x="15668" y="20460"/>
                        <a:pt x="9209" y="24382"/>
                        <a:pt x="4826" y="28995"/>
                      </a:cubicBezTo>
                      <a:cubicBezTo>
                        <a:pt x="1904" y="32071"/>
                        <a:pt x="-402" y="33839"/>
                        <a:pt x="59" y="38376"/>
                      </a:cubicBezTo>
                      <a:cubicBezTo>
                        <a:pt x="136" y="39299"/>
                        <a:pt x="3288" y="44219"/>
                        <a:pt x="3750" y="55907"/>
                      </a:cubicBezTo>
                      <a:cubicBezTo>
                        <a:pt x="3827" y="58291"/>
                        <a:pt x="3750" y="62904"/>
                        <a:pt x="6518" y="63904"/>
                      </a:cubicBezTo>
                      <a:cubicBezTo>
                        <a:pt x="11439" y="65672"/>
                        <a:pt x="47040" y="49141"/>
                        <a:pt x="35583" y="15539"/>
                      </a:cubicBezTo>
                      <a:close/>
                    </a:path>
                  </a:pathLst>
                </a:custGeom>
                <a:solidFill>
                  <a:srgbClr val="935137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53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3343004" y="1819438"/>
              <a:ext cx="574296" cy="748066"/>
              <a:chOff x="3343004" y="1819438"/>
              <a:chExt cx="574296" cy="748066"/>
            </a:xfrm>
            <a:solidFill>
              <a:srgbClr val="000000"/>
            </a:solidFill>
          </p:grpSpPr>
          <p:grpSp>
            <p:nvGrpSpPr>
              <p:cNvPr id="654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343004" y="2022719"/>
                <a:ext cx="338017" cy="544786"/>
                <a:chOff x="3343004" y="2022719"/>
                <a:chExt cx="338017" cy="544786"/>
              </a:xfrm>
              <a:solidFill>
                <a:srgbClr val="000000"/>
              </a:solidFill>
            </p:grpSpPr>
            <p:grpSp>
              <p:nvGrpSpPr>
                <p:cNvPr id="655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362289" y="2313515"/>
                  <a:ext cx="318732" cy="253990"/>
                  <a:chOff x="3362289" y="2313515"/>
                  <a:chExt cx="318732" cy="253990"/>
                </a:xfrm>
                <a:solidFill>
                  <a:srgbClr val="FFFFFF"/>
                </a:solidFill>
              </p:grpSpPr>
              <p:sp>
                <p:nvSpPr>
                  <p:cNvPr id="656" name="Freeform: Shape 655">
                    <a:extLst>
                      <a:ext uri="{FF2B5EF4-FFF2-40B4-BE49-F238E27FC236}">
                        <a16:creationId xmlns:a16="http://schemas.microsoft.com/office/drawing/2014/main" id="{CD9AD05D-DA4B-43C5-AA0C-F11E0039A852}"/>
                      </a:ext>
                    </a:extLst>
                  </p:cNvPr>
                  <p:cNvSpPr/>
                  <p:nvPr/>
                </p:nvSpPr>
                <p:spPr>
                  <a:xfrm>
                    <a:off x="3429184" y="2313539"/>
                    <a:ext cx="45511" cy="253966"/>
                  </a:xfrm>
                  <a:custGeom>
                    <a:avLst/>
                    <a:gdLst>
                      <a:gd name="connsiteX0" fmla="*/ 45298 w 45511"/>
                      <a:gd name="connsiteY0" fmla="*/ 6750 h 253966"/>
                      <a:gd name="connsiteX1" fmla="*/ 2392 w 45511"/>
                      <a:gd name="connsiteY1" fmla="*/ 252957 h 253966"/>
                      <a:gd name="connsiteX2" fmla="*/ 1008 w 45511"/>
                      <a:gd name="connsiteY2" fmla="*/ 253956 h 253966"/>
                      <a:gd name="connsiteX3" fmla="*/ 8 w 45511"/>
                      <a:gd name="connsiteY3" fmla="*/ 252572 h 253966"/>
                      <a:gd name="connsiteX4" fmla="*/ 33994 w 45511"/>
                      <a:gd name="connsiteY4" fmla="*/ 4981 h 253966"/>
                      <a:gd name="connsiteX5" fmla="*/ 40530 w 45511"/>
                      <a:gd name="connsiteY5" fmla="*/ 60 h 253966"/>
                      <a:gd name="connsiteX6" fmla="*/ 45451 w 45511"/>
                      <a:gd name="connsiteY6" fmla="*/ 6596 h 253966"/>
                      <a:gd name="connsiteX7" fmla="*/ 45298 w 45511"/>
                      <a:gd name="connsiteY7" fmla="*/ 6750 h 25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511" h="253966">
                        <a:moveTo>
                          <a:pt x="45298" y="6750"/>
                        </a:moveTo>
                        <a:lnTo>
                          <a:pt x="2392" y="252957"/>
                        </a:lnTo>
                        <a:cubicBezTo>
                          <a:pt x="2238" y="253649"/>
                          <a:pt x="1623" y="254033"/>
                          <a:pt x="1008" y="253956"/>
                        </a:cubicBezTo>
                        <a:cubicBezTo>
                          <a:pt x="393" y="253880"/>
                          <a:pt x="-68" y="253264"/>
                          <a:pt x="8" y="252572"/>
                        </a:cubicBezTo>
                        <a:lnTo>
                          <a:pt x="33994" y="4981"/>
                        </a:lnTo>
                        <a:cubicBezTo>
                          <a:pt x="34456" y="1829"/>
                          <a:pt x="37301" y="-401"/>
                          <a:pt x="40530" y="60"/>
                        </a:cubicBezTo>
                        <a:cubicBezTo>
                          <a:pt x="43683" y="522"/>
                          <a:pt x="45913" y="3367"/>
                          <a:pt x="45451" y="6596"/>
                        </a:cubicBezTo>
                        <a:cubicBezTo>
                          <a:pt x="45374" y="6596"/>
                          <a:pt x="45374" y="6673"/>
                          <a:pt x="45298" y="67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7" name="Freeform: Shape 656">
                    <a:extLst>
                      <a:ext uri="{FF2B5EF4-FFF2-40B4-BE49-F238E27FC236}">
                        <a16:creationId xmlns:a16="http://schemas.microsoft.com/office/drawing/2014/main" id="{17AB061E-943E-4878-8411-581D5C71CE82}"/>
                      </a:ext>
                    </a:extLst>
                  </p:cNvPr>
                  <p:cNvSpPr/>
                  <p:nvPr/>
                </p:nvSpPr>
                <p:spPr>
                  <a:xfrm>
                    <a:off x="3362289" y="2313539"/>
                    <a:ext cx="45511" cy="253966"/>
                  </a:xfrm>
                  <a:custGeom>
                    <a:avLst/>
                    <a:gdLst>
                      <a:gd name="connsiteX0" fmla="*/ 45298 w 45511"/>
                      <a:gd name="connsiteY0" fmla="*/ 6750 h 253966"/>
                      <a:gd name="connsiteX1" fmla="*/ 2392 w 45511"/>
                      <a:gd name="connsiteY1" fmla="*/ 252957 h 253966"/>
                      <a:gd name="connsiteX2" fmla="*/ 1008 w 45511"/>
                      <a:gd name="connsiteY2" fmla="*/ 253956 h 253966"/>
                      <a:gd name="connsiteX3" fmla="*/ 8 w 45511"/>
                      <a:gd name="connsiteY3" fmla="*/ 252572 h 253966"/>
                      <a:gd name="connsiteX4" fmla="*/ 33994 w 45511"/>
                      <a:gd name="connsiteY4" fmla="*/ 4981 h 253966"/>
                      <a:gd name="connsiteX5" fmla="*/ 40530 w 45511"/>
                      <a:gd name="connsiteY5" fmla="*/ 60 h 253966"/>
                      <a:gd name="connsiteX6" fmla="*/ 45451 w 45511"/>
                      <a:gd name="connsiteY6" fmla="*/ 6596 h 253966"/>
                      <a:gd name="connsiteX7" fmla="*/ 45298 w 45511"/>
                      <a:gd name="connsiteY7" fmla="*/ 6750 h 25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511" h="253966">
                        <a:moveTo>
                          <a:pt x="45298" y="6750"/>
                        </a:moveTo>
                        <a:lnTo>
                          <a:pt x="2392" y="252957"/>
                        </a:lnTo>
                        <a:cubicBezTo>
                          <a:pt x="2315" y="253649"/>
                          <a:pt x="1623" y="254033"/>
                          <a:pt x="1008" y="253956"/>
                        </a:cubicBezTo>
                        <a:cubicBezTo>
                          <a:pt x="393" y="253880"/>
                          <a:pt x="-68" y="253264"/>
                          <a:pt x="8" y="252572"/>
                        </a:cubicBezTo>
                        <a:lnTo>
                          <a:pt x="33994" y="4981"/>
                        </a:lnTo>
                        <a:cubicBezTo>
                          <a:pt x="34456" y="1829"/>
                          <a:pt x="37301" y="-401"/>
                          <a:pt x="40530" y="60"/>
                        </a:cubicBezTo>
                        <a:cubicBezTo>
                          <a:pt x="43683" y="522"/>
                          <a:pt x="45913" y="3367"/>
                          <a:pt x="45451" y="6596"/>
                        </a:cubicBezTo>
                        <a:cubicBezTo>
                          <a:pt x="45374" y="6596"/>
                          <a:pt x="45374" y="6673"/>
                          <a:pt x="45298" y="67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8" name="Freeform: Shape 657">
                    <a:extLst>
                      <a:ext uri="{FF2B5EF4-FFF2-40B4-BE49-F238E27FC236}">
                        <a16:creationId xmlns:a16="http://schemas.microsoft.com/office/drawing/2014/main" id="{105DA281-AD92-4B0E-90D4-1D8DF3303C0F}"/>
                      </a:ext>
                    </a:extLst>
                  </p:cNvPr>
                  <p:cNvSpPr/>
                  <p:nvPr/>
                </p:nvSpPr>
                <p:spPr>
                  <a:xfrm>
                    <a:off x="3568666" y="2313515"/>
                    <a:ext cx="45459" cy="253989"/>
                  </a:xfrm>
                  <a:custGeom>
                    <a:avLst/>
                    <a:gdLst>
                      <a:gd name="connsiteX0" fmla="*/ 11465 w 45459"/>
                      <a:gd name="connsiteY0" fmla="*/ 5006 h 253989"/>
                      <a:gd name="connsiteX1" fmla="*/ 45451 w 45459"/>
                      <a:gd name="connsiteY1" fmla="*/ 252597 h 253989"/>
                      <a:gd name="connsiteX2" fmla="*/ 44374 w 45459"/>
                      <a:gd name="connsiteY2" fmla="*/ 253981 h 253989"/>
                      <a:gd name="connsiteX3" fmla="*/ 42990 w 45459"/>
                      <a:gd name="connsiteY3" fmla="*/ 252981 h 253989"/>
                      <a:gd name="connsiteX4" fmla="*/ 85 w 45459"/>
                      <a:gd name="connsiteY4" fmla="*/ 6774 h 253989"/>
                      <a:gd name="connsiteX5" fmla="*/ 4775 w 45459"/>
                      <a:gd name="connsiteY5" fmla="*/ 85 h 253989"/>
                      <a:gd name="connsiteX6" fmla="*/ 11465 w 45459"/>
                      <a:gd name="connsiteY6" fmla="*/ 4775 h 253989"/>
                      <a:gd name="connsiteX7" fmla="*/ 11465 w 45459"/>
                      <a:gd name="connsiteY7" fmla="*/ 5006 h 25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459" h="253989">
                        <a:moveTo>
                          <a:pt x="11465" y="5006"/>
                        </a:moveTo>
                        <a:lnTo>
                          <a:pt x="45451" y="252597"/>
                        </a:lnTo>
                        <a:cubicBezTo>
                          <a:pt x="45528" y="253289"/>
                          <a:pt x="45066" y="253904"/>
                          <a:pt x="44374" y="253981"/>
                        </a:cubicBezTo>
                        <a:cubicBezTo>
                          <a:pt x="43759" y="254058"/>
                          <a:pt x="43144" y="253596"/>
                          <a:pt x="42990" y="252981"/>
                        </a:cubicBezTo>
                        <a:lnTo>
                          <a:pt x="85" y="6774"/>
                        </a:lnTo>
                        <a:cubicBezTo>
                          <a:pt x="-453" y="3622"/>
                          <a:pt x="1623" y="623"/>
                          <a:pt x="4775" y="85"/>
                        </a:cubicBezTo>
                        <a:cubicBezTo>
                          <a:pt x="7928" y="-453"/>
                          <a:pt x="10927" y="1623"/>
                          <a:pt x="11465" y="4775"/>
                        </a:cubicBezTo>
                        <a:cubicBezTo>
                          <a:pt x="11388" y="4852"/>
                          <a:pt x="11465" y="4929"/>
                          <a:pt x="11465" y="50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:a16="http://schemas.microsoft.com/office/drawing/2014/main" id="{8CBC220B-2118-46DD-A971-681D24BEA223}"/>
                      </a:ext>
                    </a:extLst>
                  </p:cNvPr>
                  <p:cNvSpPr/>
                  <p:nvPr/>
                </p:nvSpPr>
                <p:spPr>
                  <a:xfrm>
                    <a:off x="3635562" y="2313515"/>
                    <a:ext cx="45459" cy="253989"/>
                  </a:xfrm>
                  <a:custGeom>
                    <a:avLst/>
                    <a:gdLst>
                      <a:gd name="connsiteX0" fmla="*/ 11465 w 45459"/>
                      <a:gd name="connsiteY0" fmla="*/ 5006 h 253989"/>
                      <a:gd name="connsiteX1" fmla="*/ 45451 w 45459"/>
                      <a:gd name="connsiteY1" fmla="*/ 252597 h 253989"/>
                      <a:gd name="connsiteX2" fmla="*/ 44374 w 45459"/>
                      <a:gd name="connsiteY2" fmla="*/ 253981 h 253989"/>
                      <a:gd name="connsiteX3" fmla="*/ 42990 w 45459"/>
                      <a:gd name="connsiteY3" fmla="*/ 252981 h 253989"/>
                      <a:gd name="connsiteX4" fmla="*/ 85 w 45459"/>
                      <a:gd name="connsiteY4" fmla="*/ 6774 h 253989"/>
                      <a:gd name="connsiteX5" fmla="*/ 4775 w 45459"/>
                      <a:gd name="connsiteY5" fmla="*/ 85 h 253989"/>
                      <a:gd name="connsiteX6" fmla="*/ 11465 w 45459"/>
                      <a:gd name="connsiteY6" fmla="*/ 4775 h 253989"/>
                      <a:gd name="connsiteX7" fmla="*/ 11465 w 45459"/>
                      <a:gd name="connsiteY7" fmla="*/ 5006 h 25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459" h="253989">
                        <a:moveTo>
                          <a:pt x="11465" y="5006"/>
                        </a:moveTo>
                        <a:lnTo>
                          <a:pt x="45451" y="252597"/>
                        </a:lnTo>
                        <a:cubicBezTo>
                          <a:pt x="45528" y="253289"/>
                          <a:pt x="45066" y="253904"/>
                          <a:pt x="44374" y="253981"/>
                        </a:cubicBezTo>
                        <a:cubicBezTo>
                          <a:pt x="43759" y="254058"/>
                          <a:pt x="43144" y="253596"/>
                          <a:pt x="42990" y="252981"/>
                        </a:cubicBezTo>
                        <a:lnTo>
                          <a:pt x="85" y="6774"/>
                        </a:lnTo>
                        <a:cubicBezTo>
                          <a:pt x="-453" y="3622"/>
                          <a:pt x="1623" y="623"/>
                          <a:pt x="4775" y="85"/>
                        </a:cubicBezTo>
                        <a:cubicBezTo>
                          <a:pt x="7928" y="-453"/>
                          <a:pt x="10927" y="1623"/>
                          <a:pt x="11465" y="4775"/>
                        </a:cubicBezTo>
                        <a:cubicBezTo>
                          <a:pt x="11388" y="4852"/>
                          <a:pt x="11465" y="4929"/>
                          <a:pt x="11465" y="50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1AA414A8-8982-4256-ABF1-1C1F078F6269}"/>
                    </a:ext>
                  </a:extLst>
                </p:cNvPr>
                <p:cNvSpPr/>
                <p:nvPr/>
              </p:nvSpPr>
              <p:spPr>
                <a:xfrm>
                  <a:off x="3343081" y="2022796"/>
                  <a:ext cx="220133" cy="288035"/>
                </a:xfrm>
                <a:custGeom>
                  <a:avLst/>
                  <a:gdLst>
                    <a:gd name="connsiteX0" fmla="*/ 116407 w 220133"/>
                    <a:gd name="connsiteY0" fmla="*/ 0 h 288035"/>
                    <a:gd name="connsiteX1" fmla="*/ 50588 w 220133"/>
                    <a:gd name="connsiteY1" fmla="*/ 0 h 288035"/>
                    <a:gd name="connsiteX2" fmla="*/ 378 w 220133"/>
                    <a:gd name="connsiteY2" fmla="*/ 71894 h 288035"/>
                    <a:gd name="connsiteX3" fmla="*/ 45359 w 220133"/>
                    <a:gd name="connsiteY3" fmla="*/ 288036 h 288035"/>
                    <a:gd name="connsiteX4" fmla="*/ 220134 w 220133"/>
                    <a:gd name="connsiteY4" fmla="*/ 288036 h 288035"/>
                    <a:gd name="connsiteX5" fmla="*/ 179228 w 220133"/>
                    <a:gd name="connsiteY5" fmla="*/ 71894 h 288035"/>
                    <a:gd name="connsiteX6" fmla="*/ 116407 w 220133"/>
                    <a:gd name="connsiteY6" fmla="*/ 0 h 288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133" h="288035">
                      <a:moveTo>
                        <a:pt x="116407" y="0"/>
                      </a:moveTo>
                      <a:lnTo>
                        <a:pt x="50588" y="0"/>
                      </a:lnTo>
                      <a:cubicBezTo>
                        <a:pt x="12911" y="0"/>
                        <a:pt x="-2698" y="29296"/>
                        <a:pt x="378" y="71894"/>
                      </a:cubicBezTo>
                      <a:lnTo>
                        <a:pt x="45359" y="288036"/>
                      </a:lnTo>
                      <a:lnTo>
                        <a:pt x="220134" y="288036"/>
                      </a:lnTo>
                      <a:lnTo>
                        <a:pt x="179228" y="71894"/>
                      </a:lnTo>
                      <a:cubicBezTo>
                        <a:pt x="171615" y="32756"/>
                        <a:pt x="154084" y="0"/>
                        <a:pt x="1164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F4CCD6A1-755B-4573-8B36-B730849F74E2}"/>
                    </a:ext>
                  </a:extLst>
                </p:cNvPr>
                <p:cNvSpPr/>
                <p:nvPr/>
              </p:nvSpPr>
              <p:spPr>
                <a:xfrm>
                  <a:off x="3442495" y="2302220"/>
                  <a:ext cx="225138" cy="17223"/>
                </a:xfrm>
                <a:custGeom>
                  <a:avLst/>
                  <a:gdLst>
                    <a:gd name="connsiteX0" fmla="*/ 216527 w 225138"/>
                    <a:gd name="connsiteY0" fmla="*/ 17224 h 17223"/>
                    <a:gd name="connsiteX1" fmla="*/ 8612 w 225138"/>
                    <a:gd name="connsiteY1" fmla="*/ 17224 h 17223"/>
                    <a:gd name="connsiteX2" fmla="*/ 0 w 225138"/>
                    <a:gd name="connsiteY2" fmla="*/ 8612 h 17223"/>
                    <a:gd name="connsiteX3" fmla="*/ 8612 w 225138"/>
                    <a:gd name="connsiteY3" fmla="*/ 0 h 17223"/>
                    <a:gd name="connsiteX4" fmla="*/ 216527 w 225138"/>
                    <a:gd name="connsiteY4" fmla="*/ 0 h 17223"/>
                    <a:gd name="connsiteX5" fmla="*/ 225139 w 225138"/>
                    <a:gd name="connsiteY5" fmla="*/ 8612 h 17223"/>
                    <a:gd name="connsiteX6" fmla="*/ 216527 w 225138"/>
                    <a:gd name="connsiteY6" fmla="*/ 17224 h 1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138" h="17223">
                      <a:moveTo>
                        <a:pt x="216527" y="17224"/>
                      </a:moveTo>
                      <a:lnTo>
                        <a:pt x="8612" y="17224"/>
                      </a:lnTo>
                      <a:cubicBezTo>
                        <a:pt x="3845" y="17224"/>
                        <a:pt x="0" y="13379"/>
                        <a:pt x="0" y="8612"/>
                      </a:cubicBezTo>
                      <a:cubicBezTo>
                        <a:pt x="0" y="3845"/>
                        <a:pt x="3845" y="0"/>
                        <a:pt x="8612" y="0"/>
                      </a:cubicBezTo>
                      <a:lnTo>
                        <a:pt x="216527" y="0"/>
                      </a:lnTo>
                      <a:cubicBezTo>
                        <a:pt x="221294" y="0"/>
                        <a:pt x="225139" y="3845"/>
                        <a:pt x="225139" y="8612"/>
                      </a:cubicBezTo>
                      <a:cubicBezTo>
                        <a:pt x="225139" y="13302"/>
                        <a:pt x="221294" y="17224"/>
                        <a:pt x="216527" y="172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79492568-CCA4-4E82-8322-CD8CEB2DEE90}"/>
                    </a:ext>
                  </a:extLst>
                </p:cNvPr>
                <p:cNvSpPr/>
                <p:nvPr/>
              </p:nvSpPr>
              <p:spPr>
                <a:xfrm>
                  <a:off x="3343004" y="2022719"/>
                  <a:ext cx="155161" cy="296647"/>
                </a:xfrm>
                <a:custGeom>
                  <a:avLst/>
                  <a:gdLst>
                    <a:gd name="connsiteX0" fmla="*/ 146549 w 155161"/>
                    <a:gd name="connsiteY0" fmla="*/ 279424 h 296647"/>
                    <a:gd name="connsiteX1" fmla="*/ 58662 w 155161"/>
                    <a:gd name="connsiteY1" fmla="*/ 279424 h 296647"/>
                    <a:gd name="connsiteX2" fmla="*/ 8990 w 155161"/>
                    <a:gd name="connsiteY2" fmla="*/ 71894 h 296647"/>
                    <a:gd name="connsiteX3" fmla="*/ 56970 w 155161"/>
                    <a:gd name="connsiteY3" fmla="*/ 0 h 296647"/>
                    <a:gd name="connsiteX4" fmla="*/ 50588 w 155161"/>
                    <a:gd name="connsiteY4" fmla="*/ 0 h 296647"/>
                    <a:gd name="connsiteX5" fmla="*/ 378 w 155161"/>
                    <a:gd name="connsiteY5" fmla="*/ 71894 h 296647"/>
                    <a:gd name="connsiteX6" fmla="*/ 45359 w 155161"/>
                    <a:gd name="connsiteY6" fmla="*/ 288036 h 296647"/>
                    <a:gd name="connsiteX7" fmla="*/ 53971 w 155161"/>
                    <a:gd name="connsiteY7" fmla="*/ 296648 h 296647"/>
                    <a:gd name="connsiteX8" fmla="*/ 146549 w 155161"/>
                    <a:gd name="connsiteY8" fmla="*/ 296648 h 296647"/>
                    <a:gd name="connsiteX9" fmla="*/ 155161 w 155161"/>
                    <a:gd name="connsiteY9" fmla="*/ 288036 h 296647"/>
                    <a:gd name="connsiteX10" fmla="*/ 146549 w 155161"/>
                    <a:gd name="connsiteY10" fmla="*/ 279424 h 29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161" h="296647">
                      <a:moveTo>
                        <a:pt x="146549" y="279424"/>
                      </a:moveTo>
                      <a:lnTo>
                        <a:pt x="58662" y="279424"/>
                      </a:lnTo>
                      <a:lnTo>
                        <a:pt x="8990" y="71894"/>
                      </a:lnTo>
                      <a:cubicBezTo>
                        <a:pt x="4530" y="29296"/>
                        <a:pt x="19293" y="0"/>
                        <a:pt x="56970" y="0"/>
                      </a:cubicBezTo>
                      <a:lnTo>
                        <a:pt x="50588" y="0"/>
                      </a:lnTo>
                      <a:cubicBezTo>
                        <a:pt x="12911" y="0"/>
                        <a:pt x="-2698" y="29296"/>
                        <a:pt x="378" y="71894"/>
                      </a:cubicBezTo>
                      <a:lnTo>
                        <a:pt x="45359" y="288036"/>
                      </a:lnTo>
                      <a:cubicBezTo>
                        <a:pt x="45359" y="292803"/>
                        <a:pt x="49204" y="296648"/>
                        <a:pt x="53971" y="296648"/>
                      </a:cubicBezTo>
                      <a:lnTo>
                        <a:pt x="146549" y="296648"/>
                      </a:lnTo>
                      <a:cubicBezTo>
                        <a:pt x="151316" y="296648"/>
                        <a:pt x="155161" y="292803"/>
                        <a:pt x="155161" y="288036"/>
                      </a:cubicBezTo>
                      <a:cubicBezTo>
                        <a:pt x="155237" y="283346"/>
                        <a:pt x="151316" y="279424"/>
                        <a:pt x="146549" y="279424"/>
                      </a:cubicBezTo>
                      <a:close/>
                    </a:path>
                  </a:pathLst>
                </a:custGeom>
                <a:solidFill>
                  <a:srgbClr val="B3E0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63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582361" y="2176194"/>
                <a:ext cx="334939" cy="390070"/>
                <a:chOff x="3582361" y="2176194"/>
                <a:chExt cx="334939" cy="390070"/>
              </a:xfrm>
              <a:solidFill>
                <a:srgbClr val="000000"/>
              </a:solidFill>
            </p:grpSpPr>
            <p:grpSp>
              <p:nvGrpSpPr>
                <p:cNvPr id="664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582361" y="2193418"/>
                  <a:ext cx="334939" cy="372847"/>
                  <a:chOff x="3582361" y="2193418"/>
                  <a:chExt cx="334939" cy="372847"/>
                </a:xfrm>
                <a:solidFill>
                  <a:srgbClr val="000000"/>
                </a:solidFill>
              </p:grpSpPr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829F193E-96A1-4898-8B97-A1675A68BD55}"/>
                      </a:ext>
                    </a:extLst>
                  </p:cNvPr>
                  <p:cNvSpPr/>
                  <p:nvPr/>
                </p:nvSpPr>
                <p:spPr>
                  <a:xfrm>
                    <a:off x="3582361" y="2193418"/>
                    <a:ext cx="70970" cy="372847"/>
                  </a:xfrm>
                  <a:custGeom>
                    <a:avLst/>
                    <a:gdLst>
                      <a:gd name="connsiteX0" fmla="*/ 11534 w 70970"/>
                      <a:gd name="connsiteY0" fmla="*/ 372847 h 372847"/>
                      <a:gd name="connsiteX1" fmla="*/ 0 w 70970"/>
                      <a:gd name="connsiteY1" fmla="*/ 372847 h 372847"/>
                      <a:gd name="connsiteX2" fmla="*/ 59437 w 70970"/>
                      <a:gd name="connsiteY2" fmla="*/ 0 h 372847"/>
                      <a:gd name="connsiteX3" fmla="*/ 70971 w 70970"/>
                      <a:gd name="connsiteY3" fmla="*/ 0 h 37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70" h="372847">
                        <a:moveTo>
                          <a:pt x="11534" y="372847"/>
                        </a:moveTo>
                        <a:lnTo>
                          <a:pt x="0" y="372847"/>
                        </a:lnTo>
                        <a:lnTo>
                          <a:pt x="59437" y="0"/>
                        </a:lnTo>
                        <a:lnTo>
                          <a:pt x="7097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CF276C56-ED58-429E-BCF4-C7FC7035BD71}"/>
                      </a:ext>
                    </a:extLst>
                  </p:cNvPr>
                  <p:cNvSpPr/>
                  <p:nvPr/>
                </p:nvSpPr>
                <p:spPr>
                  <a:xfrm>
                    <a:off x="3639337" y="2193418"/>
                    <a:ext cx="13994" cy="22990"/>
                  </a:xfrm>
                  <a:custGeom>
                    <a:avLst/>
                    <a:gdLst>
                      <a:gd name="connsiteX0" fmla="*/ 10303 w 13994"/>
                      <a:gd name="connsiteY0" fmla="*/ 22991 h 22990"/>
                      <a:gd name="connsiteX1" fmla="*/ 0 w 13994"/>
                      <a:gd name="connsiteY1" fmla="*/ 15301 h 22990"/>
                      <a:gd name="connsiteX2" fmla="*/ 2460 w 13994"/>
                      <a:gd name="connsiteY2" fmla="*/ 0 h 22990"/>
                      <a:gd name="connsiteX3" fmla="*/ 13994 w 13994"/>
                      <a:gd name="connsiteY3" fmla="*/ 0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94" h="22990">
                        <a:moveTo>
                          <a:pt x="10303" y="22991"/>
                        </a:moveTo>
                        <a:lnTo>
                          <a:pt x="0" y="15301"/>
                        </a:lnTo>
                        <a:lnTo>
                          <a:pt x="2460" y="0"/>
                        </a:lnTo>
                        <a:lnTo>
                          <a:pt x="13994" y="0"/>
                        </a:lnTo>
                        <a:close/>
                      </a:path>
                    </a:pathLst>
                  </a:custGeom>
                  <a:solidFill>
                    <a:srgbClr val="B3E0FD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95CA706E-2683-423D-863C-1621253250C8}"/>
                      </a:ext>
                    </a:extLst>
                  </p:cNvPr>
                  <p:cNvSpPr/>
                  <p:nvPr/>
                </p:nvSpPr>
                <p:spPr>
                  <a:xfrm>
                    <a:off x="3846329" y="2193418"/>
                    <a:ext cx="70970" cy="372847"/>
                  </a:xfrm>
                  <a:custGeom>
                    <a:avLst/>
                    <a:gdLst>
                      <a:gd name="connsiteX0" fmla="*/ 59437 w 70970"/>
                      <a:gd name="connsiteY0" fmla="*/ 372847 h 372847"/>
                      <a:gd name="connsiteX1" fmla="*/ 70971 w 70970"/>
                      <a:gd name="connsiteY1" fmla="*/ 372847 h 372847"/>
                      <a:gd name="connsiteX2" fmla="*/ 11534 w 70970"/>
                      <a:gd name="connsiteY2" fmla="*/ 0 h 372847"/>
                      <a:gd name="connsiteX3" fmla="*/ 0 w 70970"/>
                      <a:gd name="connsiteY3" fmla="*/ 0 h 37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70" h="372847">
                        <a:moveTo>
                          <a:pt x="59437" y="372847"/>
                        </a:moveTo>
                        <a:lnTo>
                          <a:pt x="70971" y="372847"/>
                        </a:lnTo>
                        <a:lnTo>
                          <a:pt x="115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0A4080E2-952A-4B9D-AA31-9CC8346B33A0}"/>
                      </a:ext>
                    </a:extLst>
                  </p:cNvPr>
                  <p:cNvSpPr/>
                  <p:nvPr/>
                </p:nvSpPr>
                <p:spPr>
                  <a:xfrm>
                    <a:off x="3846329" y="2193418"/>
                    <a:ext cx="13994" cy="22990"/>
                  </a:xfrm>
                  <a:custGeom>
                    <a:avLst/>
                    <a:gdLst>
                      <a:gd name="connsiteX0" fmla="*/ 3691 w 13994"/>
                      <a:gd name="connsiteY0" fmla="*/ 22991 h 22990"/>
                      <a:gd name="connsiteX1" fmla="*/ 13994 w 13994"/>
                      <a:gd name="connsiteY1" fmla="*/ 15301 h 22990"/>
                      <a:gd name="connsiteX2" fmla="*/ 11534 w 13994"/>
                      <a:gd name="connsiteY2" fmla="*/ 0 h 22990"/>
                      <a:gd name="connsiteX3" fmla="*/ 0 w 13994"/>
                      <a:gd name="connsiteY3" fmla="*/ 0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94" h="22990">
                        <a:moveTo>
                          <a:pt x="3691" y="22991"/>
                        </a:moveTo>
                        <a:lnTo>
                          <a:pt x="13994" y="15301"/>
                        </a:lnTo>
                        <a:lnTo>
                          <a:pt x="1153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3E0FD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09303BCA-1E38-4935-B020-D71C294C0FA8}"/>
                    </a:ext>
                  </a:extLst>
                </p:cNvPr>
                <p:cNvSpPr/>
                <p:nvPr/>
              </p:nvSpPr>
              <p:spPr>
                <a:xfrm>
                  <a:off x="3593587" y="2176194"/>
                  <a:ext cx="312487" cy="17223"/>
                </a:xfrm>
                <a:custGeom>
                  <a:avLst/>
                  <a:gdLst>
                    <a:gd name="connsiteX0" fmla="*/ 303875 w 312487"/>
                    <a:gd name="connsiteY0" fmla="*/ 17224 h 17223"/>
                    <a:gd name="connsiteX1" fmla="*/ 8612 w 312487"/>
                    <a:gd name="connsiteY1" fmla="*/ 17224 h 17223"/>
                    <a:gd name="connsiteX2" fmla="*/ 0 w 312487"/>
                    <a:gd name="connsiteY2" fmla="*/ 8612 h 17223"/>
                    <a:gd name="connsiteX3" fmla="*/ 8612 w 312487"/>
                    <a:gd name="connsiteY3" fmla="*/ 0 h 17223"/>
                    <a:gd name="connsiteX4" fmla="*/ 303875 w 312487"/>
                    <a:gd name="connsiteY4" fmla="*/ 0 h 17223"/>
                    <a:gd name="connsiteX5" fmla="*/ 312487 w 312487"/>
                    <a:gd name="connsiteY5" fmla="*/ 8612 h 17223"/>
                    <a:gd name="connsiteX6" fmla="*/ 303875 w 312487"/>
                    <a:gd name="connsiteY6" fmla="*/ 17224 h 1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2487" h="17223">
                      <a:moveTo>
                        <a:pt x="303875" y="17224"/>
                      </a:moveTo>
                      <a:lnTo>
                        <a:pt x="8612" y="17224"/>
                      </a:lnTo>
                      <a:cubicBezTo>
                        <a:pt x="3845" y="17224"/>
                        <a:pt x="0" y="13379"/>
                        <a:pt x="0" y="8612"/>
                      </a:cubicBezTo>
                      <a:cubicBezTo>
                        <a:pt x="0" y="3845"/>
                        <a:pt x="3845" y="0"/>
                        <a:pt x="8612" y="0"/>
                      </a:cubicBezTo>
                      <a:lnTo>
                        <a:pt x="303875" y="0"/>
                      </a:lnTo>
                      <a:cubicBezTo>
                        <a:pt x="308643" y="0"/>
                        <a:pt x="312487" y="3845"/>
                        <a:pt x="312487" y="8612"/>
                      </a:cubicBezTo>
                      <a:cubicBezTo>
                        <a:pt x="312487" y="13379"/>
                        <a:pt x="308643" y="17224"/>
                        <a:pt x="303875" y="172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70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413054" y="1819438"/>
                <a:ext cx="370743" cy="746826"/>
                <a:chOff x="3413054" y="1819438"/>
                <a:chExt cx="370743" cy="746826"/>
              </a:xfrm>
              <a:solidFill>
                <a:srgbClr val="000000"/>
              </a:solidFill>
            </p:grpSpPr>
            <p:grpSp>
              <p:nvGrpSpPr>
                <p:cNvPr id="671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413054" y="2212715"/>
                  <a:ext cx="322304" cy="353550"/>
                  <a:chOff x="3413054" y="2212715"/>
                  <a:chExt cx="322304" cy="353550"/>
                </a:xfrm>
                <a:solidFill>
                  <a:srgbClr val="000000"/>
                </a:solidFill>
              </p:grpSpPr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16C31A9A-587D-42FD-B2A9-A9A70F80C1D3}"/>
                      </a:ext>
                    </a:extLst>
                  </p:cNvPr>
                  <p:cNvSpPr/>
                  <p:nvPr/>
                </p:nvSpPr>
                <p:spPr>
                  <a:xfrm>
                    <a:off x="3559139" y="2482377"/>
                    <a:ext cx="40291" cy="42059"/>
                  </a:xfrm>
                  <a:custGeom>
                    <a:avLst/>
                    <a:gdLst>
                      <a:gd name="connsiteX0" fmla="*/ 18070 w 40291"/>
                      <a:gd name="connsiteY0" fmla="*/ 0 h 42059"/>
                      <a:gd name="connsiteX1" fmla="*/ 0 w 40291"/>
                      <a:gd name="connsiteY1" fmla="*/ 28065 h 42059"/>
                      <a:gd name="connsiteX2" fmla="*/ 19761 w 40291"/>
                      <a:gd name="connsiteY2" fmla="*/ 42059 h 42059"/>
                      <a:gd name="connsiteX3" fmla="*/ 40291 w 40291"/>
                      <a:gd name="connsiteY3" fmla="*/ 13994 h 42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1" h="42059">
                        <a:moveTo>
                          <a:pt x="18070" y="0"/>
                        </a:moveTo>
                        <a:lnTo>
                          <a:pt x="0" y="28065"/>
                        </a:lnTo>
                        <a:lnTo>
                          <a:pt x="19761" y="42059"/>
                        </a:lnTo>
                        <a:lnTo>
                          <a:pt x="40291" y="13994"/>
                        </a:lnTo>
                        <a:close/>
                      </a:path>
                    </a:pathLst>
                  </a:custGeom>
                  <a:solidFill>
                    <a:srgbClr val="935137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052FD1DE-3074-44FF-BE3C-FAAEA5A0FD92}"/>
                      </a:ext>
                    </a:extLst>
                  </p:cNvPr>
                  <p:cNvSpPr/>
                  <p:nvPr/>
                </p:nvSpPr>
                <p:spPr>
                  <a:xfrm>
                    <a:off x="3413199" y="2214022"/>
                    <a:ext cx="322159" cy="293267"/>
                  </a:xfrm>
                  <a:custGeom>
                    <a:avLst/>
                    <a:gdLst>
                      <a:gd name="connsiteX0" fmla="*/ 12687 w 322159"/>
                      <a:gd name="connsiteY0" fmla="*/ 3 h 293267"/>
                      <a:gd name="connsiteX1" fmla="*/ 285806 w 322159"/>
                      <a:gd name="connsiteY1" fmla="*/ 18611 h 293267"/>
                      <a:gd name="connsiteX2" fmla="*/ 309258 w 322159"/>
                      <a:gd name="connsiteY2" fmla="*/ 92119 h 293267"/>
                      <a:gd name="connsiteX3" fmla="*/ 183694 w 322159"/>
                      <a:gd name="connsiteY3" fmla="*/ 293268 h 293267"/>
                      <a:gd name="connsiteX4" fmla="*/ 158858 w 322159"/>
                      <a:gd name="connsiteY4" fmla="*/ 272968 h 293267"/>
                      <a:gd name="connsiteX5" fmla="*/ 239979 w 322159"/>
                      <a:gd name="connsiteY5" fmla="*/ 88044 h 293267"/>
                      <a:gd name="connsiteX6" fmla="*/ 35139 w 322159"/>
                      <a:gd name="connsiteY6" fmla="*/ 88044 h 293267"/>
                      <a:gd name="connsiteX7" fmla="*/ 12687 w 322159"/>
                      <a:gd name="connsiteY7" fmla="*/ 3 h 293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2159" h="293267">
                        <a:moveTo>
                          <a:pt x="12687" y="3"/>
                        </a:moveTo>
                        <a:cubicBezTo>
                          <a:pt x="20684" y="-151"/>
                          <a:pt x="210452" y="5386"/>
                          <a:pt x="285806" y="18611"/>
                        </a:cubicBezTo>
                        <a:cubicBezTo>
                          <a:pt x="309104" y="22686"/>
                          <a:pt x="340014" y="32067"/>
                          <a:pt x="309258" y="92119"/>
                        </a:cubicBezTo>
                        <a:cubicBezTo>
                          <a:pt x="287421" y="134717"/>
                          <a:pt x="216296" y="251592"/>
                          <a:pt x="183694" y="293268"/>
                        </a:cubicBezTo>
                        <a:lnTo>
                          <a:pt x="158858" y="272968"/>
                        </a:lnTo>
                        <a:cubicBezTo>
                          <a:pt x="180157" y="213454"/>
                          <a:pt x="206223" y="130796"/>
                          <a:pt x="239979" y="88044"/>
                        </a:cubicBezTo>
                        <a:lnTo>
                          <a:pt x="35139" y="88044"/>
                        </a:lnTo>
                        <a:cubicBezTo>
                          <a:pt x="-3998" y="67822"/>
                          <a:pt x="-8843" y="24378"/>
                          <a:pt x="12687" y="3"/>
                        </a:cubicBezTo>
                        <a:close/>
                      </a:path>
                    </a:pathLst>
                  </a:custGeom>
                  <a:solidFill>
                    <a:srgbClr val="34495E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CFDD35D1-4A88-48BC-AD42-A4423A018799}"/>
                      </a:ext>
                    </a:extLst>
                  </p:cNvPr>
                  <p:cNvSpPr/>
                  <p:nvPr/>
                </p:nvSpPr>
                <p:spPr>
                  <a:xfrm>
                    <a:off x="3418735" y="2212718"/>
                    <a:ext cx="154628" cy="52978"/>
                  </a:xfrm>
                  <a:custGeom>
                    <a:avLst/>
                    <a:gdLst>
                      <a:gd name="connsiteX0" fmla="*/ 148478 w 154628"/>
                      <a:gd name="connsiteY0" fmla="*/ 0 h 52978"/>
                      <a:gd name="connsiteX1" fmla="*/ 154629 w 154628"/>
                      <a:gd name="connsiteY1" fmla="*/ 52978 h 52978"/>
                      <a:gd name="connsiteX2" fmla="*/ 19146 w 154628"/>
                      <a:gd name="connsiteY2" fmla="*/ 31987 h 52978"/>
                      <a:gd name="connsiteX3" fmla="*/ 0 w 154628"/>
                      <a:gd name="connsiteY3" fmla="*/ 0 h 52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628" h="52978">
                        <a:moveTo>
                          <a:pt x="148478" y="0"/>
                        </a:moveTo>
                        <a:lnTo>
                          <a:pt x="154629" y="52978"/>
                        </a:lnTo>
                        <a:lnTo>
                          <a:pt x="19146" y="3198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31A8C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630C3B22-144F-4C90-B41B-18584B11EFE7}"/>
                      </a:ext>
                    </a:extLst>
                  </p:cNvPr>
                  <p:cNvSpPr/>
                  <p:nvPr/>
                </p:nvSpPr>
                <p:spPr>
                  <a:xfrm>
                    <a:off x="3496549" y="2484222"/>
                    <a:ext cx="33524" cy="39214"/>
                  </a:xfrm>
                  <a:custGeom>
                    <a:avLst/>
                    <a:gdLst>
                      <a:gd name="connsiteX0" fmla="*/ 7997 w 33524"/>
                      <a:gd name="connsiteY0" fmla="*/ 0 h 39214"/>
                      <a:gd name="connsiteX1" fmla="*/ 0 w 33524"/>
                      <a:gd name="connsiteY1" fmla="*/ 32371 h 39214"/>
                      <a:gd name="connsiteX2" fmla="*/ 23221 w 33524"/>
                      <a:gd name="connsiteY2" fmla="*/ 39215 h 39214"/>
                      <a:gd name="connsiteX3" fmla="*/ 33525 w 33524"/>
                      <a:gd name="connsiteY3" fmla="*/ 5998 h 3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524" h="39214">
                        <a:moveTo>
                          <a:pt x="7997" y="0"/>
                        </a:moveTo>
                        <a:lnTo>
                          <a:pt x="0" y="32371"/>
                        </a:lnTo>
                        <a:lnTo>
                          <a:pt x="23221" y="39215"/>
                        </a:lnTo>
                        <a:lnTo>
                          <a:pt x="33525" y="5998"/>
                        </a:lnTo>
                        <a:close/>
                      </a:path>
                    </a:pathLst>
                  </a:custGeom>
                  <a:solidFill>
                    <a:srgbClr val="935137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D710D6B5-E42B-499D-B191-9B1549A8438A}"/>
                      </a:ext>
                    </a:extLst>
                  </p:cNvPr>
                  <p:cNvSpPr/>
                  <p:nvPr/>
                </p:nvSpPr>
                <p:spPr>
                  <a:xfrm>
                    <a:off x="3413054" y="2212715"/>
                    <a:ext cx="214852" cy="289038"/>
                  </a:xfrm>
                  <a:custGeom>
                    <a:avLst/>
                    <a:gdLst>
                      <a:gd name="connsiteX0" fmla="*/ 5528 w 214852"/>
                      <a:gd name="connsiteY0" fmla="*/ 3 h 289038"/>
                      <a:gd name="connsiteX1" fmla="*/ 211905 w 214852"/>
                      <a:gd name="connsiteY1" fmla="*/ 19918 h 289038"/>
                      <a:gd name="connsiteX2" fmla="*/ 117482 w 214852"/>
                      <a:gd name="connsiteY2" fmla="*/ 289039 h 289038"/>
                      <a:gd name="connsiteX3" fmla="*/ 88109 w 214852"/>
                      <a:gd name="connsiteY3" fmla="*/ 278197 h 289038"/>
                      <a:gd name="connsiteX4" fmla="*/ 127093 w 214852"/>
                      <a:gd name="connsiteY4" fmla="*/ 89428 h 289038"/>
                      <a:gd name="connsiteX5" fmla="*/ 22290 w 214852"/>
                      <a:gd name="connsiteY5" fmla="*/ 89428 h 289038"/>
                      <a:gd name="connsiteX6" fmla="*/ 5528 w 214852"/>
                      <a:gd name="connsiteY6" fmla="*/ 3 h 289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852" h="289038">
                        <a:moveTo>
                          <a:pt x="5528" y="3"/>
                        </a:moveTo>
                        <a:cubicBezTo>
                          <a:pt x="10602" y="-151"/>
                          <a:pt x="164386" y="5155"/>
                          <a:pt x="211905" y="19918"/>
                        </a:cubicBezTo>
                        <a:cubicBezTo>
                          <a:pt x="233050" y="51751"/>
                          <a:pt x="134090" y="253976"/>
                          <a:pt x="117482" y="289039"/>
                        </a:cubicBezTo>
                        <a:lnTo>
                          <a:pt x="88109" y="278197"/>
                        </a:lnTo>
                        <a:cubicBezTo>
                          <a:pt x="95875" y="220836"/>
                          <a:pt x="108024" y="140561"/>
                          <a:pt x="127093" y="89428"/>
                        </a:cubicBezTo>
                        <a:lnTo>
                          <a:pt x="22290" y="89428"/>
                        </a:lnTo>
                        <a:cubicBezTo>
                          <a:pt x="-2469" y="69129"/>
                          <a:pt x="-4238" y="28914"/>
                          <a:pt x="5528" y="3"/>
                        </a:cubicBezTo>
                        <a:close/>
                      </a:path>
                    </a:pathLst>
                  </a:custGeom>
                  <a:solidFill>
                    <a:srgbClr val="34495E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:a16="http://schemas.microsoft.com/office/drawing/2014/main" id="{C2B7956C-E947-43B5-8298-BD63BA7732E7}"/>
                      </a:ext>
                    </a:extLst>
                  </p:cNvPr>
                  <p:cNvSpPr/>
                  <p:nvPr/>
                </p:nvSpPr>
                <p:spPr>
                  <a:xfrm>
                    <a:off x="3534688" y="2505675"/>
                    <a:ext cx="93192" cy="60590"/>
                  </a:xfrm>
                  <a:custGeom>
                    <a:avLst/>
                    <a:gdLst>
                      <a:gd name="connsiteX0" fmla="*/ 25682 w 93192"/>
                      <a:gd name="connsiteY0" fmla="*/ 0 h 60590"/>
                      <a:gd name="connsiteX1" fmla="*/ 50979 w 93192"/>
                      <a:gd name="connsiteY1" fmla="*/ 16608 h 60590"/>
                      <a:gd name="connsiteX2" fmla="*/ 71432 w 93192"/>
                      <a:gd name="connsiteY2" fmla="*/ 46827 h 60590"/>
                      <a:gd name="connsiteX3" fmla="*/ 93193 w 93192"/>
                      <a:gd name="connsiteY3" fmla="*/ 60590 h 60590"/>
                      <a:gd name="connsiteX4" fmla="*/ 39753 w 93192"/>
                      <a:gd name="connsiteY4" fmla="*/ 60590 h 60590"/>
                      <a:gd name="connsiteX5" fmla="*/ 21837 w 93192"/>
                      <a:gd name="connsiteY5" fmla="*/ 36447 h 60590"/>
                      <a:gd name="connsiteX6" fmla="*/ 12610 w 93192"/>
                      <a:gd name="connsiteY6" fmla="*/ 42982 h 60590"/>
                      <a:gd name="connsiteX7" fmla="*/ 0 w 93192"/>
                      <a:gd name="connsiteY7" fmla="*/ 34678 h 60590"/>
                      <a:gd name="connsiteX8" fmla="*/ 25682 w 93192"/>
                      <a:gd name="connsiteY8" fmla="*/ 0 h 60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92" h="60590">
                        <a:moveTo>
                          <a:pt x="25682" y="0"/>
                        </a:moveTo>
                        <a:lnTo>
                          <a:pt x="50979" y="16608"/>
                        </a:lnTo>
                        <a:cubicBezTo>
                          <a:pt x="42598" y="39215"/>
                          <a:pt x="62974" y="45750"/>
                          <a:pt x="71432" y="46827"/>
                        </a:cubicBezTo>
                        <a:cubicBezTo>
                          <a:pt x="77045" y="47596"/>
                          <a:pt x="93193" y="45366"/>
                          <a:pt x="93193" y="60590"/>
                        </a:cubicBezTo>
                        <a:lnTo>
                          <a:pt x="39753" y="60590"/>
                        </a:lnTo>
                        <a:cubicBezTo>
                          <a:pt x="30833" y="56823"/>
                          <a:pt x="23836" y="50287"/>
                          <a:pt x="21837" y="36447"/>
                        </a:cubicBezTo>
                        <a:lnTo>
                          <a:pt x="12610" y="42982"/>
                        </a:lnTo>
                        <a:lnTo>
                          <a:pt x="0" y="34678"/>
                        </a:lnTo>
                        <a:cubicBezTo>
                          <a:pt x="8458" y="21914"/>
                          <a:pt x="16070" y="8996"/>
                          <a:pt x="25682" y="0"/>
                        </a:cubicBezTo>
                        <a:close/>
                      </a:path>
                    </a:pathLst>
                  </a:custGeom>
                  <a:solidFill>
                    <a:srgbClr val="34495E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id="{8DB4E924-DFA3-447A-861B-D0F5813E58BF}"/>
                      </a:ext>
                    </a:extLst>
                  </p:cNvPr>
                  <p:cNvSpPr/>
                  <p:nvPr/>
                </p:nvSpPr>
                <p:spPr>
                  <a:xfrm>
                    <a:off x="3472021" y="2507981"/>
                    <a:ext cx="93192" cy="58283"/>
                  </a:xfrm>
                  <a:custGeom>
                    <a:avLst/>
                    <a:gdLst>
                      <a:gd name="connsiteX0" fmla="*/ 24528 w 93192"/>
                      <a:gd name="connsiteY0" fmla="*/ 0 h 58283"/>
                      <a:gd name="connsiteX1" fmla="*/ 51671 w 93192"/>
                      <a:gd name="connsiteY1" fmla="*/ 8996 h 58283"/>
                      <a:gd name="connsiteX2" fmla="*/ 71432 w 93192"/>
                      <a:gd name="connsiteY2" fmla="*/ 44520 h 58283"/>
                      <a:gd name="connsiteX3" fmla="*/ 93193 w 93192"/>
                      <a:gd name="connsiteY3" fmla="*/ 58284 h 58283"/>
                      <a:gd name="connsiteX4" fmla="*/ 39753 w 93192"/>
                      <a:gd name="connsiteY4" fmla="*/ 58284 h 58283"/>
                      <a:gd name="connsiteX5" fmla="*/ 21837 w 93192"/>
                      <a:gd name="connsiteY5" fmla="*/ 34140 h 58283"/>
                      <a:gd name="connsiteX6" fmla="*/ 12610 w 93192"/>
                      <a:gd name="connsiteY6" fmla="*/ 40676 h 58283"/>
                      <a:gd name="connsiteX7" fmla="*/ 0 w 93192"/>
                      <a:gd name="connsiteY7" fmla="*/ 32371 h 58283"/>
                      <a:gd name="connsiteX8" fmla="*/ 24528 w 93192"/>
                      <a:gd name="connsiteY8" fmla="*/ 0 h 5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92" h="58283">
                        <a:moveTo>
                          <a:pt x="24528" y="0"/>
                        </a:moveTo>
                        <a:lnTo>
                          <a:pt x="51671" y="8996"/>
                        </a:lnTo>
                        <a:cubicBezTo>
                          <a:pt x="43290" y="31602"/>
                          <a:pt x="62974" y="43367"/>
                          <a:pt x="71432" y="44520"/>
                        </a:cubicBezTo>
                        <a:cubicBezTo>
                          <a:pt x="77045" y="45289"/>
                          <a:pt x="93193" y="43059"/>
                          <a:pt x="93193" y="58284"/>
                        </a:cubicBezTo>
                        <a:lnTo>
                          <a:pt x="39753" y="58284"/>
                        </a:lnTo>
                        <a:cubicBezTo>
                          <a:pt x="30833" y="54516"/>
                          <a:pt x="23836" y="47980"/>
                          <a:pt x="21837" y="34140"/>
                        </a:cubicBezTo>
                        <a:lnTo>
                          <a:pt x="12610" y="40676"/>
                        </a:lnTo>
                        <a:lnTo>
                          <a:pt x="0" y="32371"/>
                        </a:lnTo>
                        <a:cubicBezTo>
                          <a:pt x="8458" y="19607"/>
                          <a:pt x="14917" y="8996"/>
                          <a:pt x="24528" y="0"/>
                        </a:cubicBezTo>
                        <a:close/>
                      </a:path>
                    </a:pathLst>
                  </a:custGeom>
                  <a:solidFill>
                    <a:srgbClr val="34495E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79" name="Graphic 2">
                  <a:extLst>
                    <a:ext uri="{FF2B5EF4-FFF2-40B4-BE49-F238E27FC236}">
                      <a16:creationId xmlns:a16="http://schemas.microsoft.com/office/drawing/2014/main" id="{8DACB13A-F84A-412A-BFB5-497537E134A3}"/>
                    </a:ext>
                  </a:extLst>
                </p:cNvPr>
                <p:cNvGrpSpPr/>
                <p:nvPr/>
              </p:nvGrpSpPr>
              <p:grpSpPr>
                <a:xfrm>
                  <a:off x="3414429" y="1819438"/>
                  <a:ext cx="369367" cy="393279"/>
                  <a:chOff x="3414429" y="1819438"/>
                  <a:chExt cx="369367" cy="393279"/>
                </a:xfrm>
                <a:solidFill>
                  <a:srgbClr val="000000"/>
                </a:solidFill>
              </p:grpSpPr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85931D37-7529-4F3D-B4E6-6A8FA57B47CC}"/>
                      </a:ext>
                    </a:extLst>
                  </p:cNvPr>
                  <p:cNvSpPr/>
                  <p:nvPr/>
                </p:nvSpPr>
                <p:spPr>
                  <a:xfrm>
                    <a:off x="3414429" y="1949287"/>
                    <a:ext cx="357629" cy="263430"/>
                  </a:xfrm>
                  <a:custGeom>
                    <a:avLst/>
                    <a:gdLst>
                      <a:gd name="connsiteX0" fmla="*/ 0 w 357629"/>
                      <a:gd name="connsiteY0" fmla="*/ 263431 h 263430"/>
                      <a:gd name="connsiteX1" fmla="*/ 52748 w 357629"/>
                      <a:gd name="connsiteY1" fmla="*/ 43213 h 263430"/>
                      <a:gd name="connsiteX2" fmla="*/ 146401 w 357629"/>
                      <a:gd name="connsiteY2" fmla="*/ 0 h 263430"/>
                      <a:gd name="connsiteX3" fmla="*/ 184155 w 357629"/>
                      <a:gd name="connsiteY3" fmla="*/ 24990 h 263430"/>
                      <a:gd name="connsiteX4" fmla="*/ 185232 w 357629"/>
                      <a:gd name="connsiteY4" fmla="*/ 26297 h 263430"/>
                      <a:gd name="connsiteX5" fmla="*/ 228445 w 357629"/>
                      <a:gd name="connsiteY5" fmla="*/ 161549 h 263430"/>
                      <a:gd name="connsiteX6" fmla="*/ 334017 w 357629"/>
                      <a:gd name="connsiteY6" fmla="*/ 179388 h 263430"/>
                      <a:gd name="connsiteX7" fmla="*/ 357392 w 357629"/>
                      <a:gd name="connsiteY7" fmla="*/ 185001 h 263430"/>
                      <a:gd name="connsiteX8" fmla="*/ 330249 w 357629"/>
                      <a:gd name="connsiteY8" fmla="*/ 205454 h 263430"/>
                      <a:gd name="connsiteX9" fmla="*/ 185232 w 357629"/>
                      <a:gd name="connsiteY9" fmla="*/ 169623 h 263430"/>
                      <a:gd name="connsiteX10" fmla="*/ 171007 w 357629"/>
                      <a:gd name="connsiteY10" fmla="*/ 143018 h 263430"/>
                      <a:gd name="connsiteX11" fmla="*/ 146171 w 357629"/>
                      <a:gd name="connsiteY11" fmla="*/ 199149 h 263430"/>
                      <a:gd name="connsiteX12" fmla="*/ 154475 w 357629"/>
                      <a:gd name="connsiteY12" fmla="*/ 263431 h 263430"/>
                      <a:gd name="connsiteX13" fmla="*/ 0 w 357629"/>
                      <a:gd name="connsiteY13" fmla="*/ 263431 h 263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57629" h="263430">
                        <a:moveTo>
                          <a:pt x="0" y="263431"/>
                        </a:moveTo>
                        <a:cubicBezTo>
                          <a:pt x="1845" y="252358"/>
                          <a:pt x="45520" y="52901"/>
                          <a:pt x="52748" y="43213"/>
                        </a:cubicBezTo>
                        <a:cubicBezTo>
                          <a:pt x="74277" y="14302"/>
                          <a:pt x="130177" y="0"/>
                          <a:pt x="146401" y="0"/>
                        </a:cubicBezTo>
                        <a:cubicBezTo>
                          <a:pt x="161472" y="0"/>
                          <a:pt x="175082" y="10842"/>
                          <a:pt x="184155" y="24990"/>
                        </a:cubicBezTo>
                        <a:cubicBezTo>
                          <a:pt x="184540" y="25451"/>
                          <a:pt x="184924" y="25836"/>
                          <a:pt x="185232" y="26297"/>
                        </a:cubicBezTo>
                        <a:cubicBezTo>
                          <a:pt x="201687" y="46212"/>
                          <a:pt x="211990" y="62359"/>
                          <a:pt x="228445" y="161549"/>
                        </a:cubicBezTo>
                        <a:cubicBezTo>
                          <a:pt x="256587" y="167624"/>
                          <a:pt x="294725" y="177081"/>
                          <a:pt x="334017" y="179388"/>
                        </a:cubicBezTo>
                        <a:cubicBezTo>
                          <a:pt x="339630" y="179696"/>
                          <a:pt x="355547" y="177773"/>
                          <a:pt x="357392" y="185001"/>
                        </a:cubicBezTo>
                        <a:cubicBezTo>
                          <a:pt x="360237" y="195843"/>
                          <a:pt x="336708" y="204378"/>
                          <a:pt x="330249" y="205454"/>
                        </a:cubicBezTo>
                        <a:cubicBezTo>
                          <a:pt x="243208" y="219910"/>
                          <a:pt x="200610" y="200687"/>
                          <a:pt x="185232" y="169623"/>
                        </a:cubicBezTo>
                        <a:cubicBezTo>
                          <a:pt x="180388" y="160934"/>
                          <a:pt x="175620" y="152092"/>
                          <a:pt x="171007" y="143018"/>
                        </a:cubicBezTo>
                        <a:cubicBezTo>
                          <a:pt x="158858" y="171699"/>
                          <a:pt x="147017" y="193690"/>
                          <a:pt x="146171" y="199149"/>
                        </a:cubicBezTo>
                        <a:cubicBezTo>
                          <a:pt x="146171" y="199303"/>
                          <a:pt x="153860" y="241747"/>
                          <a:pt x="154475" y="263431"/>
                        </a:cubicBezTo>
                        <a:lnTo>
                          <a:pt x="0" y="263431"/>
                        </a:lnTo>
                        <a:close/>
                      </a:path>
                    </a:pathLst>
                  </a:custGeom>
                  <a:solidFill>
                    <a:srgbClr val="287FF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681" name="Graphic 2">
                    <a:extLst>
                      <a:ext uri="{FF2B5EF4-FFF2-40B4-BE49-F238E27FC236}">
                        <a16:creationId xmlns:a16="http://schemas.microsoft.com/office/drawing/2014/main" id="{8DACB13A-F84A-412A-BFB5-497537E134A3}"/>
                      </a:ext>
                    </a:extLst>
                  </p:cNvPr>
                  <p:cNvGrpSpPr/>
                  <p:nvPr/>
                </p:nvGrpSpPr>
                <p:grpSpPr>
                  <a:xfrm>
                    <a:off x="3501200" y="1819438"/>
                    <a:ext cx="109880" cy="155223"/>
                    <a:chOff x="3501200" y="1819438"/>
                    <a:chExt cx="109880" cy="155223"/>
                  </a:xfrm>
                  <a:solidFill>
                    <a:srgbClr val="000000"/>
                  </a:solidFill>
                </p:grpSpPr>
                <p:sp>
                  <p:nvSpPr>
                    <p:cNvPr id="682" name="Freeform: Shape 681">
                      <a:extLst>
                        <a:ext uri="{FF2B5EF4-FFF2-40B4-BE49-F238E27FC236}">
                          <a16:creationId xmlns:a16="http://schemas.microsoft.com/office/drawing/2014/main" id="{E4D54A86-496A-42E5-9109-8D62E8AB9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1839" y="1911149"/>
                      <a:ext cx="50049" cy="63512"/>
                    </a:xfrm>
                    <a:custGeom>
                      <a:avLst/>
                      <a:gdLst>
                        <a:gd name="connsiteX0" fmla="*/ 49980 w 50049"/>
                        <a:gd name="connsiteY0" fmla="*/ 0 h 63512"/>
                        <a:gd name="connsiteX1" fmla="*/ 10457 w 50049"/>
                        <a:gd name="connsiteY1" fmla="*/ 0 h 63512"/>
                        <a:gd name="connsiteX2" fmla="*/ 0 w 50049"/>
                        <a:gd name="connsiteY2" fmla="*/ 44443 h 63512"/>
                        <a:gd name="connsiteX3" fmla="*/ 36600 w 50049"/>
                        <a:gd name="connsiteY3" fmla="*/ 63512 h 63512"/>
                        <a:gd name="connsiteX4" fmla="*/ 49980 w 50049"/>
                        <a:gd name="connsiteY4" fmla="*/ 0 h 63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049" h="63512">
                          <a:moveTo>
                            <a:pt x="49980" y="0"/>
                          </a:moveTo>
                          <a:lnTo>
                            <a:pt x="10457" y="0"/>
                          </a:lnTo>
                          <a:cubicBezTo>
                            <a:pt x="8843" y="12610"/>
                            <a:pt x="77" y="44366"/>
                            <a:pt x="0" y="44443"/>
                          </a:cubicBezTo>
                          <a:cubicBezTo>
                            <a:pt x="2307" y="50902"/>
                            <a:pt x="18454" y="57207"/>
                            <a:pt x="36600" y="63512"/>
                          </a:cubicBezTo>
                          <a:cubicBezTo>
                            <a:pt x="37677" y="43598"/>
                            <a:pt x="51133" y="16070"/>
                            <a:pt x="49980" y="0"/>
                          </a:cubicBezTo>
                          <a:close/>
                        </a:path>
                      </a:pathLst>
                    </a:custGeom>
                    <a:solidFill>
                      <a:srgbClr val="935137"/>
                    </a:solidFill>
                    <a:ln w="767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3" name="Freeform: Shape 682">
                      <a:extLst>
                        <a:ext uri="{FF2B5EF4-FFF2-40B4-BE49-F238E27FC236}">
                          <a16:creationId xmlns:a16="http://schemas.microsoft.com/office/drawing/2014/main" id="{03B093B6-69BD-4388-9EFE-767A3633B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1315" y="1843074"/>
                      <a:ext cx="78750" cy="94925"/>
                    </a:xfrm>
                    <a:custGeom>
                      <a:avLst/>
                      <a:gdLst>
                        <a:gd name="connsiteX0" fmla="*/ 1297 w 78750"/>
                        <a:gd name="connsiteY0" fmla="*/ 41240 h 94925"/>
                        <a:gd name="connsiteX1" fmla="*/ 39743 w 78750"/>
                        <a:gd name="connsiteY1" fmla="*/ 87683 h 94925"/>
                        <a:gd name="connsiteX2" fmla="*/ 73037 w 78750"/>
                        <a:gd name="connsiteY2" fmla="*/ 92527 h 94925"/>
                        <a:gd name="connsiteX3" fmla="*/ 76266 w 78750"/>
                        <a:gd name="connsiteY3" fmla="*/ 53543 h 94925"/>
                        <a:gd name="connsiteX4" fmla="*/ 53737 w 78750"/>
                        <a:gd name="connsiteY4" fmla="*/ 1257 h 94925"/>
                        <a:gd name="connsiteX5" fmla="*/ 1297 w 78750"/>
                        <a:gd name="connsiteY5" fmla="*/ 41240 h 94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8750" h="94925">
                          <a:moveTo>
                            <a:pt x="1297" y="41240"/>
                          </a:moveTo>
                          <a:cubicBezTo>
                            <a:pt x="9986" y="74996"/>
                            <a:pt x="21904" y="77379"/>
                            <a:pt x="39743" y="87683"/>
                          </a:cubicBezTo>
                          <a:cubicBezTo>
                            <a:pt x="48047" y="92450"/>
                            <a:pt x="64425" y="98294"/>
                            <a:pt x="73037" y="92527"/>
                          </a:cubicBezTo>
                          <a:cubicBezTo>
                            <a:pt x="83033" y="85760"/>
                            <a:pt x="77035" y="63616"/>
                            <a:pt x="76266" y="53543"/>
                          </a:cubicBezTo>
                          <a:cubicBezTo>
                            <a:pt x="74805" y="34474"/>
                            <a:pt x="77189" y="6639"/>
                            <a:pt x="53737" y="1257"/>
                          </a:cubicBezTo>
                          <a:cubicBezTo>
                            <a:pt x="30208" y="-4203"/>
                            <a:pt x="-7469" y="7946"/>
                            <a:pt x="1297" y="41240"/>
                          </a:cubicBezTo>
                          <a:close/>
                        </a:path>
                      </a:pathLst>
                    </a:custGeom>
                    <a:solidFill>
                      <a:srgbClr val="935137"/>
                    </a:solidFill>
                    <a:ln w="767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4" name="Freeform: Shape 683">
                      <a:extLst>
                        <a:ext uri="{FF2B5EF4-FFF2-40B4-BE49-F238E27FC236}">
                          <a16:creationId xmlns:a16="http://schemas.microsoft.com/office/drawing/2014/main" id="{6A9887E1-F87E-408C-B0C8-EDEBC4B7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01200" y="1819438"/>
                      <a:ext cx="109880" cy="116162"/>
                    </a:xfrm>
                    <a:custGeom>
                      <a:avLst/>
                      <a:gdLst>
                        <a:gd name="connsiteX0" fmla="*/ 1039 w 109880"/>
                        <a:gd name="connsiteY0" fmla="*/ 60800 h 116162"/>
                        <a:gd name="connsiteX1" fmla="*/ 15418 w 109880"/>
                        <a:gd name="connsiteY1" fmla="*/ 46114 h 116162"/>
                        <a:gd name="connsiteX2" fmla="*/ 578 w 109880"/>
                        <a:gd name="connsiteY2" fmla="*/ 28659 h 116162"/>
                        <a:gd name="connsiteX3" fmla="*/ 31258 w 109880"/>
                        <a:gd name="connsiteY3" fmla="*/ 23662 h 116162"/>
                        <a:gd name="connsiteX4" fmla="*/ 22569 w 109880"/>
                        <a:gd name="connsiteY4" fmla="*/ 5976 h 116162"/>
                        <a:gd name="connsiteX5" fmla="*/ 57170 w 109880"/>
                        <a:gd name="connsiteY5" fmla="*/ 14588 h 116162"/>
                        <a:gd name="connsiteX6" fmla="*/ 55325 w 109880"/>
                        <a:gd name="connsiteY6" fmla="*/ 1594 h 116162"/>
                        <a:gd name="connsiteX7" fmla="*/ 88081 w 109880"/>
                        <a:gd name="connsiteY7" fmla="*/ 12820 h 116162"/>
                        <a:gd name="connsiteX8" fmla="*/ 89157 w 109880"/>
                        <a:gd name="connsiteY8" fmla="*/ 3285 h 116162"/>
                        <a:gd name="connsiteX9" fmla="*/ 94232 w 109880"/>
                        <a:gd name="connsiteY9" fmla="*/ 5284 h 116162"/>
                        <a:gd name="connsiteX10" fmla="*/ 107227 w 109880"/>
                        <a:gd name="connsiteY10" fmla="*/ 23815 h 116162"/>
                        <a:gd name="connsiteX11" fmla="*/ 101383 w 109880"/>
                        <a:gd name="connsiteY11" fmla="*/ 50804 h 116162"/>
                        <a:gd name="connsiteX12" fmla="*/ 60169 w 109880"/>
                        <a:gd name="connsiteY12" fmla="*/ 80484 h 116162"/>
                        <a:gd name="connsiteX13" fmla="*/ 51403 w 109880"/>
                        <a:gd name="connsiteY13" fmla="*/ 73026 h 116162"/>
                        <a:gd name="connsiteX14" fmla="*/ 48328 w 109880"/>
                        <a:gd name="connsiteY14" fmla="*/ 116162 h 116162"/>
                        <a:gd name="connsiteX15" fmla="*/ 1039 w 109880"/>
                        <a:gd name="connsiteY15" fmla="*/ 60800 h 116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09880" h="116162">
                          <a:moveTo>
                            <a:pt x="1039" y="60800"/>
                          </a:moveTo>
                          <a:cubicBezTo>
                            <a:pt x="-37" y="56571"/>
                            <a:pt x="2500" y="46498"/>
                            <a:pt x="15418" y="46114"/>
                          </a:cubicBezTo>
                          <a:cubicBezTo>
                            <a:pt x="6806" y="42808"/>
                            <a:pt x="-2421" y="35349"/>
                            <a:pt x="578" y="28659"/>
                          </a:cubicBezTo>
                          <a:cubicBezTo>
                            <a:pt x="4038" y="21047"/>
                            <a:pt x="22953" y="20893"/>
                            <a:pt x="31258" y="23662"/>
                          </a:cubicBezTo>
                          <a:cubicBezTo>
                            <a:pt x="27721" y="21893"/>
                            <a:pt x="15726" y="11436"/>
                            <a:pt x="22569" y="5976"/>
                          </a:cubicBezTo>
                          <a:cubicBezTo>
                            <a:pt x="30489" y="-329"/>
                            <a:pt x="47482" y="6976"/>
                            <a:pt x="57170" y="14588"/>
                          </a:cubicBezTo>
                          <a:cubicBezTo>
                            <a:pt x="54863" y="10590"/>
                            <a:pt x="51941" y="4823"/>
                            <a:pt x="55325" y="1594"/>
                          </a:cubicBezTo>
                          <a:cubicBezTo>
                            <a:pt x="61322" y="-4096"/>
                            <a:pt x="82467" y="6822"/>
                            <a:pt x="88081" y="12820"/>
                          </a:cubicBezTo>
                          <a:cubicBezTo>
                            <a:pt x="87235" y="11205"/>
                            <a:pt x="87312" y="3747"/>
                            <a:pt x="89157" y="3285"/>
                          </a:cubicBezTo>
                          <a:cubicBezTo>
                            <a:pt x="91002" y="2824"/>
                            <a:pt x="92771" y="4054"/>
                            <a:pt x="94232" y="5284"/>
                          </a:cubicBezTo>
                          <a:cubicBezTo>
                            <a:pt x="99922" y="10206"/>
                            <a:pt x="104843" y="16664"/>
                            <a:pt x="107227" y="23815"/>
                          </a:cubicBezTo>
                          <a:cubicBezTo>
                            <a:pt x="111609" y="37118"/>
                            <a:pt x="111148" y="52496"/>
                            <a:pt x="101383" y="50804"/>
                          </a:cubicBezTo>
                          <a:cubicBezTo>
                            <a:pt x="63706" y="44268"/>
                            <a:pt x="61092" y="76947"/>
                            <a:pt x="60169" y="80484"/>
                          </a:cubicBezTo>
                          <a:cubicBezTo>
                            <a:pt x="55863" y="76486"/>
                            <a:pt x="54094" y="71796"/>
                            <a:pt x="51403" y="73026"/>
                          </a:cubicBezTo>
                          <a:cubicBezTo>
                            <a:pt x="43099" y="77024"/>
                            <a:pt x="55017" y="99938"/>
                            <a:pt x="48328" y="116162"/>
                          </a:cubicBezTo>
                          <a:cubicBezTo>
                            <a:pt x="43714" y="93018"/>
                            <a:pt x="4730" y="75179"/>
                            <a:pt x="1039" y="60800"/>
                          </a:cubicBezTo>
                          <a:close/>
                        </a:path>
                      </a:pathLst>
                    </a:custGeom>
                    <a:solidFill>
                      <a:srgbClr val="34495E"/>
                    </a:solidFill>
                    <a:ln w="767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FAA04822-04B9-4DCC-826F-F50333BDABDC}"/>
                      </a:ext>
                    </a:extLst>
                  </p:cNvPr>
                  <p:cNvSpPr/>
                  <p:nvPr/>
                </p:nvSpPr>
                <p:spPr>
                  <a:xfrm>
                    <a:off x="3731195" y="2106178"/>
                    <a:ext cx="50195" cy="52402"/>
                  </a:xfrm>
                  <a:custGeom>
                    <a:avLst/>
                    <a:gdLst>
                      <a:gd name="connsiteX0" fmla="*/ 22941 w 50195"/>
                      <a:gd name="connsiteY0" fmla="*/ 660 h 52402"/>
                      <a:gd name="connsiteX1" fmla="*/ 33168 w 50195"/>
                      <a:gd name="connsiteY1" fmla="*/ 8811 h 52402"/>
                      <a:gd name="connsiteX2" fmla="*/ 24402 w 50195"/>
                      <a:gd name="connsiteY2" fmla="*/ 11733 h 52402"/>
                      <a:gd name="connsiteX3" fmla="*/ 19020 w 50195"/>
                      <a:gd name="connsiteY3" fmla="*/ 15731 h 52402"/>
                      <a:gd name="connsiteX4" fmla="*/ 50161 w 50195"/>
                      <a:gd name="connsiteY4" fmla="*/ 18730 h 52402"/>
                      <a:gd name="connsiteX5" fmla="*/ 35090 w 50195"/>
                      <a:gd name="connsiteY5" fmla="*/ 50333 h 52402"/>
                      <a:gd name="connsiteX6" fmla="*/ 10793 w 50195"/>
                      <a:gd name="connsiteY6" fmla="*/ 50333 h 52402"/>
                      <a:gd name="connsiteX7" fmla="*/ 105 w 50195"/>
                      <a:gd name="connsiteY7" fmla="*/ 26804 h 52402"/>
                      <a:gd name="connsiteX8" fmla="*/ 22941 w 50195"/>
                      <a:gd name="connsiteY8" fmla="*/ 660 h 52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95" h="52402">
                        <a:moveTo>
                          <a:pt x="22941" y="660"/>
                        </a:moveTo>
                        <a:cubicBezTo>
                          <a:pt x="26555" y="3198"/>
                          <a:pt x="33168" y="8734"/>
                          <a:pt x="33168" y="8811"/>
                        </a:cubicBezTo>
                        <a:cubicBezTo>
                          <a:pt x="35321" y="12194"/>
                          <a:pt x="28324" y="12963"/>
                          <a:pt x="24402" y="11733"/>
                        </a:cubicBezTo>
                        <a:cubicBezTo>
                          <a:pt x="21404" y="10733"/>
                          <a:pt x="18251" y="12502"/>
                          <a:pt x="19020" y="15731"/>
                        </a:cubicBezTo>
                        <a:cubicBezTo>
                          <a:pt x="19481" y="17730"/>
                          <a:pt x="51391" y="9811"/>
                          <a:pt x="50161" y="18730"/>
                        </a:cubicBezTo>
                        <a:cubicBezTo>
                          <a:pt x="48623" y="30187"/>
                          <a:pt x="43241" y="47641"/>
                          <a:pt x="35090" y="50333"/>
                        </a:cubicBezTo>
                        <a:cubicBezTo>
                          <a:pt x="28554" y="52486"/>
                          <a:pt x="16559" y="53639"/>
                          <a:pt x="10793" y="50333"/>
                        </a:cubicBezTo>
                        <a:cubicBezTo>
                          <a:pt x="2796" y="45796"/>
                          <a:pt x="-664" y="33263"/>
                          <a:pt x="105" y="26804"/>
                        </a:cubicBezTo>
                        <a:cubicBezTo>
                          <a:pt x="643" y="22036"/>
                          <a:pt x="11408" y="-4491"/>
                          <a:pt x="22941" y="660"/>
                        </a:cubicBezTo>
                        <a:close/>
                      </a:path>
                    </a:pathLst>
                  </a:custGeom>
                  <a:solidFill>
                    <a:srgbClr val="935137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3199B5BE-7EDA-4ADC-B266-D0456C4CB2FB}"/>
                      </a:ext>
                    </a:extLst>
                  </p:cNvPr>
                  <p:cNvSpPr/>
                  <p:nvPr/>
                </p:nvSpPr>
                <p:spPr>
                  <a:xfrm>
                    <a:off x="3761518" y="2120558"/>
                    <a:ext cx="22278" cy="15397"/>
                  </a:xfrm>
                  <a:custGeom>
                    <a:avLst/>
                    <a:gdLst>
                      <a:gd name="connsiteX0" fmla="*/ 13533 w 22278"/>
                      <a:gd name="connsiteY0" fmla="*/ 351 h 15397"/>
                      <a:gd name="connsiteX1" fmla="*/ 4306 w 22278"/>
                      <a:gd name="connsiteY1" fmla="*/ 7733 h 15397"/>
                      <a:gd name="connsiteX2" fmla="*/ 307 w 22278"/>
                      <a:gd name="connsiteY2" fmla="*/ 14576 h 15397"/>
                      <a:gd name="connsiteX3" fmla="*/ 4690 w 22278"/>
                      <a:gd name="connsiteY3" fmla="*/ 15345 h 15397"/>
                      <a:gd name="connsiteX4" fmla="*/ 18069 w 22278"/>
                      <a:gd name="connsiteY4" fmla="*/ 12577 h 15397"/>
                      <a:gd name="connsiteX5" fmla="*/ 20914 w 22278"/>
                      <a:gd name="connsiteY5" fmla="*/ 1043 h 15397"/>
                      <a:gd name="connsiteX6" fmla="*/ 13533 w 22278"/>
                      <a:gd name="connsiteY6" fmla="*/ 351 h 15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78" h="15397">
                        <a:moveTo>
                          <a:pt x="13533" y="351"/>
                        </a:moveTo>
                        <a:cubicBezTo>
                          <a:pt x="10918" y="3580"/>
                          <a:pt x="7458" y="5118"/>
                          <a:pt x="4306" y="7733"/>
                        </a:cubicBezTo>
                        <a:cubicBezTo>
                          <a:pt x="2998" y="8809"/>
                          <a:pt x="-1154" y="12423"/>
                          <a:pt x="307" y="14576"/>
                        </a:cubicBezTo>
                        <a:cubicBezTo>
                          <a:pt x="999" y="15575"/>
                          <a:pt x="3537" y="15268"/>
                          <a:pt x="4690" y="15345"/>
                        </a:cubicBezTo>
                        <a:cubicBezTo>
                          <a:pt x="9227" y="15575"/>
                          <a:pt x="14302" y="15114"/>
                          <a:pt x="18069" y="12577"/>
                        </a:cubicBezTo>
                        <a:cubicBezTo>
                          <a:pt x="21991" y="9962"/>
                          <a:pt x="23682" y="5272"/>
                          <a:pt x="20914" y="1043"/>
                        </a:cubicBezTo>
                        <a:cubicBezTo>
                          <a:pt x="19992" y="-418"/>
                          <a:pt x="13840" y="-34"/>
                          <a:pt x="13533" y="351"/>
                        </a:cubicBezTo>
                        <a:close/>
                      </a:path>
                    </a:pathLst>
                  </a:custGeom>
                  <a:solidFill>
                    <a:srgbClr val="935137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687" name="Graphic 2">
                    <a:extLst>
                      <a:ext uri="{FF2B5EF4-FFF2-40B4-BE49-F238E27FC236}">
                        <a16:creationId xmlns:a16="http://schemas.microsoft.com/office/drawing/2014/main" id="{8DACB13A-F84A-412A-BFB5-497537E134A3}"/>
                      </a:ext>
                    </a:extLst>
                  </p:cNvPr>
                  <p:cNvGrpSpPr/>
                  <p:nvPr/>
                </p:nvGrpSpPr>
                <p:grpSpPr>
                  <a:xfrm>
                    <a:off x="3477986" y="1969606"/>
                    <a:ext cx="173777" cy="218358"/>
                    <a:chOff x="3477986" y="1969606"/>
                    <a:chExt cx="173777" cy="218358"/>
                  </a:xfrm>
                  <a:solidFill>
                    <a:srgbClr val="000000"/>
                  </a:solidFill>
                </p:grpSpPr>
                <p:sp>
                  <p:nvSpPr>
                    <p:cNvPr id="688" name="Freeform: Shape 687">
                      <a:extLst>
                        <a:ext uri="{FF2B5EF4-FFF2-40B4-BE49-F238E27FC236}">
                          <a16:creationId xmlns:a16="http://schemas.microsoft.com/office/drawing/2014/main" id="{3C2A5096-2D9B-4649-BDFE-C00F47898E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3960" y="2150397"/>
                      <a:ext cx="77803" cy="37567"/>
                    </a:xfrm>
                    <a:custGeom>
                      <a:avLst/>
                      <a:gdLst>
                        <a:gd name="connsiteX0" fmla="*/ 55997 w 77803"/>
                        <a:gd name="connsiteY0" fmla="*/ 8496 h 37567"/>
                        <a:gd name="connsiteX1" fmla="*/ 68299 w 77803"/>
                        <a:gd name="connsiteY1" fmla="*/ 22029 h 37567"/>
                        <a:gd name="connsiteX2" fmla="*/ 77219 w 77803"/>
                        <a:gd name="connsiteY2" fmla="*/ 33640 h 37567"/>
                        <a:gd name="connsiteX3" fmla="*/ 75450 w 77803"/>
                        <a:gd name="connsiteY3" fmla="*/ 37407 h 37567"/>
                        <a:gd name="connsiteX4" fmla="*/ 64762 w 77803"/>
                        <a:gd name="connsiteY4" fmla="*/ 33486 h 37567"/>
                        <a:gd name="connsiteX5" fmla="*/ 53152 w 77803"/>
                        <a:gd name="connsiteY5" fmla="*/ 27565 h 37567"/>
                        <a:gd name="connsiteX6" fmla="*/ 55612 w 77803"/>
                        <a:gd name="connsiteY6" fmla="*/ 30949 h 37567"/>
                        <a:gd name="connsiteX7" fmla="*/ 51075 w 77803"/>
                        <a:gd name="connsiteY7" fmla="*/ 33409 h 37567"/>
                        <a:gd name="connsiteX8" fmla="*/ 39465 w 77803"/>
                        <a:gd name="connsiteY8" fmla="*/ 26104 h 37567"/>
                        <a:gd name="connsiteX9" fmla="*/ 5786 w 77803"/>
                        <a:gd name="connsiteY9" fmla="*/ 22567 h 37567"/>
                        <a:gd name="connsiteX10" fmla="*/ 55997 w 77803"/>
                        <a:gd name="connsiteY10" fmla="*/ 8496 h 37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7803" h="37567">
                          <a:moveTo>
                            <a:pt x="55997" y="8496"/>
                          </a:moveTo>
                          <a:cubicBezTo>
                            <a:pt x="60302" y="12725"/>
                            <a:pt x="64685" y="17108"/>
                            <a:pt x="68299" y="22029"/>
                          </a:cubicBezTo>
                          <a:cubicBezTo>
                            <a:pt x="71067" y="25874"/>
                            <a:pt x="74912" y="29488"/>
                            <a:pt x="77219" y="33640"/>
                          </a:cubicBezTo>
                          <a:cubicBezTo>
                            <a:pt x="78295" y="35639"/>
                            <a:pt x="77988" y="36869"/>
                            <a:pt x="75450" y="37407"/>
                          </a:cubicBezTo>
                          <a:cubicBezTo>
                            <a:pt x="71605" y="38253"/>
                            <a:pt x="67684" y="35562"/>
                            <a:pt x="64762" y="33486"/>
                          </a:cubicBezTo>
                          <a:cubicBezTo>
                            <a:pt x="61148" y="30949"/>
                            <a:pt x="57227" y="29180"/>
                            <a:pt x="53152" y="27565"/>
                          </a:cubicBezTo>
                          <a:cubicBezTo>
                            <a:pt x="54228" y="28719"/>
                            <a:pt x="55074" y="29872"/>
                            <a:pt x="55612" y="30949"/>
                          </a:cubicBezTo>
                          <a:cubicBezTo>
                            <a:pt x="58534" y="37254"/>
                            <a:pt x="54920" y="35947"/>
                            <a:pt x="51075" y="33409"/>
                          </a:cubicBezTo>
                          <a:cubicBezTo>
                            <a:pt x="46846" y="30564"/>
                            <a:pt x="44155" y="27950"/>
                            <a:pt x="39465" y="26104"/>
                          </a:cubicBezTo>
                          <a:cubicBezTo>
                            <a:pt x="28316" y="21722"/>
                            <a:pt x="15859" y="28181"/>
                            <a:pt x="5786" y="22567"/>
                          </a:cubicBezTo>
                          <a:cubicBezTo>
                            <a:pt x="-17358" y="9803"/>
                            <a:pt x="35005" y="-12187"/>
                            <a:pt x="55997" y="8496"/>
                          </a:cubicBezTo>
                          <a:close/>
                        </a:path>
                      </a:pathLst>
                    </a:custGeom>
                    <a:solidFill>
                      <a:srgbClr val="935137"/>
                    </a:solidFill>
                    <a:ln w="767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9" name="Freeform: Shape 688">
                      <a:extLst>
                        <a:ext uri="{FF2B5EF4-FFF2-40B4-BE49-F238E27FC236}">
                          <a16:creationId xmlns:a16="http://schemas.microsoft.com/office/drawing/2014/main" id="{CC6979EC-5A05-490F-AB0A-D916A5A7C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7986" y="1969606"/>
                      <a:ext cx="108680" cy="206955"/>
                    </a:xfrm>
                    <a:custGeom>
                      <a:avLst/>
                      <a:gdLst>
                        <a:gd name="connsiteX0" fmla="*/ 11643 w 108680"/>
                        <a:gd name="connsiteY0" fmla="*/ 7285 h 206955"/>
                        <a:gd name="connsiteX1" fmla="*/ 56548 w 108680"/>
                        <a:gd name="connsiteY1" fmla="*/ 30276 h 206955"/>
                        <a:gd name="connsiteX2" fmla="*/ 53703 w 108680"/>
                        <a:gd name="connsiteY2" fmla="*/ 163068 h 206955"/>
                        <a:gd name="connsiteX3" fmla="*/ 108680 w 108680"/>
                        <a:gd name="connsiteY3" fmla="*/ 180445 h 206955"/>
                        <a:gd name="connsiteX4" fmla="*/ 104605 w 108680"/>
                        <a:gd name="connsiteY4" fmla="*/ 206742 h 206955"/>
                        <a:gd name="connsiteX5" fmla="*/ 10182 w 108680"/>
                        <a:gd name="connsiteY5" fmla="*/ 174679 h 206955"/>
                        <a:gd name="connsiteX6" fmla="*/ 11643 w 108680"/>
                        <a:gd name="connsiteY6" fmla="*/ 7285 h 2069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680" h="206955">
                          <a:moveTo>
                            <a:pt x="11643" y="7285"/>
                          </a:moveTo>
                          <a:cubicBezTo>
                            <a:pt x="34326" y="-13475"/>
                            <a:pt x="51089" y="15205"/>
                            <a:pt x="56548" y="30276"/>
                          </a:cubicBezTo>
                          <a:cubicBezTo>
                            <a:pt x="65160" y="53728"/>
                            <a:pt x="69466" y="71951"/>
                            <a:pt x="53703" y="163068"/>
                          </a:cubicBezTo>
                          <a:cubicBezTo>
                            <a:pt x="68005" y="165682"/>
                            <a:pt x="90765" y="174602"/>
                            <a:pt x="108680" y="180445"/>
                          </a:cubicBezTo>
                          <a:lnTo>
                            <a:pt x="104605" y="206742"/>
                          </a:lnTo>
                          <a:cubicBezTo>
                            <a:pt x="83921" y="204589"/>
                            <a:pt x="18025" y="217353"/>
                            <a:pt x="10182" y="174679"/>
                          </a:cubicBezTo>
                          <a:cubicBezTo>
                            <a:pt x="33" y="119009"/>
                            <a:pt x="-7041" y="67492"/>
                            <a:pt x="11643" y="7285"/>
                          </a:cubicBezTo>
                          <a:close/>
                        </a:path>
                      </a:pathLst>
                    </a:custGeom>
                    <a:solidFill>
                      <a:srgbClr val="287FFF"/>
                    </a:solidFill>
                    <a:ln w="767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5581EF7A-2C84-453C-823C-20D826ED5BA1}"/>
                      </a:ext>
                    </a:extLst>
                  </p:cNvPr>
                  <p:cNvSpPr/>
                  <p:nvPr/>
                </p:nvSpPr>
                <p:spPr>
                  <a:xfrm>
                    <a:off x="3757200" y="2125316"/>
                    <a:ext cx="19359" cy="13893"/>
                  </a:xfrm>
                  <a:custGeom>
                    <a:avLst/>
                    <a:gdLst>
                      <a:gd name="connsiteX0" fmla="*/ 6855 w 19359"/>
                      <a:gd name="connsiteY0" fmla="*/ 13893 h 13893"/>
                      <a:gd name="connsiteX1" fmla="*/ 935 w 19359"/>
                      <a:gd name="connsiteY1" fmla="*/ 12125 h 13893"/>
                      <a:gd name="connsiteX2" fmla="*/ 550 w 19359"/>
                      <a:gd name="connsiteY2" fmla="*/ 7434 h 13893"/>
                      <a:gd name="connsiteX3" fmla="*/ 9700 w 19359"/>
                      <a:gd name="connsiteY3" fmla="*/ 53 h 13893"/>
                      <a:gd name="connsiteX4" fmla="*/ 12084 w 19359"/>
                      <a:gd name="connsiteY4" fmla="*/ 1437 h 13893"/>
                      <a:gd name="connsiteX5" fmla="*/ 10700 w 19359"/>
                      <a:gd name="connsiteY5" fmla="*/ 3821 h 13893"/>
                      <a:gd name="connsiteX6" fmla="*/ 4011 w 19359"/>
                      <a:gd name="connsiteY6" fmla="*/ 9126 h 13893"/>
                      <a:gd name="connsiteX7" fmla="*/ 3780 w 19359"/>
                      <a:gd name="connsiteY7" fmla="*/ 9741 h 13893"/>
                      <a:gd name="connsiteX8" fmla="*/ 16774 w 19359"/>
                      <a:gd name="connsiteY8" fmla="*/ 8434 h 13893"/>
                      <a:gd name="connsiteX9" fmla="*/ 19235 w 19359"/>
                      <a:gd name="connsiteY9" fmla="*/ 9587 h 13893"/>
                      <a:gd name="connsiteX10" fmla="*/ 18082 w 19359"/>
                      <a:gd name="connsiteY10" fmla="*/ 12048 h 13893"/>
                      <a:gd name="connsiteX11" fmla="*/ 6855 w 19359"/>
                      <a:gd name="connsiteY11" fmla="*/ 13893 h 13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359" h="13893">
                        <a:moveTo>
                          <a:pt x="6855" y="13893"/>
                        </a:moveTo>
                        <a:cubicBezTo>
                          <a:pt x="4395" y="13893"/>
                          <a:pt x="2088" y="13432"/>
                          <a:pt x="935" y="12125"/>
                        </a:cubicBezTo>
                        <a:cubicBezTo>
                          <a:pt x="320" y="11433"/>
                          <a:pt x="-603" y="9895"/>
                          <a:pt x="550" y="7434"/>
                        </a:cubicBezTo>
                        <a:cubicBezTo>
                          <a:pt x="1857" y="4666"/>
                          <a:pt x="7086" y="745"/>
                          <a:pt x="9700" y="53"/>
                        </a:cubicBezTo>
                        <a:cubicBezTo>
                          <a:pt x="10700" y="-178"/>
                          <a:pt x="11777" y="360"/>
                          <a:pt x="12084" y="1437"/>
                        </a:cubicBezTo>
                        <a:cubicBezTo>
                          <a:pt x="12392" y="2436"/>
                          <a:pt x="11777" y="3513"/>
                          <a:pt x="10700" y="3821"/>
                        </a:cubicBezTo>
                        <a:cubicBezTo>
                          <a:pt x="9085" y="4205"/>
                          <a:pt x="4856" y="7511"/>
                          <a:pt x="4011" y="9126"/>
                        </a:cubicBezTo>
                        <a:cubicBezTo>
                          <a:pt x="3780" y="9587"/>
                          <a:pt x="3780" y="9741"/>
                          <a:pt x="3780" y="9741"/>
                        </a:cubicBezTo>
                        <a:cubicBezTo>
                          <a:pt x="4933" y="10817"/>
                          <a:pt x="13776" y="9587"/>
                          <a:pt x="16774" y="8434"/>
                        </a:cubicBezTo>
                        <a:cubicBezTo>
                          <a:pt x="17774" y="8049"/>
                          <a:pt x="18851" y="8588"/>
                          <a:pt x="19235" y="9587"/>
                        </a:cubicBezTo>
                        <a:cubicBezTo>
                          <a:pt x="19619" y="10587"/>
                          <a:pt x="19081" y="11663"/>
                          <a:pt x="18082" y="12048"/>
                        </a:cubicBezTo>
                        <a:cubicBezTo>
                          <a:pt x="18005" y="12048"/>
                          <a:pt x="11930" y="13893"/>
                          <a:pt x="6855" y="13893"/>
                        </a:cubicBezTo>
                        <a:close/>
                      </a:path>
                    </a:pathLst>
                  </a:custGeom>
                  <a:solidFill>
                    <a:srgbClr val="66220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CC3E005B-0C37-4984-B331-DE48C6A37BEB}"/>
                      </a:ext>
                    </a:extLst>
                  </p:cNvPr>
                  <p:cNvSpPr/>
                  <p:nvPr/>
                </p:nvSpPr>
                <p:spPr>
                  <a:xfrm>
                    <a:off x="3751803" y="2136998"/>
                    <a:ext cx="14462" cy="23125"/>
                  </a:xfrm>
                  <a:custGeom>
                    <a:avLst/>
                    <a:gdLst>
                      <a:gd name="connsiteX0" fmla="*/ 2564 w 14462"/>
                      <a:gd name="connsiteY0" fmla="*/ 23126 h 23125"/>
                      <a:gd name="connsiteX1" fmla="*/ 1180 w 14462"/>
                      <a:gd name="connsiteY1" fmla="*/ 22510 h 23125"/>
                      <a:gd name="connsiteX2" fmla="*/ 257 w 14462"/>
                      <a:gd name="connsiteY2" fmla="*/ 17974 h 23125"/>
                      <a:gd name="connsiteX3" fmla="*/ 3563 w 14462"/>
                      <a:gd name="connsiteY3" fmla="*/ 13207 h 23125"/>
                      <a:gd name="connsiteX4" fmla="*/ 5716 w 14462"/>
                      <a:gd name="connsiteY4" fmla="*/ 10515 h 23125"/>
                      <a:gd name="connsiteX5" fmla="*/ 6485 w 14462"/>
                      <a:gd name="connsiteY5" fmla="*/ 7517 h 23125"/>
                      <a:gd name="connsiteX6" fmla="*/ 6946 w 14462"/>
                      <a:gd name="connsiteY6" fmla="*/ 4748 h 23125"/>
                      <a:gd name="connsiteX7" fmla="*/ 11867 w 14462"/>
                      <a:gd name="connsiteY7" fmla="*/ 135 h 23125"/>
                      <a:gd name="connsiteX8" fmla="*/ 14328 w 14462"/>
                      <a:gd name="connsiteY8" fmla="*/ 1211 h 23125"/>
                      <a:gd name="connsiteX9" fmla="*/ 13252 w 14462"/>
                      <a:gd name="connsiteY9" fmla="*/ 3749 h 23125"/>
                      <a:gd name="connsiteX10" fmla="*/ 10637 w 14462"/>
                      <a:gd name="connsiteY10" fmla="*/ 5825 h 23125"/>
                      <a:gd name="connsiteX11" fmla="*/ 10330 w 14462"/>
                      <a:gd name="connsiteY11" fmla="*/ 7901 h 23125"/>
                      <a:gd name="connsiteX12" fmla="*/ 9099 w 14462"/>
                      <a:gd name="connsiteY12" fmla="*/ 12515 h 23125"/>
                      <a:gd name="connsiteX13" fmla="*/ 6485 w 14462"/>
                      <a:gd name="connsiteY13" fmla="*/ 15821 h 23125"/>
                      <a:gd name="connsiteX14" fmla="*/ 3948 w 14462"/>
                      <a:gd name="connsiteY14" fmla="*/ 19281 h 23125"/>
                      <a:gd name="connsiteX15" fmla="*/ 3948 w 14462"/>
                      <a:gd name="connsiteY15" fmla="*/ 19819 h 23125"/>
                      <a:gd name="connsiteX16" fmla="*/ 3948 w 14462"/>
                      <a:gd name="connsiteY16" fmla="*/ 22510 h 23125"/>
                      <a:gd name="connsiteX17" fmla="*/ 2564 w 14462"/>
                      <a:gd name="connsiteY17" fmla="*/ 23126 h 23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4462" h="23125">
                        <a:moveTo>
                          <a:pt x="2564" y="23126"/>
                        </a:moveTo>
                        <a:cubicBezTo>
                          <a:pt x="2102" y="23126"/>
                          <a:pt x="1564" y="22895"/>
                          <a:pt x="1180" y="22510"/>
                        </a:cubicBezTo>
                        <a:cubicBezTo>
                          <a:pt x="26" y="21357"/>
                          <a:pt x="-281" y="19588"/>
                          <a:pt x="257" y="17974"/>
                        </a:cubicBezTo>
                        <a:cubicBezTo>
                          <a:pt x="949" y="16128"/>
                          <a:pt x="2256" y="14667"/>
                          <a:pt x="3563" y="13207"/>
                        </a:cubicBezTo>
                        <a:cubicBezTo>
                          <a:pt x="4409" y="12284"/>
                          <a:pt x="5178" y="11361"/>
                          <a:pt x="5716" y="10515"/>
                        </a:cubicBezTo>
                        <a:cubicBezTo>
                          <a:pt x="6331" y="9516"/>
                          <a:pt x="6408" y="8670"/>
                          <a:pt x="6485" y="7517"/>
                        </a:cubicBezTo>
                        <a:cubicBezTo>
                          <a:pt x="6562" y="6594"/>
                          <a:pt x="6639" y="5748"/>
                          <a:pt x="6946" y="4748"/>
                        </a:cubicBezTo>
                        <a:cubicBezTo>
                          <a:pt x="7715" y="2134"/>
                          <a:pt x="9945" y="904"/>
                          <a:pt x="11867" y="135"/>
                        </a:cubicBezTo>
                        <a:cubicBezTo>
                          <a:pt x="12867" y="-249"/>
                          <a:pt x="13944" y="212"/>
                          <a:pt x="14328" y="1211"/>
                        </a:cubicBezTo>
                        <a:cubicBezTo>
                          <a:pt x="14712" y="2211"/>
                          <a:pt x="14251" y="3287"/>
                          <a:pt x="13252" y="3749"/>
                        </a:cubicBezTo>
                        <a:cubicBezTo>
                          <a:pt x="11637" y="4364"/>
                          <a:pt x="10868" y="5056"/>
                          <a:pt x="10637" y="5825"/>
                        </a:cubicBezTo>
                        <a:cubicBezTo>
                          <a:pt x="10407" y="6594"/>
                          <a:pt x="10407" y="7286"/>
                          <a:pt x="10330" y="7901"/>
                        </a:cubicBezTo>
                        <a:cubicBezTo>
                          <a:pt x="10176" y="9208"/>
                          <a:pt x="10099" y="10746"/>
                          <a:pt x="9099" y="12515"/>
                        </a:cubicBezTo>
                        <a:cubicBezTo>
                          <a:pt x="8407" y="13745"/>
                          <a:pt x="7408" y="14821"/>
                          <a:pt x="6485" y="15821"/>
                        </a:cubicBezTo>
                        <a:cubicBezTo>
                          <a:pt x="5409" y="17051"/>
                          <a:pt x="4332" y="18127"/>
                          <a:pt x="3948" y="19281"/>
                        </a:cubicBezTo>
                        <a:cubicBezTo>
                          <a:pt x="3871" y="19512"/>
                          <a:pt x="3948" y="19742"/>
                          <a:pt x="3948" y="19819"/>
                        </a:cubicBezTo>
                        <a:cubicBezTo>
                          <a:pt x="4717" y="20588"/>
                          <a:pt x="4717" y="21818"/>
                          <a:pt x="3948" y="22510"/>
                        </a:cubicBezTo>
                        <a:cubicBezTo>
                          <a:pt x="3563" y="22895"/>
                          <a:pt x="3102" y="23126"/>
                          <a:pt x="2564" y="23126"/>
                        </a:cubicBezTo>
                        <a:close/>
                      </a:path>
                    </a:pathLst>
                  </a:custGeom>
                  <a:solidFill>
                    <a:srgbClr val="66220F"/>
                  </a:solidFill>
                  <a:ln w="76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692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3652255" y="2072621"/>
                <a:ext cx="247240" cy="103572"/>
                <a:chOff x="3652255" y="2072621"/>
                <a:chExt cx="247240" cy="103572"/>
              </a:xfrm>
              <a:solidFill>
                <a:srgbClr val="000000"/>
              </a:solidFill>
            </p:grpSpPr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0BBD918A-6830-4589-9561-BC3DBFF3D719}"/>
                    </a:ext>
                  </a:extLst>
                </p:cNvPr>
                <p:cNvSpPr/>
                <p:nvPr/>
              </p:nvSpPr>
              <p:spPr>
                <a:xfrm>
                  <a:off x="3706079" y="2165122"/>
                  <a:ext cx="160934" cy="11072"/>
                </a:xfrm>
                <a:custGeom>
                  <a:avLst/>
                  <a:gdLst>
                    <a:gd name="connsiteX0" fmla="*/ 155398 w 160934"/>
                    <a:gd name="connsiteY0" fmla="*/ 11072 h 11072"/>
                    <a:gd name="connsiteX1" fmla="*/ 5536 w 160934"/>
                    <a:gd name="connsiteY1" fmla="*/ 11072 h 11072"/>
                    <a:gd name="connsiteX2" fmla="*/ 0 w 160934"/>
                    <a:gd name="connsiteY2" fmla="*/ 5536 h 11072"/>
                    <a:gd name="connsiteX3" fmla="*/ 5536 w 160934"/>
                    <a:gd name="connsiteY3" fmla="*/ 0 h 11072"/>
                    <a:gd name="connsiteX4" fmla="*/ 155398 w 160934"/>
                    <a:gd name="connsiteY4" fmla="*/ 0 h 11072"/>
                    <a:gd name="connsiteX5" fmla="*/ 160934 w 160934"/>
                    <a:gd name="connsiteY5" fmla="*/ 5536 h 11072"/>
                    <a:gd name="connsiteX6" fmla="*/ 155398 w 160934"/>
                    <a:gd name="connsiteY6" fmla="*/ 11072 h 1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934" h="11072">
                      <a:moveTo>
                        <a:pt x="155398" y="11072"/>
                      </a:moveTo>
                      <a:lnTo>
                        <a:pt x="5536" y="11072"/>
                      </a:lnTo>
                      <a:cubicBezTo>
                        <a:pt x="2461" y="11072"/>
                        <a:pt x="0" y="8612"/>
                        <a:pt x="0" y="5536"/>
                      </a:cubicBezTo>
                      <a:cubicBezTo>
                        <a:pt x="0" y="2461"/>
                        <a:pt x="2461" y="0"/>
                        <a:pt x="5536" y="0"/>
                      </a:cubicBezTo>
                      <a:lnTo>
                        <a:pt x="155398" y="0"/>
                      </a:lnTo>
                      <a:cubicBezTo>
                        <a:pt x="158474" y="0"/>
                        <a:pt x="160934" y="2461"/>
                        <a:pt x="160934" y="5536"/>
                      </a:cubicBezTo>
                      <a:cubicBezTo>
                        <a:pt x="160934" y="8612"/>
                        <a:pt x="158397" y="11072"/>
                        <a:pt x="155398" y="11072"/>
                      </a:cubicBezTo>
                      <a:close/>
                    </a:path>
                  </a:pathLst>
                </a:custGeom>
                <a:solidFill>
                  <a:srgbClr val="D5E5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438C1C53-1A64-40B3-92A0-EC9B886DF7BE}"/>
                    </a:ext>
                  </a:extLst>
                </p:cNvPr>
                <p:cNvSpPr/>
                <p:nvPr/>
              </p:nvSpPr>
              <p:spPr>
                <a:xfrm>
                  <a:off x="3652255" y="2165122"/>
                  <a:ext cx="68587" cy="11072"/>
                </a:xfrm>
                <a:custGeom>
                  <a:avLst/>
                  <a:gdLst>
                    <a:gd name="connsiteX0" fmla="*/ 68587 w 68587"/>
                    <a:gd name="connsiteY0" fmla="*/ 5536 h 11072"/>
                    <a:gd name="connsiteX1" fmla="*/ 63051 w 68587"/>
                    <a:gd name="connsiteY1" fmla="*/ 0 h 11072"/>
                    <a:gd name="connsiteX2" fmla="*/ 5536 w 68587"/>
                    <a:gd name="connsiteY2" fmla="*/ 0 h 11072"/>
                    <a:gd name="connsiteX3" fmla="*/ 0 w 68587"/>
                    <a:gd name="connsiteY3" fmla="*/ 5536 h 11072"/>
                    <a:gd name="connsiteX4" fmla="*/ 5536 w 68587"/>
                    <a:gd name="connsiteY4" fmla="*/ 11072 h 11072"/>
                    <a:gd name="connsiteX5" fmla="*/ 63051 w 68587"/>
                    <a:gd name="connsiteY5" fmla="*/ 11072 h 11072"/>
                    <a:gd name="connsiteX6" fmla="*/ 68587 w 68587"/>
                    <a:gd name="connsiteY6" fmla="*/ 5536 h 1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87" h="11072">
                      <a:moveTo>
                        <a:pt x="68587" y="5536"/>
                      </a:moveTo>
                      <a:cubicBezTo>
                        <a:pt x="68587" y="2461"/>
                        <a:pt x="66127" y="0"/>
                        <a:pt x="63051" y="0"/>
                      </a:cubicBezTo>
                      <a:lnTo>
                        <a:pt x="5536" y="0"/>
                      </a:lnTo>
                      <a:cubicBezTo>
                        <a:pt x="2461" y="0"/>
                        <a:pt x="0" y="2461"/>
                        <a:pt x="0" y="5536"/>
                      </a:cubicBezTo>
                      <a:cubicBezTo>
                        <a:pt x="0" y="8612"/>
                        <a:pt x="2461" y="11072"/>
                        <a:pt x="5536" y="11072"/>
                      </a:cubicBezTo>
                      <a:lnTo>
                        <a:pt x="63051" y="11072"/>
                      </a:lnTo>
                      <a:cubicBezTo>
                        <a:pt x="66127" y="11072"/>
                        <a:pt x="68587" y="8612"/>
                        <a:pt x="68587" y="5536"/>
                      </a:cubicBezTo>
                      <a:close/>
                    </a:path>
                  </a:pathLst>
                </a:custGeom>
                <a:solidFill>
                  <a:srgbClr val="48658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38AD26FA-D676-4FC2-A9EA-BB51A6BEFAEA}"/>
                    </a:ext>
                  </a:extLst>
                </p:cNvPr>
                <p:cNvSpPr/>
                <p:nvPr/>
              </p:nvSpPr>
              <p:spPr>
                <a:xfrm>
                  <a:off x="3710428" y="2072621"/>
                  <a:ext cx="179840" cy="103572"/>
                </a:xfrm>
                <a:custGeom>
                  <a:avLst/>
                  <a:gdLst>
                    <a:gd name="connsiteX0" fmla="*/ 145974 w 179840"/>
                    <a:gd name="connsiteY0" fmla="*/ 103573 h 103572"/>
                    <a:gd name="connsiteX1" fmla="*/ 5416 w 179840"/>
                    <a:gd name="connsiteY1" fmla="*/ 103573 h 103572"/>
                    <a:gd name="connsiteX2" fmla="*/ 264 w 179840"/>
                    <a:gd name="connsiteY2" fmla="*/ 96422 h 103572"/>
                    <a:gd name="connsiteX3" fmla="*/ 24793 w 179840"/>
                    <a:gd name="connsiteY3" fmla="*/ 7151 h 103572"/>
                    <a:gd name="connsiteX4" fmla="*/ 33866 w 179840"/>
                    <a:gd name="connsiteY4" fmla="*/ 0 h 103572"/>
                    <a:gd name="connsiteX5" fmla="*/ 174424 w 179840"/>
                    <a:gd name="connsiteY5" fmla="*/ 0 h 103572"/>
                    <a:gd name="connsiteX6" fmla="*/ 179576 w 179840"/>
                    <a:gd name="connsiteY6" fmla="*/ 7151 h 103572"/>
                    <a:gd name="connsiteX7" fmla="*/ 155047 w 179840"/>
                    <a:gd name="connsiteY7" fmla="*/ 96422 h 103572"/>
                    <a:gd name="connsiteX8" fmla="*/ 145974 w 179840"/>
                    <a:gd name="connsiteY8" fmla="*/ 103573 h 10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840" h="103572">
                      <a:moveTo>
                        <a:pt x="145974" y="103573"/>
                      </a:moveTo>
                      <a:lnTo>
                        <a:pt x="5416" y="103573"/>
                      </a:lnTo>
                      <a:cubicBezTo>
                        <a:pt x="1495" y="103573"/>
                        <a:pt x="-812" y="100343"/>
                        <a:pt x="264" y="96422"/>
                      </a:cubicBezTo>
                      <a:lnTo>
                        <a:pt x="24793" y="7151"/>
                      </a:lnTo>
                      <a:cubicBezTo>
                        <a:pt x="25869" y="3229"/>
                        <a:pt x="29945" y="0"/>
                        <a:pt x="33866" y="0"/>
                      </a:cubicBezTo>
                      <a:lnTo>
                        <a:pt x="174424" y="0"/>
                      </a:lnTo>
                      <a:cubicBezTo>
                        <a:pt x="178345" y="0"/>
                        <a:pt x="180652" y="3229"/>
                        <a:pt x="179576" y="7151"/>
                      </a:cubicBezTo>
                      <a:lnTo>
                        <a:pt x="155047" y="96422"/>
                      </a:lnTo>
                      <a:cubicBezTo>
                        <a:pt x="154048" y="100420"/>
                        <a:pt x="149972" y="103573"/>
                        <a:pt x="145974" y="103573"/>
                      </a:cubicBezTo>
                      <a:close/>
                    </a:path>
                  </a:pathLst>
                </a:custGeom>
                <a:solidFill>
                  <a:srgbClr val="486582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FBBFE4B9-16E8-42A8-9BA6-859F7DAB9989}"/>
                    </a:ext>
                  </a:extLst>
                </p:cNvPr>
                <p:cNvSpPr/>
                <p:nvPr/>
              </p:nvSpPr>
              <p:spPr>
                <a:xfrm>
                  <a:off x="3719655" y="2072621"/>
                  <a:ext cx="179840" cy="103572"/>
                </a:xfrm>
                <a:custGeom>
                  <a:avLst/>
                  <a:gdLst>
                    <a:gd name="connsiteX0" fmla="*/ 145974 w 179840"/>
                    <a:gd name="connsiteY0" fmla="*/ 103573 h 103572"/>
                    <a:gd name="connsiteX1" fmla="*/ 5416 w 179840"/>
                    <a:gd name="connsiteY1" fmla="*/ 103573 h 103572"/>
                    <a:gd name="connsiteX2" fmla="*/ 264 w 179840"/>
                    <a:gd name="connsiteY2" fmla="*/ 96422 h 103572"/>
                    <a:gd name="connsiteX3" fmla="*/ 24793 w 179840"/>
                    <a:gd name="connsiteY3" fmla="*/ 7151 h 103572"/>
                    <a:gd name="connsiteX4" fmla="*/ 33866 w 179840"/>
                    <a:gd name="connsiteY4" fmla="*/ 0 h 103572"/>
                    <a:gd name="connsiteX5" fmla="*/ 174424 w 179840"/>
                    <a:gd name="connsiteY5" fmla="*/ 0 h 103572"/>
                    <a:gd name="connsiteX6" fmla="*/ 179576 w 179840"/>
                    <a:gd name="connsiteY6" fmla="*/ 7151 h 103572"/>
                    <a:gd name="connsiteX7" fmla="*/ 155047 w 179840"/>
                    <a:gd name="connsiteY7" fmla="*/ 96422 h 103572"/>
                    <a:gd name="connsiteX8" fmla="*/ 145974 w 179840"/>
                    <a:gd name="connsiteY8" fmla="*/ 103573 h 10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840" h="103572">
                      <a:moveTo>
                        <a:pt x="145974" y="103573"/>
                      </a:moveTo>
                      <a:lnTo>
                        <a:pt x="5416" y="103573"/>
                      </a:lnTo>
                      <a:cubicBezTo>
                        <a:pt x="1495" y="103573"/>
                        <a:pt x="-812" y="100343"/>
                        <a:pt x="264" y="96422"/>
                      </a:cubicBezTo>
                      <a:lnTo>
                        <a:pt x="24793" y="7151"/>
                      </a:lnTo>
                      <a:cubicBezTo>
                        <a:pt x="25869" y="3229"/>
                        <a:pt x="29945" y="0"/>
                        <a:pt x="33866" y="0"/>
                      </a:cubicBezTo>
                      <a:lnTo>
                        <a:pt x="174424" y="0"/>
                      </a:lnTo>
                      <a:cubicBezTo>
                        <a:pt x="178345" y="0"/>
                        <a:pt x="180652" y="3229"/>
                        <a:pt x="179576" y="7151"/>
                      </a:cubicBezTo>
                      <a:lnTo>
                        <a:pt x="155047" y="96422"/>
                      </a:lnTo>
                      <a:cubicBezTo>
                        <a:pt x="153971" y="100420"/>
                        <a:pt x="149896" y="103573"/>
                        <a:pt x="145974" y="103573"/>
                      </a:cubicBezTo>
                      <a:close/>
                    </a:path>
                  </a:pathLst>
                </a:custGeom>
                <a:solidFill>
                  <a:srgbClr val="D5E5FD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97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2191399" y="2399949"/>
              <a:ext cx="344245" cy="544786"/>
              <a:chOff x="2191399" y="2399949"/>
              <a:chExt cx="344245" cy="544786"/>
            </a:xfrm>
            <a:solidFill>
              <a:srgbClr val="000000"/>
            </a:solidFill>
          </p:grpSpPr>
          <p:grpSp>
            <p:nvGrpSpPr>
              <p:cNvPr id="698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2216989" y="2690745"/>
                <a:ext cx="318655" cy="253990"/>
                <a:chOff x="2216989" y="2690745"/>
                <a:chExt cx="318655" cy="253990"/>
              </a:xfrm>
              <a:solidFill>
                <a:srgbClr val="FFFFFF"/>
              </a:solidFill>
            </p:grpSpPr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B7DEDE07-5FB8-4D03-803F-8DFC0D50C6FA}"/>
                    </a:ext>
                  </a:extLst>
                </p:cNvPr>
                <p:cNvSpPr/>
                <p:nvPr/>
              </p:nvSpPr>
              <p:spPr>
                <a:xfrm>
                  <a:off x="2423289" y="2690745"/>
                  <a:ext cx="45459" cy="253989"/>
                </a:xfrm>
                <a:custGeom>
                  <a:avLst/>
                  <a:gdLst>
                    <a:gd name="connsiteX0" fmla="*/ 11465 w 45459"/>
                    <a:gd name="connsiteY0" fmla="*/ 5006 h 253989"/>
                    <a:gd name="connsiteX1" fmla="*/ 45451 w 45459"/>
                    <a:gd name="connsiteY1" fmla="*/ 252597 h 253989"/>
                    <a:gd name="connsiteX2" fmla="*/ 44374 w 45459"/>
                    <a:gd name="connsiteY2" fmla="*/ 253981 h 253989"/>
                    <a:gd name="connsiteX3" fmla="*/ 42990 w 45459"/>
                    <a:gd name="connsiteY3" fmla="*/ 252981 h 253989"/>
                    <a:gd name="connsiteX4" fmla="*/ 85 w 45459"/>
                    <a:gd name="connsiteY4" fmla="*/ 6774 h 253989"/>
                    <a:gd name="connsiteX5" fmla="*/ 4775 w 45459"/>
                    <a:gd name="connsiteY5" fmla="*/ 85 h 253989"/>
                    <a:gd name="connsiteX6" fmla="*/ 11465 w 45459"/>
                    <a:gd name="connsiteY6" fmla="*/ 4775 h 253989"/>
                    <a:gd name="connsiteX7" fmla="*/ 11465 w 45459"/>
                    <a:gd name="connsiteY7" fmla="*/ 5006 h 25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59" h="253989">
                      <a:moveTo>
                        <a:pt x="11465" y="5006"/>
                      </a:moveTo>
                      <a:lnTo>
                        <a:pt x="45451" y="252597"/>
                      </a:lnTo>
                      <a:cubicBezTo>
                        <a:pt x="45528" y="253289"/>
                        <a:pt x="45066" y="253904"/>
                        <a:pt x="44374" y="253981"/>
                      </a:cubicBezTo>
                      <a:cubicBezTo>
                        <a:pt x="43759" y="254058"/>
                        <a:pt x="43144" y="253596"/>
                        <a:pt x="42990" y="252981"/>
                      </a:cubicBezTo>
                      <a:lnTo>
                        <a:pt x="85" y="6774"/>
                      </a:lnTo>
                      <a:cubicBezTo>
                        <a:pt x="-453" y="3622"/>
                        <a:pt x="1623" y="623"/>
                        <a:pt x="4775" y="85"/>
                      </a:cubicBezTo>
                      <a:cubicBezTo>
                        <a:pt x="7928" y="-453"/>
                        <a:pt x="10927" y="1623"/>
                        <a:pt x="11465" y="4775"/>
                      </a:cubicBezTo>
                      <a:cubicBezTo>
                        <a:pt x="11465" y="4852"/>
                        <a:pt x="11465" y="4929"/>
                        <a:pt x="11465" y="50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A7694A22-E8AE-43AE-9E11-DAB9221F6D8F}"/>
                    </a:ext>
                  </a:extLst>
                </p:cNvPr>
                <p:cNvSpPr/>
                <p:nvPr/>
              </p:nvSpPr>
              <p:spPr>
                <a:xfrm>
                  <a:off x="2490185" y="2690745"/>
                  <a:ext cx="45459" cy="253989"/>
                </a:xfrm>
                <a:custGeom>
                  <a:avLst/>
                  <a:gdLst>
                    <a:gd name="connsiteX0" fmla="*/ 11465 w 45459"/>
                    <a:gd name="connsiteY0" fmla="*/ 5006 h 253989"/>
                    <a:gd name="connsiteX1" fmla="*/ 45451 w 45459"/>
                    <a:gd name="connsiteY1" fmla="*/ 252597 h 253989"/>
                    <a:gd name="connsiteX2" fmla="*/ 44374 w 45459"/>
                    <a:gd name="connsiteY2" fmla="*/ 253981 h 253989"/>
                    <a:gd name="connsiteX3" fmla="*/ 42990 w 45459"/>
                    <a:gd name="connsiteY3" fmla="*/ 252981 h 253989"/>
                    <a:gd name="connsiteX4" fmla="*/ 85 w 45459"/>
                    <a:gd name="connsiteY4" fmla="*/ 6774 h 253989"/>
                    <a:gd name="connsiteX5" fmla="*/ 4775 w 45459"/>
                    <a:gd name="connsiteY5" fmla="*/ 85 h 253989"/>
                    <a:gd name="connsiteX6" fmla="*/ 11465 w 45459"/>
                    <a:gd name="connsiteY6" fmla="*/ 4775 h 253989"/>
                    <a:gd name="connsiteX7" fmla="*/ 11465 w 45459"/>
                    <a:gd name="connsiteY7" fmla="*/ 5006 h 25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59" h="253989">
                      <a:moveTo>
                        <a:pt x="11465" y="5006"/>
                      </a:moveTo>
                      <a:lnTo>
                        <a:pt x="45451" y="252597"/>
                      </a:lnTo>
                      <a:cubicBezTo>
                        <a:pt x="45528" y="253289"/>
                        <a:pt x="45066" y="253904"/>
                        <a:pt x="44374" y="253981"/>
                      </a:cubicBezTo>
                      <a:cubicBezTo>
                        <a:pt x="43759" y="254058"/>
                        <a:pt x="43144" y="253596"/>
                        <a:pt x="42990" y="252981"/>
                      </a:cubicBezTo>
                      <a:lnTo>
                        <a:pt x="85" y="6774"/>
                      </a:lnTo>
                      <a:cubicBezTo>
                        <a:pt x="-453" y="3622"/>
                        <a:pt x="1623" y="623"/>
                        <a:pt x="4775" y="85"/>
                      </a:cubicBezTo>
                      <a:cubicBezTo>
                        <a:pt x="7928" y="-453"/>
                        <a:pt x="10927" y="1623"/>
                        <a:pt x="11465" y="4775"/>
                      </a:cubicBezTo>
                      <a:cubicBezTo>
                        <a:pt x="11465" y="4852"/>
                        <a:pt x="11465" y="4929"/>
                        <a:pt x="11465" y="50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3C99855A-8BBE-4964-99CF-1A7014E146C7}"/>
                    </a:ext>
                  </a:extLst>
                </p:cNvPr>
                <p:cNvSpPr/>
                <p:nvPr/>
              </p:nvSpPr>
              <p:spPr>
                <a:xfrm>
                  <a:off x="2283884" y="2690769"/>
                  <a:ext cx="45511" cy="253966"/>
                </a:xfrm>
                <a:custGeom>
                  <a:avLst/>
                  <a:gdLst>
                    <a:gd name="connsiteX0" fmla="*/ 45298 w 45511"/>
                    <a:gd name="connsiteY0" fmla="*/ 6750 h 253966"/>
                    <a:gd name="connsiteX1" fmla="*/ 2392 w 45511"/>
                    <a:gd name="connsiteY1" fmla="*/ 252957 h 253966"/>
                    <a:gd name="connsiteX2" fmla="*/ 1008 w 45511"/>
                    <a:gd name="connsiteY2" fmla="*/ 253956 h 253966"/>
                    <a:gd name="connsiteX3" fmla="*/ 8 w 45511"/>
                    <a:gd name="connsiteY3" fmla="*/ 252572 h 253966"/>
                    <a:gd name="connsiteX4" fmla="*/ 33994 w 45511"/>
                    <a:gd name="connsiteY4" fmla="*/ 4982 h 253966"/>
                    <a:gd name="connsiteX5" fmla="*/ 40530 w 45511"/>
                    <a:gd name="connsiteY5" fmla="*/ 60 h 253966"/>
                    <a:gd name="connsiteX6" fmla="*/ 45451 w 45511"/>
                    <a:gd name="connsiteY6" fmla="*/ 6596 h 253966"/>
                    <a:gd name="connsiteX7" fmla="*/ 45298 w 45511"/>
                    <a:gd name="connsiteY7" fmla="*/ 6750 h 2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11" h="253966">
                      <a:moveTo>
                        <a:pt x="45298" y="6750"/>
                      </a:moveTo>
                      <a:lnTo>
                        <a:pt x="2392" y="252957"/>
                      </a:lnTo>
                      <a:cubicBezTo>
                        <a:pt x="2315" y="253649"/>
                        <a:pt x="1623" y="254033"/>
                        <a:pt x="1008" y="253956"/>
                      </a:cubicBezTo>
                      <a:cubicBezTo>
                        <a:pt x="393" y="253880"/>
                        <a:pt x="-69" y="253264"/>
                        <a:pt x="8" y="252572"/>
                      </a:cubicBezTo>
                      <a:lnTo>
                        <a:pt x="33994" y="4982"/>
                      </a:lnTo>
                      <a:cubicBezTo>
                        <a:pt x="34456" y="1829"/>
                        <a:pt x="37301" y="-401"/>
                        <a:pt x="40530" y="60"/>
                      </a:cubicBezTo>
                      <a:cubicBezTo>
                        <a:pt x="43683" y="522"/>
                        <a:pt x="45913" y="3367"/>
                        <a:pt x="45451" y="6596"/>
                      </a:cubicBezTo>
                      <a:cubicBezTo>
                        <a:pt x="45298" y="6596"/>
                        <a:pt x="45298" y="6673"/>
                        <a:pt x="45298" y="6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F919F7FE-4D50-42FD-8E7A-68FD4FF4F926}"/>
                    </a:ext>
                  </a:extLst>
                </p:cNvPr>
                <p:cNvSpPr/>
                <p:nvPr/>
              </p:nvSpPr>
              <p:spPr>
                <a:xfrm>
                  <a:off x="2216989" y="2690769"/>
                  <a:ext cx="45511" cy="253966"/>
                </a:xfrm>
                <a:custGeom>
                  <a:avLst/>
                  <a:gdLst>
                    <a:gd name="connsiteX0" fmla="*/ 45298 w 45511"/>
                    <a:gd name="connsiteY0" fmla="*/ 6750 h 253966"/>
                    <a:gd name="connsiteX1" fmla="*/ 2392 w 45511"/>
                    <a:gd name="connsiteY1" fmla="*/ 252957 h 253966"/>
                    <a:gd name="connsiteX2" fmla="*/ 1008 w 45511"/>
                    <a:gd name="connsiteY2" fmla="*/ 253956 h 253966"/>
                    <a:gd name="connsiteX3" fmla="*/ 8 w 45511"/>
                    <a:gd name="connsiteY3" fmla="*/ 252572 h 253966"/>
                    <a:gd name="connsiteX4" fmla="*/ 33994 w 45511"/>
                    <a:gd name="connsiteY4" fmla="*/ 4982 h 253966"/>
                    <a:gd name="connsiteX5" fmla="*/ 40530 w 45511"/>
                    <a:gd name="connsiteY5" fmla="*/ 60 h 253966"/>
                    <a:gd name="connsiteX6" fmla="*/ 45451 w 45511"/>
                    <a:gd name="connsiteY6" fmla="*/ 6596 h 253966"/>
                    <a:gd name="connsiteX7" fmla="*/ 45298 w 45511"/>
                    <a:gd name="connsiteY7" fmla="*/ 6750 h 2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11" h="253966">
                      <a:moveTo>
                        <a:pt x="45298" y="6750"/>
                      </a:moveTo>
                      <a:lnTo>
                        <a:pt x="2392" y="252957"/>
                      </a:lnTo>
                      <a:cubicBezTo>
                        <a:pt x="2315" y="253649"/>
                        <a:pt x="1623" y="254033"/>
                        <a:pt x="1008" y="253956"/>
                      </a:cubicBezTo>
                      <a:cubicBezTo>
                        <a:pt x="393" y="253880"/>
                        <a:pt x="-69" y="253264"/>
                        <a:pt x="8" y="252572"/>
                      </a:cubicBezTo>
                      <a:lnTo>
                        <a:pt x="33994" y="4982"/>
                      </a:lnTo>
                      <a:cubicBezTo>
                        <a:pt x="34456" y="1829"/>
                        <a:pt x="37301" y="-401"/>
                        <a:pt x="40530" y="60"/>
                      </a:cubicBezTo>
                      <a:cubicBezTo>
                        <a:pt x="43683" y="522"/>
                        <a:pt x="45913" y="3367"/>
                        <a:pt x="45451" y="6596"/>
                      </a:cubicBezTo>
                      <a:cubicBezTo>
                        <a:pt x="45298" y="6596"/>
                        <a:pt x="45298" y="6673"/>
                        <a:pt x="45298" y="6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6631A09D-8C4E-4EF1-8CC5-B7E486287481}"/>
                  </a:ext>
                </a:extLst>
              </p:cNvPr>
              <p:cNvSpPr/>
              <p:nvPr/>
            </p:nvSpPr>
            <p:spPr>
              <a:xfrm>
                <a:off x="2191399" y="2399949"/>
                <a:ext cx="270497" cy="296647"/>
              </a:xfrm>
              <a:custGeom>
                <a:avLst/>
                <a:gdLst>
                  <a:gd name="connsiteX0" fmla="*/ 261809 w 270497"/>
                  <a:gd name="connsiteY0" fmla="*/ 279424 h 296647"/>
                  <a:gd name="connsiteX1" fmla="*/ 218442 w 270497"/>
                  <a:gd name="connsiteY1" fmla="*/ 279424 h 296647"/>
                  <a:gd name="connsiteX2" fmla="*/ 179228 w 270497"/>
                  <a:gd name="connsiteY2" fmla="*/ 71893 h 296647"/>
                  <a:gd name="connsiteX3" fmla="*/ 116407 w 270497"/>
                  <a:gd name="connsiteY3" fmla="*/ 0 h 296647"/>
                  <a:gd name="connsiteX4" fmla="*/ 50588 w 270497"/>
                  <a:gd name="connsiteY4" fmla="*/ 0 h 296647"/>
                  <a:gd name="connsiteX5" fmla="*/ 378 w 270497"/>
                  <a:gd name="connsiteY5" fmla="*/ 71893 h 296647"/>
                  <a:gd name="connsiteX6" fmla="*/ 45359 w 270497"/>
                  <a:gd name="connsiteY6" fmla="*/ 288036 h 296647"/>
                  <a:gd name="connsiteX7" fmla="*/ 53971 w 270497"/>
                  <a:gd name="connsiteY7" fmla="*/ 296648 h 296647"/>
                  <a:gd name="connsiteX8" fmla="*/ 261886 w 270497"/>
                  <a:gd name="connsiteY8" fmla="*/ 296648 h 296647"/>
                  <a:gd name="connsiteX9" fmla="*/ 270498 w 270497"/>
                  <a:gd name="connsiteY9" fmla="*/ 288036 h 296647"/>
                  <a:gd name="connsiteX10" fmla="*/ 261809 w 270497"/>
                  <a:gd name="connsiteY10" fmla="*/ 279424 h 29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97" h="296647">
                    <a:moveTo>
                      <a:pt x="261809" y="279424"/>
                    </a:moveTo>
                    <a:lnTo>
                      <a:pt x="218442" y="279424"/>
                    </a:lnTo>
                    <a:lnTo>
                      <a:pt x="179228" y="71893"/>
                    </a:lnTo>
                    <a:cubicBezTo>
                      <a:pt x="171615" y="32833"/>
                      <a:pt x="154084" y="0"/>
                      <a:pt x="116407" y="0"/>
                    </a:cubicBezTo>
                    <a:lnTo>
                      <a:pt x="50588" y="0"/>
                    </a:lnTo>
                    <a:cubicBezTo>
                      <a:pt x="12911" y="0"/>
                      <a:pt x="-2698" y="29296"/>
                      <a:pt x="378" y="71893"/>
                    </a:cubicBezTo>
                    <a:lnTo>
                      <a:pt x="45359" y="288036"/>
                    </a:lnTo>
                    <a:cubicBezTo>
                      <a:pt x="45359" y="292803"/>
                      <a:pt x="49204" y="296648"/>
                      <a:pt x="53971" y="296648"/>
                    </a:cubicBezTo>
                    <a:lnTo>
                      <a:pt x="261886" y="296648"/>
                    </a:lnTo>
                    <a:cubicBezTo>
                      <a:pt x="266653" y="296648"/>
                      <a:pt x="270498" y="292803"/>
                      <a:pt x="270498" y="288036"/>
                    </a:cubicBezTo>
                    <a:cubicBezTo>
                      <a:pt x="270498" y="283269"/>
                      <a:pt x="266500" y="279424"/>
                      <a:pt x="261809" y="279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95DB483B-CDFC-4D98-BBAF-4142BED22468}"/>
                  </a:ext>
                </a:extLst>
              </p:cNvPr>
              <p:cNvSpPr/>
              <p:nvPr/>
            </p:nvSpPr>
            <p:spPr>
              <a:xfrm>
                <a:off x="2297887" y="2399949"/>
                <a:ext cx="218064" cy="296647"/>
              </a:xfrm>
              <a:custGeom>
                <a:avLst/>
                <a:gdLst>
                  <a:gd name="connsiteX0" fmla="*/ 209376 w 218064"/>
                  <a:gd name="connsiteY0" fmla="*/ 279424 h 296647"/>
                  <a:gd name="connsiteX1" fmla="*/ 111954 w 218064"/>
                  <a:gd name="connsiteY1" fmla="*/ 279424 h 296647"/>
                  <a:gd name="connsiteX2" fmla="*/ 72739 w 218064"/>
                  <a:gd name="connsiteY2" fmla="*/ 71893 h 296647"/>
                  <a:gd name="connsiteX3" fmla="*/ 9919 w 218064"/>
                  <a:gd name="connsiteY3" fmla="*/ 0 h 296647"/>
                  <a:gd name="connsiteX4" fmla="*/ 0 w 218064"/>
                  <a:gd name="connsiteY4" fmla="*/ 0 h 296647"/>
                  <a:gd name="connsiteX5" fmla="*/ 61513 w 218064"/>
                  <a:gd name="connsiteY5" fmla="*/ 71893 h 296647"/>
                  <a:gd name="connsiteX6" fmla="*/ 98267 w 218064"/>
                  <a:gd name="connsiteY6" fmla="*/ 287728 h 296647"/>
                  <a:gd name="connsiteX7" fmla="*/ 106802 w 218064"/>
                  <a:gd name="connsiteY7" fmla="*/ 296648 h 296647"/>
                  <a:gd name="connsiteX8" fmla="*/ 209453 w 218064"/>
                  <a:gd name="connsiteY8" fmla="*/ 296648 h 296647"/>
                  <a:gd name="connsiteX9" fmla="*/ 218064 w 218064"/>
                  <a:gd name="connsiteY9" fmla="*/ 288036 h 296647"/>
                  <a:gd name="connsiteX10" fmla="*/ 209376 w 218064"/>
                  <a:gd name="connsiteY10" fmla="*/ 279424 h 29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064" h="296647">
                    <a:moveTo>
                      <a:pt x="209376" y="279424"/>
                    </a:moveTo>
                    <a:lnTo>
                      <a:pt x="111954" y="279424"/>
                    </a:lnTo>
                    <a:lnTo>
                      <a:pt x="72739" y="71893"/>
                    </a:lnTo>
                    <a:cubicBezTo>
                      <a:pt x="65127" y="32833"/>
                      <a:pt x="47596" y="0"/>
                      <a:pt x="9919" y="0"/>
                    </a:cubicBezTo>
                    <a:lnTo>
                      <a:pt x="0" y="0"/>
                    </a:lnTo>
                    <a:cubicBezTo>
                      <a:pt x="37677" y="0"/>
                      <a:pt x="54593" y="32833"/>
                      <a:pt x="61513" y="71893"/>
                    </a:cubicBezTo>
                    <a:lnTo>
                      <a:pt x="98267" y="287728"/>
                    </a:lnTo>
                    <a:cubicBezTo>
                      <a:pt x="98191" y="292803"/>
                      <a:pt x="102035" y="296648"/>
                      <a:pt x="106802" y="296648"/>
                    </a:cubicBezTo>
                    <a:lnTo>
                      <a:pt x="209453" y="296648"/>
                    </a:lnTo>
                    <a:cubicBezTo>
                      <a:pt x="214220" y="296648"/>
                      <a:pt x="218064" y="292803"/>
                      <a:pt x="218064" y="288036"/>
                    </a:cubicBezTo>
                    <a:cubicBezTo>
                      <a:pt x="218064" y="283269"/>
                      <a:pt x="214143" y="279424"/>
                      <a:pt x="209376" y="279424"/>
                    </a:cubicBezTo>
                    <a:close/>
                  </a:path>
                </a:pathLst>
              </a:custGeom>
              <a:solidFill>
                <a:srgbClr val="B3E0FD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05" name="Graphic 2">
              <a:extLst>
                <a:ext uri="{FF2B5EF4-FFF2-40B4-BE49-F238E27FC236}">
                  <a16:creationId xmlns:a16="http://schemas.microsoft.com/office/drawing/2014/main" id="{8DACB13A-F84A-412A-BFB5-497537E134A3}"/>
                </a:ext>
              </a:extLst>
            </p:cNvPr>
            <p:cNvGrpSpPr/>
            <p:nvPr/>
          </p:nvGrpSpPr>
          <p:grpSpPr>
            <a:xfrm>
              <a:off x="4059018" y="1637569"/>
              <a:ext cx="344322" cy="544709"/>
              <a:chOff x="4059018" y="1637569"/>
              <a:chExt cx="344322" cy="544709"/>
            </a:xfrm>
            <a:solidFill>
              <a:srgbClr val="000000"/>
            </a:solidFill>
          </p:grpSpPr>
          <p:grpSp>
            <p:nvGrpSpPr>
              <p:cNvPr id="706" name="Graphic 2">
                <a:extLst>
                  <a:ext uri="{FF2B5EF4-FFF2-40B4-BE49-F238E27FC236}">
                    <a16:creationId xmlns:a16="http://schemas.microsoft.com/office/drawing/2014/main" id="{8DACB13A-F84A-412A-BFB5-497537E134A3}"/>
                  </a:ext>
                </a:extLst>
              </p:cNvPr>
              <p:cNvGrpSpPr/>
              <p:nvPr/>
            </p:nvGrpSpPr>
            <p:grpSpPr>
              <a:xfrm>
                <a:off x="4084608" y="1928288"/>
                <a:ext cx="318732" cy="253990"/>
                <a:chOff x="4084608" y="1928288"/>
                <a:chExt cx="318732" cy="253990"/>
              </a:xfrm>
              <a:solidFill>
                <a:srgbClr val="FFFFFF"/>
              </a:solidFill>
            </p:grpSpPr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9756DA50-A0B1-415E-A44C-257B24ACC525}"/>
                    </a:ext>
                  </a:extLst>
                </p:cNvPr>
                <p:cNvSpPr/>
                <p:nvPr/>
              </p:nvSpPr>
              <p:spPr>
                <a:xfrm>
                  <a:off x="4290985" y="1928288"/>
                  <a:ext cx="45459" cy="253989"/>
                </a:xfrm>
                <a:custGeom>
                  <a:avLst/>
                  <a:gdLst>
                    <a:gd name="connsiteX0" fmla="*/ 11465 w 45459"/>
                    <a:gd name="connsiteY0" fmla="*/ 5006 h 253989"/>
                    <a:gd name="connsiteX1" fmla="*/ 45451 w 45459"/>
                    <a:gd name="connsiteY1" fmla="*/ 252597 h 253989"/>
                    <a:gd name="connsiteX2" fmla="*/ 44375 w 45459"/>
                    <a:gd name="connsiteY2" fmla="*/ 253981 h 253989"/>
                    <a:gd name="connsiteX3" fmla="*/ 42991 w 45459"/>
                    <a:gd name="connsiteY3" fmla="*/ 252981 h 253989"/>
                    <a:gd name="connsiteX4" fmla="*/ 85 w 45459"/>
                    <a:gd name="connsiteY4" fmla="*/ 6775 h 253989"/>
                    <a:gd name="connsiteX5" fmla="*/ 4775 w 45459"/>
                    <a:gd name="connsiteY5" fmla="*/ 85 h 253989"/>
                    <a:gd name="connsiteX6" fmla="*/ 11465 w 45459"/>
                    <a:gd name="connsiteY6" fmla="*/ 4775 h 253989"/>
                    <a:gd name="connsiteX7" fmla="*/ 11465 w 45459"/>
                    <a:gd name="connsiteY7" fmla="*/ 5006 h 25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59" h="253989">
                      <a:moveTo>
                        <a:pt x="11465" y="5006"/>
                      </a:moveTo>
                      <a:lnTo>
                        <a:pt x="45451" y="252597"/>
                      </a:lnTo>
                      <a:cubicBezTo>
                        <a:pt x="45528" y="253289"/>
                        <a:pt x="45066" y="253904"/>
                        <a:pt x="44375" y="253981"/>
                      </a:cubicBezTo>
                      <a:cubicBezTo>
                        <a:pt x="43759" y="254058"/>
                        <a:pt x="43144" y="253596"/>
                        <a:pt x="42991" y="252981"/>
                      </a:cubicBezTo>
                      <a:lnTo>
                        <a:pt x="85" y="6775"/>
                      </a:lnTo>
                      <a:cubicBezTo>
                        <a:pt x="-453" y="3622"/>
                        <a:pt x="1623" y="623"/>
                        <a:pt x="4775" y="85"/>
                      </a:cubicBezTo>
                      <a:cubicBezTo>
                        <a:pt x="7928" y="-453"/>
                        <a:pt x="10927" y="1623"/>
                        <a:pt x="11465" y="4775"/>
                      </a:cubicBezTo>
                      <a:cubicBezTo>
                        <a:pt x="11388" y="4852"/>
                        <a:pt x="11465" y="4929"/>
                        <a:pt x="11465" y="50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29CEC2FE-9F8A-493F-884B-34EFFABFC26B}"/>
                    </a:ext>
                  </a:extLst>
                </p:cNvPr>
                <p:cNvSpPr/>
                <p:nvPr/>
              </p:nvSpPr>
              <p:spPr>
                <a:xfrm>
                  <a:off x="4357881" y="1928288"/>
                  <a:ext cx="45459" cy="253989"/>
                </a:xfrm>
                <a:custGeom>
                  <a:avLst/>
                  <a:gdLst>
                    <a:gd name="connsiteX0" fmla="*/ 11465 w 45459"/>
                    <a:gd name="connsiteY0" fmla="*/ 5006 h 253989"/>
                    <a:gd name="connsiteX1" fmla="*/ 45451 w 45459"/>
                    <a:gd name="connsiteY1" fmla="*/ 252597 h 253989"/>
                    <a:gd name="connsiteX2" fmla="*/ 44374 w 45459"/>
                    <a:gd name="connsiteY2" fmla="*/ 253981 h 253989"/>
                    <a:gd name="connsiteX3" fmla="*/ 42990 w 45459"/>
                    <a:gd name="connsiteY3" fmla="*/ 252981 h 253989"/>
                    <a:gd name="connsiteX4" fmla="*/ 85 w 45459"/>
                    <a:gd name="connsiteY4" fmla="*/ 6775 h 253989"/>
                    <a:gd name="connsiteX5" fmla="*/ 4775 w 45459"/>
                    <a:gd name="connsiteY5" fmla="*/ 85 h 253989"/>
                    <a:gd name="connsiteX6" fmla="*/ 11465 w 45459"/>
                    <a:gd name="connsiteY6" fmla="*/ 4775 h 253989"/>
                    <a:gd name="connsiteX7" fmla="*/ 11465 w 45459"/>
                    <a:gd name="connsiteY7" fmla="*/ 5006 h 25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59" h="253989">
                      <a:moveTo>
                        <a:pt x="11465" y="5006"/>
                      </a:moveTo>
                      <a:lnTo>
                        <a:pt x="45451" y="252597"/>
                      </a:lnTo>
                      <a:cubicBezTo>
                        <a:pt x="45528" y="253289"/>
                        <a:pt x="45067" y="253904"/>
                        <a:pt x="44374" y="253981"/>
                      </a:cubicBezTo>
                      <a:cubicBezTo>
                        <a:pt x="43759" y="254058"/>
                        <a:pt x="43144" y="253596"/>
                        <a:pt x="42990" y="252981"/>
                      </a:cubicBezTo>
                      <a:lnTo>
                        <a:pt x="85" y="6775"/>
                      </a:lnTo>
                      <a:cubicBezTo>
                        <a:pt x="-453" y="3622"/>
                        <a:pt x="1623" y="623"/>
                        <a:pt x="4775" y="85"/>
                      </a:cubicBezTo>
                      <a:cubicBezTo>
                        <a:pt x="7928" y="-453"/>
                        <a:pt x="10927" y="1623"/>
                        <a:pt x="11465" y="4775"/>
                      </a:cubicBezTo>
                      <a:cubicBezTo>
                        <a:pt x="11388" y="4852"/>
                        <a:pt x="11465" y="4929"/>
                        <a:pt x="11465" y="50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F0F22126-A91F-4D24-A652-F80EA6CE138E}"/>
                    </a:ext>
                  </a:extLst>
                </p:cNvPr>
                <p:cNvSpPr/>
                <p:nvPr/>
              </p:nvSpPr>
              <p:spPr>
                <a:xfrm>
                  <a:off x="4151504" y="1928312"/>
                  <a:ext cx="45511" cy="253966"/>
                </a:xfrm>
                <a:custGeom>
                  <a:avLst/>
                  <a:gdLst>
                    <a:gd name="connsiteX0" fmla="*/ 45297 w 45511"/>
                    <a:gd name="connsiteY0" fmla="*/ 6750 h 253966"/>
                    <a:gd name="connsiteX1" fmla="*/ 2392 w 45511"/>
                    <a:gd name="connsiteY1" fmla="*/ 252957 h 253966"/>
                    <a:gd name="connsiteX2" fmla="*/ 1008 w 45511"/>
                    <a:gd name="connsiteY2" fmla="*/ 253956 h 253966"/>
                    <a:gd name="connsiteX3" fmla="*/ 8 w 45511"/>
                    <a:gd name="connsiteY3" fmla="*/ 252572 h 253966"/>
                    <a:gd name="connsiteX4" fmla="*/ 33995 w 45511"/>
                    <a:gd name="connsiteY4" fmla="*/ 4982 h 253966"/>
                    <a:gd name="connsiteX5" fmla="*/ 40530 w 45511"/>
                    <a:gd name="connsiteY5" fmla="*/ 60 h 253966"/>
                    <a:gd name="connsiteX6" fmla="*/ 45451 w 45511"/>
                    <a:gd name="connsiteY6" fmla="*/ 6596 h 253966"/>
                    <a:gd name="connsiteX7" fmla="*/ 45297 w 45511"/>
                    <a:gd name="connsiteY7" fmla="*/ 6750 h 2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11" h="253966">
                      <a:moveTo>
                        <a:pt x="45297" y="6750"/>
                      </a:moveTo>
                      <a:lnTo>
                        <a:pt x="2392" y="252957"/>
                      </a:lnTo>
                      <a:cubicBezTo>
                        <a:pt x="2315" y="253649"/>
                        <a:pt x="1623" y="254033"/>
                        <a:pt x="1008" y="253956"/>
                      </a:cubicBezTo>
                      <a:cubicBezTo>
                        <a:pt x="393" y="253880"/>
                        <a:pt x="-69" y="253264"/>
                        <a:pt x="8" y="252572"/>
                      </a:cubicBezTo>
                      <a:lnTo>
                        <a:pt x="33995" y="4982"/>
                      </a:lnTo>
                      <a:cubicBezTo>
                        <a:pt x="34456" y="1829"/>
                        <a:pt x="37301" y="-401"/>
                        <a:pt x="40530" y="60"/>
                      </a:cubicBezTo>
                      <a:cubicBezTo>
                        <a:pt x="43683" y="522"/>
                        <a:pt x="45913" y="3367"/>
                        <a:pt x="45451" y="6596"/>
                      </a:cubicBezTo>
                      <a:cubicBezTo>
                        <a:pt x="45374" y="6596"/>
                        <a:pt x="45374" y="6750"/>
                        <a:pt x="45297" y="6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7B99756B-2AC9-498B-819C-9CD656B4C693}"/>
                    </a:ext>
                  </a:extLst>
                </p:cNvPr>
                <p:cNvSpPr/>
                <p:nvPr/>
              </p:nvSpPr>
              <p:spPr>
                <a:xfrm>
                  <a:off x="4084608" y="1928312"/>
                  <a:ext cx="45511" cy="253966"/>
                </a:xfrm>
                <a:custGeom>
                  <a:avLst/>
                  <a:gdLst>
                    <a:gd name="connsiteX0" fmla="*/ 45298 w 45511"/>
                    <a:gd name="connsiteY0" fmla="*/ 6750 h 253966"/>
                    <a:gd name="connsiteX1" fmla="*/ 2392 w 45511"/>
                    <a:gd name="connsiteY1" fmla="*/ 252957 h 253966"/>
                    <a:gd name="connsiteX2" fmla="*/ 1008 w 45511"/>
                    <a:gd name="connsiteY2" fmla="*/ 253956 h 253966"/>
                    <a:gd name="connsiteX3" fmla="*/ 8 w 45511"/>
                    <a:gd name="connsiteY3" fmla="*/ 252572 h 253966"/>
                    <a:gd name="connsiteX4" fmla="*/ 33994 w 45511"/>
                    <a:gd name="connsiteY4" fmla="*/ 4982 h 253966"/>
                    <a:gd name="connsiteX5" fmla="*/ 40530 w 45511"/>
                    <a:gd name="connsiteY5" fmla="*/ 60 h 253966"/>
                    <a:gd name="connsiteX6" fmla="*/ 45451 w 45511"/>
                    <a:gd name="connsiteY6" fmla="*/ 6596 h 253966"/>
                    <a:gd name="connsiteX7" fmla="*/ 45298 w 45511"/>
                    <a:gd name="connsiteY7" fmla="*/ 6750 h 253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11" h="253966">
                      <a:moveTo>
                        <a:pt x="45298" y="6750"/>
                      </a:moveTo>
                      <a:lnTo>
                        <a:pt x="2392" y="252957"/>
                      </a:lnTo>
                      <a:cubicBezTo>
                        <a:pt x="2238" y="253649"/>
                        <a:pt x="1623" y="254033"/>
                        <a:pt x="1008" y="253956"/>
                      </a:cubicBezTo>
                      <a:cubicBezTo>
                        <a:pt x="393" y="253880"/>
                        <a:pt x="-69" y="253264"/>
                        <a:pt x="8" y="252572"/>
                      </a:cubicBezTo>
                      <a:lnTo>
                        <a:pt x="33994" y="4982"/>
                      </a:lnTo>
                      <a:cubicBezTo>
                        <a:pt x="34456" y="1829"/>
                        <a:pt x="37301" y="-401"/>
                        <a:pt x="40530" y="60"/>
                      </a:cubicBezTo>
                      <a:cubicBezTo>
                        <a:pt x="43683" y="522"/>
                        <a:pt x="45913" y="3367"/>
                        <a:pt x="45451" y="6596"/>
                      </a:cubicBezTo>
                      <a:cubicBezTo>
                        <a:pt x="45374" y="6596"/>
                        <a:pt x="45374" y="6750"/>
                        <a:pt x="45298" y="6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3B0ABF69-4614-42B1-AF12-D7888EDC0D67}"/>
                  </a:ext>
                </a:extLst>
              </p:cNvPr>
              <p:cNvSpPr/>
              <p:nvPr/>
            </p:nvSpPr>
            <p:spPr>
              <a:xfrm>
                <a:off x="4059018" y="1637569"/>
                <a:ext cx="270497" cy="296647"/>
              </a:xfrm>
              <a:custGeom>
                <a:avLst/>
                <a:gdLst>
                  <a:gd name="connsiteX0" fmla="*/ 261809 w 270497"/>
                  <a:gd name="connsiteY0" fmla="*/ 279424 h 296647"/>
                  <a:gd name="connsiteX1" fmla="*/ 218442 w 270497"/>
                  <a:gd name="connsiteY1" fmla="*/ 279424 h 296647"/>
                  <a:gd name="connsiteX2" fmla="*/ 179228 w 270497"/>
                  <a:gd name="connsiteY2" fmla="*/ 71894 h 296647"/>
                  <a:gd name="connsiteX3" fmla="*/ 116407 w 270497"/>
                  <a:gd name="connsiteY3" fmla="*/ 0 h 296647"/>
                  <a:gd name="connsiteX4" fmla="*/ 50588 w 270497"/>
                  <a:gd name="connsiteY4" fmla="*/ 0 h 296647"/>
                  <a:gd name="connsiteX5" fmla="*/ 378 w 270497"/>
                  <a:gd name="connsiteY5" fmla="*/ 71894 h 296647"/>
                  <a:gd name="connsiteX6" fmla="*/ 45359 w 270497"/>
                  <a:gd name="connsiteY6" fmla="*/ 288036 h 296647"/>
                  <a:gd name="connsiteX7" fmla="*/ 53971 w 270497"/>
                  <a:gd name="connsiteY7" fmla="*/ 296648 h 296647"/>
                  <a:gd name="connsiteX8" fmla="*/ 261886 w 270497"/>
                  <a:gd name="connsiteY8" fmla="*/ 296648 h 296647"/>
                  <a:gd name="connsiteX9" fmla="*/ 270498 w 270497"/>
                  <a:gd name="connsiteY9" fmla="*/ 288036 h 296647"/>
                  <a:gd name="connsiteX10" fmla="*/ 261809 w 270497"/>
                  <a:gd name="connsiteY10" fmla="*/ 279424 h 29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97" h="296647">
                    <a:moveTo>
                      <a:pt x="261809" y="279424"/>
                    </a:moveTo>
                    <a:lnTo>
                      <a:pt x="218442" y="279424"/>
                    </a:lnTo>
                    <a:lnTo>
                      <a:pt x="179228" y="71894"/>
                    </a:lnTo>
                    <a:cubicBezTo>
                      <a:pt x="171615" y="32833"/>
                      <a:pt x="154084" y="0"/>
                      <a:pt x="116407" y="0"/>
                    </a:cubicBezTo>
                    <a:lnTo>
                      <a:pt x="50588" y="0"/>
                    </a:lnTo>
                    <a:cubicBezTo>
                      <a:pt x="12911" y="0"/>
                      <a:pt x="-2698" y="29296"/>
                      <a:pt x="378" y="71894"/>
                    </a:cubicBezTo>
                    <a:lnTo>
                      <a:pt x="45359" y="288036"/>
                    </a:lnTo>
                    <a:cubicBezTo>
                      <a:pt x="45359" y="292803"/>
                      <a:pt x="49204" y="296648"/>
                      <a:pt x="53971" y="296648"/>
                    </a:cubicBezTo>
                    <a:lnTo>
                      <a:pt x="261886" y="296648"/>
                    </a:lnTo>
                    <a:cubicBezTo>
                      <a:pt x="266653" y="296648"/>
                      <a:pt x="270498" y="292803"/>
                      <a:pt x="270498" y="288036"/>
                    </a:cubicBezTo>
                    <a:cubicBezTo>
                      <a:pt x="270421" y="283269"/>
                      <a:pt x="266576" y="279424"/>
                      <a:pt x="261809" y="279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92968932-BEED-405F-8017-9E672ED2AC1D}"/>
                  </a:ext>
                </a:extLst>
              </p:cNvPr>
              <p:cNvSpPr/>
              <p:nvPr/>
            </p:nvSpPr>
            <p:spPr>
              <a:xfrm>
                <a:off x="4165506" y="1637569"/>
                <a:ext cx="218064" cy="296647"/>
              </a:xfrm>
              <a:custGeom>
                <a:avLst/>
                <a:gdLst>
                  <a:gd name="connsiteX0" fmla="*/ 209453 w 218064"/>
                  <a:gd name="connsiteY0" fmla="*/ 279424 h 296647"/>
                  <a:gd name="connsiteX1" fmla="*/ 111954 w 218064"/>
                  <a:gd name="connsiteY1" fmla="*/ 279424 h 296647"/>
                  <a:gd name="connsiteX2" fmla="*/ 72739 w 218064"/>
                  <a:gd name="connsiteY2" fmla="*/ 71894 h 296647"/>
                  <a:gd name="connsiteX3" fmla="*/ 9919 w 218064"/>
                  <a:gd name="connsiteY3" fmla="*/ 0 h 296647"/>
                  <a:gd name="connsiteX4" fmla="*/ 0 w 218064"/>
                  <a:gd name="connsiteY4" fmla="*/ 0 h 296647"/>
                  <a:gd name="connsiteX5" fmla="*/ 61513 w 218064"/>
                  <a:gd name="connsiteY5" fmla="*/ 71894 h 296647"/>
                  <a:gd name="connsiteX6" fmla="*/ 98267 w 218064"/>
                  <a:gd name="connsiteY6" fmla="*/ 287728 h 296647"/>
                  <a:gd name="connsiteX7" fmla="*/ 106802 w 218064"/>
                  <a:gd name="connsiteY7" fmla="*/ 296648 h 296647"/>
                  <a:gd name="connsiteX8" fmla="*/ 209453 w 218064"/>
                  <a:gd name="connsiteY8" fmla="*/ 296648 h 296647"/>
                  <a:gd name="connsiteX9" fmla="*/ 218064 w 218064"/>
                  <a:gd name="connsiteY9" fmla="*/ 288036 h 296647"/>
                  <a:gd name="connsiteX10" fmla="*/ 209453 w 218064"/>
                  <a:gd name="connsiteY10" fmla="*/ 279424 h 29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064" h="296647">
                    <a:moveTo>
                      <a:pt x="209453" y="279424"/>
                    </a:moveTo>
                    <a:lnTo>
                      <a:pt x="111954" y="279424"/>
                    </a:lnTo>
                    <a:lnTo>
                      <a:pt x="72739" y="71894"/>
                    </a:lnTo>
                    <a:cubicBezTo>
                      <a:pt x="65127" y="32833"/>
                      <a:pt x="47596" y="0"/>
                      <a:pt x="9919" y="0"/>
                    </a:cubicBezTo>
                    <a:lnTo>
                      <a:pt x="0" y="0"/>
                    </a:lnTo>
                    <a:cubicBezTo>
                      <a:pt x="37677" y="0"/>
                      <a:pt x="54593" y="32833"/>
                      <a:pt x="61513" y="71894"/>
                    </a:cubicBezTo>
                    <a:lnTo>
                      <a:pt x="98267" y="287728"/>
                    </a:lnTo>
                    <a:cubicBezTo>
                      <a:pt x="98190" y="292803"/>
                      <a:pt x="102035" y="296648"/>
                      <a:pt x="106802" y="296648"/>
                    </a:cubicBezTo>
                    <a:lnTo>
                      <a:pt x="209453" y="296648"/>
                    </a:lnTo>
                    <a:cubicBezTo>
                      <a:pt x="214220" y="296648"/>
                      <a:pt x="218064" y="292803"/>
                      <a:pt x="218064" y="288036"/>
                    </a:cubicBezTo>
                    <a:cubicBezTo>
                      <a:pt x="218064" y="283269"/>
                      <a:pt x="214143" y="279424"/>
                      <a:pt x="209453" y="279424"/>
                    </a:cubicBezTo>
                    <a:close/>
                  </a:path>
                </a:pathLst>
              </a:custGeom>
              <a:solidFill>
                <a:srgbClr val="B3E0FD"/>
              </a:solidFill>
              <a:ln w="7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5076AF-AC33-41AC-AB8A-C2AE054D0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462" y="4659982"/>
            <a:ext cx="661510" cy="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5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424">
            <a:extLst>
              <a:ext uri="{FF2B5EF4-FFF2-40B4-BE49-F238E27FC236}">
                <a16:creationId xmlns:a16="http://schemas.microsoft.com/office/drawing/2014/main" id="{8B701E58-CF49-4940-93A9-A17CF2578E4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2" name="Circle: Hollow 1641">
            <a:extLst>
              <a:ext uri="{FF2B5EF4-FFF2-40B4-BE49-F238E27FC236}">
                <a16:creationId xmlns:a16="http://schemas.microsoft.com/office/drawing/2014/main" id="{A05FC367-880B-4F85-B1DB-D3573E6EB9F5}"/>
              </a:ext>
            </a:extLst>
          </p:cNvPr>
          <p:cNvSpPr/>
          <p:nvPr userDrawn="1"/>
        </p:nvSpPr>
        <p:spPr>
          <a:xfrm>
            <a:off x="-998626" y="2214395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0" name="Oval 1639">
            <a:extLst>
              <a:ext uri="{FF2B5EF4-FFF2-40B4-BE49-F238E27FC236}">
                <a16:creationId xmlns:a16="http://schemas.microsoft.com/office/drawing/2014/main" id="{D3CA5301-277F-4D05-83BE-E56710F95AB3}"/>
              </a:ext>
            </a:extLst>
          </p:cNvPr>
          <p:cNvSpPr/>
          <p:nvPr userDrawn="1"/>
        </p:nvSpPr>
        <p:spPr>
          <a:xfrm>
            <a:off x="1465028" y="2063302"/>
            <a:ext cx="892990" cy="892990"/>
          </a:xfrm>
          <a:prstGeom prst="ellipse">
            <a:avLst/>
          </a:prstGeom>
          <a:noFill/>
          <a:ln cap="rnd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1" name="Circle: Hollow 1640">
            <a:extLst>
              <a:ext uri="{FF2B5EF4-FFF2-40B4-BE49-F238E27FC236}">
                <a16:creationId xmlns:a16="http://schemas.microsoft.com/office/drawing/2014/main" id="{71D5861F-460E-4EAC-A69D-D2C2AD58DCB2}"/>
              </a:ext>
            </a:extLst>
          </p:cNvPr>
          <p:cNvSpPr/>
          <p:nvPr userDrawn="1"/>
        </p:nvSpPr>
        <p:spPr>
          <a:xfrm>
            <a:off x="2223783" y="1141785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grpSp>
        <p:nvGrpSpPr>
          <p:cNvPr id="1283" name="Graphic 926">
            <a:extLst>
              <a:ext uri="{FF2B5EF4-FFF2-40B4-BE49-F238E27FC236}">
                <a16:creationId xmlns:a16="http://schemas.microsoft.com/office/drawing/2014/main" id="{31792190-A0A2-4DBC-8BB7-632251389584}"/>
              </a:ext>
            </a:extLst>
          </p:cNvPr>
          <p:cNvGrpSpPr/>
          <p:nvPr/>
        </p:nvGrpSpPr>
        <p:grpSpPr>
          <a:xfrm>
            <a:off x="6602" y="987574"/>
            <a:ext cx="5857170" cy="4207395"/>
            <a:chOff x="6602" y="570628"/>
            <a:chExt cx="6437606" cy="4624341"/>
          </a:xfrm>
        </p:grpSpPr>
        <p:grpSp>
          <p:nvGrpSpPr>
            <p:cNvPr id="1284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2465450" y="1586503"/>
              <a:ext cx="1526548" cy="3609119"/>
              <a:chOff x="2465450" y="1586503"/>
              <a:chExt cx="1526548" cy="3609119"/>
            </a:xfrm>
            <a:solidFill>
              <a:srgbClr val="000000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EFDDB57E-DBC9-4B11-BB44-EDD9F3AF8925}"/>
                  </a:ext>
                </a:extLst>
              </p:cNvPr>
              <p:cNvSpPr/>
              <p:nvPr/>
            </p:nvSpPr>
            <p:spPr>
              <a:xfrm>
                <a:off x="3228742" y="1777395"/>
                <a:ext cx="763257" cy="3418227"/>
              </a:xfrm>
              <a:custGeom>
                <a:avLst/>
                <a:gdLst>
                  <a:gd name="connsiteX0" fmla="*/ 763257 w 763257"/>
                  <a:gd name="connsiteY0" fmla="*/ 0 h 3418227"/>
                  <a:gd name="connsiteX1" fmla="*/ 763257 w 763257"/>
                  <a:gd name="connsiteY1" fmla="*/ 3418227 h 3418227"/>
                  <a:gd name="connsiteX2" fmla="*/ 0 w 763257"/>
                  <a:gd name="connsiteY2" fmla="*/ 3418227 h 3418227"/>
                  <a:gd name="connsiteX3" fmla="*/ 0 w 763257"/>
                  <a:gd name="connsiteY3" fmla="*/ 381646 h 341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257" h="3418227">
                    <a:moveTo>
                      <a:pt x="763257" y="0"/>
                    </a:moveTo>
                    <a:lnTo>
                      <a:pt x="763257" y="3418227"/>
                    </a:lnTo>
                    <a:lnTo>
                      <a:pt x="0" y="3418227"/>
                    </a:lnTo>
                    <a:lnTo>
                      <a:pt x="0" y="381646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529C11F0-0F02-421C-9F0E-3D4BA296824D}"/>
                  </a:ext>
                </a:extLst>
              </p:cNvPr>
              <p:cNvSpPr/>
              <p:nvPr/>
            </p:nvSpPr>
            <p:spPr>
              <a:xfrm>
                <a:off x="2465450" y="1777395"/>
                <a:ext cx="763291" cy="3418227"/>
              </a:xfrm>
              <a:custGeom>
                <a:avLst/>
                <a:gdLst>
                  <a:gd name="connsiteX0" fmla="*/ 763291 w 763291"/>
                  <a:gd name="connsiteY0" fmla="*/ 381646 h 3418227"/>
                  <a:gd name="connsiteX1" fmla="*/ 763291 w 763291"/>
                  <a:gd name="connsiteY1" fmla="*/ 3418227 h 3418227"/>
                  <a:gd name="connsiteX2" fmla="*/ 0 w 763291"/>
                  <a:gd name="connsiteY2" fmla="*/ 3418227 h 3418227"/>
                  <a:gd name="connsiteX3" fmla="*/ 0 w 763291"/>
                  <a:gd name="connsiteY3" fmla="*/ 0 h 341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291" h="3418227">
                    <a:moveTo>
                      <a:pt x="763291" y="381646"/>
                    </a:moveTo>
                    <a:lnTo>
                      <a:pt x="763291" y="3418227"/>
                    </a:lnTo>
                    <a:lnTo>
                      <a:pt x="0" y="341822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CDC3F691-0E4B-48E9-B62B-C469882A13E9}"/>
                  </a:ext>
                </a:extLst>
              </p:cNvPr>
              <p:cNvSpPr/>
              <p:nvPr/>
            </p:nvSpPr>
            <p:spPr>
              <a:xfrm>
                <a:off x="2465450" y="1586503"/>
                <a:ext cx="1526548" cy="572537"/>
              </a:xfrm>
              <a:custGeom>
                <a:avLst/>
                <a:gdLst>
                  <a:gd name="connsiteX0" fmla="*/ 1144937 w 1526548"/>
                  <a:gd name="connsiteY0" fmla="*/ 0 h 572537"/>
                  <a:gd name="connsiteX1" fmla="*/ 1526549 w 1526548"/>
                  <a:gd name="connsiteY1" fmla="*/ 190892 h 572537"/>
                  <a:gd name="connsiteX2" fmla="*/ 763291 w 1526548"/>
                  <a:gd name="connsiteY2" fmla="*/ 572537 h 572537"/>
                  <a:gd name="connsiteX3" fmla="*/ 0 w 1526548"/>
                  <a:gd name="connsiteY3" fmla="*/ 190892 h 572537"/>
                  <a:gd name="connsiteX4" fmla="*/ 381646 w 1526548"/>
                  <a:gd name="connsiteY4" fmla="*/ 0 h 572537"/>
                  <a:gd name="connsiteX5" fmla="*/ 763291 w 1526548"/>
                  <a:gd name="connsiteY5" fmla="*/ 190892 h 57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548" h="572537">
                    <a:moveTo>
                      <a:pt x="1144937" y="0"/>
                    </a:moveTo>
                    <a:lnTo>
                      <a:pt x="1526549" y="190892"/>
                    </a:lnTo>
                    <a:lnTo>
                      <a:pt x="763291" y="572537"/>
                    </a:lnTo>
                    <a:lnTo>
                      <a:pt x="0" y="190892"/>
                    </a:lnTo>
                    <a:lnTo>
                      <a:pt x="381646" y="0"/>
                    </a:lnTo>
                    <a:lnTo>
                      <a:pt x="763291" y="190892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88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3379205" y="2458384"/>
              <a:ext cx="1144902" cy="2737237"/>
              <a:chOff x="3379205" y="2458384"/>
              <a:chExt cx="1144902" cy="2737237"/>
            </a:xfrm>
            <a:solidFill>
              <a:srgbClr val="000000"/>
            </a:solidFill>
          </p:grpSpPr>
          <p:grpSp>
            <p:nvGrpSpPr>
              <p:cNvPr id="1289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3379205" y="2458384"/>
                <a:ext cx="1144902" cy="2737237"/>
                <a:chOff x="3379205" y="2458384"/>
                <a:chExt cx="1144902" cy="2737237"/>
              </a:xfrm>
              <a:solidFill>
                <a:srgbClr val="000000"/>
              </a:solidFill>
            </p:grpSpPr>
            <p:sp>
              <p:nvSpPr>
                <p:cNvPr id="1290" name="Freeform: Shape 1289">
                  <a:extLst>
                    <a:ext uri="{FF2B5EF4-FFF2-40B4-BE49-F238E27FC236}">
                      <a16:creationId xmlns:a16="http://schemas.microsoft.com/office/drawing/2014/main" id="{DBB7D212-4661-4908-9147-7F339A9DD4F9}"/>
                    </a:ext>
                  </a:extLst>
                </p:cNvPr>
                <p:cNvSpPr/>
                <p:nvPr/>
              </p:nvSpPr>
              <p:spPr>
                <a:xfrm>
                  <a:off x="4142497" y="2649276"/>
                  <a:ext cx="381611" cy="2546346"/>
                </a:xfrm>
                <a:custGeom>
                  <a:avLst/>
                  <a:gdLst>
                    <a:gd name="connsiteX0" fmla="*/ 381611 w 381611"/>
                    <a:gd name="connsiteY0" fmla="*/ 0 h 2546346"/>
                    <a:gd name="connsiteX1" fmla="*/ 381611 w 381611"/>
                    <a:gd name="connsiteY1" fmla="*/ 2546346 h 2546346"/>
                    <a:gd name="connsiteX2" fmla="*/ 0 w 381611"/>
                    <a:gd name="connsiteY2" fmla="*/ 2546346 h 2546346"/>
                    <a:gd name="connsiteX3" fmla="*/ 0 w 381611"/>
                    <a:gd name="connsiteY3" fmla="*/ 190892 h 254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611" h="2546346">
                      <a:moveTo>
                        <a:pt x="381611" y="0"/>
                      </a:moveTo>
                      <a:lnTo>
                        <a:pt x="381611" y="2546346"/>
                      </a:lnTo>
                      <a:lnTo>
                        <a:pt x="0" y="2546346"/>
                      </a:lnTo>
                      <a:lnTo>
                        <a:pt x="0" y="190892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1" name="Freeform: Shape 1290">
                  <a:extLst>
                    <a:ext uri="{FF2B5EF4-FFF2-40B4-BE49-F238E27FC236}">
                      <a16:creationId xmlns:a16="http://schemas.microsoft.com/office/drawing/2014/main" id="{B75566DA-8BAC-4FBD-AE95-0431D05F901D}"/>
                    </a:ext>
                  </a:extLst>
                </p:cNvPr>
                <p:cNvSpPr/>
                <p:nvPr/>
              </p:nvSpPr>
              <p:spPr>
                <a:xfrm>
                  <a:off x="4142497" y="3030921"/>
                  <a:ext cx="381611" cy="2164700"/>
                </a:xfrm>
                <a:custGeom>
                  <a:avLst/>
                  <a:gdLst>
                    <a:gd name="connsiteX0" fmla="*/ 381611 w 381611"/>
                    <a:gd name="connsiteY0" fmla="*/ 0 h 2164700"/>
                    <a:gd name="connsiteX1" fmla="*/ 381611 w 381611"/>
                    <a:gd name="connsiteY1" fmla="*/ 2164701 h 2164700"/>
                    <a:gd name="connsiteX2" fmla="*/ 0 w 381611"/>
                    <a:gd name="connsiteY2" fmla="*/ 2164701 h 2164700"/>
                    <a:gd name="connsiteX3" fmla="*/ 0 w 381611"/>
                    <a:gd name="connsiteY3" fmla="*/ 190892 h 2164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611" h="2164700">
                      <a:moveTo>
                        <a:pt x="381611" y="0"/>
                      </a:moveTo>
                      <a:lnTo>
                        <a:pt x="381611" y="2164701"/>
                      </a:lnTo>
                      <a:lnTo>
                        <a:pt x="0" y="2164701"/>
                      </a:lnTo>
                      <a:lnTo>
                        <a:pt x="0" y="190892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2" name="Freeform: Shape 1291">
                  <a:extLst>
                    <a:ext uri="{FF2B5EF4-FFF2-40B4-BE49-F238E27FC236}">
                      <a16:creationId xmlns:a16="http://schemas.microsoft.com/office/drawing/2014/main" id="{01663345-2E71-4ADD-A387-BCEB3E93B914}"/>
                    </a:ext>
                  </a:extLst>
                </p:cNvPr>
                <p:cNvSpPr/>
                <p:nvPr/>
              </p:nvSpPr>
              <p:spPr>
                <a:xfrm>
                  <a:off x="3379205" y="2840167"/>
                  <a:ext cx="763291" cy="2355454"/>
                </a:xfrm>
                <a:custGeom>
                  <a:avLst/>
                  <a:gdLst>
                    <a:gd name="connsiteX0" fmla="*/ 763292 w 763291"/>
                    <a:gd name="connsiteY0" fmla="*/ 381646 h 2355454"/>
                    <a:gd name="connsiteX1" fmla="*/ 763292 w 763291"/>
                    <a:gd name="connsiteY1" fmla="*/ 2355455 h 2355454"/>
                    <a:gd name="connsiteX2" fmla="*/ 0 w 763291"/>
                    <a:gd name="connsiteY2" fmla="*/ 2355455 h 2355454"/>
                    <a:gd name="connsiteX3" fmla="*/ 0 w 763291"/>
                    <a:gd name="connsiteY3" fmla="*/ 0 h 2355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3291" h="2355454">
                      <a:moveTo>
                        <a:pt x="763292" y="381646"/>
                      </a:moveTo>
                      <a:lnTo>
                        <a:pt x="763292" y="2355455"/>
                      </a:lnTo>
                      <a:lnTo>
                        <a:pt x="0" y="23554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E1F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3" name="Freeform: Shape 1292">
                  <a:extLst>
                    <a:ext uri="{FF2B5EF4-FFF2-40B4-BE49-F238E27FC236}">
                      <a16:creationId xmlns:a16="http://schemas.microsoft.com/office/drawing/2014/main" id="{29739B56-01CF-4C2B-A8D5-7C17682C7D6C}"/>
                    </a:ext>
                  </a:extLst>
                </p:cNvPr>
                <p:cNvSpPr/>
                <p:nvPr/>
              </p:nvSpPr>
              <p:spPr>
                <a:xfrm>
                  <a:off x="3379205" y="2458384"/>
                  <a:ext cx="1144902" cy="763429"/>
                </a:xfrm>
                <a:custGeom>
                  <a:avLst/>
                  <a:gdLst>
                    <a:gd name="connsiteX0" fmla="*/ 763292 w 1144902"/>
                    <a:gd name="connsiteY0" fmla="*/ 0 h 763429"/>
                    <a:gd name="connsiteX1" fmla="*/ 1144903 w 1144902"/>
                    <a:gd name="connsiteY1" fmla="*/ 190892 h 763429"/>
                    <a:gd name="connsiteX2" fmla="*/ 763292 w 1144902"/>
                    <a:gd name="connsiteY2" fmla="*/ 381783 h 763429"/>
                    <a:gd name="connsiteX3" fmla="*/ 1144903 w 1144902"/>
                    <a:gd name="connsiteY3" fmla="*/ 572537 h 763429"/>
                    <a:gd name="connsiteX4" fmla="*/ 763292 w 1144902"/>
                    <a:gd name="connsiteY4" fmla="*/ 763429 h 763429"/>
                    <a:gd name="connsiteX5" fmla="*/ 0 w 1144902"/>
                    <a:gd name="connsiteY5" fmla="*/ 381783 h 76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4902" h="763429">
                      <a:moveTo>
                        <a:pt x="763292" y="0"/>
                      </a:moveTo>
                      <a:lnTo>
                        <a:pt x="1144903" y="190892"/>
                      </a:lnTo>
                      <a:lnTo>
                        <a:pt x="763292" y="381783"/>
                      </a:lnTo>
                      <a:lnTo>
                        <a:pt x="1144903" y="572537"/>
                      </a:lnTo>
                      <a:lnTo>
                        <a:pt x="763292" y="763429"/>
                      </a:lnTo>
                      <a:lnTo>
                        <a:pt x="0" y="381783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94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3379205" y="2458384"/>
                <a:ext cx="1144902" cy="1616420"/>
                <a:chOff x="3379205" y="2458384"/>
                <a:chExt cx="1144902" cy="1616420"/>
              </a:xfrm>
              <a:solidFill>
                <a:srgbClr val="000000"/>
              </a:solidFill>
            </p:grpSpPr>
            <p:grpSp>
              <p:nvGrpSpPr>
                <p:cNvPr id="1295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3379205" y="3225907"/>
                  <a:ext cx="1144902" cy="848896"/>
                  <a:chOff x="3379205" y="3225907"/>
                  <a:chExt cx="1144902" cy="848896"/>
                </a:xfrm>
                <a:solidFill>
                  <a:srgbClr val="000000"/>
                </a:solidFill>
              </p:grpSpPr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0FE5BD1F-3DBB-4D0F-B7C2-A6C856205704}"/>
                      </a:ext>
                    </a:extLst>
                  </p:cNvPr>
                  <p:cNvSpPr/>
                  <p:nvPr/>
                </p:nvSpPr>
                <p:spPr>
                  <a:xfrm>
                    <a:off x="4142497" y="3416799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7C878142-6A7F-4968-9030-10A90D49D8ED}"/>
                      </a:ext>
                    </a:extLst>
                  </p:cNvPr>
                  <p:cNvSpPr/>
                  <p:nvPr/>
                </p:nvSpPr>
                <p:spPr>
                  <a:xfrm>
                    <a:off x="4142497" y="3798445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AB7183B-31E8-46BE-9509-263D9A2889DC}"/>
                      </a:ext>
                    </a:extLst>
                  </p:cNvPr>
                  <p:cNvSpPr/>
                  <p:nvPr/>
                </p:nvSpPr>
                <p:spPr>
                  <a:xfrm>
                    <a:off x="3379205" y="3607691"/>
                    <a:ext cx="763291" cy="467113"/>
                  </a:xfrm>
                  <a:custGeom>
                    <a:avLst/>
                    <a:gdLst>
                      <a:gd name="connsiteX0" fmla="*/ 763292 w 763291"/>
                      <a:gd name="connsiteY0" fmla="*/ 381646 h 467113"/>
                      <a:gd name="connsiteX1" fmla="*/ 763292 w 763291"/>
                      <a:gd name="connsiteY1" fmla="*/ 467114 h 467113"/>
                      <a:gd name="connsiteX2" fmla="*/ 0 w 763291"/>
                      <a:gd name="connsiteY2" fmla="*/ 85468 h 467113"/>
                      <a:gd name="connsiteX3" fmla="*/ 0 w 763291"/>
                      <a:gd name="connsiteY3" fmla="*/ 0 h 467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291" h="467113">
                        <a:moveTo>
                          <a:pt x="763292" y="381646"/>
                        </a:moveTo>
                        <a:lnTo>
                          <a:pt x="763292" y="467114"/>
                        </a:lnTo>
                        <a:lnTo>
                          <a:pt x="0" y="85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7C6C56F7-5A59-485D-B53D-9BF37CBC12E3}"/>
                      </a:ext>
                    </a:extLst>
                  </p:cNvPr>
                  <p:cNvSpPr/>
                  <p:nvPr/>
                </p:nvSpPr>
                <p:spPr>
                  <a:xfrm>
                    <a:off x="3379205" y="3225907"/>
                    <a:ext cx="1144902" cy="763429"/>
                  </a:xfrm>
                  <a:custGeom>
                    <a:avLst/>
                    <a:gdLst>
                      <a:gd name="connsiteX0" fmla="*/ 763292 w 1144902"/>
                      <a:gd name="connsiteY0" fmla="*/ 0 h 763429"/>
                      <a:gd name="connsiteX1" fmla="*/ 1144903 w 1144902"/>
                      <a:gd name="connsiteY1" fmla="*/ 190892 h 763429"/>
                      <a:gd name="connsiteX2" fmla="*/ 763292 w 1144902"/>
                      <a:gd name="connsiteY2" fmla="*/ 381783 h 763429"/>
                      <a:gd name="connsiteX3" fmla="*/ 1144903 w 1144902"/>
                      <a:gd name="connsiteY3" fmla="*/ 572538 h 763429"/>
                      <a:gd name="connsiteX4" fmla="*/ 763292 w 1144902"/>
                      <a:gd name="connsiteY4" fmla="*/ 763429 h 763429"/>
                      <a:gd name="connsiteX5" fmla="*/ 0 w 1144902"/>
                      <a:gd name="connsiteY5" fmla="*/ 381783 h 76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4902" h="763429">
                        <a:moveTo>
                          <a:pt x="763292" y="0"/>
                        </a:moveTo>
                        <a:lnTo>
                          <a:pt x="1144903" y="190892"/>
                        </a:lnTo>
                        <a:lnTo>
                          <a:pt x="763292" y="381783"/>
                        </a:lnTo>
                        <a:lnTo>
                          <a:pt x="1144903" y="572538"/>
                        </a:lnTo>
                        <a:lnTo>
                          <a:pt x="763292" y="763429"/>
                        </a:lnTo>
                        <a:lnTo>
                          <a:pt x="0" y="38178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00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3379205" y="3072417"/>
                  <a:ext cx="1144902" cy="848862"/>
                  <a:chOff x="3379205" y="3072417"/>
                  <a:chExt cx="1144902" cy="848862"/>
                </a:xfrm>
                <a:solidFill>
                  <a:srgbClr val="000000"/>
                </a:solidFill>
              </p:grpSpPr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A73E9947-93E4-46E5-94FD-FC81A4230A7E}"/>
                      </a:ext>
                    </a:extLst>
                  </p:cNvPr>
                  <p:cNvSpPr/>
                  <p:nvPr/>
                </p:nvSpPr>
                <p:spPr>
                  <a:xfrm>
                    <a:off x="4142497" y="3263308"/>
                    <a:ext cx="381611" cy="276325"/>
                  </a:xfrm>
                  <a:custGeom>
                    <a:avLst/>
                    <a:gdLst>
                      <a:gd name="connsiteX0" fmla="*/ 381611 w 381611"/>
                      <a:gd name="connsiteY0" fmla="*/ 0 h 276325"/>
                      <a:gd name="connsiteX1" fmla="*/ 381611 w 381611"/>
                      <a:gd name="connsiteY1" fmla="*/ 85433 h 276325"/>
                      <a:gd name="connsiteX2" fmla="*/ 0 w 381611"/>
                      <a:gd name="connsiteY2" fmla="*/ 276325 h 276325"/>
                      <a:gd name="connsiteX3" fmla="*/ 0 w 381611"/>
                      <a:gd name="connsiteY3" fmla="*/ 190857 h 27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25">
                        <a:moveTo>
                          <a:pt x="381611" y="0"/>
                        </a:moveTo>
                        <a:lnTo>
                          <a:pt x="381611" y="85433"/>
                        </a:lnTo>
                        <a:lnTo>
                          <a:pt x="0" y="276325"/>
                        </a:lnTo>
                        <a:lnTo>
                          <a:pt x="0" y="190857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E4EBB2D0-D66B-4896-8771-7C4E3CADD76C}"/>
                      </a:ext>
                    </a:extLst>
                  </p:cNvPr>
                  <p:cNvSpPr/>
                  <p:nvPr/>
                </p:nvSpPr>
                <p:spPr>
                  <a:xfrm>
                    <a:off x="4142497" y="3644920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FC845D17-4BEB-4A9D-9164-A0E3FF4ECD5D}"/>
                      </a:ext>
                    </a:extLst>
                  </p:cNvPr>
                  <p:cNvSpPr/>
                  <p:nvPr/>
                </p:nvSpPr>
                <p:spPr>
                  <a:xfrm>
                    <a:off x="3379205" y="3454166"/>
                    <a:ext cx="763291" cy="467113"/>
                  </a:xfrm>
                  <a:custGeom>
                    <a:avLst/>
                    <a:gdLst>
                      <a:gd name="connsiteX0" fmla="*/ 763292 w 763291"/>
                      <a:gd name="connsiteY0" fmla="*/ 381646 h 467113"/>
                      <a:gd name="connsiteX1" fmla="*/ 763292 w 763291"/>
                      <a:gd name="connsiteY1" fmla="*/ 467114 h 467113"/>
                      <a:gd name="connsiteX2" fmla="*/ 0 w 763291"/>
                      <a:gd name="connsiteY2" fmla="*/ 85468 h 467113"/>
                      <a:gd name="connsiteX3" fmla="*/ 0 w 763291"/>
                      <a:gd name="connsiteY3" fmla="*/ 0 h 467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291" h="467113">
                        <a:moveTo>
                          <a:pt x="763292" y="381646"/>
                        </a:moveTo>
                        <a:lnTo>
                          <a:pt x="763292" y="467114"/>
                        </a:lnTo>
                        <a:lnTo>
                          <a:pt x="0" y="85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F0A9D469-3FEB-49AF-936D-845B2CEFF764}"/>
                      </a:ext>
                    </a:extLst>
                  </p:cNvPr>
                  <p:cNvSpPr/>
                  <p:nvPr/>
                </p:nvSpPr>
                <p:spPr>
                  <a:xfrm>
                    <a:off x="3379205" y="3072417"/>
                    <a:ext cx="1144902" cy="763394"/>
                  </a:xfrm>
                  <a:custGeom>
                    <a:avLst/>
                    <a:gdLst>
                      <a:gd name="connsiteX0" fmla="*/ 763292 w 1144902"/>
                      <a:gd name="connsiteY0" fmla="*/ 0 h 763394"/>
                      <a:gd name="connsiteX1" fmla="*/ 1144903 w 1144902"/>
                      <a:gd name="connsiteY1" fmla="*/ 190892 h 763394"/>
                      <a:gd name="connsiteX2" fmla="*/ 763292 w 1144902"/>
                      <a:gd name="connsiteY2" fmla="*/ 381749 h 763394"/>
                      <a:gd name="connsiteX3" fmla="*/ 1144903 w 1144902"/>
                      <a:gd name="connsiteY3" fmla="*/ 572503 h 763394"/>
                      <a:gd name="connsiteX4" fmla="*/ 763292 w 1144902"/>
                      <a:gd name="connsiteY4" fmla="*/ 763395 h 763394"/>
                      <a:gd name="connsiteX5" fmla="*/ 0 w 1144902"/>
                      <a:gd name="connsiteY5" fmla="*/ 381749 h 763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4902" h="763394">
                        <a:moveTo>
                          <a:pt x="763292" y="0"/>
                        </a:moveTo>
                        <a:lnTo>
                          <a:pt x="1144903" y="190892"/>
                        </a:lnTo>
                        <a:lnTo>
                          <a:pt x="763292" y="381749"/>
                        </a:lnTo>
                        <a:lnTo>
                          <a:pt x="1144903" y="572503"/>
                        </a:lnTo>
                        <a:lnTo>
                          <a:pt x="763292" y="763395"/>
                        </a:lnTo>
                        <a:lnTo>
                          <a:pt x="0" y="381749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05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3379205" y="2918891"/>
                  <a:ext cx="1144902" cy="848896"/>
                  <a:chOff x="3379205" y="2918891"/>
                  <a:chExt cx="1144902" cy="848896"/>
                </a:xfrm>
                <a:solidFill>
                  <a:srgbClr val="000000"/>
                </a:solidFill>
              </p:grpSpPr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3A0430D4-9347-4542-A712-F698DE514EBE}"/>
                      </a:ext>
                    </a:extLst>
                  </p:cNvPr>
                  <p:cNvSpPr/>
                  <p:nvPr/>
                </p:nvSpPr>
                <p:spPr>
                  <a:xfrm>
                    <a:off x="4142497" y="3109783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098080D2-30A8-4DF0-8909-5E17F7D6E1D1}"/>
                      </a:ext>
                    </a:extLst>
                  </p:cNvPr>
                  <p:cNvSpPr/>
                  <p:nvPr/>
                </p:nvSpPr>
                <p:spPr>
                  <a:xfrm>
                    <a:off x="4142497" y="3491429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56782CEF-E792-4B05-A47F-515D4E8C6853}"/>
                      </a:ext>
                    </a:extLst>
                  </p:cNvPr>
                  <p:cNvSpPr/>
                  <p:nvPr/>
                </p:nvSpPr>
                <p:spPr>
                  <a:xfrm>
                    <a:off x="3379205" y="3300675"/>
                    <a:ext cx="763291" cy="467113"/>
                  </a:xfrm>
                  <a:custGeom>
                    <a:avLst/>
                    <a:gdLst>
                      <a:gd name="connsiteX0" fmla="*/ 763292 w 763291"/>
                      <a:gd name="connsiteY0" fmla="*/ 381646 h 467113"/>
                      <a:gd name="connsiteX1" fmla="*/ 763292 w 763291"/>
                      <a:gd name="connsiteY1" fmla="*/ 467114 h 467113"/>
                      <a:gd name="connsiteX2" fmla="*/ 0 w 763291"/>
                      <a:gd name="connsiteY2" fmla="*/ 85468 h 467113"/>
                      <a:gd name="connsiteX3" fmla="*/ 0 w 763291"/>
                      <a:gd name="connsiteY3" fmla="*/ 0 h 467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291" h="467113">
                        <a:moveTo>
                          <a:pt x="763292" y="381646"/>
                        </a:moveTo>
                        <a:lnTo>
                          <a:pt x="763292" y="467114"/>
                        </a:lnTo>
                        <a:lnTo>
                          <a:pt x="0" y="85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DC32325C-CCEF-44E1-B707-DD4526168DD3}"/>
                      </a:ext>
                    </a:extLst>
                  </p:cNvPr>
                  <p:cNvSpPr/>
                  <p:nvPr/>
                </p:nvSpPr>
                <p:spPr>
                  <a:xfrm>
                    <a:off x="3379205" y="2918891"/>
                    <a:ext cx="1144902" cy="763429"/>
                  </a:xfrm>
                  <a:custGeom>
                    <a:avLst/>
                    <a:gdLst>
                      <a:gd name="connsiteX0" fmla="*/ 763292 w 1144902"/>
                      <a:gd name="connsiteY0" fmla="*/ 0 h 763429"/>
                      <a:gd name="connsiteX1" fmla="*/ 1144903 w 1144902"/>
                      <a:gd name="connsiteY1" fmla="*/ 190892 h 763429"/>
                      <a:gd name="connsiteX2" fmla="*/ 763292 w 1144902"/>
                      <a:gd name="connsiteY2" fmla="*/ 381783 h 763429"/>
                      <a:gd name="connsiteX3" fmla="*/ 1144903 w 1144902"/>
                      <a:gd name="connsiteY3" fmla="*/ 572538 h 763429"/>
                      <a:gd name="connsiteX4" fmla="*/ 763292 w 1144902"/>
                      <a:gd name="connsiteY4" fmla="*/ 763429 h 763429"/>
                      <a:gd name="connsiteX5" fmla="*/ 0 w 1144902"/>
                      <a:gd name="connsiteY5" fmla="*/ 381783 h 76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4902" h="763429">
                        <a:moveTo>
                          <a:pt x="763292" y="0"/>
                        </a:moveTo>
                        <a:lnTo>
                          <a:pt x="1144903" y="190892"/>
                        </a:lnTo>
                        <a:lnTo>
                          <a:pt x="763292" y="381783"/>
                        </a:lnTo>
                        <a:lnTo>
                          <a:pt x="1144903" y="572538"/>
                        </a:lnTo>
                        <a:lnTo>
                          <a:pt x="763292" y="763429"/>
                        </a:lnTo>
                        <a:lnTo>
                          <a:pt x="0" y="38178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10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3379205" y="2765400"/>
                  <a:ext cx="1144902" cy="848862"/>
                  <a:chOff x="3379205" y="2765400"/>
                  <a:chExt cx="1144902" cy="848862"/>
                </a:xfrm>
                <a:solidFill>
                  <a:srgbClr val="000000"/>
                </a:solidFill>
              </p:grpSpPr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7CAC8464-1BB1-41C3-9D27-6CB81D847B5B}"/>
                      </a:ext>
                    </a:extLst>
                  </p:cNvPr>
                  <p:cNvSpPr/>
                  <p:nvPr/>
                </p:nvSpPr>
                <p:spPr>
                  <a:xfrm>
                    <a:off x="4142497" y="2956292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8926FB20-86FE-444C-AECD-86045CCEF09A}"/>
                      </a:ext>
                    </a:extLst>
                  </p:cNvPr>
                  <p:cNvSpPr/>
                  <p:nvPr/>
                </p:nvSpPr>
                <p:spPr>
                  <a:xfrm>
                    <a:off x="4142497" y="3337938"/>
                    <a:ext cx="381611" cy="276325"/>
                  </a:xfrm>
                  <a:custGeom>
                    <a:avLst/>
                    <a:gdLst>
                      <a:gd name="connsiteX0" fmla="*/ 381611 w 381611"/>
                      <a:gd name="connsiteY0" fmla="*/ 0 h 276325"/>
                      <a:gd name="connsiteX1" fmla="*/ 381611 w 381611"/>
                      <a:gd name="connsiteY1" fmla="*/ 85468 h 276325"/>
                      <a:gd name="connsiteX2" fmla="*/ 0 w 381611"/>
                      <a:gd name="connsiteY2" fmla="*/ 276325 h 276325"/>
                      <a:gd name="connsiteX3" fmla="*/ 0 w 381611"/>
                      <a:gd name="connsiteY3" fmla="*/ 190892 h 27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25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25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DB3A4171-496F-4E0D-9DD9-5DAC0B6C4325}"/>
                      </a:ext>
                    </a:extLst>
                  </p:cNvPr>
                  <p:cNvSpPr/>
                  <p:nvPr/>
                </p:nvSpPr>
                <p:spPr>
                  <a:xfrm>
                    <a:off x="3379205" y="3147184"/>
                    <a:ext cx="763291" cy="467079"/>
                  </a:xfrm>
                  <a:custGeom>
                    <a:avLst/>
                    <a:gdLst>
                      <a:gd name="connsiteX0" fmla="*/ 763292 w 763291"/>
                      <a:gd name="connsiteY0" fmla="*/ 381646 h 467079"/>
                      <a:gd name="connsiteX1" fmla="*/ 763292 w 763291"/>
                      <a:gd name="connsiteY1" fmla="*/ 467079 h 467079"/>
                      <a:gd name="connsiteX2" fmla="*/ 0 w 763291"/>
                      <a:gd name="connsiteY2" fmla="*/ 85468 h 467079"/>
                      <a:gd name="connsiteX3" fmla="*/ 0 w 763291"/>
                      <a:gd name="connsiteY3" fmla="*/ 0 h 467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291" h="467079">
                        <a:moveTo>
                          <a:pt x="763292" y="381646"/>
                        </a:moveTo>
                        <a:lnTo>
                          <a:pt x="763292" y="467079"/>
                        </a:lnTo>
                        <a:lnTo>
                          <a:pt x="0" y="85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FC32A09D-76A2-4B6A-B850-EA382B28A912}"/>
                      </a:ext>
                    </a:extLst>
                  </p:cNvPr>
                  <p:cNvSpPr/>
                  <p:nvPr/>
                </p:nvSpPr>
                <p:spPr>
                  <a:xfrm>
                    <a:off x="3379205" y="2765400"/>
                    <a:ext cx="1144902" cy="763429"/>
                  </a:xfrm>
                  <a:custGeom>
                    <a:avLst/>
                    <a:gdLst>
                      <a:gd name="connsiteX0" fmla="*/ 763292 w 1144902"/>
                      <a:gd name="connsiteY0" fmla="*/ 0 h 763429"/>
                      <a:gd name="connsiteX1" fmla="*/ 1144903 w 1144902"/>
                      <a:gd name="connsiteY1" fmla="*/ 190892 h 763429"/>
                      <a:gd name="connsiteX2" fmla="*/ 763292 w 1144902"/>
                      <a:gd name="connsiteY2" fmla="*/ 381783 h 763429"/>
                      <a:gd name="connsiteX3" fmla="*/ 1144903 w 1144902"/>
                      <a:gd name="connsiteY3" fmla="*/ 572538 h 763429"/>
                      <a:gd name="connsiteX4" fmla="*/ 763292 w 1144902"/>
                      <a:gd name="connsiteY4" fmla="*/ 763429 h 763429"/>
                      <a:gd name="connsiteX5" fmla="*/ 0 w 1144902"/>
                      <a:gd name="connsiteY5" fmla="*/ 381783 h 76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4902" h="763429">
                        <a:moveTo>
                          <a:pt x="763292" y="0"/>
                        </a:moveTo>
                        <a:lnTo>
                          <a:pt x="1144903" y="190892"/>
                        </a:lnTo>
                        <a:lnTo>
                          <a:pt x="763292" y="381783"/>
                        </a:lnTo>
                        <a:lnTo>
                          <a:pt x="1144903" y="572538"/>
                        </a:lnTo>
                        <a:lnTo>
                          <a:pt x="763292" y="763429"/>
                        </a:lnTo>
                        <a:lnTo>
                          <a:pt x="0" y="38178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15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3379205" y="2611875"/>
                  <a:ext cx="1144902" cy="848896"/>
                  <a:chOff x="3379205" y="2611875"/>
                  <a:chExt cx="1144902" cy="848896"/>
                </a:xfrm>
                <a:solidFill>
                  <a:srgbClr val="000000"/>
                </a:solidFill>
              </p:grpSpPr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C5FA9A5D-EE1F-432D-990C-0F41507E14A6}"/>
                      </a:ext>
                    </a:extLst>
                  </p:cNvPr>
                  <p:cNvSpPr/>
                  <p:nvPr/>
                </p:nvSpPr>
                <p:spPr>
                  <a:xfrm>
                    <a:off x="4142497" y="2802767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B41DD1EC-6EF6-4DC7-A606-370A76624AF2}"/>
                      </a:ext>
                    </a:extLst>
                  </p:cNvPr>
                  <p:cNvSpPr/>
                  <p:nvPr/>
                </p:nvSpPr>
                <p:spPr>
                  <a:xfrm>
                    <a:off x="4142497" y="3184412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B0DBF8BA-FB32-4AE2-A8CE-C2D6202A0287}"/>
                      </a:ext>
                    </a:extLst>
                  </p:cNvPr>
                  <p:cNvSpPr/>
                  <p:nvPr/>
                </p:nvSpPr>
                <p:spPr>
                  <a:xfrm>
                    <a:off x="3379205" y="2993658"/>
                    <a:ext cx="763291" cy="467113"/>
                  </a:xfrm>
                  <a:custGeom>
                    <a:avLst/>
                    <a:gdLst>
                      <a:gd name="connsiteX0" fmla="*/ 763292 w 763291"/>
                      <a:gd name="connsiteY0" fmla="*/ 381646 h 467113"/>
                      <a:gd name="connsiteX1" fmla="*/ 763292 w 763291"/>
                      <a:gd name="connsiteY1" fmla="*/ 467114 h 467113"/>
                      <a:gd name="connsiteX2" fmla="*/ 0 w 763291"/>
                      <a:gd name="connsiteY2" fmla="*/ 85468 h 467113"/>
                      <a:gd name="connsiteX3" fmla="*/ 0 w 763291"/>
                      <a:gd name="connsiteY3" fmla="*/ 0 h 467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291" h="467113">
                        <a:moveTo>
                          <a:pt x="763292" y="381646"/>
                        </a:moveTo>
                        <a:lnTo>
                          <a:pt x="763292" y="467114"/>
                        </a:lnTo>
                        <a:lnTo>
                          <a:pt x="0" y="85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93F7F944-5040-4969-8201-9A1F28D09B3B}"/>
                      </a:ext>
                    </a:extLst>
                  </p:cNvPr>
                  <p:cNvSpPr/>
                  <p:nvPr/>
                </p:nvSpPr>
                <p:spPr>
                  <a:xfrm>
                    <a:off x="3379205" y="2611875"/>
                    <a:ext cx="1144902" cy="763429"/>
                  </a:xfrm>
                  <a:custGeom>
                    <a:avLst/>
                    <a:gdLst>
                      <a:gd name="connsiteX0" fmla="*/ 763292 w 1144902"/>
                      <a:gd name="connsiteY0" fmla="*/ 0 h 763429"/>
                      <a:gd name="connsiteX1" fmla="*/ 1144903 w 1144902"/>
                      <a:gd name="connsiteY1" fmla="*/ 190892 h 763429"/>
                      <a:gd name="connsiteX2" fmla="*/ 763292 w 1144902"/>
                      <a:gd name="connsiteY2" fmla="*/ 381783 h 763429"/>
                      <a:gd name="connsiteX3" fmla="*/ 1144903 w 1144902"/>
                      <a:gd name="connsiteY3" fmla="*/ 572537 h 763429"/>
                      <a:gd name="connsiteX4" fmla="*/ 763292 w 1144902"/>
                      <a:gd name="connsiteY4" fmla="*/ 763429 h 763429"/>
                      <a:gd name="connsiteX5" fmla="*/ 0 w 1144902"/>
                      <a:gd name="connsiteY5" fmla="*/ 381783 h 76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4902" h="763429">
                        <a:moveTo>
                          <a:pt x="763292" y="0"/>
                        </a:moveTo>
                        <a:lnTo>
                          <a:pt x="1144903" y="190892"/>
                        </a:lnTo>
                        <a:lnTo>
                          <a:pt x="763292" y="381783"/>
                        </a:lnTo>
                        <a:lnTo>
                          <a:pt x="1144903" y="572537"/>
                        </a:lnTo>
                        <a:lnTo>
                          <a:pt x="763292" y="763429"/>
                        </a:lnTo>
                        <a:lnTo>
                          <a:pt x="0" y="38178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20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3379205" y="2458384"/>
                  <a:ext cx="1144902" cy="848896"/>
                  <a:chOff x="3379205" y="2458384"/>
                  <a:chExt cx="1144902" cy="848896"/>
                </a:xfrm>
                <a:solidFill>
                  <a:srgbClr val="000000"/>
                </a:solidFill>
              </p:grpSpPr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B0711956-D6D7-42BE-8898-6BBE52876B76}"/>
                      </a:ext>
                    </a:extLst>
                  </p:cNvPr>
                  <p:cNvSpPr/>
                  <p:nvPr/>
                </p:nvSpPr>
                <p:spPr>
                  <a:xfrm>
                    <a:off x="4142497" y="2649276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3BB569-B61D-4456-8D0D-BAED21AB4B0F}"/>
                      </a:ext>
                    </a:extLst>
                  </p:cNvPr>
                  <p:cNvSpPr/>
                  <p:nvPr/>
                </p:nvSpPr>
                <p:spPr>
                  <a:xfrm>
                    <a:off x="4142497" y="3030921"/>
                    <a:ext cx="381611" cy="276359"/>
                  </a:xfrm>
                  <a:custGeom>
                    <a:avLst/>
                    <a:gdLst>
                      <a:gd name="connsiteX0" fmla="*/ 381611 w 381611"/>
                      <a:gd name="connsiteY0" fmla="*/ 0 h 276359"/>
                      <a:gd name="connsiteX1" fmla="*/ 381611 w 381611"/>
                      <a:gd name="connsiteY1" fmla="*/ 85468 h 276359"/>
                      <a:gd name="connsiteX2" fmla="*/ 0 w 381611"/>
                      <a:gd name="connsiteY2" fmla="*/ 276359 h 276359"/>
                      <a:gd name="connsiteX3" fmla="*/ 0 w 381611"/>
                      <a:gd name="connsiteY3" fmla="*/ 190892 h 27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11" h="276359">
                        <a:moveTo>
                          <a:pt x="381611" y="0"/>
                        </a:moveTo>
                        <a:lnTo>
                          <a:pt x="381611" y="85468"/>
                        </a:lnTo>
                        <a:lnTo>
                          <a:pt x="0" y="276359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69E2DF24-0F89-40C1-B2F9-F5A0DBDE3B1B}"/>
                      </a:ext>
                    </a:extLst>
                  </p:cNvPr>
                  <p:cNvSpPr/>
                  <p:nvPr/>
                </p:nvSpPr>
                <p:spPr>
                  <a:xfrm>
                    <a:off x="3379205" y="2840167"/>
                    <a:ext cx="763291" cy="467113"/>
                  </a:xfrm>
                  <a:custGeom>
                    <a:avLst/>
                    <a:gdLst>
                      <a:gd name="connsiteX0" fmla="*/ 763292 w 763291"/>
                      <a:gd name="connsiteY0" fmla="*/ 381646 h 467113"/>
                      <a:gd name="connsiteX1" fmla="*/ 763292 w 763291"/>
                      <a:gd name="connsiteY1" fmla="*/ 467114 h 467113"/>
                      <a:gd name="connsiteX2" fmla="*/ 0 w 763291"/>
                      <a:gd name="connsiteY2" fmla="*/ 85468 h 467113"/>
                      <a:gd name="connsiteX3" fmla="*/ 0 w 763291"/>
                      <a:gd name="connsiteY3" fmla="*/ 0 h 467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291" h="467113">
                        <a:moveTo>
                          <a:pt x="763292" y="381646"/>
                        </a:moveTo>
                        <a:lnTo>
                          <a:pt x="763292" y="467114"/>
                        </a:lnTo>
                        <a:lnTo>
                          <a:pt x="0" y="85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0C3A2AFD-5724-4FAF-848A-341C55B019DF}"/>
                      </a:ext>
                    </a:extLst>
                  </p:cNvPr>
                  <p:cNvSpPr/>
                  <p:nvPr/>
                </p:nvSpPr>
                <p:spPr>
                  <a:xfrm>
                    <a:off x="3379205" y="2458384"/>
                    <a:ext cx="1144902" cy="763429"/>
                  </a:xfrm>
                  <a:custGeom>
                    <a:avLst/>
                    <a:gdLst>
                      <a:gd name="connsiteX0" fmla="*/ 763292 w 1144902"/>
                      <a:gd name="connsiteY0" fmla="*/ 0 h 763429"/>
                      <a:gd name="connsiteX1" fmla="*/ 1144903 w 1144902"/>
                      <a:gd name="connsiteY1" fmla="*/ 190892 h 763429"/>
                      <a:gd name="connsiteX2" fmla="*/ 763292 w 1144902"/>
                      <a:gd name="connsiteY2" fmla="*/ 381783 h 763429"/>
                      <a:gd name="connsiteX3" fmla="*/ 1144903 w 1144902"/>
                      <a:gd name="connsiteY3" fmla="*/ 572537 h 763429"/>
                      <a:gd name="connsiteX4" fmla="*/ 763292 w 1144902"/>
                      <a:gd name="connsiteY4" fmla="*/ 763429 h 763429"/>
                      <a:gd name="connsiteX5" fmla="*/ 0 w 1144902"/>
                      <a:gd name="connsiteY5" fmla="*/ 381783 h 76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4902" h="763429">
                        <a:moveTo>
                          <a:pt x="763292" y="0"/>
                        </a:moveTo>
                        <a:lnTo>
                          <a:pt x="1144903" y="190892"/>
                        </a:lnTo>
                        <a:lnTo>
                          <a:pt x="763292" y="381783"/>
                        </a:lnTo>
                        <a:lnTo>
                          <a:pt x="1144903" y="572537"/>
                        </a:lnTo>
                        <a:lnTo>
                          <a:pt x="763292" y="763429"/>
                        </a:lnTo>
                        <a:lnTo>
                          <a:pt x="0" y="38178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325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1933376" y="2156185"/>
              <a:ext cx="1144902" cy="3039437"/>
              <a:chOff x="1933376" y="2156185"/>
              <a:chExt cx="1144902" cy="3039437"/>
            </a:xfrm>
            <a:solidFill>
              <a:srgbClr val="000000"/>
            </a:solidFill>
          </p:grpSpPr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B90E6B5A-8883-4212-BE21-CC6BFBD6423A}"/>
                  </a:ext>
                </a:extLst>
              </p:cNvPr>
              <p:cNvSpPr/>
              <p:nvPr/>
            </p:nvSpPr>
            <p:spPr>
              <a:xfrm>
                <a:off x="1933376" y="2347076"/>
                <a:ext cx="381611" cy="2848545"/>
              </a:xfrm>
              <a:custGeom>
                <a:avLst/>
                <a:gdLst>
                  <a:gd name="connsiteX0" fmla="*/ 381612 w 381611"/>
                  <a:gd name="connsiteY0" fmla="*/ 190892 h 2848545"/>
                  <a:gd name="connsiteX1" fmla="*/ 381612 w 381611"/>
                  <a:gd name="connsiteY1" fmla="*/ 2848546 h 2848545"/>
                  <a:gd name="connsiteX2" fmla="*/ 0 w 381611"/>
                  <a:gd name="connsiteY2" fmla="*/ 2848546 h 2848545"/>
                  <a:gd name="connsiteX3" fmla="*/ 0 w 381611"/>
                  <a:gd name="connsiteY3" fmla="*/ 0 h 284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11" h="2848545">
                    <a:moveTo>
                      <a:pt x="381612" y="190892"/>
                    </a:moveTo>
                    <a:lnTo>
                      <a:pt x="381612" y="2848546"/>
                    </a:lnTo>
                    <a:lnTo>
                      <a:pt x="0" y="2848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CE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EEE133B4-E2C3-4559-BE39-8DAD1F3CAFA2}"/>
                  </a:ext>
                </a:extLst>
              </p:cNvPr>
              <p:cNvSpPr/>
              <p:nvPr/>
            </p:nvSpPr>
            <p:spPr>
              <a:xfrm>
                <a:off x="1933376" y="2728722"/>
                <a:ext cx="381611" cy="2466900"/>
              </a:xfrm>
              <a:custGeom>
                <a:avLst/>
                <a:gdLst>
                  <a:gd name="connsiteX0" fmla="*/ 381612 w 381611"/>
                  <a:gd name="connsiteY0" fmla="*/ 190857 h 2466900"/>
                  <a:gd name="connsiteX1" fmla="*/ 381612 w 381611"/>
                  <a:gd name="connsiteY1" fmla="*/ 2466900 h 2466900"/>
                  <a:gd name="connsiteX2" fmla="*/ 0 w 381611"/>
                  <a:gd name="connsiteY2" fmla="*/ 2466900 h 2466900"/>
                  <a:gd name="connsiteX3" fmla="*/ 0 w 381611"/>
                  <a:gd name="connsiteY3" fmla="*/ 0 h 24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11" h="2466900">
                    <a:moveTo>
                      <a:pt x="381612" y="190857"/>
                    </a:moveTo>
                    <a:lnTo>
                      <a:pt x="381612" y="2466900"/>
                    </a:lnTo>
                    <a:lnTo>
                      <a:pt x="0" y="24669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CFA2B1D0-A89D-46D0-B097-9CD4078E3363}"/>
                  </a:ext>
                </a:extLst>
              </p:cNvPr>
              <p:cNvSpPr/>
              <p:nvPr/>
            </p:nvSpPr>
            <p:spPr>
              <a:xfrm>
                <a:off x="2314987" y="2537968"/>
                <a:ext cx="763291" cy="2657653"/>
              </a:xfrm>
              <a:custGeom>
                <a:avLst/>
                <a:gdLst>
                  <a:gd name="connsiteX0" fmla="*/ 763291 w 763291"/>
                  <a:gd name="connsiteY0" fmla="*/ 0 h 2657653"/>
                  <a:gd name="connsiteX1" fmla="*/ 763291 w 763291"/>
                  <a:gd name="connsiteY1" fmla="*/ 2657654 h 2657653"/>
                  <a:gd name="connsiteX2" fmla="*/ 0 w 763291"/>
                  <a:gd name="connsiteY2" fmla="*/ 2657654 h 2657653"/>
                  <a:gd name="connsiteX3" fmla="*/ 0 w 763291"/>
                  <a:gd name="connsiteY3" fmla="*/ 381611 h 265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291" h="2657653">
                    <a:moveTo>
                      <a:pt x="763291" y="0"/>
                    </a:moveTo>
                    <a:lnTo>
                      <a:pt x="763291" y="2657654"/>
                    </a:lnTo>
                    <a:lnTo>
                      <a:pt x="0" y="2657654"/>
                    </a:lnTo>
                    <a:lnTo>
                      <a:pt x="0" y="381611"/>
                    </a:lnTo>
                    <a:close/>
                  </a:path>
                </a:pathLst>
              </a:custGeom>
              <a:solidFill>
                <a:srgbClr val="BECE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E861B297-8160-4B0C-8720-019F6902B642}"/>
                  </a:ext>
                </a:extLst>
              </p:cNvPr>
              <p:cNvSpPr/>
              <p:nvPr/>
            </p:nvSpPr>
            <p:spPr>
              <a:xfrm>
                <a:off x="2402244" y="2812160"/>
                <a:ext cx="333475" cy="2050778"/>
              </a:xfrm>
              <a:custGeom>
                <a:avLst/>
                <a:gdLst>
                  <a:gd name="connsiteX0" fmla="*/ 0 w 333475"/>
                  <a:gd name="connsiteY0" fmla="*/ 1062498 h 2050778"/>
                  <a:gd name="connsiteX1" fmla="*/ 55258 w 333475"/>
                  <a:gd name="connsiteY1" fmla="*/ 1034868 h 2050778"/>
                  <a:gd name="connsiteX2" fmla="*/ 55258 w 333475"/>
                  <a:gd name="connsiteY2" fmla="*/ 979610 h 2050778"/>
                  <a:gd name="connsiteX3" fmla="*/ 0 w 333475"/>
                  <a:gd name="connsiteY3" fmla="*/ 1007239 h 2050778"/>
                  <a:gd name="connsiteX4" fmla="*/ 0 w 333475"/>
                  <a:gd name="connsiteY4" fmla="*/ 1062498 h 2050778"/>
                  <a:gd name="connsiteX5" fmla="*/ 185490 w 333475"/>
                  <a:gd name="connsiteY5" fmla="*/ 969735 h 2050778"/>
                  <a:gd name="connsiteX6" fmla="*/ 240748 w 333475"/>
                  <a:gd name="connsiteY6" fmla="*/ 942106 h 2050778"/>
                  <a:gd name="connsiteX7" fmla="*/ 240748 w 333475"/>
                  <a:gd name="connsiteY7" fmla="*/ 886848 h 2050778"/>
                  <a:gd name="connsiteX8" fmla="*/ 185490 w 333475"/>
                  <a:gd name="connsiteY8" fmla="*/ 914477 h 2050778"/>
                  <a:gd name="connsiteX9" fmla="*/ 185490 w 333475"/>
                  <a:gd name="connsiteY9" fmla="*/ 969735 h 2050778"/>
                  <a:gd name="connsiteX10" fmla="*/ 0 w 333475"/>
                  <a:gd name="connsiteY10" fmla="*/ 922425 h 2050778"/>
                  <a:gd name="connsiteX11" fmla="*/ 55258 w 333475"/>
                  <a:gd name="connsiteY11" fmla="*/ 894796 h 2050778"/>
                  <a:gd name="connsiteX12" fmla="*/ 55258 w 333475"/>
                  <a:gd name="connsiteY12" fmla="*/ 839538 h 2050778"/>
                  <a:gd name="connsiteX13" fmla="*/ 0 w 333475"/>
                  <a:gd name="connsiteY13" fmla="*/ 867167 h 2050778"/>
                  <a:gd name="connsiteX14" fmla="*/ 0 w 333475"/>
                  <a:gd name="connsiteY14" fmla="*/ 922425 h 2050778"/>
                  <a:gd name="connsiteX15" fmla="*/ 185490 w 333475"/>
                  <a:gd name="connsiteY15" fmla="*/ 689591 h 2050778"/>
                  <a:gd name="connsiteX16" fmla="*/ 240748 w 333475"/>
                  <a:gd name="connsiteY16" fmla="*/ 661962 h 2050778"/>
                  <a:gd name="connsiteX17" fmla="*/ 240748 w 333475"/>
                  <a:gd name="connsiteY17" fmla="*/ 606704 h 2050778"/>
                  <a:gd name="connsiteX18" fmla="*/ 185490 w 333475"/>
                  <a:gd name="connsiteY18" fmla="*/ 634333 h 2050778"/>
                  <a:gd name="connsiteX19" fmla="*/ 185490 w 333475"/>
                  <a:gd name="connsiteY19" fmla="*/ 689591 h 2050778"/>
                  <a:gd name="connsiteX20" fmla="*/ 185490 w 333475"/>
                  <a:gd name="connsiteY20" fmla="*/ 549519 h 2050778"/>
                  <a:gd name="connsiteX21" fmla="*/ 240748 w 333475"/>
                  <a:gd name="connsiteY21" fmla="*/ 521890 h 2050778"/>
                  <a:gd name="connsiteX22" fmla="*/ 240748 w 333475"/>
                  <a:gd name="connsiteY22" fmla="*/ 466632 h 2050778"/>
                  <a:gd name="connsiteX23" fmla="*/ 185490 w 333475"/>
                  <a:gd name="connsiteY23" fmla="*/ 494261 h 2050778"/>
                  <a:gd name="connsiteX24" fmla="*/ 185490 w 333475"/>
                  <a:gd name="connsiteY24" fmla="*/ 549519 h 2050778"/>
                  <a:gd name="connsiteX25" fmla="*/ 0 w 333475"/>
                  <a:gd name="connsiteY25" fmla="*/ 782353 h 2050778"/>
                  <a:gd name="connsiteX26" fmla="*/ 55258 w 333475"/>
                  <a:gd name="connsiteY26" fmla="*/ 754724 h 2050778"/>
                  <a:gd name="connsiteX27" fmla="*/ 55258 w 333475"/>
                  <a:gd name="connsiteY27" fmla="*/ 699466 h 2050778"/>
                  <a:gd name="connsiteX28" fmla="*/ 0 w 333475"/>
                  <a:gd name="connsiteY28" fmla="*/ 727095 h 2050778"/>
                  <a:gd name="connsiteX29" fmla="*/ 0 w 333475"/>
                  <a:gd name="connsiteY29" fmla="*/ 782353 h 2050778"/>
                  <a:gd name="connsiteX30" fmla="*/ 185490 w 333475"/>
                  <a:gd name="connsiteY30" fmla="*/ 829663 h 2050778"/>
                  <a:gd name="connsiteX31" fmla="*/ 240748 w 333475"/>
                  <a:gd name="connsiteY31" fmla="*/ 802034 h 2050778"/>
                  <a:gd name="connsiteX32" fmla="*/ 240748 w 333475"/>
                  <a:gd name="connsiteY32" fmla="*/ 746776 h 2050778"/>
                  <a:gd name="connsiteX33" fmla="*/ 185490 w 333475"/>
                  <a:gd name="connsiteY33" fmla="*/ 774405 h 2050778"/>
                  <a:gd name="connsiteX34" fmla="*/ 185490 w 333475"/>
                  <a:gd name="connsiteY34" fmla="*/ 829663 h 2050778"/>
                  <a:gd name="connsiteX35" fmla="*/ 0 w 333475"/>
                  <a:gd name="connsiteY35" fmla="*/ 362103 h 2050778"/>
                  <a:gd name="connsiteX36" fmla="*/ 55258 w 333475"/>
                  <a:gd name="connsiteY36" fmla="*/ 334473 h 2050778"/>
                  <a:gd name="connsiteX37" fmla="*/ 55258 w 333475"/>
                  <a:gd name="connsiteY37" fmla="*/ 279215 h 2050778"/>
                  <a:gd name="connsiteX38" fmla="*/ 0 w 333475"/>
                  <a:gd name="connsiteY38" fmla="*/ 306844 h 2050778"/>
                  <a:gd name="connsiteX39" fmla="*/ 0 w 333475"/>
                  <a:gd name="connsiteY39" fmla="*/ 362103 h 2050778"/>
                  <a:gd name="connsiteX40" fmla="*/ 92762 w 333475"/>
                  <a:gd name="connsiteY40" fmla="*/ 315721 h 2050778"/>
                  <a:gd name="connsiteX41" fmla="*/ 148020 w 333475"/>
                  <a:gd name="connsiteY41" fmla="*/ 288092 h 2050778"/>
                  <a:gd name="connsiteX42" fmla="*/ 148020 w 333475"/>
                  <a:gd name="connsiteY42" fmla="*/ 232834 h 2050778"/>
                  <a:gd name="connsiteX43" fmla="*/ 92762 w 333475"/>
                  <a:gd name="connsiteY43" fmla="*/ 260463 h 2050778"/>
                  <a:gd name="connsiteX44" fmla="*/ 92762 w 333475"/>
                  <a:gd name="connsiteY44" fmla="*/ 315721 h 2050778"/>
                  <a:gd name="connsiteX45" fmla="*/ 92762 w 333475"/>
                  <a:gd name="connsiteY45" fmla="*/ 455794 h 2050778"/>
                  <a:gd name="connsiteX46" fmla="*/ 148020 w 333475"/>
                  <a:gd name="connsiteY46" fmla="*/ 428164 h 2050778"/>
                  <a:gd name="connsiteX47" fmla="*/ 148020 w 333475"/>
                  <a:gd name="connsiteY47" fmla="*/ 372906 h 2050778"/>
                  <a:gd name="connsiteX48" fmla="*/ 92762 w 333475"/>
                  <a:gd name="connsiteY48" fmla="*/ 400536 h 2050778"/>
                  <a:gd name="connsiteX49" fmla="*/ 92762 w 333475"/>
                  <a:gd name="connsiteY49" fmla="*/ 455794 h 2050778"/>
                  <a:gd name="connsiteX50" fmla="*/ 92762 w 333475"/>
                  <a:gd name="connsiteY50" fmla="*/ 175649 h 2050778"/>
                  <a:gd name="connsiteX51" fmla="*/ 148020 w 333475"/>
                  <a:gd name="connsiteY51" fmla="*/ 148020 h 2050778"/>
                  <a:gd name="connsiteX52" fmla="*/ 148020 w 333475"/>
                  <a:gd name="connsiteY52" fmla="*/ 92762 h 2050778"/>
                  <a:gd name="connsiteX53" fmla="*/ 92762 w 333475"/>
                  <a:gd name="connsiteY53" fmla="*/ 120391 h 2050778"/>
                  <a:gd name="connsiteX54" fmla="*/ 92762 w 333475"/>
                  <a:gd name="connsiteY54" fmla="*/ 175649 h 2050778"/>
                  <a:gd name="connsiteX55" fmla="*/ 185490 w 333475"/>
                  <a:gd name="connsiteY55" fmla="*/ 409413 h 2050778"/>
                  <a:gd name="connsiteX56" fmla="*/ 240748 w 333475"/>
                  <a:gd name="connsiteY56" fmla="*/ 381783 h 2050778"/>
                  <a:gd name="connsiteX57" fmla="*/ 240748 w 333475"/>
                  <a:gd name="connsiteY57" fmla="*/ 326525 h 2050778"/>
                  <a:gd name="connsiteX58" fmla="*/ 185490 w 333475"/>
                  <a:gd name="connsiteY58" fmla="*/ 354155 h 2050778"/>
                  <a:gd name="connsiteX59" fmla="*/ 185490 w 333475"/>
                  <a:gd name="connsiteY59" fmla="*/ 409413 h 2050778"/>
                  <a:gd name="connsiteX60" fmla="*/ 0 w 333475"/>
                  <a:gd name="connsiteY60" fmla="*/ 221996 h 2050778"/>
                  <a:gd name="connsiteX61" fmla="*/ 55258 w 333475"/>
                  <a:gd name="connsiteY61" fmla="*/ 194367 h 2050778"/>
                  <a:gd name="connsiteX62" fmla="*/ 55258 w 333475"/>
                  <a:gd name="connsiteY62" fmla="*/ 139109 h 2050778"/>
                  <a:gd name="connsiteX63" fmla="*/ 0 w 333475"/>
                  <a:gd name="connsiteY63" fmla="*/ 166738 h 2050778"/>
                  <a:gd name="connsiteX64" fmla="*/ 0 w 333475"/>
                  <a:gd name="connsiteY64" fmla="*/ 221996 h 2050778"/>
                  <a:gd name="connsiteX65" fmla="*/ 0 w 333475"/>
                  <a:gd name="connsiteY65" fmla="*/ 502175 h 2050778"/>
                  <a:gd name="connsiteX66" fmla="*/ 55258 w 333475"/>
                  <a:gd name="connsiteY66" fmla="*/ 474546 h 2050778"/>
                  <a:gd name="connsiteX67" fmla="*/ 55258 w 333475"/>
                  <a:gd name="connsiteY67" fmla="*/ 419288 h 2050778"/>
                  <a:gd name="connsiteX68" fmla="*/ 0 w 333475"/>
                  <a:gd name="connsiteY68" fmla="*/ 446916 h 2050778"/>
                  <a:gd name="connsiteX69" fmla="*/ 0 w 333475"/>
                  <a:gd name="connsiteY69" fmla="*/ 502175 h 2050778"/>
                  <a:gd name="connsiteX70" fmla="*/ 0 w 333475"/>
                  <a:gd name="connsiteY70" fmla="*/ 642247 h 2050778"/>
                  <a:gd name="connsiteX71" fmla="*/ 55258 w 333475"/>
                  <a:gd name="connsiteY71" fmla="*/ 614618 h 2050778"/>
                  <a:gd name="connsiteX72" fmla="*/ 55258 w 333475"/>
                  <a:gd name="connsiteY72" fmla="*/ 559360 h 2050778"/>
                  <a:gd name="connsiteX73" fmla="*/ 0 w 333475"/>
                  <a:gd name="connsiteY73" fmla="*/ 586989 h 2050778"/>
                  <a:gd name="connsiteX74" fmla="*/ 0 w 333475"/>
                  <a:gd name="connsiteY74" fmla="*/ 642247 h 2050778"/>
                  <a:gd name="connsiteX75" fmla="*/ 185490 w 333475"/>
                  <a:gd name="connsiteY75" fmla="*/ 269340 h 2050778"/>
                  <a:gd name="connsiteX76" fmla="*/ 240748 w 333475"/>
                  <a:gd name="connsiteY76" fmla="*/ 241711 h 2050778"/>
                  <a:gd name="connsiteX77" fmla="*/ 240748 w 333475"/>
                  <a:gd name="connsiteY77" fmla="*/ 186453 h 2050778"/>
                  <a:gd name="connsiteX78" fmla="*/ 185490 w 333475"/>
                  <a:gd name="connsiteY78" fmla="*/ 214082 h 2050778"/>
                  <a:gd name="connsiteX79" fmla="*/ 185490 w 333475"/>
                  <a:gd name="connsiteY79" fmla="*/ 269340 h 2050778"/>
                  <a:gd name="connsiteX80" fmla="*/ 278217 w 333475"/>
                  <a:gd name="connsiteY80" fmla="*/ 643210 h 2050778"/>
                  <a:gd name="connsiteX81" fmla="*/ 333476 w 333475"/>
                  <a:gd name="connsiteY81" fmla="*/ 615581 h 2050778"/>
                  <a:gd name="connsiteX82" fmla="*/ 333476 w 333475"/>
                  <a:gd name="connsiteY82" fmla="*/ 560323 h 2050778"/>
                  <a:gd name="connsiteX83" fmla="*/ 278217 w 333475"/>
                  <a:gd name="connsiteY83" fmla="*/ 587952 h 2050778"/>
                  <a:gd name="connsiteX84" fmla="*/ 278217 w 333475"/>
                  <a:gd name="connsiteY84" fmla="*/ 643210 h 2050778"/>
                  <a:gd name="connsiteX85" fmla="*/ 278217 w 333475"/>
                  <a:gd name="connsiteY85" fmla="*/ 783282 h 2050778"/>
                  <a:gd name="connsiteX86" fmla="*/ 333476 w 333475"/>
                  <a:gd name="connsiteY86" fmla="*/ 755653 h 2050778"/>
                  <a:gd name="connsiteX87" fmla="*/ 333476 w 333475"/>
                  <a:gd name="connsiteY87" fmla="*/ 700395 h 2050778"/>
                  <a:gd name="connsiteX88" fmla="*/ 278217 w 333475"/>
                  <a:gd name="connsiteY88" fmla="*/ 728024 h 2050778"/>
                  <a:gd name="connsiteX89" fmla="*/ 278217 w 333475"/>
                  <a:gd name="connsiteY89" fmla="*/ 783282 h 2050778"/>
                  <a:gd name="connsiteX90" fmla="*/ 278217 w 333475"/>
                  <a:gd name="connsiteY90" fmla="*/ 923389 h 2050778"/>
                  <a:gd name="connsiteX91" fmla="*/ 333476 w 333475"/>
                  <a:gd name="connsiteY91" fmla="*/ 895760 h 2050778"/>
                  <a:gd name="connsiteX92" fmla="*/ 333476 w 333475"/>
                  <a:gd name="connsiteY92" fmla="*/ 840502 h 2050778"/>
                  <a:gd name="connsiteX93" fmla="*/ 278217 w 333475"/>
                  <a:gd name="connsiteY93" fmla="*/ 868131 h 2050778"/>
                  <a:gd name="connsiteX94" fmla="*/ 278217 w 333475"/>
                  <a:gd name="connsiteY94" fmla="*/ 923389 h 2050778"/>
                  <a:gd name="connsiteX95" fmla="*/ 278217 w 333475"/>
                  <a:gd name="connsiteY95" fmla="*/ 222959 h 2050778"/>
                  <a:gd name="connsiteX96" fmla="*/ 333476 w 333475"/>
                  <a:gd name="connsiteY96" fmla="*/ 195330 h 2050778"/>
                  <a:gd name="connsiteX97" fmla="*/ 333476 w 333475"/>
                  <a:gd name="connsiteY97" fmla="*/ 140072 h 2050778"/>
                  <a:gd name="connsiteX98" fmla="*/ 278217 w 333475"/>
                  <a:gd name="connsiteY98" fmla="*/ 167701 h 2050778"/>
                  <a:gd name="connsiteX99" fmla="*/ 278217 w 333475"/>
                  <a:gd name="connsiteY99" fmla="*/ 222959 h 2050778"/>
                  <a:gd name="connsiteX100" fmla="*/ 92762 w 333475"/>
                  <a:gd name="connsiteY100" fmla="*/ 595866 h 2050778"/>
                  <a:gd name="connsiteX101" fmla="*/ 148020 w 333475"/>
                  <a:gd name="connsiteY101" fmla="*/ 568237 h 2050778"/>
                  <a:gd name="connsiteX102" fmla="*/ 148020 w 333475"/>
                  <a:gd name="connsiteY102" fmla="*/ 512979 h 2050778"/>
                  <a:gd name="connsiteX103" fmla="*/ 92762 w 333475"/>
                  <a:gd name="connsiteY103" fmla="*/ 540608 h 2050778"/>
                  <a:gd name="connsiteX104" fmla="*/ 92762 w 333475"/>
                  <a:gd name="connsiteY104" fmla="*/ 595866 h 2050778"/>
                  <a:gd name="connsiteX105" fmla="*/ 278217 w 333475"/>
                  <a:gd name="connsiteY105" fmla="*/ 363031 h 2050778"/>
                  <a:gd name="connsiteX106" fmla="*/ 333476 w 333475"/>
                  <a:gd name="connsiteY106" fmla="*/ 335403 h 2050778"/>
                  <a:gd name="connsiteX107" fmla="*/ 333476 w 333475"/>
                  <a:gd name="connsiteY107" fmla="*/ 280179 h 2050778"/>
                  <a:gd name="connsiteX108" fmla="*/ 278217 w 333475"/>
                  <a:gd name="connsiteY108" fmla="*/ 307808 h 2050778"/>
                  <a:gd name="connsiteX109" fmla="*/ 278217 w 333475"/>
                  <a:gd name="connsiteY109" fmla="*/ 363031 h 2050778"/>
                  <a:gd name="connsiteX110" fmla="*/ 278217 w 333475"/>
                  <a:gd name="connsiteY110" fmla="*/ 503138 h 2050778"/>
                  <a:gd name="connsiteX111" fmla="*/ 333476 w 333475"/>
                  <a:gd name="connsiteY111" fmla="*/ 475509 h 2050778"/>
                  <a:gd name="connsiteX112" fmla="*/ 333476 w 333475"/>
                  <a:gd name="connsiteY112" fmla="*/ 420251 h 2050778"/>
                  <a:gd name="connsiteX113" fmla="*/ 278217 w 333475"/>
                  <a:gd name="connsiteY113" fmla="*/ 447880 h 2050778"/>
                  <a:gd name="connsiteX114" fmla="*/ 278217 w 333475"/>
                  <a:gd name="connsiteY114" fmla="*/ 503138 h 2050778"/>
                  <a:gd name="connsiteX115" fmla="*/ 278217 w 333475"/>
                  <a:gd name="connsiteY115" fmla="*/ 27629 h 2050778"/>
                  <a:gd name="connsiteX116" fmla="*/ 278217 w 333475"/>
                  <a:gd name="connsiteY116" fmla="*/ 82887 h 2050778"/>
                  <a:gd name="connsiteX117" fmla="*/ 333476 w 333475"/>
                  <a:gd name="connsiteY117" fmla="*/ 55258 h 2050778"/>
                  <a:gd name="connsiteX118" fmla="*/ 333476 w 333475"/>
                  <a:gd name="connsiteY118" fmla="*/ 0 h 2050778"/>
                  <a:gd name="connsiteX119" fmla="*/ 278217 w 333475"/>
                  <a:gd name="connsiteY119" fmla="*/ 27629 h 2050778"/>
                  <a:gd name="connsiteX120" fmla="*/ 92762 w 333475"/>
                  <a:gd name="connsiteY120" fmla="*/ 876044 h 2050778"/>
                  <a:gd name="connsiteX121" fmla="*/ 148020 w 333475"/>
                  <a:gd name="connsiteY121" fmla="*/ 848415 h 2050778"/>
                  <a:gd name="connsiteX122" fmla="*/ 148020 w 333475"/>
                  <a:gd name="connsiteY122" fmla="*/ 793192 h 2050778"/>
                  <a:gd name="connsiteX123" fmla="*/ 92762 w 333475"/>
                  <a:gd name="connsiteY123" fmla="*/ 820821 h 2050778"/>
                  <a:gd name="connsiteX124" fmla="*/ 92762 w 333475"/>
                  <a:gd name="connsiteY124" fmla="*/ 876044 h 2050778"/>
                  <a:gd name="connsiteX125" fmla="*/ 92762 w 333475"/>
                  <a:gd name="connsiteY125" fmla="*/ 735972 h 2050778"/>
                  <a:gd name="connsiteX126" fmla="*/ 148020 w 333475"/>
                  <a:gd name="connsiteY126" fmla="*/ 708343 h 2050778"/>
                  <a:gd name="connsiteX127" fmla="*/ 148020 w 333475"/>
                  <a:gd name="connsiteY127" fmla="*/ 653085 h 2050778"/>
                  <a:gd name="connsiteX128" fmla="*/ 92762 w 333475"/>
                  <a:gd name="connsiteY128" fmla="*/ 680714 h 2050778"/>
                  <a:gd name="connsiteX129" fmla="*/ 92762 w 333475"/>
                  <a:gd name="connsiteY129" fmla="*/ 735972 h 2050778"/>
                  <a:gd name="connsiteX130" fmla="*/ 92762 w 333475"/>
                  <a:gd name="connsiteY130" fmla="*/ 1016116 h 2050778"/>
                  <a:gd name="connsiteX131" fmla="*/ 148020 w 333475"/>
                  <a:gd name="connsiteY131" fmla="*/ 988487 h 2050778"/>
                  <a:gd name="connsiteX132" fmla="*/ 148020 w 333475"/>
                  <a:gd name="connsiteY132" fmla="*/ 933229 h 2050778"/>
                  <a:gd name="connsiteX133" fmla="*/ 92762 w 333475"/>
                  <a:gd name="connsiteY133" fmla="*/ 960858 h 2050778"/>
                  <a:gd name="connsiteX134" fmla="*/ 92762 w 333475"/>
                  <a:gd name="connsiteY134" fmla="*/ 1016116 h 2050778"/>
                  <a:gd name="connsiteX135" fmla="*/ 185490 w 333475"/>
                  <a:gd name="connsiteY135" fmla="*/ 129268 h 2050778"/>
                  <a:gd name="connsiteX136" fmla="*/ 240748 w 333475"/>
                  <a:gd name="connsiteY136" fmla="*/ 101639 h 2050778"/>
                  <a:gd name="connsiteX137" fmla="*/ 240748 w 333475"/>
                  <a:gd name="connsiteY137" fmla="*/ 46381 h 2050778"/>
                  <a:gd name="connsiteX138" fmla="*/ 185490 w 333475"/>
                  <a:gd name="connsiteY138" fmla="*/ 74010 h 2050778"/>
                  <a:gd name="connsiteX139" fmla="*/ 185490 w 333475"/>
                  <a:gd name="connsiteY139" fmla="*/ 129268 h 2050778"/>
                  <a:gd name="connsiteX140" fmla="*/ 92762 w 333475"/>
                  <a:gd name="connsiteY140" fmla="*/ 2004397 h 2050778"/>
                  <a:gd name="connsiteX141" fmla="*/ 148020 w 333475"/>
                  <a:gd name="connsiteY141" fmla="*/ 1976768 h 2050778"/>
                  <a:gd name="connsiteX142" fmla="*/ 148020 w 333475"/>
                  <a:gd name="connsiteY142" fmla="*/ 1921510 h 2050778"/>
                  <a:gd name="connsiteX143" fmla="*/ 92762 w 333475"/>
                  <a:gd name="connsiteY143" fmla="*/ 1949139 h 2050778"/>
                  <a:gd name="connsiteX144" fmla="*/ 92762 w 333475"/>
                  <a:gd name="connsiteY144" fmla="*/ 2004397 h 2050778"/>
                  <a:gd name="connsiteX145" fmla="*/ 92762 w 333475"/>
                  <a:gd name="connsiteY145" fmla="*/ 1584147 h 2050778"/>
                  <a:gd name="connsiteX146" fmla="*/ 148020 w 333475"/>
                  <a:gd name="connsiteY146" fmla="*/ 1556517 h 2050778"/>
                  <a:gd name="connsiteX147" fmla="*/ 148020 w 333475"/>
                  <a:gd name="connsiteY147" fmla="*/ 1501260 h 2050778"/>
                  <a:gd name="connsiteX148" fmla="*/ 92762 w 333475"/>
                  <a:gd name="connsiteY148" fmla="*/ 1528888 h 2050778"/>
                  <a:gd name="connsiteX149" fmla="*/ 92762 w 333475"/>
                  <a:gd name="connsiteY149" fmla="*/ 1584147 h 2050778"/>
                  <a:gd name="connsiteX150" fmla="*/ 92762 w 333475"/>
                  <a:gd name="connsiteY150" fmla="*/ 1864291 h 2050778"/>
                  <a:gd name="connsiteX151" fmla="*/ 148020 w 333475"/>
                  <a:gd name="connsiteY151" fmla="*/ 1836662 h 2050778"/>
                  <a:gd name="connsiteX152" fmla="*/ 148020 w 333475"/>
                  <a:gd name="connsiteY152" fmla="*/ 1781404 h 2050778"/>
                  <a:gd name="connsiteX153" fmla="*/ 92762 w 333475"/>
                  <a:gd name="connsiteY153" fmla="*/ 1809033 h 2050778"/>
                  <a:gd name="connsiteX154" fmla="*/ 92762 w 333475"/>
                  <a:gd name="connsiteY154" fmla="*/ 1864291 h 2050778"/>
                  <a:gd name="connsiteX155" fmla="*/ 92762 w 333475"/>
                  <a:gd name="connsiteY155" fmla="*/ 1724219 h 2050778"/>
                  <a:gd name="connsiteX156" fmla="*/ 148020 w 333475"/>
                  <a:gd name="connsiteY156" fmla="*/ 1696590 h 2050778"/>
                  <a:gd name="connsiteX157" fmla="*/ 148020 w 333475"/>
                  <a:gd name="connsiteY157" fmla="*/ 1641332 h 2050778"/>
                  <a:gd name="connsiteX158" fmla="*/ 92762 w 333475"/>
                  <a:gd name="connsiteY158" fmla="*/ 1668961 h 2050778"/>
                  <a:gd name="connsiteX159" fmla="*/ 92762 w 333475"/>
                  <a:gd name="connsiteY159" fmla="*/ 1724219 h 2050778"/>
                  <a:gd name="connsiteX160" fmla="*/ 0 w 333475"/>
                  <a:gd name="connsiteY160" fmla="*/ 1770600 h 2050778"/>
                  <a:gd name="connsiteX161" fmla="*/ 55258 w 333475"/>
                  <a:gd name="connsiteY161" fmla="*/ 1742971 h 2050778"/>
                  <a:gd name="connsiteX162" fmla="*/ 55258 w 333475"/>
                  <a:gd name="connsiteY162" fmla="*/ 1687713 h 2050778"/>
                  <a:gd name="connsiteX163" fmla="*/ 0 w 333475"/>
                  <a:gd name="connsiteY163" fmla="*/ 1715342 h 2050778"/>
                  <a:gd name="connsiteX164" fmla="*/ 0 w 333475"/>
                  <a:gd name="connsiteY164" fmla="*/ 1770600 h 2050778"/>
                  <a:gd name="connsiteX165" fmla="*/ 0 w 333475"/>
                  <a:gd name="connsiteY165" fmla="*/ 2050778 h 2050778"/>
                  <a:gd name="connsiteX166" fmla="*/ 55258 w 333475"/>
                  <a:gd name="connsiteY166" fmla="*/ 2023149 h 2050778"/>
                  <a:gd name="connsiteX167" fmla="*/ 55258 w 333475"/>
                  <a:gd name="connsiteY167" fmla="*/ 1967891 h 2050778"/>
                  <a:gd name="connsiteX168" fmla="*/ 0 w 333475"/>
                  <a:gd name="connsiteY168" fmla="*/ 1995520 h 2050778"/>
                  <a:gd name="connsiteX169" fmla="*/ 0 w 333475"/>
                  <a:gd name="connsiteY169" fmla="*/ 2050778 h 2050778"/>
                  <a:gd name="connsiteX170" fmla="*/ 0 w 333475"/>
                  <a:gd name="connsiteY170" fmla="*/ 1210277 h 2050778"/>
                  <a:gd name="connsiteX171" fmla="*/ 55258 w 333475"/>
                  <a:gd name="connsiteY171" fmla="*/ 1182648 h 2050778"/>
                  <a:gd name="connsiteX172" fmla="*/ 55258 w 333475"/>
                  <a:gd name="connsiteY172" fmla="*/ 1127390 h 2050778"/>
                  <a:gd name="connsiteX173" fmla="*/ 0 w 333475"/>
                  <a:gd name="connsiteY173" fmla="*/ 1155019 h 2050778"/>
                  <a:gd name="connsiteX174" fmla="*/ 0 w 333475"/>
                  <a:gd name="connsiteY174" fmla="*/ 1210277 h 2050778"/>
                  <a:gd name="connsiteX175" fmla="*/ 0 w 333475"/>
                  <a:gd name="connsiteY175" fmla="*/ 1630528 h 2050778"/>
                  <a:gd name="connsiteX176" fmla="*/ 55258 w 333475"/>
                  <a:gd name="connsiteY176" fmla="*/ 1602898 h 2050778"/>
                  <a:gd name="connsiteX177" fmla="*/ 55258 w 333475"/>
                  <a:gd name="connsiteY177" fmla="*/ 1547641 h 2050778"/>
                  <a:gd name="connsiteX178" fmla="*/ 0 w 333475"/>
                  <a:gd name="connsiteY178" fmla="*/ 1575270 h 2050778"/>
                  <a:gd name="connsiteX179" fmla="*/ 0 w 333475"/>
                  <a:gd name="connsiteY179" fmla="*/ 1630528 h 2050778"/>
                  <a:gd name="connsiteX180" fmla="*/ 0 w 333475"/>
                  <a:gd name="connsiteY180" fmla="*/ 1350349 h 2050778"/>
                  <a:gd name="connsiteX181" fmla="*/ 55258 w 333475"/>
                  <a:gd name="connsiteY181" fmla="*/ 1322720 h 2050778"/>
                  <a:gd name="connsiteX182" fmla="*/ 55258 w 333475"/>
                  <a:gd name="connsiteY182" fmla="*/ 1267462 h 2050778"/>
                  <a:gd name="connsiteX183" fmla="*/ 0 w 333475"/>
                  <a:gd name="connsiteY183" fmla="*/ 1295091 h 2050778"/>
                  <a:gd name="connsiteX184" fmla="*/ 0 w 333475"/>
                  <a:gd name="connsiteY184" fmla="*/ 1350349 h 2050778"/>
                  <a:gd name="connsiteX185" fmla="*/ 0 w 333475"/>
                  <a:gd name="connsiteY185" fmla="*/ 1490421 h 2050778"/>
                  <a:gd name="connsiteX186" fmla="*/ 55258 w 333475"/>
                  <a:gd name="connsiteY186" fmla="*/ 1462792 h 2050778"/>
                  <a:gd name="connsiteX187" fmla="*/ 55258 w 333475"/>
                  <a:gd name="connsiteY187" fmla="*/ 1407534 h 2050778"/>
                  <a:gd name="connsiteX188" fmla="*/ 0 w 333475"/>
                  <a:gd name="connsiteY188" fmla="*/ 1435163 h 2050778"/>
                  <a:gd name="connsiteX189" fmla="*/ 0 w 333475"/>
                  <a:gd name="connsiteY189" fmla="*/ 1490421 h 2050778"/>
                  <a:gd name="connsiteX190" fmla="*/ 0 w 333475"/>
                  <a:gd name="connsiteY190" fmla="*/ 1910672 h 2050778"/>
                  <a:gd name="connsiteX191" fmla="*/ 55258 w 333475"/>
                  <a:gd name="connsiteY191" fmla="*/ 1883043 h 2050778"/>
                  <a:gd name="connsiteX192" fmla="*/ 55258 w 333475"/>
                  <a:gd name="connsiteY192" fmla="*/ 1827785 h 2050778"/>
                  <a:gd name="connsiteX193" fmla="*/ 0 w 333475"/>
                  <a:gd name="connsiteY193" fmla="*/ 1855414 h 2050778"/>
                  <a:gd name="connsiteX194" fmla="*/ 0 w 333475"/>
                  <a:gd name="connsiteY194" fmla="*/ 1910672 h 2050778"/>
                  <a:gd name="connsiteX195" fmla="*/ 278217 w 333475"/>
                  <a:gd name="connsiteY195" fmla="*/ 1631457 h 2050778"/>
                  <a:gd name="connsiteX196" fmla="*/ 333476 w 333475"/>
                  <a:gd name="connsiteY196" fmla="*/ 1603828 h 2050778"/>
                  <a:gd name="connsiteX197" fmla="*/ 333476 w 333475"/>
                  <a:gd name="connsiteY197" fmla="*/ 1548570 h 2050778"/>
                  <a:gd name="connsiteX198" fmla="*/ 278217 w 333475"/>
                  <a:gd name="connsiteY198" fmla="*/ 1576198 h 2050778"/>
                  <a:gd name="connsiteX199" fmla="*/ 278217 w 333475"/>
                  <a:gd name="connsiteY199" fmla="*/ 1631457 h 2050778"/>
                  <a:gd name="connsiteX200" fmla="*/ 278217 w 333475"/>
                  <a:gd name="connsiteY200" fmla="*/ 1771563 h 2050778"/>
                  <a:gd name="connsiteX201" fmla="*/ 333476 w 333475"/>
                  <a:gd name="connsiteY201" fmla="*/ 1743934 h 2050778"/>
                  <a:gd name="connsiteX202" fmla="*/ 333476 w 333475"/>
                  <a:gd name="connsiteY202" fmla="*/ 1688676 h 2050778"/>
                  <a:gd name="connsiteX203" fmla="*/ 278217 w 333475"/>
                  <a:gd name="connsiteY203" fmla="*/ 1716305 h 2050778"/>
                  <a:gd name="connsiteX204" fmla="*/ 278217 w 333475"/>
                  <a:gd name="connsiteY204" fmla="*/ 1771563 h 2050778"/>
                  <a:gd name="connsiteX205" fmla="*/ 278217 w 333475"/>
                  <a:gd name="connsiteY205" fmla="*/ 1491385 h 2050778"/>
                  <a:gd name="connsiteX206" fmla="*/ 333476 w 333475"/>
                  <a:gd name="connsiteY206" fmla="*/ 1463756 h 2050778"/>
                  <a:gd name="connsiteX207" fmla="*/ 333476 w 333475"/>
                  <a:gd name="connsiteY207" fmla="*/ 1408497 h 2050778"/>
                  <a:gd name="connsiteX208" fmla="*/ 278217 w 333475"/>
                  <a:gd name="connsiteY208" fmla="*/ 1436126 h 2050778"/>
                  <a:gd name="connsiteX209" fmla="*/ 278217 w 333475"/>
                  <a:gd name="connsiteY209" fmla="*/ 1491385 h 2050778"/>
                  <a:gd name="connsiteX210" fmla="*/ 278217 w 333475"/>
                  <a:gd name="connsiteY210" fmla="*/ 1911635 h 2050778"/>
                  <a:gd name="connsiteX211" fmla="*/ 333476 w 333475"/>
                  <a:gd name="connsiteY211" fmla="*/ 1884006 h 2050778"/>
                  <a:gd name="connsiteX212" fmla="*/ 333476 w 333475"/>
                  <a:gd name="connsiteY212" fmla="*/ 1828748 h 2050778"/>
                  <a:gd name="connsiteX213" fmla="*/ 278217 w 333475"/>
                  <a:gd name="connsiteY213" fmla="*/ 1856377 h 2050778"/>
                  <a:gd name="connsiteX214" fmla="*/ 278217 w 333475"/>
                  <a:gd name="connsiteY214" fmla="*/ 1911635 h 2050778"/>
                  <a:gd name="connsiteX215" fmla="*/ 278217 w 333475"/>
                  <a:gd name="connsiteY215" fmla="*/ 1351312 h 2050778"/>
                  <a:gd name="connsiteX216" fmla="*/ 333476 w 333475"/>
                  <a:gd name="connsiteY216" fmla="*/ 1323684 h 2050778"/>
                  <a:gd name="connsiteX217" fmla="*/ 333476 w 333475"/>
                  <a:gd name="connsiteY217" fmla="*/ 1268425 h 2050778"/>
                  <a:gd name="connsiteX218" fmla="*/ 278217 w 333475"/>
                  <a:gd name="connsiteY218" fmla="*/ 1296054 h 2050778"/>
                  <a:gd name="connsiteX219" fmla="*/ 278217 w 333475"/>
                  <a:gd name="connsiteY219" fmla="*/ 1351312 h 2050778"/>
                  <a:gd name="connsiteX220" fmla="*/ 278217 w 333475"/>
                  <a:gd name="connsiteY220" fmla="*/ 1071134 h 2050778"/>
                  <a:gd name="connsiteX221" fmla="*/ 333476 w 333475"/>
                  <a:gd name="connsiteY221" fmla="*/ 1043505 h 2050778"/>
                  <a:gd name="connsiteX222" fmla="*/ 333476 w 333475"/>
                  <a:gd name="connsiteY222" fmla="*/ 988281 h 2050778"/>
                  <a:gd name="connsiteX223" fmla="*/ 278217 w 333475"/>
                  <a:gd name="connsiteY223" fmla="*/ 1015910 h 2050778"/>
                  <a:gd name="connsiteX224" fmla="*/ 278217 w 333475"/>
                  <a:gd name="connsiteY224" fmla="*/ 1071134 h 2050778"/>
                  <a:gd name="connsiteX225" fmla="*/ 185490 w 333475"/>
                  <a:gd name="connsiteY225" fmla="*/ 1117515 h 2050778"/>
                  <a:gd name="connsiteX226" fmla="*/ 240748 w 333475"/>
                  <a:gd name="connsiteY226" fmla="*/ 1089886 h 2050778"/>
                  <a:gd name="connsiteX227" fmla="*/ 240748 w 333475"/>
                  <a:gd name="connsiteY227" fmla="*/ 1034628 h 2050778"/>
                  <a:gd name="connsiteX228" fmla="*/ 185490 w 333475"/>
                  <a:gd name="connsiteY228" fmla="*/ 1062257 h 2050778"/>
                  <a:gd name="connsiteX229" fmla="*/ 185490 w 333475"/>
                  <a:gd name="connsiteY229" fmla="*/ 1117515 h 2050778"/>
                  <a:gd name="connsiteX230" fmla="*/ 278217 w 333475"/>
                  <a:gd name="connsiteY230" fmla="*/ 1211206 h 2050778"/>
                  <a:gd name="connsiteX231" fmla="*/ 333476 w 333475"/>
                  <a:gd name="connsiteY231" fmla="*/ 1183577 h 2050778"/>
                  <a:gd name="connsiteX232" fmla="*/ 333476 w 333475"/>
                  <a:gd name="connsiteY232" fmla="*/ 1128319 h 2050778"/>
                  <a:gd name="connsiteX233" fmla="*/ 278217 w 333475"/>
                  <a:gd name="connsiteY233" fmla="*/ 1155948 h 2050778"/>
                  <a:gd name="connsiteX234" fmla="*/ 278217 w 333475"/>
                  <a:gd name="connsiteY234" fmla="*/ 1211206 h 2050778"/>
                  <a:gd name="connsiteX235" fmla="*/ 185490 w 333475"/>
                  <a:gd name="connsiteY235" fmla="*/ 1958016 h 2050778"/>
                  <a:gd name="connsiteX236" fmla="*/ 240748 w 333475"/>
                  <a:gd name="connsiteY236" fmla="*/ 1930387 h 2050778"/>
                  <a:gd name="connsiteX237" fmla="*/ 240748 w 333475"/>
                  <a:gd name="connsiteY237" fmla="*/ 1875129 h 2050778"/>
                  <a:gd name="connsiteX238" fmla="*/ 185490 w 333475"/>
                  <a:gd name="connsiteY238" fmla="*/ 1902758 h 2050778"/>
                  <a:gd name="connsiteX239" fmla="*/ 185490 w 333475"/>
                  <a:gd name="connsiteY239" fmla="*/ 1958016 h 2050778"/>
                  <a:gd name="connsiteX240" fmla="*/ 92762 w 333475"/>
                  <a:gd name="connsiteY240" fmla="*/ 1444040 h 2050778"/>
                  <a:gd name="connsiteX241" fmla="*/ 148020 w 333475"/>
                  <a:gd name="connsiteY241" fmla="*/ 1416411 h 2050778"/>
                  <a:gd name="connsiteX242" fmla="*/ 148020 w 333475"/>
                  <a:gd name="connsiteY242" fmla="*/ 1361153 h 2050778"/>
                  <a:gd name="connsiteX243" fmla="*/ 92762 w 333475"/>
                  <a:gd name="connsiteY243" fmla="*/ 1388782 h 2050778"/>
                  <a:gd name="connsiteX244" fmla="*/ 92762 w 333475"/>
                  <a:gd name="connsiteY244" fmla="*/ 1444040 h 2050778"/>
                  <a:gd name="connsiteX245" fmla="*/ 185490 w 333475"/>
                  <a:gd name="connsiteY245" fmla="*/ 1817910 h 2050778"/>
                  <a:gd name="connsiteX246" fmla="*/ 240748 w 333475"/>
                  <a:gd name="connsiteY246" fmla="*/ 1790281 h 2050778"/>
                  <a:gd name="connsiteX247" fmla="*/ 240748 w 333475"/>
                  <a:gd name="connsiteY247" fmla="*/ 1735023 h 2050778"/>
                  <a:gd name="connsiteX248" fmla="*/ 185490 w 333475"/>
                  <a:gd name="connsiteY248" fmla="*/ 1762652 h 2050778"/>
                  <a:gd name="connsiteX249" fmla="*/ 185490 w 333475"/>
                  <a:gd name="connsiteY249" fmla="*/ 1817910 h 2050778"/>
                  <a:gd name="connsiteX250" fmla="*/ 92762 w 333475"/>
                  <a:gd name="connsiteY250" fmla="*/ 1163896 h 2050778"/>
                  <a:gd name="connsiteX251" fmla="*/ 148020 w 333475"/>
                  <a:gd name="connsiteY251" fmla="*/ 1136267 h 2050778"/>
                  <a:gd name="connsiteX252" fmla="*/ 148020 w 333475"/>
                  <a:gd name="connsiteY252" fmla="*/ 1081009 h 2050778"/>
                  <a:gd name="connsiteX253" fmla="*/ 92762 w 333475"/>
                  <a:gd name="connsiteY253" fmla="*/ 1108638 h 2050778"/>
                  <a:gd name="connsiteX254" fmla="*/ 92762 w 333475"/>
                  <a:gd name="connsiteY254" fmla="*/ 1163896 h 2050778"/>
                  <a:gd name="connsiteX255" fmla="*/ 92762 w 333475"/>
                  <a:gd name="connsiteY255" fmla="*/ 1303968 h 2050778"/>
                  <a:gd name="connsiteX256" fmla="*/ 148020 w 333475"/>
                  <a:gd name="connsiteY256" fmla="*/ 1276339 h 2050778"/>
                  <a:gd name="connsiteX257" fmla="*/ 148020 w 333475"/>
                  <a:gd name="connsiteY257" fmla="*/ 1221081 h 2050778"/>
                  <a:gd name="connsiteX258" fmla="*/ 92762 w 333475"/>
                  <a:gd name="connsiteY258" fmla="*/ 1248710 h 2050778"/>
                  <a:gd name="connsiteX259" fmla="*/ 92762 w 333475"/>
                  <a:gd name="connsiteY259" fmla="*/ 1303968 h 2050778"/>
                  <a:gd name="connsiteX260" fmla="*/ 185490 w 333475"/>
                  <a:gd name="connsiteY260" fmla="*/ 1397693 h 2050778"/>
                  <a:gd name="connsiteX261" fmla="*/ 240748 w 333475"/>
                  <a:gd name="connsiteY261" fmla="*/ 1370065 h 2050778"/>
                  <a:gd name="connsiteX262" fmla="*/ 240748 w 333475"/>
                  <a:gd name="connsiteY262" fmla="*/ 1314806 h 2050778"/>
                  <a:gd name="connsiteX263" fmla="*/ 185490 w 333475"/>
                  <a:gd name="connsiteY263" fmla="*/ 1342435 h 2050778"/>
                  <a:gd name="connsiteX264" fmla="*/ 185490 w 333475"/>
                  <a:gd name="connsiteY264" fmla="*/ 1397693 h 2050778"/>
                  <a:gd name="connsiteX265" fmla="*/ 185490 w 333475"/>
                  <a:gd name="connsiteY265" fmla="*/ 1257587 h 2050778"/>
                  <a:gd name="connsiteX266" fmla="*/ 240748 w 333475"/>
                  <a:gd name="connsiteY266" fmla="*/ 1229958 h 2050778"/>
                  <a:gd name="connsiteX267" fmla="*/ 240748 w 333475"/>
                  <a:gd name="connsiteY267" fmla="*/ 1174700 h 2050778"/>
                  <a:gd name="connsiteX268" fmla="*/ 185490 w 333475"/>
                  <a:gd name="connsiteY268" fmla="*/ 1202329 h 2050778"/>
                  <a:gd name="connsiteX269" fmla="*/ 185490 w 333475"/>
                  <a:gd name="connsiteY269" fmla="*/ 1257587 h 2050778"/>
                  <a:gd name="connsiteX270" fmla="*/ 185490 w 333475"/>
                  <a:gd name="connsiteY270" fmla="*/ 1677838 h 2050778"/>
                  <a:gd name="connsiteX271" fmla="*/ 240748 w 333475"/>
                  <a:gd name="connsiteY271" fmla="*/ 1650208 h 2050778"/>
                  <a:gd name="connsiteX272" fmla="*/ 240748 w 333475"/>
                  <a:gd name="connsiteY272" fmla="*/ 1594951 h 2050778"/>
                  <a:gd name="connsiteX273" fmla="*/ 185490 w 333475"/>
                  <a:gd name="connsiteY273" fmla="*/ 1622580 h 2050778"/>
                  <a:gd name="connsiteX274" fmla="*/ 185490 w 333475"/>
                  <a:gd name="connsiteY274" fmla="*/ 1677838 h 2050778"/>
                  <a:gd name="connsiteX275" fmla="*/ 185490 w 333475"/>
                  <a:gd name="connsiteY275" fmla="*/ 1537766 h 2050778"/>
                  <a:gd name="connsiteX276" fmla="*/ 240748 w 333475"/>
                  <a:gd name="connsiteY276" fmla="*/ 1510137 h 2050778"/>
                  <a:gd name="connsiteX277" fmla="*/ 240748 w 333475"/>
                  <a:gd name="connsiteY277" fmla="*/ 1454879 h 2050778"/>
                  <a:gd name="connsiteX278" fmla="*/ 185490 w 333475"/>
                  <a:gd name="connsiteY278" fmla="*/ 1482507 h 2050778"/>
                  <a:gd name="connsiteX279" fmla="*/ 185490 w 333475"/>
                  <a:gd name="connsiteY279" fmla="*/ 1537766 h 205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333475" h="2050778">
                    <a:moveTo>
                      <a:pt x="0" y="1062498"/>
                    </a:moveTo>
                    <a:lnTo>
                      <a:pt x="55258" y="1034868"/>
                    </a:lnTo>
                    <a:lnTo>
                      <a:pt x="55258" y="979610"/>
                    </a:lnTo>
                    <a:lnTo>
                      <a:pt x="0" y="1007239"/>
                    </a:lnTo>
                    <a:lnTo>
                      <a:pt x="0" y="1062498"/>
                    </a:lnTo>
                    <a:close/>
                    <a:moveTo>
                      <a:pt x="185490" y="969735"/>
                    </a:moveTo>
                    <a:lnTo>
                      <a:pt x="240748" y="942106"/>
                    </a:lnTo>
                    <a:lnTo>
                      <a:pt x="240748" y="886848"/>
                    </a:lnTo>
                    <a:lnTo>
                      <a:pt x="185490" y="914477"/>
                    </a:lnTo>
                    <a:lnTo>
                      <a:pt x="185490" y="969735"/>
                    </a:lnTo>
                    <a:close/>
                    <a:moveTo>
                      <a:pt x="0" y="922425"/>
                    </a:moveTo>
                    <a:lnTo>
                      <a:pt x="55258" y="894796"/>
                    </a:lnTo>
                    <a:lnTo>
                      <a:pt x="55258" y="839538"/>
                    </a:lnTo>
                    <a:lnTo>
                      <a:pt x="0" y="867167"/>
                    </a:lnTo>
                    <a:lnTo>
                      <a:pt x="0" y="922425"/>
                    </a:lnTo>
                    <a:close/>
                    <a:moveTo>
                      <a:pt x="185490" y="689591"/>
                    </a:moveTo>
                    <a:lnTo>
                      <a:pt x="240748" y="661962"/>
                    </a:lnTo>
                    <a:lnTo>
                      <a:pt x="240748" y="606704"/>
                    </a:lnTo>
                    <a:lnTo>
                      <a:pt x="185490" y="634333"/>
                    </a:lnTo>
                    <a:lnTo>
                      <a:pt x="185490" y="689591"/>
                    </a:lnTo>
                    <a:close/>
                    <a:moveTo>
                      <a:pt x="185490" y="549519"/>
                    </a:moveTo>
                    <a:lnTo>
                      <a:pt x="240748" y="521890"/>
                    </a:lnTo>
                    <a:lnTo>
                      <a:pt x="240748" y="466632"/>
                    </a:lnTo>
                    <a:lnTo>
                      <a:pt x="185490" y="494261"/>
                    </a:lnTo>
                    <a:lnTo>
                      <a:pt x="185490" y="549519"/>
                    </a:lnTo>
                    <a:close/>
                    <a:moveTo>
                      <a:pt x="0" y="782353"/>
                    </a:moveTo>
                    <a:lnTo>
                      <a:pt x="55258" y="754724"/>
                    </a:lnTo>
                    <a:lnTo>
                      <a:pt x="55258" y="699466"/>
                    </a:lnTo>
                    <a:lnTo>
                      <a:pt x="0" y="727095"/>
                    </a:lnTo>
                    <a:lnTo>
                      <a:pt x="0" y="782353"/>
                    </a:lnTo>
                    <a:close/>
                    <a:moveTo>
                      <a:pt x="185490" y="829663"/>
                    </a:moveTo>
                    <a:lnTo>
                      <a:pt x="240748" y="802034"/>
                    </a:lnTo>
                    <a:lnTo>
                      <a:pt x="240748" y="746776"/>
                    </a:lnTo>
                    <a:lnTo>
                      <a:pt x="185490" y="774405"/>
                    </a:lnTo>
                    <a:lnTo>
                      <a:pt x="185490" y="829663"/>
                    </a:lnTo>
                    <a:close/>
                    <a:moveTo>
                      <a:pt x="0" y="362103"/>
                    </a:moveTo>
                    <a:lnTo>
                      <a:pt x="55258" y="334473"/>
                    </a:lnTo>
                    <a:lnTo>
                      <a:pt x="55258" y="279215"/>
                    </a:lnTo>
                    <a:lnTo>
                      <a:pt x="0" y="306844"/>
                    </a:lnTo>
                    <a:lnTo>
                      <a:pt x="0" y="362103"/>
                    </a:lnTo>
                    <a:close/>
                    <a:moveTo>
                      <a:pt x="92762" y="315721"/>
                    </a:moveTo>
                    <a:lnTo>
                      <a:pt x="148020" y="288092"/>
                    </a:lnTo>
                    <a:lnTo>
                      <a:pt x="148020" y="232834"/>
                    </a:lnTo>
                    <a:lnTo>
                      <a:pt x="92762" y="260463"/>
                    </a:lnTo>
                    <a:lnTo>
                      <a:pt x="92762" y="315721"/>
                    </a:lnTo>
                    <a:close/>
                    <a:moveTo>
                      <a:pt x="92762" y="455794"/>
                    </a:moveTo>
                    <a:lnTo>
                      <a:pt x="148020" y="428164"/>
                    </a:lnTo>
                    <a:lnTo>
                      <a:pt x="148020" y="372906"/>
                    </a:lnTo>
                    <a:lnTo>
                      <a:pt x="92762" y="400536"/>
                    </a:lnTo>
                    <a:lnTo>
                      <a:pt x="92762" y="455794"/>
                    </a:lnTo>
                    <a:close/>
                    <a:moveTo>
                      <a:pt x="92762" y="175649"/>
                    </a:moveTo>
                    <a:lnTo>
                      <a:pt x="148020" y="148020"/>
                    </a:lnTo>
                    <a:lnTo>
                      <a:pt x="148020" y="92762"/>
                    </a:lnTo>
                    <a:lnTo>
                      <a:pt x="92762" y="120391"/>
                    </a:lnTo>
                    <a:lnTo>
                      <a:pt x="92762" y="175649"/>
                    </a:lnTo>
                    <a:close/>
                    <a:moveTo>
                      <a:pt x="185490" y="409413"/>
                    </a:moveTo>
                    <a:lnTo>
                      <a:pt x="240748" y="381783"/>
                    </a:lnTo>
                    <a:lnTo>
                      <a:pt x="240748" y="326525"/>
                    </a:lnTo>
                    <a:lnTo>
                      <a:pt x="185490" y="354155"/>
                    </a:lnTo>
                    <a:lnTo>
                      <a:pt x="185490" y="409413"/>
                    </a:lnTo>
                    <a:close/>
                    <a:moveTo>
                      <a:pt x="0" y="221996"/>
                    </a:moveTo>
                    <a:lnTo>
                      <a:pt x="55258" y="194367"/>
                    </a:lnTo>
                    <a:lnTo>
                      <a:pt x="55258" y="139109"/>
                    </a:lnTo>
                    <a:lnTo>
                      <a:pt x="0" y="166738"/>
                    </a:lnTo>
                    <a:lnTo>
                      <a:pt x="0" y="221996"/>
                    </a:lnTo>
                    <a:close/>
                    <a:moveTo>
                      <a:pt x="0" y="502175"/>
                    </a:moveTo>
                    <a:lnTo>
                      <a:pt x="55258" y="474546"/>
                    </a:lnTo>
                    <a:lnTo>
                      <a:pt x="55258" y="419288"/>
                    </a:lnTo>
                    <a:lnTo>
                      <a:pt x="0" y="446916"/>
                    </a:lnTo>
                    <a:lnTo>
                      <a:pt x="0" y="502175"/>
                    </a:lnTo>
                    <a:close/>
                    <a:moveTo>
                      <a:pt x="0" y="642247"/>
                    </a:moveTo>
                    <a:lnTo>
                      <a:pt x="55258" y="614618"/>
                    </a:lnTo>
                    <a:lnTo>
                      <a:pt x="55258" y="559360"/>
                    </a:lnTo>
                    <a:lnTo>
                      <a:pt x="0" y="586989"/>
                    </a:lnTo>
                    <a:lnTo>
                      <a:pt x="0" y="642247"/>
                    </a:lnTo>
                    <a:close/>
                    <a:moveTo>
                      <a:pt x="185490" y="269340"/>
                    </a:moveTo>
                    <a:lnTo>
                      <a:pt x="240748" y="241711"/>
                    </a:lnTo>
                    <a:lnTo>
                      <a:pt x="240748" y="186453"/>
                    </a:lnTo>
                    <a:lnTo>
                      <a:pt x="185490" y="214082"/>
                    </a:lnTo>
                    <a:lnTo>
                      <a:pt x="185490" y="269340"/>
                    </a:lnTo>
                    <a:close/>
                    <a:moveTo>
                      <a:pt x="278217" y="643210"/>
                    </a:moveTo>
                    <a:lnTo>
                      <a:pt x="333476" y="615581"/>
                    </a:lnTo>
                    <a:lnTo>
                      <a:pt x="333476" y="560323"/>
                    </a:lnTo>
                    <a:lnTo>
                      <a:pt x="278217" y="587952"/>
                    </a:lnTo>
                    <a:lnTo>
                      <a:pt x="278217" y="643210"/>
                    </a:lnTo>
                    <a:close/>
                    <a:moveTo>
                      <a:pt x="278217" y="783282"/>
                    </a:moveTo>
                    <a:lnTo>
                      <a:pt x="333476" y="755653"/>
                    </a:lnTo>
                    <a:lnTo>
                      <a:pt x="333476" y="700395"/>
                    </a:lnTo>
                    <a:lnTo>
                      <a:pt x="278217" y="728024"/>
                    </a:lnTo>
                    <a:lnTo>
                      <a:pt x="278217" y="783282"/>
                    </a:lnTo>
                    <a:close/>
                    <a:moveTo>
                      <a:pt x="278217" y="923389"/>
                    </a:moveTo>
                    <a:lnTo>
                      <a:pt x="333476" y="895760"/>
                    </a:lnTo>
                    <a:lnTo>
                      <a:pt x="333476" y="840502"/>
                    </a:lnTo>
                    <a:lnTo>
                      <a:pt x="278217" y="868131"/>
                    </a:lnTo>
                    <a:lnTo>
                      <a:pt x="278217" y="923389"/>
                    </a:lnTo>
                    <a:close/>
                    <a:moveTo>
                      <a:pt x="278217" y="222959"/>
                    </a:moveTo>
                    <a:lnTo>
                      <a:pt x="333476" y="195330"/>
                    </a:lnTo>
                    <a:lnTo>
                      <a:pt x="333476" y="140072"/>
                    </a:lnTo>
                    <a:lnTo>
                      <a:pt x="278217" y="167701"/>
                    </a:lnTo>
                    <a:lnTo>
                      <a:pt x="278217" y="222959"/>
                    </a:lnTo>
                    <a:close/>
                    <a:moveTo>
                      <a:pt x="92762" y="595866"/>
                    </a:moveTo>
                    <a:lnTo>
                      <a:pt x="148020" y="568237"/>
                    </a:lnTo>
                    <a:lnTo>
                      <a:pt x="148020" y="512979"/>
                    </a:lnTo>
                    <a:lnTo>
                      <a:pt x="92762" y="540608"/>
                    </a:lnTo>
                    <a:lnTo>
                      <a:pt x="92762" y="595866"/>
                    </a:lnTo>
                    <a:close/>
                    <a:moveTo>
                      <a:pt x="278217" y="363031"/>
                    </a:moveTo>
                    <a:lnTo>
                      <a:pt x="333476" y="335403"/>
                    </a:lnTo>
                    <a:lnTo>
                      <a:pt x="333476" y="280179"/>
                    </a:lnTo>
                    <a:lnTo>
                      <a:pt x="278217" y="307808"/>
                    </a:lnTo>
                    <a:lnTo>
                      <a:pt x="278217" y="363031"/>
                    </a:lnTo>
                    <a:close/>
                    <a:moveTo>
                      <a:pt x="278217" y="503138"/>
                    </a:moveTo>
                    <a:lnTo>
                      <a:pt x="333476" y="475509"/>
                    </a:lnTo>
                    <a:lnTo>
                      <a:pt x="333476" y="420251"/>
                    </a:lnTo>
                    <a:lnTo>
                      <a:pt x="278217" y="447880"/>
                    </a:lnTo>
                    <a:lnTo>
                      <a:pt x="278217" y="503138"/>
                    </a:lnTo>
                    <a:close/>
                    <a:moveTo>
                      <a:pt x="278217" y="27629"/>
                    </a:moveTo>
                    <a:lnTo>
                      <a:pt x="278217" y="82887"/>
                    </a:lnTo>
                    <a:lnTo>
                      <a:pt x="333476" y="55258"/>
                    </a:lnTo>
                    <a:lnTo>
                      <a:pt x="333476" y="0"/>
                    </a:lnTo>
                    <a:lnTo>
                      <a:pt x="278217" y="27629"/>
                    </a:lnTo>
                    <a:close/>
                    <a:moveTo>
                      <a:pt x="92762" y="876044"/>
                    </a:moveTo>
                    <a:lnTo>
                      <a:pt x="148020" y="848415"/>
                    </a:lnTo>
                    <a:lnTo>
                      <a:pt x="148020" y="793192"/>
                    </a:lnTo>
                    <a:lnTo>
                      <a:pt x="92762" y="820821"/>
                    </a:lnTo>
                    <a:lnTo>
                      <a:pt x="92762" y="876044"/>
                    </a:lnTo>
                    <a:close/>
                    <a:moveTo>
                      <a:pt x="92762" y="735972"/>
                    </a:moveTo>
                    <a:lnTo>
                      <a:pt x="148020" y="708343"/>
                    </a:lnTo>
                    <a:lnTo>
                      <a:pt x="148020" y="653085"/>
                    </a:lnTo>
                    <a:lnTo>
                      <a:pt x="92762" y="680714"/>
                    </a:lnTo>
                    <a:lnTo>
                      <a:pt x="92762" y="735972"/>
                    </a:lnTo>
                    <a:close/>
                    <a:moveTo>
                      <a:pt x="92762" y="1016116"/>
                    </a:moveTo>
                    <a:lnTo>
                      <a:pt x="148020" y="988487"/>
                    </a:lnTo>
                    <a:lnTo>
                      <a:pt x="148020" y="933229"/>
                    </a:lnTo>
                    <a:lnTo>
                      <a:pt x="92762" y="960858"/>
                    </a:lnTo>
                    <a:lnTo>
                      <a:pt x="92762" y="1016116"/>
                    </a:lnTo>
                    <a:close/>
                    <a:moveTo>
                      <a:pt x="185490" y="129268"/>
                    </a:moveTo>
                    <a:lnTo>
                      <a:pt x="240748" y="101639"/>
                    </a:lnTo>
                    <a:lnTo>
                      <a:pt x="240748" y="46381"/>
                    </a:lnTo>
                    <a:lnTo>
                      <a:pt x="185490" y="74010"/>
                    </a:lnTo>
                    <a:lnTo>
                      <a:pt x="185490" y="129268"/>
                    </a:lnTo>
                    <a:close/>
                    <a:moveTo>
                      <a:pt x="92762" y="2004397"/>
                    </a:moveTo>
                    <a:lnTo>
                      <a:pt x="148020" y="1976768"/>
                    </a:lnTo>
                    <a:lnTo>
                      <a:pt x="148020" y="1921510"/>
                    </a:lnTo>
                    <a:lnTo>
                      <a:pt x="92762" y="1949139"/>
                    </a:lnTo>
                    <a:lnTo>
                      <a:pt x="92762" y="2004397"/>
                    </a:lnTo>
                    <a:close/>
                    <a:moveTo>
                      <a:pt x="92762" y="1584147"/>
                    </a:moveTo>
                    <a:lnTo>
                      <a:pt x="148020" y="1556517"/>
                    </a:lnTo>
                    <a:lnTo>
                      <a:pt x="148020" y="1501260"/>
                    </a:lnTo>
                    <a:lnTo>
                      <a:pt x="92762" y="1528888"/>
                    </a:lnTo>
                    <a:lnTo>
                      <a:pt x="92762" y="1584147"/>
                    </a:lnTo>
                    <a:close/>
                    <a:moveTo>
                      <a:pt x="92762" y="1864291"/>
                    </a:moveTo>
                    <a:lnTo>
                      <a:pt x="148020" y="1836662"/>
                    </a:lnTo>
                    <a:lnTo>
                      <a:pt x="148020" y="1781404"/>
                    </a:lnTo>
                    <a:lnTo>
                      <a:pt x="92762" y="1809033"/>
                    </a:lnTo>
                    <a:lnTo>
                      <a:pt x="92762" y="1864291"/>
                    </a:lnTo>
                    <a:close/>
                    <a:moveTo>
                      <a:pt x="92762" y="1724219"/>
                    </a:moveTo>
                    <a:lnTo>
                      <a:pt x="148020" y="1696590"/>
                    </a:lnTo>
                    <a:lnTo>
                      <a:pt x="148020" y="1641332"/>
                    </a:lnTo>
                    <a:lnTo>
                      <a:pt x="92762" y="1668961"/>
                    </a:lnTo>
                    <a:lnTo>
                      <a:pt x="92762" y="1724219"/>
                    </a:lnTo>
                    <a:close/>
                    <a:moveTo>
                      <a:pt x="0" y="1770600"/>
                    </a:moveTo>
                    <a:lnTo>
                      <a:pt x="55258" y="1742971"/>
                    </a:lnTo>
                    <a:lnTo>
                      <a:pt x="55258" y="1687713"/>
                    </a:lnTo>
                    <a:lnTo>
                      <a:pt x="0" y="1715342"/>
                    </a:lnTo>
                    <a:lnTo>
                      <a:pt x="0" y="1770600"/>
                    </a:lnTo>
                    <a:close/>
                    <a:moveTo>
                      <a:pt x="0" y="2050778"/>
                    </a:moveTo>
                    <a:lnTo>
                      <a:pt x="55258" y="2023149"/>
                    </a:lnTo>
                    <a:lnTo>
                      <a:pt x="55258" y="1967891"/>
                    </a:lnTo>
                    <a:lnTo>
                      <a:pt x="0" y="1995520"/>
                    </a:lnTo>
                    <a:lnTo>
                      <a:pt x="0" y="2050778"/>
                    </a:lnTo>
                    <a:close/>
                    <a:moveTo>
                      <a:pt x="0" y="1210277"/>
                    </a:moveTo>
                    <a:lnTo>
                      <a:pt x="55258" y="1182648"/>
                    </a:lnTo>
                    <a:lnTo>
                      <a:pt x="55258" y="1127390"/>
                    </a:lnTo>
                    <a:lnTo>
                      <a:pt x="0" y="1155019"/>
                    </a:lnTo>
                    <a:lnTo>
                      <a:pt x="0" y="1210277"/>
                    </a:lnTo>
                    <a:close/>
                    <a:moveTo>
                      <a:pt x="0" y="1630528"/>
                    </a:moveTo>
                    <a:lnTo>
                      <a:pt x="55258" y="1602898"/>
                    </a:lnTo>
                    <a:lnTo>
                      <a:pt x="55258" y="1547641"/>
                    </a:lnTo>
                    <a:lnTo>
                      <a:pt x="0" y="1575270"/>
                    </a:lnTo>
                    <a:lnTo>
                      <a:pt x="0" y="1630528"/>
                    </a:lnTo>
                    <a:close/>
                    <a:moveTo>
                      <a:pt x="0" y="1350349"/>
                    </a:moveTo>
                    <a:lnTo>
                      <a:pt x="55258" y="1322720"/>
                    </a:lnTo>
                    <a:lnTo>
                      <a:pt x="55258" y="1267462"/>
                    </a:lnTo>
                    <a:lnTo>
                      <a:pt x="0" y="1295091"/>
                    </a:lnTo>
                    <a:lnTo>
                      <a:pt x="0" y="1350349"/>
                    </a:lnTo>
                    <a:close/>
                    <a:moveTo>
                      <a:pt x="0" y="1490421"/>
                    </a:moveTo>
                    <a:lnTo>
                      <a:pt x="55258" y="1462792"/>
                    </a:lnTo>
                    <a:lnTo>
                      <a:pt x="55258" y="1407534"/>
                    </a:lnTo>
                    <a:lnTo>
                      <a:pt x="0" y="1435163"/>
                    </a:lnTo>
                    <a:lnTo>
                      <a:pt x="0" y="1490421"/>
                    </a:lnTo>
                    <a:close/>
                    <a:moveTo>
                      <a:pt x="0" y="1910672"/>
                    </a:moveTo>
                    <a:lnTo>
                      <a:pt x="55258" y="1883043"/>
                    </a:lnTo>
                    <a:lnTo>
                      <a:pt x="55258" y="1827785"/>
                    </a:lnTo>
                    <a:lnTo>
                      <a:pt x="0" y="1855414"/>
                    </a:lnTo>
                    <a:lnTo>
                      <a:pt x="0" y="1910672"/>
                    </a:lnTo>
                    <a:close/>
                    <a:moveTo>
                      <a:pt x="278217" y="1631457"/>
                    </a:moveTo>
                    <a:lnTo>
                      <a:pt x="333476" y="1603828"/>
                    </a:lnTo>
                    <a:lnTo>
                      <a:pt x="333476" y="1548570"/>
                    </a:lnTo>
                    <a:lnTo>
                      <a:pt x="278217" y="1576198"/>
                    </a:lnTo>
                    <a:lnTo>
                      <a:pt x="278217" y="1631457"/>
                    </a:lnTo>
                    <a:close/>
                    <a:moveTo>
                      <a:pt x="278217" y="1771563"/>
                    </a:moveTo>
                    <a:lnTo>
                      <a:pt x="333476" y="1743934"/>
                    </a:lnTo>
                    <a:lnTo>
                      <a:pt x="333476" y="1688676"/>
                    </a:lnTo>
                    <a:lnTo>
                      <a:pt x="278217" y="1716305"/>
                    </a:lnTo>
                    <a:lnTo>
                      <a:pt x="278217" y="1771563"/>
                    </a:lnTo>
                    <a:close/>
                    <a:moveTo>
                      <a:pt x="278217" y="1491385"/>
                    </a:moveTo>
                    <a:lnTo>
                      <a:pt x="333476" y="1463756"/>
                    </a:lnTo>
                    <a:lnTo>
                      <a:pt x="333476" y="1408497"/>
                    </a:lnTo>
                    <a:lnTo>
                      <a:pt x="278217" y="1436126"/>
                    </a:lnTo>
                    <a:lnTo>
                      <a:pt x="278217" y="1491385"/>
                    </a:lnTo>
                    <a:close/>
                    <a:moveTo>
                      <a:pt x="278217" y="1911635"/>
                    </a:moveTo>
                    <a:lnTo>
                      <a:pt x="333476" y="1884006"/>
                    </a:lnTo>
                    <a:lnTo>
                      <a:pt x="333476" y="1828748"/>
                    </a:lnTo>
                    <a:lnTo>
                      <a:pt x="278217" y="1856377"/>
                    </a:lnTo>
                    <a:lnTo>
                      <a:pt x="278217" y="1911635"/>
                    </a:lnTo>
                    <a:close/>
                    <a:moveTo>
                      <a:pt x="278217" y="1351312"/>
                    </a:moveTo>
                    <a:lnTo>
                      <a:pt x="333476" y="1323684"/>
                    </a:lnTo>
                    <a:lnTo>
                      <a:pt x="333476" y="1268425"/>
                    </a:lnTo>
                    <a:lnTo>
                      <a:pt x="278217" y="1296054"/>
                    </a:lnTo>
                    <a:lnTo>
                      <a:pt x="278217" y="1351312"/>
                    </a:lnTo>
                    <a:close/>
                    <a:moveTo>
                      <a:pt x="278217" y="1071134"/>
                    </a:moveTo>
                    <a:lnTo>
                      <a:pt x="333476" y="1043505"/>
                    </a:lnTo>
                    <a:lnTo>
                      <a:pt x="333476" y="988281"/>
                    </a:lnTo>
                    <a:lnTo>
                      <a:pt x="278217" y="1015910"/>
                    </a:lnTo>
                    <a:lnTo>
                      <a:pt x="278217" y="1071134"/>
                    </a:lnTo>
                    <a:close/>
                    <a:moveTo>
                      <a:pt x="185490" y="1117515"/>
                    </a:moveTo>
                    <a:lnTo>
                      <a:pt x="240748" y="1089886"/>
                    </a:lnTo>
                    <a:lnTo>
                      <a:pt x="240748" y="1034628"/>
                    </a:lnTo>
                    <a:lnTo>
                      <a:pt x="185490" y="1062257"/>
                    </a:lnTo>
                    <a:lnTo>
                      <a:pt x="185490" y="1117515"/>
                    </a:lnTo>
                    <a:close/>
                    <a:moveTo>
                      <a:pt x="278217" y="1211206"/>
                    </a:moveTo>
                    <a:lnTo>
                      <a:pt x="333476" y="1183577"/>
                    </a:lnTo>
                    <a:lnTo>
                      <a:pt x="333476" y="1128319"/>
                    </a:lnTo>
                    <a:lnTo>
                      <a:pt x="278217" y="1155948"/>
                    </a:lnTo>
                    <a:lnTo>
                      <a:pt x="278217" y="1211206"/>
                    </a:lnTo>
                    <a:close/>
                    <a:moveTo>
                      <a:pt x="185490" y="1958016"/>
                    </a:moveTo>
                    <a:lnTo>
                      <a:pt x="240748" y="1930387"/>
                    </a:lnTo>
                    <a:lnTo>
                      <a:pt x="240748" y="1875129"/>
                    </a:lnTo>
                    <a:lnTo>
                      <a:pt x="185490" y="1902758"/>
                    </a:lnTo>
                    <a:lnTo>
                      <a:pt x="185490" y="1958016"/>
                    </a:lnTo>
                    <a:close/>
                    <a:moveTo>
                      <a:pt x="92762" y="1444040"/>
                    </a:moveTo>
                    <a:lnTo>
                      <a:pt x="148020" y="1416411"/>
                    </a:lnTo>
                    <a:lnTo>
                      <a:pt x="148020" y="1361153"/>
                    </a:lnTo>
                    <a:lnTo>
                      <a:pt x="92762" y="1388782"/>
                    </a:lnTo>
                    <a:lnTo>
                      <a:pt x="92762" y="1444040"/>
                    </a:lnTo>
                    <a:close/>
                    <a:moveTo>
                      <a:pt x="185490" y="1817910"/>
                    </a:moveTo>
                    <a:lnTo>
                      <a:pt x="240748" y="1790281"/>
                    </a:lnTo>
                    <a:lnTo>
                      <a:pt x="240748" y="1735023"/>
                    </a:lnTo>
                    <a:lnTo>
                      <a:pt x="185490" y="1762652"/>
                    </a:lnTo>
                    <a:lnTo>
                      <a:pt x="185490" y="1817910"/>
                    </a:lnTo>
                    <a:close/>
                    <a:moveTo>
                      <a:pt x="92762" y="1163896"/>
                    </a:moveTo>
                    <a:lnTo>
                      <a:pt x="148020" y="1136267"/>
                    </a:lnTo>
                    <a:lnTo>
                      <a:pt x="148020" y="1081009"/>
                    </a:lnTo>
                    <a:lnTo>
                      <a:pt x="92762" y="1108638"/>
                    </a:lnTo>
                    <a:lnTo>
                      <a:pt x="92762" y="1163896"/>
                    </a:lnTo>
                    <a:close/>
                    <a:moveTo>
                      <a:pt x="92762" y="1303968"/>
                    </a:moveTo>
                    <a:lnTo>
                      <a:pt x="148020" y="1276339"/>
                    </a:lnTo>
                    <a:lnTo>
                      <a:pt x="148020" y="1221081"/>
                    </a:lnTo>
                    <a:lnTo>
                      <a:pt x="92762" y="1248710"/>
                    </a:lnTo>
                    <a:lnTo>
                      <a:pt x="92762" y="1303968"/>
                    </a:lnTo>
                    <a:close/>
                    <a:moveTo>
                      <a:pt x="185490" y="1397693"/>
                    </a:moveTo>
                    <a:lnTo>
                      <a:pt x="240748" y="1370065"/>
                    </a:lnTo>
                    <a:lnTo>
                      <a:pt x="240748" y="1314806"/>
                    </a:lnTo>
                    <a:lnTo>
                      <a:pt x="185490" y="1342435"/>
                    </a:lnTo>
                    <a:lnTo>
                      <a:pt x="185490" y="1397693"/>
                    </a:lnTo>
                    <a:close/>
                    <a:moveTo>
                      <a:pt x="185490" y="1257587"/>
                    </a:moveTo>
                    <a:lnTo>
                      <a:pt x="240748" y="1229958"/>
                    </a:lnTo>
                    <a:lnTo>
                      <a:pt x="240748" y="1174700"/>
                    </a:lnTo>
                    <a:lnTo>
                      <a:pt x="185490" y="1202329"/>
                    </a:lnTo>
                    <a:lnTo>
                      <a:pt x="185490" y="1257587"/>
                    </a:lnTo>
                    <a:close/>
                    <a:moveTo>
                      <a:pt x="185490" y="1677838"/>
                    </a:moveTo>
                    <a:lnTo>
                      <a:pt x="240748" y="1650208"/>
                    </a:lnTo>
                    <a:lnTo>
                      <a:pt x="240748" y="1594951"/>
                    </a:lnTo>
                    <a:lnTo>
                      <a:pt x="185490" y="1622580"/>
                    </a:lnTo>
                    <a:lnTo>
                      <a:pt x="185490" y="1677838"/>
                    </a:lnTo>
                    <a:close/>
                    <a:moveTo>
                      <a:pt x="185490" y="1537766"/>
                    </a:moveTo>
                    <a:lnTo>
                      <a:pt x="240748" y="1510137"/>
                    </a:lnTo>
                    <a:lnTo>
                      <a:pt x="240748" y="1454879"/>
                    </a:lnTo>
                    <a:lnTo>
                      <a:pt x="185490" y="1482507"/>
                    </a:lnTo>
                    <a:lnTo>
                      <a:pt x="185490" y="1537766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C82CB64E-9BAA-455C-9382-FBC24699CEE8}"/>
                  </a:ext>
                </a:extLst>
              </p:cNvPr>
              <p:cNvSpPr/>
              <p:nvPr/>
            </p:nvSpPr>
            <p:spPr>
              <a:xfrm>
                <a:off x="1933376" y="2156185"/>
                <a:ext cx="1144902" cy="763394"/>
              </a:xfrm>
              <a:custGeom>
                <a:avLst/>
                <a:gdLst>
                  <a:gd name="connsiteX0" fmla="*/ 381612 w 1144902"/>
                  <a:gd name="connsiteY0" fmla="*/ 0 h 763394"/>
                  <a:gd name="connsiteX1" fmla="*/ 1144903 w 1144902"/>
                  <a:gd name="connsiteY1" fmla="*/ 381783 h 763394"/>
                  <a:gd name="connsiteX2" fmla="*/ 381612 w 1144902"/>
                  <a:gd name="connsiteY2" fmla="*/ 763395 h 763394"/>
                  <a:gd name="connsiteX3" fmla="*/ 0 w 1144902"/>
                  <a:gd name="connsiteY3" fmla="*/ 572537 h 763394"/>
                  <a:gd name="connsiteX4" fmla="*/ 381612 w 1144902"/>
                  <a:gd name="connsiteY4" fmla="*/ 381783 h 763394"/>
                  <a:gd name="connsiteX5" fmla="*/ 0 w 1144902"/>
                  <a:gd name="connsiteY5" fmla="*/ 190892 h 76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902" h="763394">
                    <a:moveTo>
                      <a:pt x="381612" y="0"/>
                    </a:moveTo>
                    <a:lnTo>
                      <a:pt x="1144903" y="381783"/>
                    </a:lnTo>
                    <a:lnTo>
                      <a:pt x="381612" y="763395"/>
                    </a:lnTo>
                    <a:lnTo>
                      <a:pt x="0" y="572537"/>
                    </a:lnTo>
                    <a:lnTo>
                      <a:pt x="381612" y="381783"/>
                    </a:lnTo>
                    <a:lnTo>
                      <a:pt x="0" y="190892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31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154106" y="2497918"/>
              <a:ext cx="763119" cy="2697704"/>
              <a:chOff x="5154106" y="2497918"/>
              <a:chExt cx="763119" cy="2697704"/>
            </a:xfrm>
            <a:solidFill>
              <a:srgbClr val="000000"/>
            </a:solidFill>
          </p:grpSpPr>
          <p:grpSp>
            <p:nvGrpSpPr>
              <p:cNvPr id="1332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154106" y="2641156"/>
                <a:ext cx="763119" cy="2554466"/>
                <a:chOff x="5154106" y="2641156"/>
                <a:chExt cx="763119" cy="2554466"/>
              </a:xfrm>
              <a:solidFill>
                <a:srgbClr val="000000"/>
              </a:solidFill>
            </p:grpSpPr>
            <p:sp>
              <p:nvSpPr>
                <p:cNvPr id="1333" name="Freeform: Shape 1332">
                  <a:extLst>
                    <a:ext uri="{FF2B5EF4-FFF2-40B4-BE49-F238E27FC236}">
                      <a16:creationId xmlns:a16="http://schemas.microsoft.com/office/drawing/2014/main" id="{314D4E42-91D5-4E74-B18A-C2551C055C0B}"/>
                    </a:ext>
                  </a:extLst>
                </p:cNvPr>
                <p:cNvSpPr/>
                <p:nvPr/>
              </p:nvSpPr>
              <p:spPr>
                <a:xfrm>
                  <a:off x="5535751" y="2832047"/>
                  <a:ext cx="381473" cy="2363574"/>
                </a:xfrm>
                <a:custGeom>
                  <a:avLst/>
                  <a:gdLst>
                    <a:gd name="connsiteX0" fmla="*/ 381474 w 381473"/>
                    <a:gd name="connsiteY0" fmla="*/ 0 h 2363574"/>
                    <a:gd name="connsiteX1" fmla="*/ 381474 w 381473"/>
                    <a:gd name="connsiteY1" fmla="*/ 2363575 h 2363574"/>
                    <a:gd name="connsiteX2" fmla="*/ 0 w 381473"/>
                    <a:gd name="connsiteY2" fmla="*/ 2363575 h 2363574"/>
                    <a:gd name="connsiteX3" fmla="*/ 0 w 381473"/>
                    <a:gd name="connsiteY3" fmla="*/ 190754 h 236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473" h="2363574">
                      <a:moveTo>
                        <a:pt x="381474" y="0"/>
                      </a:moveTo>
                      <a:lnTo>
                        <a:pt x="381474" y="2363575"/>
                      </a:lnTo>
                      <a:lnTo>
                        <a:pt x="0" y="2363575"/>
                      </a:lnTo>
                      <a:lnTo>
                        <a:pt x="0" y="190754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34" name="Freeform: Shape 1333">
                  <a:extLst>
                    <a:ext uri="{FF2B5EF4-FFF2-40B4-BE49-F238E27FC236}">
                      <a16:creationId xmlns:a16="http://schemas.microsoft.com/office/drawing/2014/main" id="{5A04C82B-3BF2-43EA-8A64-D836D9984C78}"/>
                    </a:ext>
                  </a:extLst>
                </p:cNvPr>
                <p:cNvSpPr/>
                <p:nvPr/>
              </p:nvSpPr>
              <p:spPr>
                <a:xfrm>
                  <a:off x="5154106" y="2832047"/>
                  <a:ext cx="381645" cy="2363574"/>
                </a:xfrm>
                <a:custGeom>
                  <a:avLst/>
                  <a:gdLst>
                    <a:gd name="connsiteX0" fmla="*/ 381646 w 381645"/>
                    <a:gd name="connsiteY0" fmla="*/ 190754 h 2363574"/>
                    <a:gd name="connsiteX1" fmla="*/ 381646 w 381645"/>
                    <a:gd name="connsiteY1" fmla="*/ 2363575 h 2363574"/>
                    <a:gd name="connsiteX2" fmla="*/ 0 w 381645"/>
                    <a:gd name="connsiteY2" fmla="*/ 2363575 h 2363574"/>
                    <a:gd name="connsiteX3" fmla="*/ 0 w 381645"/>
                    <a:gd name="connsiteY3" fmla="*/ 0 h 236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645" h="2363574">
                      <a:moveTo>
                        <a:pt x="381646" y="190754"/>
                      </a:moveTo>
                      <a:lnTo>
                        <a:pt x="381646" y="2363575"/>
                      </a:lnTo>
                      <a:lnTo>
                        <a:pt x="0" y="23635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D9AD8">
                        <a:shade val="30000"/>
                        <a:satMod val="115000"/>
                      </a:srgbClr>
                    </a:gs>
                    <a:gs pos="50000">
                      <a:srgbClr val="7D9AD8">
                        <a:shade val="67500"/>
                        <a:satMod val="115000"/>
                      </a:srgbClr>
                    </a:gs>
                    <a:gs pos="100000">
                      <a:srgbClr val="7D9AD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35" name="Freeform: Shape 1334">
                  <a:extLst>
                    <a:ext uri="{FF2B5EF4-FFF2-40B4-BE49-F238E27FC236}">
                      <a16:creationId xmlns:a16="http://schemas.microsoft.com/office/drawing/2014/main" id="{3A5A8030-144D-4800-84BB-9C7A3580F8A6}"/>
                    </a:ext>
                  </a:extLst>
                </p:cNvPr>
                <p:cNvSpPr/>
                <p:nvPr/>
              </p:nvSpPr>
              <p:spPr>
                <a:xfrm>
                  <a:off x="5154106" y="2641156"/>
                  <a:ext cx="763119" cy="381645"/>
                </a:xfrm>
                <a:custGeom>
                  <a:avLst/>
                  <a:gdLst>
                    <a:gd name="connsiteX0" fmla="*/ 381646 w 763119"/>
                    <a:gd name="connsiteY0" fmla="*/ 0 h 381645"/>
                    <a:gd name="connsiteX1" fmla="*/ 763119 w 763119"/>
                    <a:gd name="connsiteY1" fmla="*/ 190892 h 381645"/>
                    <a:gd name="connsiteX2" fmla="*/ 381646 w 763119"/>
                    <a:gd name="connsiteY2" fmla="*/ 381646 h 381645"/>
                    <a:gd name="connsiteX3" fmla="*/ 0 w 763119"/>
                    <a:gd name="connsiteY3" fmla="*/ 190892 h 3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3119" h="381645">
                      <a:moveTo>
                        <a:pt x="381646" y="0"/>
                      </a:moveTo>
                      <a:lnTo>
                        <a:pt x="763119" y="190892"/>
                      </a:lnTo>
                      <a:lnTo>
                        <a:pt x="381646" y="381646"/>
                      </a:lnTo>
                      <a:lnTo>
                        <a:pt x="0" y="190892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36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209605" y="2497918"/>
                <a:ext cx="652775" cy="494742"/>
                <a:chOff x="5209605" y="2497918"/>
                <a:chExt cx="652775" cy="494742"/>
              </a:xfrm>
              <a:solidFill>
                <a:srgbClr val="000000"/>
              </a:solidFill>
            </p:grpSpPr>
            <p:sp>
              <p:nvSpPr>
                <p:cNvPr id="1337" name="Freeform: Shape 1336">
                  <a:extLst>
                    <a:ext uri="{FF2B5EF4-FFF2-40B4-BE49-F238E27FC236}">
                      <a16:creationId xmlns:a16="http://schemas.microsoft.com/office/drawing/2014/main" id="{3E45EDDF-C5E8-4B6E-84FD-260EEDB79BF8}"/>
                    </a:ext>
                  </a:extLst>
                </p:cNvPr>
                <p:cNvSpPr/>
                <p:nvPr/>
              </p:nvSpPr>
              <p:spPr>
                <a:xfrm>
                  <a:off x="5209605" y="2666858"/>
                  <a:ext cx="652775" cy="325802"/>
                </a:xfrm>
                <a:custGeom>
                  <a:avLst/>
                  <a:gdLst>
                    <a:gd name="connsiteX0" fmla="*/ 326422 w 652775"/>
                    <a:gd name="connsiteY0" fmla="*/ 325803 h 325802"/>
                    <a:gd name="connsiteX1" fmla="*/ 0 w 652775"/>
                    <a:gd name="connsiteY1" fmla="*/ 162919 h 325802"/>
                    <a:gd name="connsiteX2" fmla="*/ 326388 w 652775"/>
                    <a:gd name="connsiteY2" fmla="*/ 0 h 325802"/>
                    <a:gd name="connsiteX3" fmla="*/ 652775 w 652775"/>
                    <a:gd name="connsiteY3" fmla="*/ 162919 h 325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2775" h="325802">
                      <a:moveTo>
                        <a:pt x="326422" y="325803"/>
                      </a:moveTo>
                      <a:lnTo>
                        <a:pt x="0" y="162919"/>
                      </a:lnTo>
                      <a:lnTo>
                        <a:pt x="326388" y="0"/>
                      </a:lnTo>
                      <a:lnTo>
                        <a:pt x="652775" y="1629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38" name="Freeform: Shape 1337">
                  <a:extLst>
                    <a:ext uri="{FF2B5EF4-FFF2-40B4-BE49-F238E27FC236}">
                      <a16:creationId xmlns:a16="http://schemas.microsoft.com/office/drawing/2014/main" id="{4F976FED-EB91-4969-9FB6-F8A3E99CE111}"/>
                    </a:ext>
                  </a:extLst>
                </p:cNvPr>
                <p:cNvSpPr/>
                <p:nvPr/>
              </p:nvSpPr>
              <p:spPr>
                <a:xfrm>
                  <a:off x="5535993" y="2682410"/>
                  <a:ext cx="326387" cy="310250"/>
                </a:xfrm>
                <a:custGeom>
                  <a:avLst/>
                  <a:gdLst>
                    <a:gd name="connsiteX0" fmla="*/ 0 w 326387"/>
                    <a:gd name="connsiteY0" fmla="*/ 89253 h 310250"/>
                    <a:gd name="connsiteX1" fmla="*/ 178780 w 326387"/>
                    <a:gd name="connsiteY1" fmla="*/ 0 h 310250"/>
                    <a:gd name="connsiteX2" fmla="*/ 326388 w 326387"/>
                    <a:gd name="connsiteY2" fmla="*/ 147367 h 310250"/>
                    <a:gd name="connsiteX3" fmla="*/ 0 w 326387"/>
                    <a:gd name="connsiteY3" fmla="*/ 310251 h 31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387" h="310250">
                      <a:moveTo>
                        <a:pt x="0" y="89253"/>
                      </a:moveTo>
                      <a:lnTo>
                        <a:pt x="178780" y="0"/>
                      </a:lnTo>
                      <a:lnTo>
                        <a:pt x="326388" y="147367"/>
                      </a:lnTo>
                      <a:lnTo>
                        <a:pt x="0" y="310251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39" name="Freeform: Shape 1338">
                  <a:extLst>
                    <a:ext uri="{FF2B5EF4-FFF2-40B4-BE49-F238E27FC236}">
                      <a16:creationId xmlns:a16="http://schemas.microsoft.com/office/drawing/2014/main" id="{CB0864C7-58C6-45FA-914D-0B722F7EC05F}"/>
                    </a:ext>
                  </a:extLst>
                </p:cNvPr>
                <p:cNvSpPr/>
                <p:nvPr/>
              </p:nvSpPr>
              <p:spPr>
                <a:xfrm>
                  <a:off x="5209605" y="2682410"/>
                  <a:ext cx="326387" cy="310250"/>
                </a:xfrm>
                <a:custGeom>
                  <a:avLst/>
                  <a:gdLst>
                    <a:gd name="connsiteX0" fmla="*/ 147641 w 326387"/>
                    <a:gd name="connsiteY0" fmla="*/ 0 h 310250"/>
                    <a:gd name="connsiteX1" fmla="*/ 326388 w 326387"/>
                    <a:gd name="connsiteY1" fmla="*/ 89253 h 310250"/>
                    <a:gd name="connsiteX2" fmla="*/ 326388 w 326387"/>
                    <a:gd name="connsiteY2" fmla="*/ 310251 h 310250"/>
                    <a:gd name="connsiteX3" fmla="*/ 0 w 326387"/>
                    <a:gd name="connsiteY3" fmla="*/ 147367 h 31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387" h="310250">
                      <a:moveTo>
                        <a:pt x="147641" y="0"/>
                      </a:moveTo>
                      <a:lnTo>
                        <a:pt x="326388" y="89253"/>
                      </a:lnTo>
                      <a:lnTo>
                        <a:pt x="326388" y="310251"/>
                      </a:lnTo>
                      <a:lnTo>
                        <a:pt x="0" y="147367"/>
                      </a:lnTo>
                      <a:close/>
                    </a:path>
                  </a:pathLst>
                </a:custGeom>
                <a:solidFill>
                  <a:srgbClr val="D2E1F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0" name="Freeform: Shape 1339">
                  <a:extLst>
                    <a:ext uri="{FF2B5EF4-FFF2-40B4-BE49-F238E27FC236}">
                      <a16:creationId xmlns:a16="http://schemas.microsoft.com/office/drawing/2014/main" id="{EBB286DF-A0B8-406D-9357-E1FE5C8B0FE0}"/>
                    </a:ext>
                  </a:extLst>
                </p:cNvPr>
                <p:cNvSpPr/>
                <p:nvPr/>
              </p:nvSpPr>
              <p:spPr>
                <a:xfrm>
                  <a:off x="5357246" y="2593192"/>
                  <a:ext cx="357526" cy="178470"/>
                </a:xfrm>
                <a:custGeom>
                  <a:avLst/>
                  <a:gdLst>
                    <a:gd name="connsiteX0" fmla="*/ 178746 w 357526"/>
                    <a:gd name="connsiteY0" fmla="*/ 178471 h 178470"/>
                    <a:gd name="connsiteX1" fmla="*/ 0 w 357526"/>
                    <a:gd name="connsiteY1" fmla="*/ 89218 h 178470"/>
                    <a:gd name="connsiteX2" fmla="*/ 178746 w 357526"/>
                    <a:gd name="connsiteY2" fmla="*/ 0 h 178470"/>
                    <a:gd name="connsiteX3" fmla="*/ 357526 w 357526"/>
                    <a:gd name="connsiteY3" fmla="*/ 89218 h 17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526" h="178470">
                      <a:moveTo>
                        <a:pt x="178746" y="178471"/>
                      </a:moveTo>
                      <a:lnTo>
                        <a:pt x="0" y="89218"/>
                      </a:lnTo>
                      <a:lnTo>
                        <a:pt x="178746" y="0"/>
                      </a:lnTo>
                      <a:lnTo>
                        <a:pt x="357526" y="89218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1" name="Freeform: Shape 1340">
                  <a:extLst>
                    <a:ext uri="{FF2B5EF4-FFF2-40B4-BE49-F238E27FC236}">
                      <a16:creationId xmlns:a16="http://schemas.microsoft.com/office/drawing/2014/main" id="{44225726-BFE0-42E7-B0F2-553057110EE4}"/>
                    </a:ext>
                  </a:extLst>
                </p:cNvPr>
                <p:cNvSpPr/>
                <p:nvPr/>
              </p:nvSpPr>
              <p:spPr>
                <a:xfrm>
                  <a:off x="5357246" y="2634343"/>
                  <a:ext cx="178746" cy="137319"/>
                </a:xfrm>
                <a:custGeom>
                  <a:avLst/>
                  <a:gdLst>
                    <a:gd name="connsiteX0" fmla="*/ 178746 w 178746"/>
                    <a:gd name="connsiteY0" fmla="*/ 89218 h 137319"/>
                    <a:gd name="connsiteX1" fmla="*/ 178746 w 178746"/>
                    <a:gd name="connsiteY1" fmla="*/ 137320 h 137319"/>
                    <a:gd name="connsiteX2" fmla="*/ 0 w 178746"/>
                    <a:gd name="connsiteY2" fmla="*/ 48067 h 137319"/>
                    <a:gd name="connsiteX3" fmla="*/ 0 w 178746"/>
                    <a:gd name="connsiteY3" fmla="*/ 0 h 13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8746" h="137319">
                      <a:moveTo>
                        <a:pt x="178746" y="89218"/>
                      </a:moveTo>
                      <a:lnTo>
                        <a:pt x="178746" y="137320"/>
                      </a:lnTo>
                      <a:lnTo>
                        <a:pt x="0" y="48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E1F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2" name="Freeform: Shape 1341">
                  <a:extLst>
                    <a:ext uri="{FF2B5EF4-FFF2-40B4-BE49-F238E27FC236}">
                      <a16:creationId xmlns:a16="http://schemas.microsoft.com/office/drawing/2014/main" id="{31B79B42-D0CD-4DB8-ABEF-D6EE7C18D7FD}"/>
                    </a:ext>
                  </a:extLst>
                </p:cNvPr>
                <p:cNvSpPr/>
                <p:nvPr/>
              </p:nvSpPr>
              <p:spPr>
                <a:xfrm>
                  <a:off x="5535993" y="2634343"/>
                  <a:ext cx="178780" cy="137319"/>
                </a:xfrm>
                <a:custGeom>
                  <a:avLst/>
                  <a:gdLst>
                    <a:gd name="connsiteX0" fmla="*/ 0 w 178780"/>
                    <a:gd name="connsiteY0" fmla="*/ 89218 h 137319"/>
                    <a:gd name="connsiteX1" fmla="*/ 0 w 178780"/>
                    <a:gd name="connsiteY1" fmla="*/ 137320 h 137319"/>
                    <a:gd name="connsiteX2" fmla="*/ 178780 w 178780"/>
                    <a:gd name="connsiteY2" fmla="*/ 48067 h 137319"/>
                    <a:gd name="connsiteX3" fmla="*/ 178780 w 178780"/>
                    <a:gd name="connsiteY3" fmla="*/ 0 h 13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8780" h="137319">
                      <a:moveTo>
                        <a:pt x="0" y="89218"/>
                      </a:moveTo>
                      <a:lnTo>
                        <a:pt x="0" y="137320"/>
                      </a:lnTo>
                      <a:lnTo>
                        <a:pt x="178780" y="48067"/>
                      </a:lnTo>
                      <a:lnTo>
                        <a:pt x="178780" y="0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3" name="Freeform: Shape 1342">
                  <a:extLst>
                    <a:ext uri="{FF2B5EF4-FFF2-40B4-BE49-F238E27FC236}">
                      <a16:creationId xmlns:a16="http://schemas.microsoft.com/office/drawing/2014/main" id="{56061D0E-AFB1-461D-91B2-1D14ED81FE74}"/>
                    </a:ext>
                  </a:extLst>
                </p:cNvPr>
                <p:cNvSpPr/>
                <p:nvPr/>
              </p:nvSpPr>
              <p:spPr>
                <a:xfrm>
                  <a:off x="5357246" y="2545125"/>
                  <a:ext cx="357526" cy="178436"/>
                </a:xfrm>
                <a:custGeom>
                  <a:avLst/>
                  <a:gdLst>
                    <a:gd name="connsiteX0" fmla="*/ 357526 w 357526"/>
                    <a:gd name="connsiteY0" fmla="*/ 89218 h 178436"/>
                    <a:gd name="connsiteX1" fmla="*/ 178746 w 357526"/>
                    <a:gd name="connsiteY1" fmla="*/ 178436 h 178436"/>
                    <a:gd name="connsiteX2" fmla="*/ 0 w 357526"/>
                    <a:gd name="connsiteY2" fmla="*/ 89218 h 178436"/>
                    <a:gd name="connsiteX3" fmla="*/ 178746 w 357526"/>
                    <a:gd name="connsiteY3" fmla="*/ 0 h 17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526" h="178436">
                      <a:moveTo>
                        <a:pt x="357526" y="89218"/>
                      </a:moveTo>
                      <a:lnTo>
                        <a:pt x="178746" y="178436"/>
                      </a:lnTo>
                      <a:lnTo>
                        <a:pt x="0" y="89218"/>
                      </a:lnTo>
                      <a:lnTo>
                        <a:pt x="178746" y="0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4" name="Freeform: Shape 1343">
                  <a:extLst>
                    <a:ext uri="{FF2B5EF4-FFF2-40B4-BE49-F238E27FC236}">
                      <a16:creationId xmlns:a16="http://schemas.microsoft.com/office/drawing/2014/main" id="{5BE2A3F3-ABD9-485A-82D1-127214694367}"/>
                    </a:ext>
                  </a:extLst>
                </p:cNvPr>
                <p:cNvSpPr/>
                <p:nvPr/>
              </p:nvSpPr>
              <p:spPr>
                <a:xfrm>
                  <a:off x="5357246" y="2630627"/>
                  <a:ext cx="357526" cy="92933"/>
                </a:xfrm>
                <a:custGeom>
                  <a:avLst/>
                  <a:gdLst>
                    <a:gd name="connsiteX0" fmla="*/ 178746 w 357526"/>
                    <a:gd name="connsiteY0" fmla="*/ 85502 h 92933"/>
                    <a:gd name="connsiteX1" fmla="*/ 7432 w 357526"/>
                    <a:gd name="connsiteY1" fmla="*/ 0 h 92933"/>
                    <a:gd name="connsiteX2" fmla="*/ 0 w 357526"/>
                    <a:gd name="connsiteY2" fmla="*/ 3716 h 92933"/>
                    <a:gd name="connsiteX3" fmla="*/ 178746 w 357526"/>
                    <a:gd name="connsiteY3" fmla="*/ 92934 h 92933"/>
                    <a:gd name="connsiteX4" fmla="*/ 357526 w 357526"/>
                    <a:gd name="connsiteY4" fmla="*/ 3716 h 92933"/>
                    <a:gd name="connsiteX5" fmla="*/ 350094 w 357526"/>
                    <a:gd name="connsiteY5" fmla="*/ 0 h 92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526" h="92933">
                      <a:moveTo>
                        <a:pt x="178746" y="85502"/>
                      </a:moveTo>
                      <a:lnTo>
                        <a:pt x="7432" y="0"/>
                      </a:lnTo>
                      <a:lnTo>
                        <a:pt x="0" y="3716"/>
                      </a:lnTo>
                      <a:lnTo>
                        <a:pt x="178746" y="92934"/>
                      </a:lnTo>
                      <a:lnTo>
                        <a:pt x="357526" y="3716"/>
                      </a:lnTo>
                      <a:lnTo>
                        <a:pt x="3500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5" name="Freeform: Shape 1344">
                  <a:extLst>
                    <a:ext uri="{FF2B5EF4-FFF2-40B4-BE49-F238E27FC236}">
                      <a16:creationId xmlns:a16="http://schemas.microsoft.com/office/drawing/2014/main" id="{9F9A7555-26A0-4C11-A36A-4391133C73A0}"/>
                    </a:ext>
                  </a:extLst>
                </p:cNvPr>
                <p:cNvSpPr/>
                <p:nvPr/>
              </p:nvSpPr>
              <p:spPr>
                <a:xfrm>
                  <a:off x="5406965" y="2497918"/>
                  <a:ext cx="129027" cy="198530"/>
                </a:xfrm>
                <a:custGeom>
                  <a:avLst/>
                  <a:gdLst>
                    <a:gd name="connsiteX0" fmla="*/ 129027 w 129027"/>
                    <a:gd name="connsiteY0" fmla="*/ 198530 h 198530"/>
                    <a:gd name="connsiteX1" fmla="*/ 0 w 129027"/>
                    <a:gd name="connsiteY1" fmla="*/ 134120 h 198530"/>
                    <a:gd name="connsiteX2" fmla="*/ 129027 w 129027"/>
                    <a:gd name="connsiteY2" fmla="*/ 0 h 198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027" h="198530">
                      <a:moveTo>
                        <a:pt x="129027" y="198530"/>
                      </a:moveTo>
                      <a:lnTo>
                        <a:pt x="0" y="134120"/>
                      </a:lnTo>
                      <a:lnTo>
                        <a:pt x="129027" y="0"/>
                      </a:lnTo>
                      <a:close/>
                    </a:path>
                  </a:pathLst>
                </a:custGeom>
                <a:solidFill>
                  <a:srgbClr val="D2E1F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6" name="Freeform: Shape 1345">
                  <a:extLst>
                    <a:ext uri="{FF2B5EF4-FFF2-40B4-BE49-F238E27FC236}">
                      <a16:creationId xmlns:a16="http://schemas.microsoft.com/office/drawing/2014/main" id="{D3C92797-59D3-4E91-A464-8583ECE42D26}"/>
                    </a:ext>
                  </a:extLst>
                </p:cNvPr>
                <p:cNvSpPr/>
                <p:nvPr/>
              </p:nvSpPr>
              <p:spPr>
                <a:xfrm>
                  <a:off x="5535993" y="2497918"/>
                  <a:ext cx="129027" cy="198530"/>
                </a:xfrm>
                <a:custGeom>
                  <a:avLst/>
                  <a:gdLst>
                    <a:gd name="connsiteX0" fmla="*/ 0 w 129027"/>
                    <a:gd name="connsiteY0" fmla="*/ 198530 h 198530"/>
                    <a:gd name="connsiteX1" fmla="*/ 129027 w 129027"/>
                    <a:gd name="connsiteY1" fmla="*/ 134120 h 198530"/>
                    <a:gd name="connsiteX2" fmla="*/ 0 w 129027"/>
                    <a:gd name="connsiteY2" fmla="*/ 0 h 198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027" h="198530">
                      <a:moveTo>
                        <a:pt x="0" y="198530"/>
                      </a:moveTo>
                      <a:lnTo>
                        <a:pt x="129027" y="134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7" name="Freeform: Shape 1346">
                  <a:extLst>
                    <a:ext uri="{FF2B5EF4-FFF2-40B4-BE49-F238E27FC236}">
                      <a16:creationId xmlns:a16="http://schemas.microsoft.com/office/drawing/2014/main" id="{9A2EEB81-C237-4827-8CB0-0895F82BFA68}"/>
                    </a:ext>
                  </a:extLst>
                </p:cNvPr>
                <p:cNvSpPr/>
                <p:nvPr/>
              </p:nvSpPr>
              <p:spPr>
                <a:xfrm>
                  <a:off x="5280931" y="2753599"/>
                  <a:ext cx="510157" cy="132261"/>
                </a:xfrm>
                <a:custGeom>
                  <a:avLst/>
                  <a:gdLst>
                    <a:gd name="connsiteX0" fmla="*/ 255061 w 510157"/>
                    <a:gd name="connsiteY0" fmla="*/ 124830 h 132261"/>
                    <a:gd name="connsiteX1" fmla="*/ 4989 w 510157"/>
                    <a:gd name="connsiteY1" fmla="*/ 0 h 132261"/>
                    <a:gd name="connsiteX2" fmla="*/ 0 w 510157"/>
                    <a:gd name="connsiteY2" fmla="*/ 4989 h 132261"/>
                    <a:gd name="connsiteX3" fmla="*/ 255061 w 510157"/>
                    <a:gd name="connsiteY3" fmla="*/ 132262 h 132261"/>
                    <a:gd name="connsiteX4" fmla="*/ 510157 w 510157"/>
                    <a:gd name="connsiteY4" fmla="*/ 4989 h 132261"/>
                    <a:gd name="connsiteX5" fmla="*/ 505168 w 510157"/>
                    <a:gd name="connsiteY5" fmla="*/ 0 h 13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0157" h="132261">
                      <a:moveTo>
                        <a:pt x="255061" y="124830"/>
                      </a:moveTo>
                      <a:lnTo>
                        <a:pt x="4989" y="0"/>
                      </a:lnTo>
                      <a:lnTo>
                        <a:pt x="0" y="4989"/>
                      </a:lnTo>
                      <a:lnTo>
                        <a:pt x="255061" y="132262"/>
                      </a:lnTo>
                      <a:lnTo>
                        <a:pt x="510157" y="4989"/>
                      </a:lnTo>
                      <a:lnTo>
                        <a:pt x="505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48" name="Freeform: Shape 1347">
                  <a:extLst>
                    <a:ext uri="{FF2B5EF4-FFF2-40B4-BE49-F238E27FC236}">
                      <a16:creationId xmlns:a16="http://schemas.microsoft.com/office/drawing/2014/main" id="{C1D035AC-22CE-49C8-B86F-996A97E97716}"/>
                    </a:ext>
                  </a:extLst>
                </p:cNvPr>
                <p:cNvSpPr/>
                <p:nvPr/>
              </p:nvSpPr>
              <p:spPr>
                <a:xfrm>
                  <a:off x="5209605" y="2824822"/>
                  <a:ext cx="652775" cy="167838"/>
                </a:xfrm>
                <a:custGeom>
                  <a:avLst/>
                  <a:gdLst>
                    <a:gd name="connsiteX0" fmla="*/ 326388 w 652775"/>
                    <a:gd name="connsiteY0" fmla="*/ 160407 h 167838"/>
                    <a:gd name="connsiteX1" fmla="*/ 4989 w 652775"/>
                    <a:gd name="connsiteY1" fmla="*/ 0 h 167838"/>
                    <a:gd name="connsiteX2" fmla="*/ 0 w 652775"/>
                    <a:gd name="connsiteY2" fmla="*/ 4955 h 167838"/>
                    <a:gd name="connsiteX3" fmla="*/ 326388 w 652775"/>
                    <a:gd name="connsiteY3" fmla="*/ 167839 h 167838"/>
                    <a:gd name="connsiteX4" fmla="*/ 652775 w 652775"/>
                    <a:gd name="connsiteY4" fmla="*/ 4955 h 167838"/>
                    <a:gd name="connsiteX5" fmla="*/ 647820 w 652775"/>
                    <a:gd name="connsiteY5" fmla="*/ 0 h 16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2775" h="167838">
                      <a:moveTo>
                        <a:pt x="326388" y="160407"/>
                      </a:moveTo>
                      <a:lnTo>
                        <a:pt x="4989" y="0"/>
                      </a:lnTo>
                      <a:lnTo>
                        <a:pt x="0" y="4955"/>
                      </a:lnTo>
                      <a:lnTo>
                        <a:pt x="326388" y="167839"/>
                      </a:lnTo>
                      <a:lnTo>
                        <a:pt x="652775" y="4955"/>
                      </a:lnTo>
                      <a:lnTo>
                        <a:pt x="6478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49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4627330" y="3283333"/>
              <a:ext cx="763119" cy="1912288"/>
              <a:chOff x="4627330" y="3283333"/>
              <a:chExt cx="763119" cy="1912288"/>
            </a:xfrm>
            <a:solidFill>
              <a:srgbClr val="000000"/>
            </a:solidFill>
          </p:grpSpPr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658A359-9A75-4E66-BEB7-9408D53990A8}"/>
                  </a:ext>
                </a:extLst>
              </p:cNvPr>
              <p:cNvSpPr/>
              <p:nvPr/>
            </p:nvSpPr>
            <p:spPr>
              <a:xfrm>
                <a:off x="5008976" y="3474225"/>
                <a:ext cx="381473" cy="1721396"/>
              </a:xfrm>
              <a:custGeom>
                <a:avLst/>
                <a:gdLst>
                  <a:gd name="connsiteX0" fmla="*/ 381474 w 381473"/>
                  <a:gd name="connsiteY0" fmla="*/ 0 h 1721396"/>
                  <a:gd name="connsiteX1" fmla="*/ 381474 w 381473"/>
                  <a:gd name="connsiteY1" fmla="*/ 1721397 h 1721396"/>
                  <a:gd name="connsiteX2" fmla="*/ 0 w 381473"/>
                  <a:gd name="connsiteY2" fmla="*/ 1721397 h 1721396"/>
                  <a:gd name="connsiteX3" fmla="*/ 0 w 381473"/>
                  <a:gd name="connsiteY3" fmla="*/ 190754 h 17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473" h="1721396">
                    <a:moveTo>
                      <a:pt x="381474" y="0"/>
                    </a:moveTo>
                    <a:lnTo>
                      <a:pt x="381474" y="1721397"/>
                    </a:lnTo>
                    <a:lnTo>
                      <a:pt x="0" y="1721397"/>
                    </a:lnTo>
                    <a:lnTo>
                      <a:pt x="0" y="190754"/>
                    </a:lnTo>
                    <a:close/>
                  </a:path>
                </a:pathLst>
              </a:custGeom>
              <a:solidFill>
                <a:srgbClr val="BECE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FECF8ADC-4961-48E1-B4CB-E74AD8758958}"/>
                  </a:ext>
                </a:extLst>
              </p:cNvPr>
              <p:cNvSpPr/>
              <p:nvPr/>
            </p:nvSpPr>
            <p:spPr>
              <a:xfrm>
                <a:off x="4627330" y="3474225"/>
                <a:ext cx="381645" cy="1721396"/>
              </a:xfrm>
              <a:custGeom>
                <a:avLst/>
                <a:gdLst>
                  <a:gd name="connsiteX0" fmla="*/ 381646 w 381645"/>
                  <a:gd name="connsiteY0" fmla="*/ 190754 h 1721396"/>
                  <a:gd name="connsiteX1" fmla="*/ 381646 w 381645"/>
                  <a:gd name="connsiteY1" fmla="*/ 1721397 h 1721396"/>
                  <a:gd name="connsiteX2" fmla="*/ 0 w 381645"/>
                  <a:gd name="connsiteY2" fmla="*/ 1721397 h 1721396"/>
                  <a:gd name="connsiteX3" fmla="*/ 0 w 381645"/>
                  <a:gd name="connsiteY3" fmla="*/ 0 h 17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45" h="1721396">
                    <a:moveTo>
                      <a:pt x="381646" y="190754"/>
                    </a:moveTo>
                    <a:lnTo>
                      <a:pt x="381646" y="1721397"/>
                    </a:lnTo>
                    <a:lnTo>
                      <a:pt x="0" y="172139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C2E5FB1B-4F02-4FBD-B768-961A608DE2FE}"/>
                  </a:ext>
                </a:extLst>
              </p:cNvPr>
              <p:cNvSpPr/>
              <p:nvPr/>
            </p:nvSpPr>
            <p:spPr>
              <a:xfrm>
                <a:off x="4627330" y="3283333"/>
                <a:ext cx="763119" cy="381645"/>
              </a:xfrm>
              <a:custGeom>
                <a:avLst/>
                <a:gdLst>
                  <a:gd name="connsiteX0" fmla="*/ 381646 w 763119"/>
                  <a:gd name="connsiteY0" fmla="*/ 0 h 381645"/>
                  <a:gd name="connsiteX1" fmla="*/ 763120 w 763119"/>
                  <a:gd name="connsiteY1" fmla="*/ 190892 h 381645"/>
                  <a:gd name="connsiteX2" fmla="*/ 381646 w 763119"/>
                  <a:gd name="connsiteY2" fmla="*/ 381646 h 381645"/>
                  <a:gd name="connsiteX3" fmla="*/ 0 w 763119"/>
                  <a:gd name="connsiteY3" fmla="*/ 190892 h 38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119" h="381645">
                    <a:moveTo>
                      <a:pt x="381646" y="0"/>
                    </a:moveTo>
                    <a:lnTo>
                      <a:pt x="763120" y="190892"/>
                    </a:lnTo>
                    <a:lnTo>
                      <a:pt x="381646" y="381646"/>
                    </a:lnTo>
                    <a:lnTo>
                      <a:pt x="0" y="190892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53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680882" y="3283333"/>
              <a:ext cx="763119" cy="1912288"/>
              <a:chOff x="5680882" y="3283333"/>
              <a:chExt cx="763119" cy="1912288"/>
            </a:xfrm>
            <a:solidFill>
              <a:srgbClr val="000000"/>
            </a:solidFill>
          </p:grpSpPr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0837D35B-6661-4F41-96C5-6979B70409AF}"/>
                  </a:ext>
                </a:extLst>
              </p:cNvPr>
              <p:cNvSpPr/>
              <p:nvPr/>
            </p:nvSpPr>
            <p:spPr>
              <a:xfrm>
                <a:off x="6062527" y="3474225"/>
                <a:ext cx="381473" cy="1721396"/>
              </a:xfrm>
              <a:custGeom>
                <a:avLst/>
                <a:gdLst>
                  <a:gd name="connsiteX0" fmla="*/ 381474 w 381473"/>
                  <a:gd name="connsiteY0" fmla="*/ 0 h 1721396"/>
                  <a:gd name="connsiteX1" fmla="*/ 381474 w 381473"/>
                  <a:gd name="connsiteY1" fmla="*/ 1721397 h 1721396"/>
                  <a:gd name="connsiteX2" fmla="*/ 0 w 381473"/>
                  <a:gd name="connsiteY2" fmla="*/ 1721397 h 1721396"/>
                  <a:gd name="connsiteX3" fmla="*/ 0 w 381473"/>
                  <a:gd name="connsiteY3" fmla="*/ 190754 h 17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473" h="1721396">
                    <a:moveTo>
                      <a:pt x="381474" y="0"/>
                    </a:moveTo>
                    <a:lnTo>
                      <a:pt x="381474" y="1721397"/>
                    </a:lnTo>
                    <a:lnTo>
                      <a:pt x="0" y="1721397"/>
                    </a:lnTo>
                    <a:lnTo>
                      <a:pt x="0" y="190754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609D77E0-90F5-495F-AF78-587D22CF0438}"/>
                  </a:ext>
                </a:extLst>
              </p:cNvPr>
              <p:cNvSpPr/>
              <p:nvPr/>
            </p:nvSpPr>
            <p:spPr>
              <a:xfrm>
                <a:off x="5680882" y="3474225"/>
                <a:ext cx="381645" cy="1721396"/>
              </a:xfrm>
              <a:custGeom>
                <a:avLst/>
                <a:gdLst>
                  <a:gd name="connsiteX0" fmla="*/ 381646 w 381645"/>
                  <a:gd name="connsiteY0" fmla="*/ 190754 h 1721396"/>
                  <a:gd name="connsiteX1" fmla="*/ 381646 w 381645"/>
                  <a:gd name="connsiteY1" fmla="*/ 1721397 h 1721396"/>
                  <a:gd name="connsiteX2" fmla="*/ 0 w 381645"/>
                  <a:gd name="connsiteY2" fmla="*/ 1721397 h 1721396"/>
                  <a:gd name="connsiteX3" fmla="*/ 0 w 381645"/>
                  <a:gd name="connsiteY3" fmla="*/ 0 h 17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45" h="1721396">
                    <a:moveTo>
                      <a:pt x="381646" y="190754"/>
                    </a:moveTo>
                    <a:lnTo>
                      <a:pt x="381646" y="1721397"/>
                    </a:lnTo>
                    <a:lnTo>
                      <a:pt x="0" y="1721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E1FD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35A9B83-857F-41DF-A0A8-DF11D06ABA60}"/>
                  </a:ext>
                </a:extLst>
              </p:cNvPr>
              <p:cNvSpPr/>
              <p:nvPr/>
            </p:nvSpPr>
            <p:spPr>
              <a:xfrm>
                <a:off x="5680882" y="3283333"/>
                <a:ext cx="763119" cy="381645"/>
              </a:xfrm>
              <a:custGeom>
                <a:avLst/>
                <a:gdLst>
                  <a:gd name="connsiteX0" fmla="*/ 381646 w 763119"/>
                  <a:gd name="connsiteY0" fmla="*/ 0 h 381645"/>
                  <a:gd name="connsiteX1" fmla="*/ 763119 w 763119"/>
                  <a:gd name="connsiteY1" fmla="*/ 190892 h 381645"/>
                  <a:gd name="connsiteX2" fmla="*/ 381646 w 763119"/>
                  <a:gd name="connsiteY2" fmla="*/ 381646 h 381645"/>
                  <a:gd name="connsiteX3" fmla="*/ 0 w 763119"/>
                  <a:gd name="connsiteY3" fmla="*/ 190892 h 38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119" h="381645">
                    <a:moveTo>
                      <a:pt x="381646" y="0"/>
                    </a:moveTo>
                    <a:lnTo>
                      <a:pt x="763119" y="190892"/>
                    </a:lnTo>
                    <a:lnTo>
                      <a:pt x="381646" y="381646"/>
                    </a:lnTo>
                    <a:lnTo>
                      <a:pt x="0" y="190892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0CBE209-DA43-4730-8694-128DE2BD8E65}"/>
                  </a:ext>
                </a:extLst>
              </p:cNvPr>
              <p:cNvSpPr/>
              <p:nvPr/>
            </p:nvSpPr>
            <p:spPr>
              <a:xfrm>
                <a:off x="5730428" y="3591175"/>
                <a:ext cx="282518" cy="1604446"/>
              </a:xfrm>
              <a:custGeom>
                <a:avLst/>
                <a:gdLst>
                  <a:gd name="connsiteX0" fmla="*/ 0 w 282518"/>
                  <a:gd name="connsiteY0" fmla="*/ 1604447 h 1604446"/>
                  <a:gd name="connsiteX1" fmla="*/ 36506 w 282518"/>
                  <a:gd name="connsiteY1" fmla="*/ 1604447 h 1604446"/>
                  <a:gd name="connsiteX2" fmla="*/ 36506 w 282518"/>
                  <a:gd name="connsiteY2" fmla="*/ 18270 h 1604446"/>
                  <a:gd name="connsiteX3" fmla="*/ 0 w 282518"/>
                  <a:gd name="connsiteY3" fmla="*/ 0 h 1604446"/>
                  <a:gd name="connsiteX4" fmla="*/ 0 w 282518"/>
                  <a:gd name="connsiteY4" fmla="*/ 1604447 h 1604446"/>
                  <a:gd name="connsiteX5" fmla="*/ 61486 w 282518"/>
                  <a:gd name="connsiteY5" fmla="*/ 1604447 h 1604446"/>
                  <a:gd name="connsiteX6" fmla="*/ 97992 w 282518"/>
                  <a:gd name="connsiteY6" fmla="*/ 1604447 h 1604446"/>
                  <a:gd name="connsiteX7" fmla="*/ 97992 w 282518"/>
                  <a:gd name="connsiteY7" fmla="*/ 49030 h 1604446"/>
                  <a:gd name="connsiteX8" fmla="*/ 61486 w 282518"/>
                  <a:gd name="connsiteY8" fmla="*/ 30760 h 1604446"/>
                  <a:gd name="connsiteX9" fmla="*/ 61486 w 282518"/>
                  <a:gd name="connsiteY9" fmla="*/ 1604447 h 1604446"/>
                  <a:gd name="connsiteX10" fmla="*/ 123006 w 282518"/>
                  <a:gd name="connsiteY10" fmla="*/ 1604447 h 1604446"/>
                  <a:gd name="connsiteX11" fmla="*/ 159512 w 282518"/>
                  <a:gd name="connsiteY11" fmla="*/ 1604447 h 1604446"/>
                  <a:gd name="connsiteX12" fmla="*/ 159512 w 282518"/>
                  <a:gd name="connsiteY12" fmla="*/ 79791 h 1604446"/>
                  <a:gd name="connsiteX13" fmla="*/ 123006 w 282518"/>
                  <a:gd name="connsiteY13" fmla="*/ 61520 h 1604446"/>
                  <a:gd name="connsiteX14" fmla="*/ 123006 w 282518"/>
                  <a:gd name="connsiteY14" fmla="*/ 1604447 h 1604446"/>
                  <a:gd name="connsiteX15" fmla="*/ 184526 w 282518"/>
                  <a:gd name="connsiteY15" fmla="*/ 1604447 h 1604446"/>
                  <a:gd name="connsiteX16" fmla="*/ 221032 w 282518"/>
                  <a:gd name="connsiteY16" fmla="*/ 1604447 h 1604446"/>
                  <a:gd name="connsiteX17" fmla="*/ 221032 w 282518"/>
                  <a:gd name="connsiteY17" fmla="*/ 110551 h 1604446"/>
                  <a:gd name="connsiteX18" fmla="*/ 184526 w 282518"/>
                  <a:gd name="connsiteY18" fmla="*/ 92280 h 1604446"/>
                  <a:gd name="connsiteX19" fmla="*/ 184526 w 282518"/>
                  <a:gd name="connsiteY19" fmla="*/ 1604447 h 1604446"/>
                  <a:gd name="connsiteX20" fmla="*/ 246012 w 282518"/>
                  <a:gd name="connsiteY20" fmla="*/ 123041 h 1604446"/>
                  <a:gd name="connsiteX21" fmla="*/ 246012 w 282518"/>
                  <a:gd name="connsiteY21" fmla="*/ 1604447 h 1604446"/>
                  <a:gd name="connsiteX22" fmla="*/ 282518 w 282518"/>
                  <a:gd name="connsiteY22" fmla="*/ 1604447 h 1604446"/>
                  <a:gd name="connsiteX23" fmla="*/ 282518 w 282518"/>
                  <a:gd name="connsiteY23" fmla="*/ 141311 h 1604446"/>
                  <a:gd name="connsiteX24" fmla="*/ 246012 w 282518"/>
                  <a:gd name="connsiteY24" fmla="*/ 123041 h 16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518" h="1604446">
                    <a:moveTo>
                      <a:pt x="0" y="1604447"/>
                    </a:moveTo>
                    <a:lnTo>
                      <a:pt x="36506" y="1604447"/>
                    </a:lnTo>
                    <a:lnTo>
                      <a:pt x="36506" y="18270"/>
                    </a:lnTo>
                    <a:lnTo>
                      <a:pt x="0" y="0"/>
                    </a:lnTo>
                    <a:lnTo>
                      <a:pt x="0" y="1604447"/>
                    </a:lnTo>
                    <a:close/>
                    <a:moveTo>
                      <a:pt x="61486" y="1604447"/>
                    </a:moveTo>
                    <a:lnTo>
                      <a:pt x="97992" y="1604447"/>
                    </a:lnTo>
                    <a:lnTo>
                      <a:pt x="97992" y="49030"/>
                    </a:lnTo>
                    <a:lnTo>
                      <a:pt x="61486" y="30760"/>
                    </a:lnTo>
                    <a:lnTo>
                      <a:pt x="61486" y="1604447"/>
                    </a:lnTo>
                    <a:close/>
                    <a:moveTo>
                      <a:pt x="123006" y="1604447"/>
                    </a:moveTo>
                    <a:lnTo>
                      <a:pt x="159512" y="1604447"/>
                    </a:lnTo>
                    <a:lnTo>
                      <a:pt x="159512" y="79791"/>
                    </a:lnTo>
                    <a:lnTo>
                      <a:pt x="123006" y="61520"/>
                    </a:lnTo>
                    <a:lnTo>
                      <a:pt x="123006" y="1604447"/>
                    </a:lnTo>
                    <a:close/>
                    <a:moveTo>
                      <a:pt x="184526" y="1604447"/>
                    </a:moveTo>
                    <a:lnTo>
                      <a:pt x="221032" y="1604447"/>
                    </a:lnTo>
                    <a:lnTo>
                      <a:pt x="221032" y="110551"/>
                    </a:lnTo>
                    <a:lnTo>
                      <a:pt x="184526" y="92280"/>
                    </a:lnTo>
                    <a:lnTo>
                      <a:pt x="184526" y="1604447"/>
                    </a:lnTo>
                    <a:close/>
                    <a:moveTo>
                      <a:pt x="246012" y="123041"/>
                    </a:moveTo>
                    <a:lnTo>
                      <a:pt x="246012" y="1604447"/>
                    </a:lnTo>
                    <a:lnTo>
                      <a:pt x="282518" y="1604447"/>
                    </a:lnTo>
                    <a:lnTo>
                      <a:pt x="282518" y="141311"/>
                    </a:lnTo>
                    <a:lnTo>
                      <a:pt x="246012" y="1230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5E463CC7-E43F-4EBD-93B3-BA94C3DA414A}"/>
                  </a:ext>
                </a:extLst>
              </p:cNvPr>
              <p:cNvSpPr/>
              <p:nvPr/>
            </p:nvSpPr>
            <p:spPr>
              <a:xfrm>
                <a:off x="6111970" y="3591175"/>
                <a:ext cx="282553" cy="1604446"/>
              </a:xfrm>
              <a:custGeom>
                <a:avLst/>
                <a:gdLst>
                  <a:gd name="connsiteX0" fmla="*/ 282553 w 282553"/>
                  <a:gd name="connsiteY0" fmla="*/ 0 h 1604446"/>
                  <a:gd name="connsiteX1" fmla="*/ 246047 w 282553"/>
                  <a:gd name="connsiteY1" fmla="*/ 18270 h 1604446"/>
                  <a:gd name="connsiteX2" fmla="*/ 246047 w 282553"/>
                  <a:gd name="connsiteY2" fmla="*/ 1604447 h 1604446"/>
                  <a:gd name="connsiteX3" fmla="*/ 282553 w 282553"/>
                  <a:gd name="connsiteY3" fmla="*/ 1604447 h 1604446"/>
                  <a:gd name="connsiteX4" fmla="*/ 282553 w 282553"/>
                  <a:gd name="connsiteY4" fmla="*/ 0 h 1604446"/>
                  <a:gd name="connsiteX5" fmla="*/ 221033 w 282553"/>
                  <a:gd name="connsiteY5" fmla="*/ 30760 h 1604446"/>
                  <a:gd name="connsiteX6" fmla="*/ 184526 w 282553"/>
                  <a:gd name="connsiteY6" fmla="*/ 49030 h 1604446"/>
                  <a:gd name="connsiteX7" fmla="*/ 184526 w 282553"/>
                  <a:gd name="connsiteY7" fmla="*/ 1604447 h 1604446"/>
                  <a:gd name="connsiteX8" fmla="*/ 221033 w 282553"/>
                  <a:gd name="connsiteY8" fmla="*/ 1604447 h 1604446"/>
                  <a:gd name="connsiteX9" fmla="*/ 221033 w 282553"/>
                  <a:gd name="connsiteY9" fmla="*/ 30760 h 1604446"/>
                  <a:gd name="connsiteX10" fmla="*/ 159547 w 282553"/>
                  <a:gd name="connsiteY10" fmla="*/ 61520 h 1604446"/>
                  <a:gd name="connsiteX11" fmla="*/ 123041 w 282553"/>
                  <a:gd name="connsiteY11" fmla="*/ 79791 h 1604446"/>
                  <a:gd name="connsiteX12" fmla="*/ 123041 w 282553"/>
                  <a:gd name="connsiteY12" fmla="*/ 1604447 h 1604446"/>
                  <a:gd name="connsiteX13" fmla="*/ 159547 w 282553"/>
                  <a:gd name="connsiteY13" fmla="*/ 1604447 h 1604446"/>
                  <a:gd name="connsiteX14" fmla="*/ 159547 w 282553"/>
                  <a:gd name="connsiteY14" fmla="*/ 61520 h 1604446"/>
                  <a:gd name="connsiteX15" fmla="*/ 98027 w 282553"/>
                  <a:gd name="connsiteY15" fmla="*/ 92280 h 1604446"/>
                  <a:gd name="connsiteX16" fmla="*/ 61520 w 282553"/>
                  <a:gd name="connsiteY16" fmla="*/ 110551 h 1604446"/>
                  <a:gd name="connsiteX17" fmla="*/ 61520 w 282553"/>
                  <a:gd name="connsiteY17" fmla="*/ 1604447 h 1604446"/>
                  <a:gd name="connsiteX18" fmla="*/ 98027 w 282553"/>
                  <a:gd name="connsiteY18" fmla="*/ 1604447 h 1604446"/>
                  <a:gd name="connsiteX19" fmla="*/ 98027 w 282553"/>
                  <a:gd name="connsiteY19" fmla="*/ 92280 h 1604446"/>
                  <a:gd name="connsiteX20" fmla="*/ 0 w 282553"/>
                  <a:gd name="connsiteY20" fmla="*/ 141311 h 1604446"/>
                  <a:gd name="connsiteX21" fmla="*/ 0 w 282553"/>
                  <a:gd name="connsiteY21" fmla="*/ 1604447 h 1604446"/>
                  <a:gd name="connsiteX22" fmla="*/ 36507 w 282553"/>
                  <a:gd name="connsiteY22" fmla="*/ 1604447 h 1604446"/>
                  <a:gd name="connsiteX23" fmla="*/ 36507 w 282553"/>
                  <a:gd name="connsiteY23" fmla="*/ 123041 h 1604446"/>
                  <a:gd name="connsiteX24" fmla="*/ 0 w 282553"/>
                  <a:gd name="connsiteY24" fmla="*/ 141311 h 16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553" h="1604446">
                    <a:moveTo>
                      <a:pt x="282553" y="0"/>
                    </a:moveTo>
                    <a:lnTo>
                      <a:pt x="246047" y="18270"/>
                    </a:lnTo>
                    <a:lnTo>
                      <a:pt x="246047" y="1604447"/>
                    </a:lnTo>
                    <a:lnTo>
                      <a:pt x="282553" y="1604447"/>
                    </a:lnTo>
                    <a:lnTo>
                      <a:pt x="282553" y="0"/>
                    </a:lnTo>
                    <a:close/>
                    <a:moveTo>
                      <a:pt x="221033" y="30760"/>
                    </a:moveTo>
                    <a:lnTo>
                      <a:pt x="184526" y="49030"/>
                    </a:lnTo>
                    <a:lnTo>
                      <a:pt x="184526" y="1604447"/>
                    </a:lnTo>
                    <a:lnTo>
                      <a:pt x="221033" y="1604447"/>
                    </a:lnTo>
                    <a:lnTo>
                      <a:pt x="221033" y="30760"/>
                    </a:lnTo>
                    <a:close/>
                    <a:moveTo>
                      <a:pt x="159547" y="61520"/>
                    </a:moveTo>
                    <a:lnTo>
                      <a:pt x="123041" y="79791"/>
                    </a:lnTo>
                    <a:lnTo>
                      <a:pt x="123041" y="1604447"/>
                    </a:lnTo>
                    <a:lnTo>
                      <a:pt x="159547" y="1604447"/>
                    </a:lnTo>
                    <a:lnTo>
                      <a:pt x="159547" y="61520"/>
                    </a:lnTo>
                    <a:close/>
                    <a:moveTo>
                      <a:pt x="98027" y="92280"/>
                    </a:moveTo>
                    <a:lnTo>
                      <a:pt x="61520" y="110551"/>
                    </a:lnTo>
                    <a:lnTo>
                      <a:pt x="61520" y="1604447"/>
                    </a:lnTo>
                    <a:lnTo>
                      <a:pt x="98027" y="1604447"/>
                    </a:lnTo>
                    <a:lnTo>
                      <a:pt x="98027" y="92280"/>
                    </a:lnTo>
                    <a:close/>
                    <a:moveTo>
                      <a:pt x="0" y="141311"/>
                    </a:moveTo>
                    <a:lnTo>
                      <a:pt x="0" y="1604447"/>
                    </a:lnTo>
                    <a:lnTo>
                      <a:pt x="36507" y="1604447"/>
                    </a:lnTo>
                    <a:lnTo>
                      <a:pt x="36507" y="123041"/>
                    </a:lnTo>
                    <a:lnTo>
                      <a:pt x="0" y="141311"/>
                    </a:lnTo>
                    <a:close/>
                  </a:path>
                </a:pathLst>
              </a:custGeom>
              <a:solidFill>
                <a:srgbClr val="DFEA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59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154106" y="3925546"/>
              <a:ext cx="763119" cy="1270076"/>
              <a:chOff x="5154106" y="3925546"/>
              <a:chExt cx="763119" cy="1270076"/>
            </a:xfrm>
            <a:solidFill>
              <a:srgbClr val="000000"/>
            </a:solidFill>
          </p:grpSpPr>
          <p:grpSp>
            <p:nvGrpSpPr>
              <p:cNvPr id="1360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154106" y="3925546"/>
                <a:ext cx="763119" cy="1270076"/>
                <a:chOff x="5154106" y="3925546"/>
                <a:chExt cx="763119" cy="1270076"/>
              </a:xfrm>
              <a:solidFill>
                <a:srgbClr val="000000"/>
              </a:solidFill>
            </p:grpSpPr>
            <p:sp>
              <p:nvSpPr>
                <p:cNvPr id="1361" name="Freeform: Shape 1360">
                  <a:extLst>
                    <a:ext uri="{FF2B5EF4-FFF2-40B4-BE49-F238E27FC236}">
                      <a16:creationId xmlns:a16="http://schemas.microsoft.com/office/drawing/2014/main" id="{570D587A-406B-416B-A3E5-41FAA5C3659A}"/>
                    </a:ext>
                  </a:extLst>
                </p:cNvPr>
                <p:cNvSpPr/>
                <p:nvPr/>
              </p:nvSpPr>
              <p:spPr>
                <a:xfrm>
                  <a:off x="5535751" y="4116437"/>
                  <a:ext cx="381473" cy="1079184"/>
                </a:xfrm>
                <a:custGeom>
                  <a:avLst/>
                  <a:gdLst>
                    <a:gd name="connsiteX0" fmla="*/ 381474 w 381473"/>
                    <a:gd name="connsiteY0" fmla="*/ 0 h 1079184"/>
                    <a:gd name="connsiteX1" fmla="*/ 381474 w 381473"/>
                    <a:gd name="connsiteY1" fmla="*/ 1079185 h 1079184"/>
                    <a:gd name="connsiteX2" fmla="*/ 0 w 381473"/>
                    <a:gd name="connsiteY2" fmla="*/ 1079185 h 1079184"/>
                    <a:gd name="connsiteX3" fmla="*/ 0 w 381473"/>
                    <a:gd name="connsiteY3" fmla="*/ 190754 h 107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473" h="1079184">
                      <a:moveTo>
                        <a:pt x="381474" y="0"/>
                      </a:moveTo>
                      <a:lnTo>
                        <a:pt x="381474" y="1079185"/>
                      </a:lnTo>
                      <a:lnTo>
                        <a:pt x="0" y="1079185"/>
                      </a:lnTo>
                      <a:lnTo>
                        <a:pt x="0" y="190754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62" name="Freeform: Shape 1361">
                  <a:extLst>
                    <a:ext uri="{FF2B5EF4-FFF2-40B4-BE49-F238E27FC236}">
                      <a16:creationId xmlns:a16="http://schemas.microsoft.com/office/drawing/2014/main" id="{AB87A8A2-E8F1-4068-89B1-DCB4649853EF}"/>
                    </a:ext>
                  </a:extLst>
                </p:cNvPr>
                <p:cNvSpPr/>
                <p:nvPr/>
              </p:nvSpPr>
              <p:spPr>
                <a:xfrm>
                  <a:off x="5154106" y="4116437"/>
                  <a:ext cx="381645" cy="1079184"/>
                </a:xfrm>
                <a:custGeom>
                  <a:avLst/>
                  <a:gdLst>
                    <a:gd name="connsiteX0" fmla="*/ 381646 w 381645"/>
                    <a:gd name="connsiteY0" fmla="*/ 190754 h 1079184"/>
                    <a:gd name="connsiteX1" fmla="*/ 381646 w 381645"/>
                    <a:gd name="connsiteY1" fmla="*/ 1079185 h 1079184"/>
                    <a:gd name="connsiteX2" fmla="*/ 0 w 381645"/>
                    <a:gd name="connsiteY2" fmla="*/ 1079185 h 1079184"/>
                    <a:gd name="connsiteX3" fmla="*/ 0 w 381645"/>
                    <a:gd name="connsiteY3" fmla="*/ 0 h 107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645" h="1079184">
                      <a:moveTo>
                        <a:pt x="381646" y="190754"/>
                      </a:moveTo>
                      <a:lnTo>
                        <a:pt x="381646" y="1079185"/>
                      </a:lnTo>
                      <a:lnTo>
                        <a:pt x="0" y="1079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E1F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63" name="Freeform: Shape 1362">
                  <a:extLst>
                    <a:ext uri="{FF2B5EF4-FFF2-40B4-BE49-F238E27FC236}">
                      <a16:creationId xmlns:a16="http://schemas.microsoft.com/office/drawing/2014/main" id="{6FFAE838-BB28-49BF-8C3F-8E68099327DC}"/>
                    </a:ext>
                  </a:extLst>
                </p:cNvPr>
                <p:cNvSpPr/>
                <p:nvPr/>
              </p:nvSpPr>
              <p:spPr>
                <a:xfrm>
                  <a:off x="5154106" y="3925546"/>
                  <a:ext cx="763119" cy="381645"/>
                </a:xfrm>
                <a:custGeom>
                  <a:avLst/>
                  <a:gdLst>
                    <a:gd name="connsiteX0" fmla="*/ 381646 w 763119"/>
                    <a:gd name="connsiteY0" fmla="*/ 0 h 381645"/>
                    <a:gd name="connsiteX1" fmla="*/ 763119 w 763119"/>
                    <a:gd name="connsiteY1" fmla="*/ 190892 h 381645"/>
                    <a:gd name="connsiteX2" fmla="*/ 381646 w 763119"/>
                    <a:gd name="connsiteY2" fmla="*/ 381646 h 381645"/>
                    <a:gd name="connsiteX3" fmla="*/ 0 w 763119"/>
                    <a:gd name="connsiteY3" fmla="*/ 190892 h 3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3119" h="381645">
                      <a:moveTo>
                        <a:pt x="381646" y="0"/>
                      </a:moveTo>
                      <a:lnTo>
                        <a:pt x="763119" y="190892"/>
                      </a:lnTo>
                      <a:lnTo>
                        <a:pt x="381646" y="381646"/>
                      </a:lnTo>
                      <a:lnTo>
                        <a:pt x="0" y="190892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64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154106" y="3925546"/>
                <a:ext cx="763119" cy="1003248"/>
                <a:chOff x="5154106" y="3925546"/>
                <a:chExt cx="763119" cy="1003248"/>
              </a:xfrm>
              <a:solidFill>
                <a:srgbClr val="000000"/>
              </a:solidFill>
            </p:grpSpPr>
            <p:grpSp>
              <p:nvGrpSpPr>
                <p:cNvPr id="1365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5154106" y="4477645"/>
                  <a:ext cx="763119" cy="451148"/>
                  <a:chOff x="5154106" y="4477645"/>
                  <a:chExt cx="763119" cy="451148"/>
                </a:xfrm>
                <a:solidFill>
                  <a:srgbClr val="000000"/>
                </a:solidFill>
              </p:grpSpPr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A0D5CFA3-A952-4B24-8694-65E27038D235}"/>
                      </a:ext>
                    </a:extLst>
                  </p:cNvPr>
                  <p:cNvSpPr/>
                  <p:nvPr/>
                </p:nvSpPr>
                <p:spPr>
                  <a:xfrm>
                    <a:off x="5154106" y="4668502"/>
                    <a:ext cx="381645" cy="260291"/>
                  </a:xfrm>
                  <a:custGeom>
                    <a:avLst/>
                    <a:gdLst>
                      <a:gd name="connsiteX0" fmla="*/ 0 w 381645"/>
                      <a:gd name="connsiteY0" fmla="*/ 0 h 260291"/>
                      <a:gd name="connsiteX1" fmla="*/ 381646 w 381645"/>
                      <a:gd name="connsiteY1" fmla="*/ 190754 h 260291"/>
                      <a:gd name="connsiteX2" fmla="*/ 381646 w 381645"/>
                      <a:gd name="connsiteY2" fmla="*/ 260291 h 260291"/>
                      <a:gd name="connsiteX3" fmla="*/ 0 w 381645"/>
                      <a:gd name="connsiteY3" fmla="*/ 69537 h 260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91">
                        <a:moveTo>
                          <a:pt x="0" y="0"/>
                        </a:moveTo>
                        <a:lnTo>
                          <a:pt x="381646" y="190754"/>
                        </a:lnTo>
                        <a:lnTo>
                          <a:pt x="381646" y="260291"/>
                        </a:lnTo>
                        <a:lnTo>
                          <a:pt x="0" y="69537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7" name="Freeform: Shape 1366">
                    <a:extLst>
                      <a:ext uri="{FF2B5EF4-FFF2-40B4-BE49-F238E27FC236}">
                        <a16:creationId xmlns:a16="http://schemas.microsoft.com/office/drawing/2014/main" id="{0D41D909-E81B-438B-81B2-F644859CED60}"/>
                      </a:ext>
                    </a:extLst>
                  </p:cNvPr>
                  <p:cNvSpPr/>
                  <p:nvPr/>
                </p:nvSpPr>
                <p:spPr>
                  <a:xfrm>
                    <a:off x="5535580" y="4668502"/>
                    <a:ext cx="381645" cy="260291"/>
                  </a:xfrm>
                  <a:custGeom>
                    <a:avLst/>
                    <a:gdLst>
                      <a:gd name="connsiteX0" fmla="*/ 381646 w 381645"/>
                      <a:gd name="connsiteY0" fmla="*/ 0 h 260291"/>
                      <a:gd name="connsiteX1" fmla="*/ 0 w 381645"/>
                      <a:gd name="connsiteY1" fmla="*/ 190754 h 260291"/>
                      <a:gd name="connsiteX2" fmla="*/ 0 w 381645"/>
                      <a:gd name="connsiteY2" fmla="*/ 260291 h 260291"/>
                      <a:gd name="connsiteX3" fmla="*/ 381646 w 381645"/>
                      <a:gd name="connsiteY3" fmla="*/ 69537 h 260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91">
                        <a:moveTo>
                          <a:pt x="381646" y="0"/>
                        </a:moveTo>
                        <a:lnTo>
                          <a:pt x="0" y="190754"/>
                        </a:lnTo>
                        <a:lnTo>
                          <a:pt x="0" y="260291"/>
                        </a:lnTo>
                        <a:lnTo>
                          <a:pt x="381646" y="69537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8" name="Freeform: Shape 1367">
                    <a:extLst>
                      <a:ext uri="{FF2B5EF4-FFF2-40B4-BE49-F238E27FC236}">
                        <a16:creationId xmlns:a16="http://schemas.microsoft.com/office/drawing/2014/main" id="{2B1E3BF8-9DE4-448F-B704-A6A3DD1E73C5}"/>
                      </a:ext>
                    </a:extLst>
                  </p:cNvPr>
                  <p:cNvSpPr/>
                  <p:nvPr/>
                </p:nvSpPr>
                <p:spPr>
                  <a:xfrm>
                    <a:off x="5154106" y="4477645"/>
                    <a:ext cx="763119" cy="381611"/>
                  </a:xfrm>
                  <a:custGeom>
                    <a:avLst/>
                    <a:gdLst>
                      <a:gd name="connsiteX0" fmla="*/ 381646 w 763119"/>
                      <a:gd name="connsiteY0" fmla="*/ 0 h 381611"/>
                      <a:gd name="connsiteX1" fmla="*/ 763119 w 763119"/>
                      <a:gd name="connsiteY1" fmla="*/ 190857 h 381611"/>
                      <a:gd name="connsiteX2" fmla="*/ 381646 w 763119"/>
                      <a:gd name="connsiteY2" fmla="*/ 381611 h 381611"/>
                      <a:gd name="connsiteX3" fmla="*/ 0 w 763119"/>
                      <a:gd name="connsiteY3" fmla="*/ 190857 h 381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119" h="381611">
                        <a:moveTo>
                          <a:pt x="381646" y="0"/>
                        </a:moveTo>
                        <a:lnTo>
                          <a:pt x="763119" y="190857"/>
                        </a:lnTo>
                        <a:lnTo>
                          <a:pt x="381646" y="381611"/>
                        </a:lnTo>
                        <a:lnTo>
                          <a:pt x="0" y="190857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69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5154106" y="4339603"/>
                  <a:ext cx="763119" cy="451148"/>
                  <a:chOff x="5154106" y="4339603"/>
                  <a:chExt cx="763119" cy="451148"/>
                </a:xfrm>
                <a:solidFill>
                  <a:srgbClr val="000000"/>
                </a:solidFill>
              </p:grpSpPr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EE0FFAD6-7D61-4428-B170-578EA0017669}"/>
                      </a:ext>
                    </a:extLst>
                  </p:cNvPr>
                  <p:cNvSpPr/>
                  <p:nvPr/>
                </p:nvSpPr>
                <p:spPr>
                  <a:xfrm>
                    <a:off x="5154106" y="4530495"/>
                    <a:ext cx="381645" cy="260256"/>
                  </a:xfrm>
                  <a:custGeom>
                    <a:avLst/>
                    <a:gdLst>
                      <a:gd name="connsiteX0" fmla="*/ 0 w 381645"/>
                      <a:gd name="connsiteY0" fmla="*/ 0 h 260256"/>
                      <a:gd name="connsiteX1" fmla="*/ 381646 w 381645"/>
                      <a:gd name="connsiteY1" fmla="*/ 190754 h 260256"/>
                      <a:gd name="connsiteX2" fmla="*/ 381646 w 381645"/>
                      <a:gd name="connsiteY2" fmla="*/ 260257 h 260256"/>
                      <a:gd name="connsiteX3" fmla="*/ 0 w 381645"/>
                      <a:gd name="connsiteY3" fmla="*/ 69503 h 260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56">
                        <a:moveTo>
                          <a:pt x="0" y="0"/>
                        </a:moveTo>
                        <a:lnTo>
                          <a:pt x="381646" y="190754"/>
                        </a:lnTo>
                        <a:lnTo>
                          <a:pt x="381646" y="260257"/>
                        </a:lnTo>
                        <a:lnTo>
                          <a:pt x="0" y="69503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1" name="Freeform: Shape 1370">
                    <a:extLst>
                      <a:ext uri="{FF2B5EF4-FFF2-40B4-BE49-F238E27FC236}">
                        <a16:creationId xmlns:a16="http://schemas.microsoft.com/office/drawing/2014/main" id="{0425CB62-0413-4FD7-8768-039147CA8B9A}"/>
                      </a:ext>
                    </a:extLst>
                  </p:cNvPr>
                  <p:cNvSpPr/>
                  <p:nvPr/>
                </p:nvSpPr>
                <p:spPr>
                  <a:xfrm>
                    <a:off x="5535580" y="4530495"/>
                    <a:ext cx="381645" cy="260256"/>
                  </a:xfrm>
                  <a:custGeom>
                    <a:avLst/>
                    <a:gdLst>
                      <a:gd name="connsiteX0" fmla="*/ 381646 w 381645"/>
                      <a:gd name="connsiteY0" fmla="*/ 0 h 260256"/>
                      <a:gd name="connsiteX1" fmla="*/ 0 w 381645"/>
                      <a:gd name="connsiteY1" fmla="*/ 190754 h 260256"/>
                      <a:gd name="connsiteX2" fmla="*/ 0 w 381645"/>
                      <a:gd name="connsiteY2" fmla="*/ 260257 h 260256"/>
                      <a:gd name="connsiteX3" fmla="*/ 381646 w 381645"/>
                      <a:gd name="connsiteY3" fmla="*/ 69503 h 260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56">
                        <a:moveTo>
                          <a:pt x="381646" y="0"/>
                        </a:moveTo>
                        <a:lnTo>
                          <a:pt x="0" y="190754"/>
                        </a:lnTo>
                        <a:lnTo>
                          <a:pt x="0" y="260257"/>
                        </a:lnTo>
                        <a:lnTo>
                          <a:pt x="381646" y="6950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2" name="Freeform: Shape 1371">
                    <a:extLst>
                      <a:ext uri="{FF2B5EF4-FFF2-40B4-BE49-F238E27FC236}">
                        <a16:creationId xmlns:a16="http://schemas.microsoft.com/office/drawing/2014/main" id="{531D1B86-C65C-4832-9584-84D35425D25B}"/>
                      </a:ext>
                    </a:extLst>
                  </p:cNvPr>
                  <p:cNvSpPr/>
                  <p:nvPr/>
                </p:nvSpPr>
                <p:spPr>
                  <a:xfrm>
                    <a:off x="5154106" y="4339603"/>
                    <a:ext cx="763119" cy="381645"/>
                  </a:xfrm>
                  <a:custGeom>
                    <a:avLst/>
                    <a:gdLst>
                      <a:gd name="connsiteX0" fmla="*/ 381646 w 763119"/>
                      <a:gd name="connsiteY0" fmla="*/ 0 h 381645"/>
                      <a:gd name="connsiteX1" fmla="*/ 763119 w 763119"/>
                      <a:gd name="connsiteY1" fmla="*/ 190892 h 381645"/>
                      <a:gd name="connsiteX2" fmla="*/ 381646 w 763119"/>
                      <a:gd name="connsiteY2" fmla="*/ 381646 h 381645"/>
                      <a:gd name="connsiteX3" fmla="*/ 0 w 763119"/>
                      <a:gd name="connsiteY3" fmla="*/ 190892 h 381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119" h="381645">
                        <a:moveTo>
                          <a:pt x="381646" y="0"/>
                        </a:moveTo>
                        <a:lnTo>
                          <a:pt x="763119" y="190892"/>
                        </a:lnTo>
                        <a:lnTo>
                          <a:pt x="381646" y="381646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73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5154106" y="4201596"/>
                  <a:ext cx="763119" cy="451148"/>
                  <a:chOff x="5154106" y="4201596"/>
                  <a:chExt cx="763119" cy="451148"/>
                </a:xfrm>
                <a:solidFill>
                  <a:srgbClr val="000000"/>
                </a:solidFill>
              </p:grpSpPr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4CFC5007-322E-4F15-82B7-1C53C852D1AD}"/>
                      </a:ext>
                    </a:extLst>
                  </p:cNvPr>
                  <p:cNvSpPr/>
                  <p:nvPr/>
                </p:nvSpPr>
                <p:spPr>
                  <a:xfrm>
                    <a:off x="5154106" y="4392487"/>
                    <a:ext cx="381645" cy="260256"/>
                  </a:xfrm>
                  <a:custGeom>
                    <a:avLst/>
                    <a:gdLst>
                      <a:gd name="connsiteX0" fmla="*/ 0 w 381645"/>
                      <a:gd name="connsiteY0" fmla="*/ 0 h 260256"/>
                      <a:gd name="connsiteX1" fmla="*/ 381646 w 381645"/>
                      <a:gd name="connsiteY1" fmla="*/ 190754 h 260256"/>
                      <a:gd name="connsiteX2" fmla="*/ 381646 w 381645"/>
                      <a:gd name="connsiteY2" fmla="*/ 260257 h 260256"/>
                      <a:gd name="connsiteX3" fmla="*/ 0 w 381645"/>
                      <a:gd name="connsiteY3" fmla="*/ 69503 h 260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56">
                        <a:moveTo>
                          <a:pt x="0" y="0"/>
                        </a:moveTo>
                        <a:lnTo>
                          <a:pt x="381646" y="190754"/>
                        </a:lnTo>
                        <a:lnTo>
                          <a:pt x="381646" y="260257"/>
                        </a:lnTo>
                        <a:lnTo>
                          <a:pt x="0" y="69503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5" name="Freeform: Shape 1374">
                    <a:extLst>
                      <a:ext uri="{FF2B5EF4-FFF2-40B4-BE49-F238E27FC236}">
                        <a16:creationId xmlns:a16="http://schemas.microsoft.com/office/drawing/2014/main" id="{68527E0D-100C-4F58-9B3A-D896D78DF3BC}"/>
                      </a:ext>
                    </a:extLst>
                  </p:cNvPr>
                  <p:cNvSpPr/>
                  <p:nvPr/>
                </p:nvSpPr>
                <p:spPr>
                  <a:xfrm>
                    <a:off x="5535580" y="4392487"/>
                    <a:ext cx="381645" cy="260256"/>
                  </a:xfrm>
                  <a:custGeom>
                    <a:avLst/>
                    <a:gdLst>
                      <a:gd name="connsiteX0" fmla="*/ 381646 w 381645"/>
                      <a:gd name="connsiteY0" fmla="*/ 0 h 260256"/>
                      <a:gd name="connsiteX1" fmla="*/ 0 w 381645"/>
                      <a:gd name="connsiteY1" fmla="*/ 190754 h 260256"/>
                      <a:gd name="connsiteX2" fmla="*/ 0 w 381645"/>
                      <a:gd name="connsiteY2" fmla="*/ 260257 h 260256"/>
                      <a:gd name="connsiteX3" fmla="*/ 381646 w 381645"/>
                      <a:gd name="connsiteY3" fmla="*/ 69503 h 260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56">
                        <a:moveTo>
                          <a:pt x="381646" y="0"/>
                        </a:moveTo>
                        <a:lnTo>
                          <a:pt x="0" y="190754"/>
                        </a:lnTo>
                        <a:lnTo>
                          <a:pt x="0" y="260257"/>
                        </a:lnTo>
                        <a:lnTo>
                          <a:pt x="381646" y="6950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6" name="Freeform: Shape 1375">
                    <a:extLst>
                      <a:ext uri="{FF2B5EF4-FFF2-40B4-BE49-F238E27FC236}">
                        <a16:creationId xmlns:a16="http://schemas.microsoft.com/office/drawing/2014/main" id="{510C3FFB-1A9F-437E-9D0F-D384253E840F}"/>
                      </a:ext>
                    </a:extLst>
                  </p:cNvPr>
                  <p:cNvSpPr/>
                  <p:nvPr/>
                </p:nvSpPr>
                <p:spPr>
                  <a:xfrm>
                    <a:off x="5154106" y="4201596"/>
                    <a:ext cx="763119" cy="381645"/>
                  </a:xfrm>
                  <a:custGeom>
                    <a:avLst/>
                    <a:gdLst>
                      <a:gd name="connsiteX0" fmla="*/ 381646 w 763119"/>
                      <a:gd name="connsiteY0" fmla="*/ 0 h 381645"/>
                      <a:gd name="connsiteX1" fmla="*/ 763119 w 763119"/>
                      <a:gd name="connsiteY1" fmla="*/ 190892 h 381645"/>
                      <a:gd name="connsiteX2" fmla="*/ 381646 w 763119"/>
                      <a:gd name="connsiteY2" fmla="*/ 381646 h 381645"/>
                      <a:gd name="connsiteX3" fmla="*/ 0 w 763119"/>
                      <a:gd name="connsiteY3" fmla="*/ 190892 h 381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119" h="381645">
                        <a:moveTo>
                          <a:pt x="381646" y="0"/>
                        </a:moveTo>
                        <a:lnTo>
                          <a:pt x="763119" y="190892"/>
                        </a:lnTo>
                        <a:lnTo>
                          <a:pt x="381646" y="381646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77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5154106" y="4063553"/>
                  <a:ext cx="763119" cy="451183"/>
                  <a:chOff x="5154106" y="4063553"/>
                  <a:chExt cx="763119" cy="451183"/>
                </a:xfrm>
                <a:solidFill>
                  <a:srgbClr val="000000"/>
                </a:solidFill>
              </p:grpSpPr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C239FB82-ED18-4C99-B8A5-C62317C9D095}"/>
                      </a:ext>
                    </a:extLst>
                  </p:cNvPr>
                  <p:cNvSpPr/>
                  <p:nvPr/>
                </p:nvSpPr>
                <p:spPr>
                  <a:xfrm>
                    <a:off x="5154106" y="4254445"/>
                    <a:ext cx="381645" cy="260291"/>
                  </a:xfrm>
                  <a:custGeom>
                    <a:avLst/>
                    <a:gdLst>
                      <a:gd name="connsiteX0" fmla="*/ 0 w 381645"/>
                      <a:gd name="connsiteY0" fmla="*/ 0 h 260291"/>
                      <a:gd name="connsiteX1" fmla="*/ 381646 w 381645"/>
                      <a:gd name="connsiteY1" fmla="*/ 190754 h 260291"/>
                      <a:gd name="connsiteX2" fmla="*/ 381646 w 381645"/>
                      <a:gd name="connsiteY2" fmla="*/ 260291 h 260291"/>
                      <a:gd name="connsiteX3" fmla="*/ 0 w 381645"/>
                      <a:gd name="connsiteY3" fmla="*/ 69537 h 260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91">
                        <a:moveTo>
                          <a:pt x="0" y="0"/>
                        </a:moveTo>
                        <a:lnTo>
                          <a:pt x="381646" y="190754"/>
                        </a:lnTo>
                        <a:lnTo>
                          <a:pt x="381646" y="260291"/>
                        </a:lnTo>
                        <a:lnTo>
                          <a:pt x="0" y="69537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9" name="Freeform: Shape 1378">
                    <a:extLst>
                      <a:ext uri="{FF2B5EF4-FFF2-40B4-BE49-F238E27FC236}">
                        <a16:creationId xmlns:a16="http://schemas.microsoft.com/office/drawing/2014/main" id="{DB81344A-DF89-4A2F-879B-0D74BBB5FF56}"/>
                      </a:ext>
                    </a:extLst>
                  </p:cNvPr>
                  <p:cNvSpPr/>
                  <p:nvPr/>
                </p:nvSpPr>
                <p:spPr>
                  <a:xfrm>
                    <a:off x="5535580" y="4254445"/>
                    <a:ext cx="381645" cy="260291"/>
                  </a:xfrm>
                  <a:custGeom>
                    <a:avLst/>
                    <a:gdLst>
                      <a:gd name="connsiteX0" fmla="*/ 381646 w 381645"/>
                      <a:gd name="connsiteY0" fmla="*/ 0 h 260291"/>
                      <a:gd name="connsiteX1" fmla="*/ 0 w 381645"/>
                      <a:gd name="connsiteY1" fmla="*/ 190754 h 260291"/>
                      <a:gd name="connsiteX2" fmla="*/ 0 w 381645"/>
                      <a:gd name="connsiteY2" fmla="*/ 260291 h 260291"/>
                      <a:gd name="connsiteX3" fmla="*/ 381646 w 381645"/>
                      <a:gd name="connsiteY3" fmla="*/ 69537 h 260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91">
                        <a:moveTo>
                          <a:pt x="381646" y="0"/>
                        </a:moveTo>
                        <a:lnTo>
                          <a:pt x="0" y="190754"/>
                        </a:lnTo>
                        <a:lnTo>
                          <a:pt x="0" y="260291"/>
                        </a:lnTo>
                        <a:lnTo>
                          <a:pt x="381646" y="69537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0" name="Freeform: Shape 1379">
                    <a:extLst>
                      <a:ext uri="{FF2B5EF4-FFF2-40B4-BE49-F238E27FC236}">
                        <a16:creationId xmlns:a16="http://schemas.microsoft.com/office/drawing/2014/main" id="{47727C51-07CB-4ABA-ABF5-4A227DAB1668}"/>
                      </a:ext>
                    </a:extLst>
                  </p:cNvPr>
                  <p:cNvSpPr/>
                  <p:nvPr/>
                </p:nvSpPr>
                <p:spPr>
                  <a:xfrm>
                    <a:off x="5154106" y="4063553"/>
                    <a:ext cx="763119" cy="381645"/>
                  </a:xfrm>
                  <a:custGeom>
                    <a:avLst/>
                    <a:gdLst>
                      <a:gd name="connsiteX0" fmla="*/ 381646 w 763119"/>
                      <a:gd name="connsiteY0" fmla="*/ 0 h 381645"/>
                      <a:gd name="connsiteX1" fmla="*/ 763119 w 763119"/>
                      <a:gd name="connsiteY1" fmla="*/ 190892 h 381645"/>
                      <a:gd name="connsiteX2" fmla="*/ 381646 w 763119"/>
                      <a:gd name="connsiteY2" fmla="*/ 381646 h 381645"/>
                      <a:gd name="connsiteX3" fmla="*/ 0 w 763119"/>
                      <a:gd name="connsiteY3" fmla="*/ 190892 h 381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119" h="381645">
                        <a:moveTo>
                          <a:pt x="381646" y="0"/>
                        </a:moveTo>
                        <a:lnTo>
                          <a:pt x="763119" y="190892"/>
                        </a:lnTo>
                        <a:lnTo>
                          <a:pt x="381646" y="381646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81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5154106" y="3925546"/>
                  <a:ext cx="763119" cy="451148"/>
                  <a:chOff x="5154106" y="3925546"/>
                  <a:chExt cx="763119" cy="451148"/>
                </a:xfrm>
                <a:solidFill>
                  <a:srgbClr val="000000"/>
                </a:solidFill>
              </p:grpSpPr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5D2DBFF8-D970-4627-9EEA-9A51371539A1}"/>
                      </a:ext>
                    </a:extLst>
                  </p:cNvPr>
                  <p:cNvSpPr/>
                  <p:nvPr/>
                </p:nvSpPr>
                <p:spPr>
                  <a:xfrm>
                    <a:off x="5154106" y="4116437"/>
                    <a:ext cx="381645" cy="260256"/>
                  </a:xfrm>
                  <a:custGeom>
                    <a:avLst/>
                    <a:gdLst>
                      <a:gd name="connsiteX0" fmla="*/ 0 w 381645"/>
                      <a:gd name="connsiteY0" fmla="*/ 0 h 260256"/>
                      <a:gd name="connsiteX1" fmla="*/ 381646 w 381645"/>
                      <a:gd name="connsiteY1" fmla="*/ 190754 h 260256"/>
                      <a:gd name="connsiteX2" fmla="*/ 381646 w 381645"/>
                      <a:gd name="connsiteY2" fmla="*/ 260257 h 260256"/>
                      <a:gd name="connsiteX3" fmla="*/ 0 w 381645"/>
                      <a:gd name="connsiteY3" fmla="*/ 69503 h 260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56">
                        <a:moveTo>
                          <a:pt x="0" y="0"/>
                        </a:moveTo>
                        <a:lnTo>
                          <a:pt x="381646" y="190754"/>
                        </a:lnTo>
                        <a:lnTo>
                          <a:pt x="381646" y="260257"/>
                        </a:lnTo>
                        <a:lnTo>
                          <a:pt x="0" y="69503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3" name="Freeform: Shape 1382">
                    <a:extLst>
                      <a:ext uri="{FF2B5EF4-FFF2-40B4-BE49-F238E27FC236}">
                        <a16:creationId xmlns:a16="http://schemas.microsoft.com/office/drawing/2014/main" id="{AB32E379-B02B-443A-BF92-AD34218EF655}"/>
                      </a:ext>
                    </a:extLst>
                  </p:cNvPr>
                  <p:cNvSpPr/>
                  <p:nvPr/>
                </p:nvSpPr>
                <p:spPr>
                  <a:xfrm>
                    <a:off x="5535580" y="4116437"/>
                    <a:ext cx="381645" cy="260256"/>
                  </a:xfrm>
                  <a:custGeom>
                    <a:avLst/>
                    <a:gdLst>
                      <a:gd name="connsiteX0" fmla="*/ 381646 w 381645"/>
                      <a:gd name="connsiteY0" fmla="*/ 0 h 260256"/>
                      <a:gd name="connsiteX1" fmla="*/ 0 w 381645"/>
                      <a:gd name="connsiteY1" fmla="*/ 190754 h 260256"/>
                      <a:gd name="connsiteX2" fmla="*/ 0 w 381645"/>
                      <a:gd name="connsiteY2" fmla="*/ 260257 h 260256"/>
                      <a:gd name="connsiteX3" fmla="*/ 381646 w 381645"/>
                      <a:gd name="connsiteY3" fmla="*/ 69503 h 260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645" h="260256">
                        <a:moveTo>
                          <a:pt x="381646" y="0"/>
                        </a:moveTo>
                        <a:lnTo>
                          <a:pt x="0" y="190754"/>
                        </a:lnTo>
                        <a:lnTo>
                          <a:pt x="0" y="260257"/>
                        </a:lnTo>
                        <a:lnTo>
                          <a:pt x="381646" y="69503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70CE05C6-10E9-469C-9429-FC1BC0A85E46}"/>
                      </a:ext>
                    </a:extLst>
                  </p:cNvPr>
                  <p:cNvSpPr/>
                  <p:nvPr/>
                </p:nvSpPr>
                <p:spPr>
                  <a:xfrm>
                    <a:off x="5154106" y="3925546"/>
                    <a:ext cx="763119" cy="381645"/>
                  </a:xfrm>
                  <a:custGeom>
                    <a:avLst/>
                    <a:gdLst>
                      <a:gd name="connsiteX0" fmla="*/ 381646 w 763119"/>
                      <a:gd name="connsiteY0" fmla="*/ 0 h 381645"/>
                      <a:gd name="connsiteX1" fmla="*/ 763119 w 763119"/>
                      <a:gd name="connsiteY1" fmla="*/ 190892 h 381645"/>
                      <a:gd name="connsiteX2" fmla="*/ 381646 w 763119"/>
                      <a:gd name="connsiteY2" fmla="*/ 381646 h 381645"/>
                      <a:gd name="connsiteX3" fmla="*/ 0 w 763119"/>
                      <a:gd name="connsiteY3" fmla="*/ 190892 h 381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119" h="381645">
                        <a:moveTo>
                          <a:pt x="381646" y="0"/>
                        </a:moveTo>
                        <a:lnTo>
                          <a:pt x="763119" y="190892"/>
                        </a:lnTo>
                        <a:lnTo>
                          <a:pt x="381646" y="381646"/>
                        </a:lnTo>
                        <a:lnTo>
                          <a:pt x="0" y="190892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385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33377" y="3094472"/>
              <a:ext cx="763119" cy="2101150"/>
              <a:chOff x="533377" y="3094472"/>
              <a:chExt cx="763119" cy="2101150"/>
            </a:xfrm>
            <a:solidFill>
              <a:srgbClr val="000000"/>
            </a:solidFill>
          </p:grpSpPr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C5A31FAC-526D-4F6E-97E9-FDC76C91F73B}"/>
                  </a:ext>
                </a:extLst>
              </p:cNvPr>
              <p:cNvSpPr/>
              <p:nvPr/>
            </p:nvSpPr>
            <p:spPr>
              <a:xfrm>
                <a:off x="914989" y="3285363"/>
                <a:ext cx="381508" cy="1910258"/>
              </a:xfrm>
              <a:custGeom>
                <a:avLst/>
                <a:gdLst>
                  <a:gd name="connsiteX0" fmla="*/ 381508 w 381508"/>
                  <a:gd name="connsiteY0" fmla="*/ 0 h 1910258"/>
                  <a:gd name="connsiteX1" fmla="*/ 381508 w 381508"/>
                  <a:gd name="connsiteY1" fmla="*/ 1910259 h 1910258"/>
                  <a:gd name="connsiteX2" fmla="*/ 0 w 381508"/>
                  <a:gd name="connsiteY2" fmla="*/ 1910259 h 1910258"/>
                  <a:gd name="connsiteX3" fmla="*/ 0 w 381508"/>
                  <a:gd name="connsiteY3" fmla="*/ 190754 h 191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508" h="1910258">
                    <a:moveTo>
                      <a:pt x="381508" y="0"/>
                    </a:moveTo>
                    <a:lnTo>
                      <a:pt x="381508" y="1910259"/>
                    </a:lnTo>
                    <a:lnTo>
                      <a:pt x="0" y="1910259"/>
                    </a:lnTo>
                    <a:lnTo>
                      <a:pt x="0" y="190754"/>
                    </a:lnTo>
                    <a:close/>
                  </a:path>
                </a:pathLst>
              </a:custGeom>
              <a:solidFill>
                <a:srgbClr val="BECE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A10B412D-882A-4BBD-95DE-9A9108C7ABB8}"/>
                  </a:ext>
                </a:extLst>
              </p:cNvPr>
              <p:cNvSpPr/>
              <p:nvPr/>
            </p:nvSpPr>
            <p:spPr>
              <a:xfrm>
                <a:off x="533377" y="3285363"/>
                <a:ext cx="381611" cy="1910258"/>
              </a:xfrm>
              <a:custGeom>
                <a:avLst/>
                <a:gdLst>
                  <a:gd name="connsiteX0" fmla="*/ 381611 w 381611"/>
                  <a:gd name="connsiteY0" fmla="*/ 190754 h 1910258"/>
                  <a:gd name="connsiteX1" fmla="*/ 381611 w 381611"/>
                  <a:gd name="connsiteY1" fmla="*/ 1910259 h 1910258"/>
                  <a:gd name="connsiteX2" fmla="*/ 0 w 381611"/>
                  <a:gd name="connsiteY2" fmla="*/ 1910259 h 1910258"/>
                  <a:gd name="connsiteX3" fmla="*/ 0 w 381611"/>
                  <a:gd name="connsiteY3" fmla="*/ 0 h 191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11" h="1910258">
                    <a:moveTo>
                      <a:pt x="381611" y="190754"/>
                    </a:moveTo>
                    <a:lnTo>
                      <a:pt x="381611" y="1910259"/>
                    </a:lnTo>
                    <a:lnTo>
                      <a:pt x="0" y="19102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9794D676-96B5-4BEC-A8CE-FDBF7CBBA99D}"/>
                  </a:ext>
                </a:extLst>
              </p:cNvPr>
              <p:cNvSpPr/>
              <p:nvPr/>
            </p:nvSpPr>
            <p:spPr>
              <a:xfrm>
                <a:off x="533377" y="3094472"/>
                <a:ext cx="763119" cy="381645"/>
              </a:xfrm>
              <a:custGeom>
                <a:avLst/>
                <a:gdLst>
                  <a:gd name="connsiteX0" fmla="*/ 381611 w 763119"/>
                  <a:gd name="connsiteY0" fmla="*/ 0 h 381645"/>
                  <a:gd name="connsiteX1" fmla="*/ 763120 w 763119"/>
                  <a:gd name="connsiteY1" fmla="*/ 190892 h 381645"/>
                  <a:gd name="connsiteX2" fmla="*/ 381611 w 763119"/>
                  <a:gd name="connsiteY2" fmla="*/ 381646 h 381645"/>
                  <a:gd name="connsiteX3" fmla="*/ 0 w 763119"/>
                  <a:gd name="connsiteY3" fmla="*/ 190892 h 38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119" h="381645">
                    <a:moveTo>
                      <a:pt x="381611" y="0"/>
                    </a:moveTo>
                    <a:lnTo>
                      <a:pt x="763120" y="190892"/>
                    </a:lnTo>
                    <a:lnTo>
                      <a:pt x="381611" y="381646"/>
                    </a:lnTo>
                    <a:lnTo>
                      <a:pt x="0" y="190892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89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1047147" y="3908961"/>
              <a:ext cx="783006" cy="1286695"/>
              <a:chOff x="1047147" y="3908961"/>
              <a:chExt cx="783006" cy="1286695"/>
            </a:xfrm>
            <a:solidFill>
              <a:srgbClr val="000000"/>
            </a:solidFill>
          </p:grpSpPr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5F6AD9BB-7913-4CDB-915A-0F96E554FC39}"/>
                  </a:ext>
                </a:extLst>
              </p:cNvPr>
              <p:cNvSpPr/>
              <p:nvPr/>
            </p:nvSpPr>
            <p:spPr>
              <a:xfrm>
                <a:off x="1048007" y="4079209"/>
                <a:ext cx="782146" cy="1116448"/>
              </a:xfrm>
              <a:custGeom>
                <a:avLst/>
                <a:gdLst>
                  <a:gd name="connsiteX0" fmla="*/ 0 w 782146"/>
                  <a:gd name="connsiteY0" fmla="*/ 0 h 1116448"/>
                  <a:gd name="connsiteX1" fmla="*/ 782147 w 782146"/>
                  <a:gd name="connsiteY1" fmla="*/ 0 h 1116448"/>
                  <a:gd name="connsiteX2" fmla="*/ 782147 w 782146"/>
                  <a:gd name="connsiteY2" fmla="*/ 1116448 h 1116448"/>
                  <a:gd name="connsiteX3" fmla="*/ 0 w 782146"/>
                  <a:gd name="connsiteY3" fmla="*/ 1116448 h 111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2146" h="1116448">
                    <a:moveTo>
                      <a:pt x="0" y="0"/>
                    </a:moveTo>
                    <a:lnTo>
                      <a:pt x="782147" y="0"/>
                    </a:lnTo>
                    <a:lnTo>
                      <a:pt x="782147" y="1116448"/>
                    </a:lnTo>
                    <a:lnTo>
                      <a:pt x="0" y="1116448"/>
                    </a:lnTo>
                    <a:close/>
                  </a:path>
                </a:pathLst>
              </a:custGeom>
              <a:solidFill>
                <a:srgbClr val="A1B3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F9B27C50-3158-43A0-978D-ADDAD7F2AB6C}"/>
                  </a:ext>
                </a:extLst>
              </p:cNvPr>
              <p:cNvSpPr/>
              <p:nvPr/>
            </p:nvSpPr>
            <p:spPr>
              <a:xfrm>
                <a:off x="1047147" y="3908961"/>
                <a:ext cx="782972" cy="340494"/>
              </a:xfrm>
              <a:custGeom>
                <a:avLst/>
                <a:gdLst>
                  <a:gd name="connsiteX0" fmla="*/ 782973 w 782972"/>
                  <a:gd name="connsiteY0" fmla="*/ 170247 h 340494"/>
                  <a:gd name="connsiteX1" fmla="*/ 391486 w 782972"/>
                  <a:gd name="connsiteY1" fmla="*/ 340494 h 340494"/>
                  <a:gd name="connsiteX2" fmla="*/ 0 w 782972"/>
                  <a:gd name="connsiteY2" fmla="*/ 170247 h 340494"/>
                  <a:gd name="connsiteX3" fmla="*/ 391486 w 782972"/>
                  <a:gd name="connsiteY3" fmla="*/ 0 h 340494"/>
                  <a:gd name="connsiteX4" fmla="*/ 782973 w 782972"/>
                  <a:gd name="connsiteY4" fmla="*/ 170247 h 34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972" h="340494">
                    <a:moveTo>
                      <a:pt x="782973" y="170247"/>
                    </a:moveTo>
                    <a:cubicBezTo>
                      <a:pt x="782973" y="264272"/>
                      <a:pt x="607698" y="340494"/>
                      <a:pt x="391486" y="340494"/>
                    </a:cubicBezTo>
                    <a:cubicBezTo>
                      <a:pt x="175274" y="340494"/>
                      <a:pt x="0" y="264272"/>
                      <a:pt x="0" y="170247"/>
                    </a:cubicBezTo>
                    <a:cubicBezTo>
                      <a:pt x="0" y="76222"/>
                      <a:pt x="175274" y="0"/>
                      <a:pt x="391486" y="0"/>
                    </a:cubicBezTo>
                    <a:cubicBezTo>
                      <a:pt x="607698" y="0"/>
                      <a:pt x="782973" y="76222"/>
                      <a:pt x="782973" y="170247"/>
                    </a:cubicBez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92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6602" y="3736649"/>
              <a:ext cx="763119" cy="1459007"/>
              <a:chOff x="6602" y="3736649"/>
              <a:chExt cx="763119" cy="1459007"/>
            </a:xfrm>
            <a:solidFill>
              <a:srgbClr val="000000"/>
            </a:solidFill>
          </p:grpSpPr>
          <p:grpSp>
            <p:nvGrpSpPr>
              <p:cNvPr id="1393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6602" y="3736649"/>
                <a:ext cx="763119" cy="1458972"/>
                <a:chOff x="6602" y="3736649"/>
                <a:chExt cx="763119" cy="1458972"/>
              </a:xfrm>
              <a:solidFill>
                <a:srgbClr val="000000"/>
              </a:solidFill>
            </p:grpSpPr>
            <p:sp>
              <p:nvSpPr>
                <p:cNvPr id="1394" name="Freeform: Shape 1393">
                  <a:extLst>
                    <a:ext uri="{FF2B5EF4-FFF2-40B4-BE49-F238E27FC236}">
                      <a16:creationId xmlns:a16="http://schemas.microsoft.com/office/drawing/2014/main" id="{4DB6860F-4A60-4827-804A-23D281A106E6}"/>
                    </a:ext>
                  </a:extLst>
                </p:cNvPr>
                <p:cNvSpPr/>
                <p:nvPr/>
              </p:nvSpPr>
              <p:spPr>
                <a:xfrm>
                  <a:off x="388247" y="3927541"/>
                  <a:ext cx="381473" cy="1268080"/>
                </a:xfrm>
                <a:custGeom>
                  <a:avLst/>
                  <a:gdLst>
                    <a:gd name="connsiteX0" fmla="*/ 381474 w 381473"/>
                    <a:gd name="connsiteY0" fmla="*/ 0 h 1268080"/>
                    <a:gd name="connsiteX1" fmla="*/ 381474 w 381473"/>
                    <a:gd name="connsiteY1" fmla="*/ 1268081 h 1268080"/>
                    <a:gd name="connsiteX2" fmla="*/ 0 w 381473"/>
                    <a:gd name="connsiteY2" fmla="*/ 1268081 h 1268080"/>
                    <a:gd name="connsiteX3" fmla="*/ 0 w 381473"/>
                    <a:gd name="connsiteY3" fmla="*/ 190754 h 1268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473" h="1268080">
                      <a:moveTo>
                        <a:pt x="381474" y="0"/>
                      </a:moveTo>
                      <a:lnTo>
                        <a:pt x="381474" y="1268081"/>
                      </a:lnTo>
                      <a:lnTo>
                        <a:pt x="0" y="1268081"/>
                      </a:lnTo>
                      <a:lnTo>
                        <a:pt x="0" y="190754"/>
                      </a:lnTo>
                      <a:close/>
                    </a:path>
                  </a:pathLst>
                </a:custGeom>
                <a:solidFill>
                  <a:srgbClr val="BECEFA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95" name="Freeform: Shape 1394">
                  <a:extLst>
                    <a:ext uri="{FF2B5EF4-FFF2-40B4-BE49-F238E27FC236}">
                      <a16:creationId xmlns:a16="http://schemas.microsoft.com/office/drawing/2014/main" id="{C576A3D9-BD55-4753-9470-55F0080E3333}"/>
                    </a:ext>
                  </a:extLst>
                </p:cNvPr>
                <p:cNvSpPr/>
                <p:nvPr/>
              </p:nvSpPr>
              <p:spPr>
                <a:xfrm>
                  <a:off x="6602" y="3927541"/>
                  <a:ext cx="381645" cy="1268080"/>
                </a:xfrm>
                <a:custGeom>
                  <a:avLst/>
                  <a:gdLst>
                    <a:gd name="connsiteX0" fmla="*/ 381646 w 381645"/>
                    <a:gd name="connsiteY0" fmla="*/ 190754 h 1268080"/>
                    <a:gd name="connsiteX1" fmla="*/ 381646 w 381645"/>
                    <a:gd name="connsiteY1" fmla="*/ 1268081 h 1268080"/>
                    <a:gd name="connsiteX2" fmla="*/ 0 w 381645"/>
                    <a:gd name="connsiteY2" fmla="*/ 1268081 h 1268080"/>
                    <a:gd name="connsiteX3" fmla="*/ 0 w 381645"/>
                    <a:gd name="connsiteY3" fmla="*/ 0 h 1268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645" h="1268080">
                      <a:moveTo>
                        <a:pt x="381646" y="190754"/>
                      </a:moveTo>
                      <a:lnTo>
                        <a:pt x="381646" y="1268081"/>
                      </a:lnTo>
                      <a:lnTo>
                        <a:pt x="0" y="12680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D9AD8">
                        <a:shade val="30000"/>
                        <a:satMod val="115000"/>
                      </a:srgbClr>
                    </a:gs>
                    <a:gs pos="50000">
                      <a:srgbClr val="7D9AD8">
                        <a:shade val="67500"/>
                        <a:satMod val="115000"/>
                      </a:srgbClr>
                    </a:gs>
                    <a:gs pos="100000">
                      <a:srgbClr val="7D9AD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96" name="Freeform: Shape 1395">
                  <a:extLst>
                    <a:ext uri="{FF2B5EF4-FFF2-40B4-BE49-F238E27FC236}">
                      <a16:creationId xmlns:a16="http://schemas.microsoft.com/office/drawing/2014/main" id="{51ED9AC2-8A26-4B3F-96A5-9238DA496E1B}"/>
                    </a:ext>
                  </a:extLst>
                </p:cNvPr>
                <p:cNvSpPr/>
                <p:nvPr/>
              </p:nvSpPr>
              <p:spPr>
                <a:xfrm>
                  <a:off x="6602" y="3736649"/>
                  <a:ext cx="763119" cy="381645"/>
                </a:xfrm>
                <a:custGeom>
                  <a:avLst/>
                  <a:gdLst>
                    <a:gd name="connsiteX0" fmla="*/ 381646 w 763119"/>
                    <a:gd name="connsiteY0" fmla="*/ 0 h 381645"/>
                    <a:gd name="connsiteX1" fmla="*/ 763120 w 763119"/>
                    <a:gd name="connsiteY1" fmla="*/ 190892 h 381645"/>
                    <a:gd name="connsiteX2" fmla="*/ 381646 w 763119"/>
                    <a:gd name="connsiteY2" fmla="*/ 381646 h 381645"/>
                    <a:gd name="connsiteX3" fmla="*/ 0 w 763119"/>
                    <a:gd name="connsiteY3" fmla="*/ 190892 h 3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3119" h="381645">
                      <a:moveTo>
                        <a:pt x="381646" y="0"/>
                      </a:moveTo>
                      <a:lnTo>
                        <a:pt x="763120" y="190892"/>
                      </a:lnTo>
                      <a:lnTo>
                        <a:pt x="381646" y="381646"/>
                      </a:lnTo>
                      <a:lnTo>
                        <a:pt x="0" y="190892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97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2122" y="4093046"/>
                <a:ext cx="672077" cy="1102610"/>
                <a:chOff x="52122" y="4093046"/>
                <a:chExt cx="672077" cy="1102610"/>
              </a:xfrm>
              <a:solidFill>
                <a:srgbClr val="000000"/>
              </a:solidFill>
            </p:grpSpPr>
            <p:sp>
              <p:nvSpPr>
                <p:cNvPr id="1398" name="Freeform: Shape 1397">
                  <a:extLst>
                    <a:ext uri="{FF2B5EF4-FFF2-40B4-BE49-F238E27FC236}">
                      <a16:creationId xmlns:a16="http://schemas.microsoft.com/office/drawing/2014/main" id="{2EE5D238-9410-41A8-8946-4FEBCFEBA853}"/>
                    </a:ext>
                  </a:extLst>
                </p:cNvPr>
                <p:cNvSpPr/>
                <p:nvPr/>
              </p:nvSpPr>
              <p:spPr>
                <a:xfrm>
                  <a:off x="420590" y="4192995"/>
                  <a:ext cx="303610" cy="1002661"/>
                </a:xfrm>
                <a:custGeom>
                  <a:avLst/>
                  <a:gdLst>
                    <a:gd name="connsiteX0" fmla="*/ 76900 w 303610"/>
                    <a:gd name="connsiteY0" fmla="*/ 1994 h 1002661"/>
                    <a:gd name="connsiteX1" fmla="*/ 66613 w 303610"/>
                    <a:gd name="connsiteY1" fmla="*/ 18613 h 1002661"/>
                    <a:gd name="connsiteX2" fmla="*/ 66613 w 303610"/>
                    <a:gd name="connsiteY2" fmla="*/ 238820 h 1002661"/>
                    <a:gd name="connsiteX3" fmla="*/ 93519 w 303610"/>
                    <a:gd name="connsiteY3" fmla="*/ 255439 h 1002661"/>
                    <a:gd name="connsiteX4" fmla="*/ 103807 w 303610"/>
                    <a:gd name="connsiteY4" fmla="*/ 238820 h 1002661"/>
                    <a:gd name="connsiteX5" fmla="*/ 103807 w 303610"/>
                    <a:gd name="connsiteY5" fmla="*/ 18613 h 1002661"/>
                    <a:gd name="connsiteX6" fmla="*/ 76900 w 303610"/>
                    <a:gd name="connsiteY6" fmla="*/ 1994 h 1002661"/>
                    <a:gd name="connsiteX7" fmla="*/ 10288 w 303610"/>
                    <a:gd name="connsiteY7" fmla="*/ 35301 h 1002661"/>
                    <a:gd name="connsiteX8" fmla="*/ 0 w 303610"/>
                    <a:gd name="connsiteY8" fmla="*/ 51919 h 1002661"/>
                    <a:gd name="connsiteX9" fmla="*/ 0 w 303610"/>
                    <a:gd name="connsiteY9" fmla="*/ 272126 h 1002661"/>
                    <a:gd name="connsiteX10" fmla="*/ 26907 w 303610"/>
                    <a:gd name="connsiteY10" fmla="*/ 288745 h 1002661"/>
                    <a:gd name="connsiteX11" fmla="*/ 37194 w 303610"/>
                    <a:gd name="connsiteY11" fmla="*/ 272126 h 1002661"/>
                    <a:gd name="connsiteX12" fmla="*/ 37194 w 303610"/>
                    <a:gd name="connsiteY12" fmla="*/ 51919 h 1002661"/>
                    <a:gd name="connsiteX13" fmla="*/ 10288 w 303610"/>
                    <a:gd name="connsiteY13" fmla="*/ 35301 h 1002661"/>
                    <a:gd name="connsiteX14" fmla="*/ 10288 w 303610"/>
                    <a:gd name="connsiteY14" fmla="*/ 434907 h 1002661"/>
                    <a:gd name="connsiteX15" fmla="*/ 0 w 303610"/>
                    <a:gd name="connsiteY15" fmla="*/ 451526 h 1002661"/>
                    <a:gd name="connsiteX16" fmla="*/ 0 w 303610"/>
                    <a:gd name="connsiteY16" fmla="*/ 671733 h 1002661"/>
                    <a:gd name="connsiteX17" fmla="*/ 26907 w 303610"/>
                    <a:gd name="connsiteY17" fmla="*/ 688351 h 1002661"/>
                    <a:gd name="connsiteX18" fmla="*/ 37194 w 303610"/>
                    <a:gd name="connsiteY18" fmla="*/ 671733 h 1002661"/>
                    <a:gd name="connsiteX19" fmla="*/ 37194 w 303610"/>
                    <a:gd name="connsiteY19" fmla="*/ 451526 h 1002661"/>
                    <a:gd name="connsiteX20" fmla="*/ 10288 w 303610"/>
                    <a:gd name="connsiteY20" fmla="*/ 434907 h 1002661"/>
                    <a:gd name="connsiteX21" fmla="*/ 276704 w 303610"/>
                    <a:gd name="connsiteY21" fmla="*/ 301647 h 1002661"/>
                    <a:gd name="connsiteX22" fmla="*/ 266416 w 303610"/>
                    <a:gd name="connsiteY22" fmla="*/ 318266 h 1002661"/>
                    <a:gd name="connsiteX23" fmla="*/ 266416 w 303610"/>
                    <a:gd name="connsiteY23" fmla="*/ 538473 h 1002661"/>
                    <a:gd name="connsiteX24" fmla="*/ 293322 w 303610"/>
                    <a:gd name="connsiteY24" fmla="*/ 555092 h 1002661"/>
                    <a:gd name="connsiteX25" fmla="*/ 303610 w 303610"/>
                    <a:gd name="connsiteY25" fmla="*/ 538473 h 1002661"/>
                    <a:gd name="connsiteX26" fmla="*/ 303610 w 303610"/>
                    <a:gd name="connsiteY26" fmla="*/ 318266 h 1002661"/>
                    <a:gd name="connsiteX27" fmla="*/ 276704 w 303610"/>
                    <a:gd name="connsiteY27" fmla="*/ 301647 h 1002661"/>
                    <a:gd name="connsiteX28" fmla="*/ 143478 w 303610"/>
                    <a:gd name="connsiteY28" fmla="*/ 368294 h 1002661"/>
                    <a:gd name="connsiteX29" fmla="*/ 133191 w 303610"/>
                    <a:gd name="connsiteY29" fmla="*/ 384913 h 1002661"/>
                    <a:gd name="connsiteX30" fmla="*/ 133191 w 303610"/>
                    <a:gd name="connsiteY30" fmla="*/ 605120 h 1002661"/>
                    <a:gd name="connsiteX31" fmla="*/ 160097 w 303610"/>
                    <a:gd name="connsiteY31" fmla="*/ 621739 h 1002661"/>
                    <a:gd name="connsiteX32" fmla="*/ 170385 w 303610"/>
                    <a:gd name="connsiteY32" fmla="*/ 605120 h 1002661"/>
                    <a:gd name="connsiteX33" fmla="*/ 170385 w 303610"/>
                    <a:gd name="connsiteY33" fmla="*/ 384913 h 1002661"/>
                    <a:gd name="connsiteX34" fmla="*/ 143478 w 303610"/>
                    <a:gd name="connsiteY34" fmla="*/ 368294 h 1002661"/>
                    <a:gd name="connsiteX35" fmla="*/ 276704 w 303610"/>
                    <a:gd name="connsiteY35" fmla="*/ 701254 h 1002661"/>
                    <a:gd name="connsiteX36" fmla="*/ 266416 w 303610"/>
                    <a:gd name="connsiteY36" fmla="*/ 717873 h 1002661"/>
                    <a:gd name="connsiteX37" fmla="*/ 266416 w 303610"/>
                    <a:gd name="connsiteY37" fmla="*/ 938080 h 1002661"/>
                    <a:gd name="connsiteX38" fmla="*/ 293322 w 303610"/>
                    <a:gd name="connsiteY38" fmla="*/ 954698 h 1002661"/>
                    <a:gd name="connsiteX39" fmla="*/ 303610 w 303610"/>
                    <a:gd name="connsiteY39" fmla="*/ 938080 h 1002661"/>
                    <a:gd name="connsiteX40" fmla="*/ 303610 w 303610"/>
                    <a:gd name="connsiteY40" fmla="*/ 717873 h 1002661"/>
                    <a:gd name="connsiteX41" fmla="*/ 276704 w 303610"/>
                    <a:gd name="connsiteY41" fmla="*/ 701254 h 1002661"/>
                    <a:gd name="connsiteX42" fmla="*/ 210091 w 303610"/>
                    <a:gd name="connsiteY42" fmla="*/ 334954 h 1002661"/>
                    <a:gd name="connsiteX43" fmla="*/ 199803 w 303610"/>
                    <a:gd name="connsiteY43" fmla="*/ 351572 h 1002661"/>
                    <a:gd name="connsiteX44" fmla="*/ 199803 w 303610"/>
                    <a:gd name="connsiteY44" fmla="*/ 571779 h 1002661"/>
                    <a:gd name="connsiteX45" fmla="*/ 226710 w 303610"/>
                    <a:gd name="connsiteY45" fmla="*/ 588398 h 1002661"/>
                    <a:gd name="connsiteX46" fmla="*/ 236997 w 303610"/>
                    <a:gd name="connsiteY46" fmla="*/ 571779 h 1002661"/>
                    <a:gd name="connsiteX47" fmla="*/ 236997 w 303610"/>
                    <a:gd name="connsiteY47" fmla="*/ 351572 h 1002661"/>
                    <a:gd name="connsiteX48" fmla="*/ 210091 w 303610"/>
                    <a:gd name="connsiteY48" fmla="*/ 334954 h 1002661"/>
                    <a:gd name="connsiteX49" fmla="*/ 210091 w 303610"/>
                    <a:gd name="connsiteY49" fmla="*/ 734560 h 1002661"/>
                    <a:gd name="connsiteX50" fmla="*/ 199803 w 303610"/>
                    <a:gd name="connsiteY50" fmla="*/ 751179 h 1002661"/>
                    <a:gd name="connsiteX51" fmla="*/ 199803 w 303610"/>
                    <a:gd name="connsiteY51" fmla="*/ 971386 h 1002661"/>
                    <a:gd name="connsiteX52" fmla="*/ 226710 w 303610"/>
                    <a:gd name="connsiteY52" fmla="*/ 988004 h 1002661"/>
                    <a:gd name="connsiteX53" fmla="*/ 236997 w 303610"/>
                    <a:gd name="connsiteY53" fmla="*/ 971386 h 1002661"/>
                    <a:gd name="connsiteX54" fmla="*/ 236997 w 303610"/>
                    <a:gd name="connsiteY54" fmla="*/ 751179 h 1002661"/>
                    <a:gd name="connsiteX55" fmla="*/ 210091 w 303610"/>
                    <a:gd name="connsiteY55" fmla="*/ 734560 h 1002661"/>
                    <a:gd name="connsiteX56" fmla="*/ 76900 w 303610"/>
                    <a:gd name="connsiteY56" fmla="*/ 801207 h 1002661"/>
                    <a:gd name="connsiteX57" fmla="*/ 66613 w 303610"/>
                    <a:gd name="connsiteY57" fmla="*/ 817826 h 1002661"/>
                    <a:gd name="connsiteX58" fmla="*/ 66613 w 303610"/>
                    <a:gd name="connsiteY58" fmla="*/ 1002662 h 1002661"/>
                    <a:gd name="connsiteX59" fmla="*/ 103772 w 303610"/>
                    <a:gd name="connsiteY59" fmla="*/ 1002662 h 1002661"/>
                    <a:gd name="connsiteX60" fmla="*/ 103772 w 303610"/>
                    <a:gd name="connsiteY60" fmla="*/ 817826 h 1002661"/>
                    <a:gd name="connsiteX61" fmla="*/ 76900 w 303610"/>
                    <a:gd name="connsiteY61" fmla="*/ 801207 h 1002661"/>
                    <a:gd name="connsiteX62" fmla="*/ 143478 w 303610"/>
                    <a:gd name="connsiteY62" fmla="*/ 767866 h 1002661"/>
                    <a:gd name="connsiteX63" fmla="*/ 133191 w 303610"/>
                    <a:gd name="connsiteY63" fmla="*/ 784485 h 1002661"/>
                    <a:gd name="connsiteX64" fmla="*/ 133191 w 303610"/>
                    <a:gd name="connsiteY64" fmla="*/ 1002627 h 1002661"/>
                    <a:gd name="connsiteX65" fmla="*/ 170351 w 303610"/>
                    <a:gd name="connsiteY65" fmla="*/ 1002627 h 1002661"/>
                    <a:gd name="connsiteX66" fmla="*/ 170351 w 303610"/>
                    <a:gd name="connsiteY66" fmla="*/ 784485 h 1002661"/>
                    <a:gd name="connsiteX67" fmla="*/ 143478 w 303610"/>
                    <a:gd name="connsiteY67" fmla="*/ 767866 h 1002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03610" h="1002661">
                      <a:moveTo>
                        <a:pt x="76900" y="1994"/>
                      </a:moveTo>
                      <a:cubicBezTo>
                        <a:pt x="70604" y="5160"/>
                        <a:pt x="66613" y="11594"/>
                        <a:pt x="66613" y="18613"/>
                      </a:cubicBezTo>
                      <a:lnTo>
                        <a:pt x="66613" y="238820"/>
                      </a:lnTo>
                      <a:cubicBezTo>
                        <a:pt x="66613" y="252651"/>
                        <a:pt x="81167" y="261632"/>
                        <a:pt x="93519" y="255439"/>
                      </a:cubicBezTo>
                      <a:cubicBezTo>
                        <a:pt x="99816" y="252273"/>
                        <a:pt x="103807" y="245839"/>
                        <a:pt x="103807" y="238820"/>
                      </a:cubicBezTo>
                      <a:lnTo>
                        <a:pt x="103807" y="18613"/>
                      </a:lnTo>
                      <a:cubicBezTo>
                        <a:pt x="103807" y="4782"/>
                        <a:pt x="89253" y="-4199"/>
                        <a:pt x="76900" y="1994"/>
                      </a:cubicBezTo>
                      <a:close/>
                      <a:moveTo>
                        <a:pt x="10288" y="35301"/>
                      </a:moveTo>
                      <a:cubicBezTo>
                        <a:pt x="3991" y="38466"/>
                        <a:pt x="0" y="44900"/>
                        <a:pt x="0" y="51919"/>
                      </a:cubicBezTo>
                      <a:lnTo>
                        <a:pt x="0" y="272126"/>
                      </a:lnTo>
                      <a:cubicBezTo>
                        <a:pt x="0" y="285958"/>
                        <a:pt x="14554" y="294938"/>
                        <a:pt x="26907" y="288745"/>
                      </a:cubicBezTo>
                      <a:cubicBezTo>
                        <a:pt x="33203" y="285579"/>
                        <a:pt x="37194" y="279145"/>
                        <a:pt x="37194" y="272126"/>
                      </a:cubicBezTo>
                      <a:lnTo>
                        <a:pt x="37194" y="51919"/>
                      </a:lnTo>
                      <a:cubicBezTo>
                        <a:pt x="37194" y="38088"/>
                        <a:pt x="22640" y="29107"/>
                        <a:pt x="10288" y="35301"/>
                      </a:cubicBezTo>
                      <a:close/>
                      <a:moveTo>
                        <a:pt x="10288" y="434907"/>
                      </a:moveTo>
                      <a:cubicBezTo>
                        <a:pt x="3991" y="438072"/>
                        <a:pt x="0" y="444507"/>
                        <a:pt x="0" y="451526"/>
                      </a:cubicBezTo>
                      <a:lnTo>
                        <a:pt x="0" y="671733"/>
                      </a:lnTo>
                      <a:cubicBezTo>
                        <a:pt x="0" y="685564"/>
                        <a:pt x="14554" y="694545"/>
                        <a:pt x="26907" y="688351"/>
                      </a:cubicBezTo>
                      <a:cubicBezTo>
                        <a:pt x="33203" y="685186"/>
                        <a:pt x="37194" y="678752"/>
                        <a:pt x="37194" y="671733"/>
                      </a:cubicBezTo>
                      <a:lnTo>
                        <a:pt x="37194" y="451526"/>
                      </a:lnTo>
                      <a:cubicBezTo>
                        <a:pt x="37194" y="437694"/>
                        <a:pt x="22640" y="428714"/>
                        <a:pt x="10288" y="434907"/>
                      </a:cubicBezTo>
                      <a:close/>
                      <a:moveTo>
                        <a:pt x="276704" y="301647"/>
                      </a:moveTo>
                      <a:cubicBezTo>
                        <a:pt x="270407" y="304813"/>
                        <a:pt x="266416" y="311247"/>
                        <a:pt x="266416" y="318266"/>
                      </a:cubicBezTo>
                      <a:lnTo>
                        <a:pt x="266416" y="538473"/>
                      </a:lnTo>
                      <a:cubicBezTo>
                        <a:pt x="266416" y="552305"/>
                        <a:pt x="280970" y="561285"/>
                        <a:pt x="293322" y="555092"/>
                      </a:cubicBezTo>
                      <a:cubicBezTo>
                        <a:pt x="299619" y="551926"/>
                        <a:pt x="303610" y="545492"/>
                        <a:pt x="303610" y="538473"/>
                      </a:cubicBezTo>
                      <a:lnTo>
                        <a:pt x="303610" y="318266"/>
                      </a:lnTo>
                      <a:cubicBezTo>
                        <a:pt x="303610" y="304469"/>
                        <a:pt x="289056" y="295489"/>
                        <a:pt x="276704" y="301647"/>
                      </a:cubicBezTo>
                      <a:close/>
                      <a:moveTo>
                        <a:pt x="143478" y="368294"/>
                      </a:moveTo>
                      <a:cubicBezTo>
                        <a:pt x="137182" y="371460"/>
                        <a:pt x="133191" y="377894"/>
                        <a:pt x="133191" y="384913"/>
                      </a:cubicBezTo>
                      <a:lnTo>
                        <a:pt x="133191" y="605120"/>
                      </a:lnTo>
                      <a:cubicBezTo>
                        <a:pt x="133191" y="618952"/>
                        <a:pt x="147745" y="627932"/>
                        <a:pt x="160097" y="621739"/>
                      </a:cubicBezTo>
                      <a:cubicBezTo>
                        <a:pt x="166394" y="618573"/>
                        <a:pt x="170385" y="612139"/>
                        <a:pt x="170385" y="605120"/>
                      </a:cubicBezTo>
                      <a:lnTo>
                        <a:pt x="170385" y="384913"/>
                      </a:lnTo>
                      <a:cubicBezTo>
                        <a:pt x="170385" y="371082"/>
                        <a:pt x="155865" y="362101"/>
                        <a:pt x="143478" y="368294"/>
                      </a:cubicBezTo>
                      <a:close/>
                      <a:moveTo>
                        <a:pt x="276704" y="701254"/>
                      </a:moveTo>
                      <a:cubicBezTo>
                        <a:pt x="270407" y="704419"/>
                        <a:pt x="266416" y="710854"/>
                        <a:pt x="266416" y="717873"/>
                      </a:cubicBezTo>
                      <a:lnTo>
                        <a:pt x="266416" y="938080"/>
                      </a:lnTo>
                      <a:cubicBezTo>
                        <a:pt x="266416" y="951911"/>
                        <a:pt x="280970" y="960892"/>
                        <a:pt x="293322" y="954698"/>
                      </a:cubicBezTo>
                      <a:cubicBezTo>
                        <a:pt x="299619" y="951533"/>
                        <a:pt x="303610" y="945098"/>
                        <a:pt x="303610" y="938080"/>
                      </a:cubicBezTo>
                      <a:lnTo>
                        <a:pt x="303610" y="717873"/>
                      </a:lnTo>
                      <a:cubicBezTo>
                        <a:pt x="303610" y="704075"/>
                        <a:pt x="289056" y="695095"/>
                        <a:pt x="276704" y="701254"/>
                      </a:cubicBezTo>
                      <a:close/>
                      <a:moveTo>
                        <a:pt x="210091" y="334954"/>
                      </a:moveTo>
                      <a:cubicBezTo>
                        <a:pt x="203794" y="338119"/>
                        <a:pt x="199803" y="344554"/>
                        <a:pt x="199803" y="351572"/>
                      </a:cubicBezTo>
                      <a:lnTo>
                        <a:pt x="199803" y="571779"/>
                      </a:lnTo>
                      <a:cubicBezTo>
                        <a:pt x="199803" y="585611"/>
                        <a:pt x="214357" y="594591"/>
                        <a:pt x="226710" y="588398"/>
                      </a:cubicBezTo>
                      <a:cubicBezTo>
                        <a:pt x="233006" y="585233"/>
                        <a:pt x="236997" y="578798"/>
                        <a:pt x="236997" y="571779"/>
                      </a:cubicBezTo>
                      <a:lnTo>
                        <a:pt x="236997" y="351572"/>
                      </a:lnTo>
                      <a:cubicBezTo>
                        <a:pt x="236997" y="337775"/>
                        <a:pt x="222443" y="328795"/>
                        <a:pt x="210091" y="334954"/>
                      </a:cubicBezTo>
                      <a:close/>
                      <a:moveTo>
                        <a:pt x="210091" y="734560"/>
                      </a:moveTo>
                      <a:cubicBezTo>
                        <a:pt x="203794" y="737726"/>
                        <a:pt x="199803" y="744160"/>
                        <a:pt x="199803" y="751179"/>
                      </a:cubicBezTo>
                      <a:lnTo>
                        <a:pt x="199803" y="971386"/>
                      </a:lnTo>
                      <a:cubicBezTo>
                        <a:pt x="199803" y="985217"/>
                        <a:pt x="214357" y="994198"/>
                        <a:pt x="226710" y="988004"/>
                      </a:cubicBezTo>
                      <a:cubicBezTo>
                        <a:pt x="233006" y="984839"/>
                        <a:pt x="236997" y="978405"/>
                        <a:pt x="236997" y="971386"/>
                      </a:cubicBezTo>
                      <a:lnTo>
                        <a:pt x="236997" y="751179"/>
                      </a:lnTo>
                      <a:cubicBezTo>
                        <a:pt x="236997" y="737382"/>
                        <a:pt x="222443" y="728401"/>
                        <a:pt x="210091" y="734560"/>
                      </a:cubicBezTo>
                      <a:close/>
                      <a:moveTo>
                        <a:pt x="76900" y="801207"/>
                      </a:moveTo>
                      <a:cubicBezTo>
                        <a:pt x="70604" y="804372"/>
                        <a:pt x="66613" y="810807"/>
                        <a:pt x="66613" y="817826"/>
                      </a:cubicBezTo>
                      <a:lnTo>
                        <a:pt x="66613" y="1002662"/>
                      </a:lnTo>
                      <a:lnTo>
                        <a:pt x="103772" y="1002662"/>
                      </a:lnTo>
                      <a:lnTo>
                        <a:pt x="103772" y="817826"/>
                      </a:lnTo>
                      <a:cubicBezTo>
                        <a:pt x="103807" y="803994"/>
                        <a:pt x="89253" y="795014"/>
                        <a:pt x="76900" y="801207"/>
                      </a:cubicBezTo>
                      <a:close/>
                      <a:moveTo>
                        <a:pt x="143478" y="767866"/>
                      </a:moveTo>
                      <a:cubicBezTo>
                        <a:pt x="137182" y="771032"/>
                        <a:pt x="133191" y="777466"/>
                        <a:pt x="133191" y="784485"/>
                      </a:cubicBezTo>
                      <a:lnTo>
                        <a:pt x="133191" y="1002627"/>
                      </a:lnTo>
                      <a:lnTo>
                        <a:pt x="170351" y="1002627"/>
                      </a:lnTo>
                      <a:lnTo>
                        <a:pt x="170351" y="784485"/>
                      </a:lnTo>
                      <a:cubicBezTo>
                        <a:pt x="170385" y="770688"/>
                        <a:pt x="155865" y="761708"/>
                        <a:pt x="143478" y="767866"/>
                      </a:cubicBez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99" name="Freeform: Shape 1398">
                  <a:extLst>
                    <a:ext uri="{FF2B5EF4-FFF2-40B4-BE49-F238E27FC236}">
                      <a16:creationId xmlns:a16="http://schemas.microsoft.com/office/drawing/2014/main" id="{D04F632B-6711-42B3-B581-3CCAE6E61A5A}"/>
                    </a:ext>
                  </a:extLst>
                </p:cNvPr>
                <p:cNvSpPr/>
                <p:nvPr/>
              </p:nvSpPr>
              <p:spPr>
                <a:xfrm>
                  <a:off x="420590" y="4093059"/>
                  <a:ext cx="303610" cy="1102597"/>
                </a:xfrm>
                <a:custGeom>
                  <a:avLst/>
                  <a:gdLst>
                    <a:gd name="connsiteX0" fmla="*/ 276704 w 303610"/>
                    <a:gd name="connsiteY0" fmla="*/ 1976 h 1102597"/>
                    <a:gd name="connsiteX1" fmla="*/ 266416 w 303610"/>
                    <a:gd name="connsiteY1" fmla="*/ 18595 h 1102597"/>
                    <a:gd name="connsiteX2" fmla="*/ 266416 w 303610"/>
                    <a:gd name="connsiteY2" fmla="*/ 238802 h 1102597"/>
                    <a:gd name="connsiteX3" fmla="*/ 293322 w 303610"/>
                    <a:gd name="connsiteY3" fmla="*/ 255421 h 1102597"/>
                    <a:gd name="connsiteX4" fmla="*/ 303610 w 303610"/>
                    <a:gd name="connsiteY4" fmla="*/ 238802 h 1102597"/>
                    <a:gd name="connsiteX5" fmla="*/ 303610 w 303610"/>
                    <a:gd name="connsiteY5" fmla="*/ 18595 h 1102597"/>
                    <a:gd name="connsiteX6" fmla="*/ 276704 w 303610"/>
                    <a:gd name="connsiteY6" fmla="*/ 1976 h 1102597"/>
                    <a:gd name="connsiteX7" fmla="*/ 143478 w 303610"/>
                    <a:gd name="connsiteY7" fmla="*/ 68623 h 1102597"/>
                    <a:gd name="connsiteX8" fmla="*/ 133191 w 303610"/>
                    <a:gd name="connsiteY8" fmla="*/ 85242 h 1102597"/>
                    <a:gd name="connsiteX9" fmla="*/ 133191 w 303610"/>
                    <a:gd name="connsiteY9" fmla="*/ 305449 h 1102597"/>
                    <a:gd name="connsiteX10" fmla="*/ 160097 w 303610"/>
                    <a:gd name="connsiteY10" fmla="*/ 322068 h 1102597"/>
                    <a:gd name="connsiteX11" fmla="*/ 170385 w 303610"/>
                    <a:gd name="connsiteY11" fmla="*/ 305449 h 1102597"/>
                    <a:gd name="connsiteX12" fmla="*/ 170385 w 303610"/>
                    <a:gd name="connsiteY12" fmla="*/ 85242 h 1102597"/>
                    <a:gd name="connsiteX13" fmla="*/ 143478 w 303610"/>
                    <a:gd name="connsiteY13" fmla="*/ 68623 h 1102597"/>
                    <a:gd name="connsiteX14" fmla="*/ 210091 w 303610"/>
                    <a:gd name="connsiteY14" fmla="*/ 35317 h 1102597"/>
                    <a:gd name="connsiteX15" fmla="*/ 199803 w 303610"/>
                    <a:gd name="connsiteY15" fmla="*/ 51936 h 1102597"/>
                    <a:gd name="connsiteX16" fmla="*/ 199803 w 303610"/>
                    <a:gd name="connsiteY16" fmla="*/ 272143 h 1102597"/>
                    <a:gd name="connsiteX17" fmla="*/ 226710 w 303610"/>
                    <a:gd name="connsiteY17" fmla="*/ 288762 h 1102597"/>
                    <a:gd name="connsiteX18" fmla="*/ 236997 w 303610"/>
                    <a:gd name="connsiteY18" fmla="*/ 272143 h 1102597"/>
                    <a:gd name="connsiteX19" fmla="*/ 236997 w 303610"/>
                    <a:gd name="connsiteY19" fmla="*/ 51936 h 1102597"/>
                    <a:gd name="connsiteX20" fmla="*/ 210091 w 303610"/>
                    <a:gd name="connsiteY20" fmla="*/ 35317 h 1102597"/>
                    <a:gd name="connsiteX21" fmla="*/ 10288 w 303610"/>
                    <a:gd name="connsiteY21" fmla="*/ 934449 h 1102597"/>
                    <a:gd name="connsiteX22" fmla="*/ 0 w 303610"/>
                    <a:gd name="connsiteY22" fmla="*/ 951068 h 1102597"/>
                    <a:gd name="connsiteX23" fmla="*/ 0 w 303610"/>
                    <a:gd name="connsiteY23" fmla="*/ 1102597 h 1102597"/>
                    <a:gd name="connsiteX24" fmla="*/ 37160 w 303610"/>
                    <a:gd name="connsiteY24" fmla="*/ 1102597 h 1102597"/>
                    <a:gd name="connsiteX25" fmla="*/ 37160 w 303610"/>
                    <a:gd name="connsiteY25" fmla="*/ 951068 h 1102597"/>
                    <a:gd name="connsiteX26" fmla="*/ 10288 w 303610"/>
                    <a:gd name="connsiteY26" fmla="*/ 934449 h 1102597"/>
                    <a:gd name="connsiteX27" fmla="*/ 76900 w 303610"/>
                    <a:gd name="connsiteY27" fmla="*/ 501536 h 1102597"/>
                    <a:gd name="connsiteX28" fmla="*/ 66613 w 303610"/>
                    <a:gd name="connsiteY28" fmla="*/ 518155 h 1102597"/>
                    <a:gd name="connsiteX29" fmla="*/ 66613 w 303610"/>
                    <a:gd name="connsiteY29" fmla="*/ 738362 h 1102597"/>
                    <a:gd name="connsiteX30" fmla="*/ 93519 w 303610"/>
                    <a:gd name="connsiteY30" fmla="*/ 754981 h 1102597"/>
                    <a:gd name="connsiteX31" fmla="*/ 103807 w 303610"/>
                    <a:gd name="connsiteY31" fmla="*/ 738362 h 1102597"/>
                    <a:gd name="connsiteX32" fmla="*/ 103807 w 303610"/>
                    <a:gd name="connsiteY32" fmla="*/ 518155 h 1102597"/>
                    <a:gd name="connsiteX33" fmla="*/ 76900 w 303610"/>
                    <a:gd name="connsiteY33" fmla="*/ 501536 h 1102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3610" h="1102597">
                      <a:moveTo>
                        <a:pt x="276704" y="1976"/>
                      </a:moveTo>
                      <a:cubicBezTo>
                        <a:pt x="270407" y="5142"/>
                        <a:pt x="266416" y="11576"/>
                        <a:pt x="266416" y="18595"/>
                      </a:cubicBezTo>
                      <a:lnTo>
                        <a:pt x="266416" y="238802"/>
                      </a:lnTo>
                      <a:cubicBezTo>
                        <a:pt x="266416" y="252634"/>
                        <a:pt x="280970" y="261614"/>
                        <a:pt x="293322" y="255421"/>
                      </a:cubicBezTo>
                      <a:cubicBezTo>
                        <a:pt x="299619" y="252256"/>
                        <a:pt x="303610" y="245821"/>
                        <a:pt x="303610" y="238802"/>
                      </a:cubicBezTo>
                      <a:lnTo>
                        <a:pt x="303610" y="18595"/>
                      </a:lnTo>
                      <a:cubicBezTo>
                        <a:pt x="303610" y="4798"/>
                        <a:pt x="289056" y="-4182"/>
                        <a:pt x="276704" y="1976"/>
                      </a:cubicBezTo>
                      <a:close/>
                      <a:moveTo>
                        <a:pt x="143478" y="68623"/>
                      </a:moveTo>
                      <a:cubicBezTo>
                        <a:pt x="137182" y="71789"/>
                        <a:pt x="133191" y="78223"/>
                        <a:pt x="133191" y="85242"/>
                      </a:cubicBezTo>
                      <a:lnTo>
                        <a:pt x="133191" y="305449"/>
                      </a:lnTo>
                      <a:cubicBezTo>
                        <a:pt x="133191" y="319281"/>
                        <a:pt x="147745" y="328261"/>
                        <a:pt x="160097" y="322068"/>
                      </a:cubicBezTo>
                      <a:cubicBezTo>
                        <a:pt x="166394" y="318936"/>
                        <a:pt x="170385" y="312468"/>
                        <a:pt x="170385" y="305449"/>
                      </a:cubicBezTo>
                      <a:lnTo>
                        <a:pt x="170385" y="85242"/>
                      </a:lnTo>
                      <a:cubicBezTo>
                        <a:pt x="170385" y="71411"/>
                        <a:pt x="155865" y="62430"/>
                        <a:pt x="143478" y="68623"/>
                      </a:cubicBezTo>
                      <a:close/>
                      <a:moveTo>
                        <a:pt x="210091" y="35317"/>
                      </a:moveTo>
                      <a:cubicBezTo>
                        <a:pt x="203794" y="38483"/>
                        <a:pt x="199803" y="44917"/>
                        <a:pt x="199803" y="51936"/>
                      </a:cubicBezTo>
                      <a:lnTo>
                        <a:pt x="199803" y="272143"/>
                      </a:lnTo>
                      <a:cubicBezTo>
                        <a:pt x="199803" y="285974"/>
                        <a:pt x="214357" y="294955"/>
                        <a:pt x="226710" y="288762"/>
                      </a:cubicBezTo>
                      <a:cubicBezTo>
                        <a:pt x="233006" y="285596"/>
                        <a:pt x="236997" y="279162"/>
                        <a:pt x="236997" y="272143"/>
                      </a:cubicBezTo>
                      <a:lnTo>
                        <a:pt x="236997" y="51936"/>
                      </a:lnTo>
                      <a:cubicBezTo>
                        <a:pt x="236997" y="38104"/>
                        <a:pt x="222443" y="29124"/>
                        <a:pt x="210091" y="35317"/>
                      </a:cubicBezTo>
                      <a:close/>
                      <a:moveTo>
                        <a:pt x="10288" y="934449"/>
                      </a:moveTo>
                      <a:cubicBezTo>
                        <a:pt x="3991" y="937614"/>
                        <a:pt x="0" y="944048"/>
                        <a:pt x="0" y="951068"/>
                      </a:cubicBezTo>
                      <a:lnTo>
                        <a:pt x="0" y="1102597"/>
                      </a:lnTo>
                      <a:lnTo>
                        <a:pt x="37160" y="1102597"/>
                      </a:lnTo>
                      <a:lnTo>
                        <a:pt x="37160" y="951068"/>
                      </a:lnTo>
                      <a:cubicBezTo>
                        <a:pt x="37194" y="937236"/>
                        <a:pt x="22640" y="928256"/>
                        <a:pt x="10288" y="934449"/>
                      </a:cubicBezTo>
                      <a:close/>
                      <a:moveTo>
                        <a:pt x="76900" y="501536"/>
                      </a:moveTo>
                      <a:cubicBezTo>
                        <a:pt x="70604" y="504702"/>
                        <a:pt x="66613" y="511136"/>
                        <a:pt x="66613" y="518155"/>
                      </a:cubicBezTo>
                      <a:lnTo>
                        <a:pt x="66613" y="738362"/>
                      </a:lnTo>
                      <a:cubicBezTo>
                        <a:pt x="66613" y="752193"/>
                        <a:pt x="81167" y="761174"/>
                        <a:pt x="93519" y="754981"/>
                      </a:cubicBezTo>
                      <a:cubicBezTo>
                        <a:pt x="99816" y="751815"/>
                        <a:pt x="103807" y="745381"/>
                        <a:pt x="103807" y="738362"/>
                      </a:cubicBezTo>
                      <a:lnTo>
                        <a:pt x="103807" y="518155"/>
                      </a:lnTo>
                      <a:cubicBezTo>
                        <a:pt x="103807" y="504323"/>
                        <a:pt x="89253" y="495343"/>
                        <a:pt x="76900" y="501536"/>
                      </a:cubicBezTo>
                      <a:close/>
                    </a:path>
                  </a:pathLst>
                </a:custGeom>
                <a:solidFill>
                  <a:srgbClr val="DFEA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00" name="Freeform: Shape 1399">
                  <a:extLst>
                    <a:ext uri="{FF2B5EF4-FFF2-40B4-BE49-F238E27FC236}">
                      <a16:creationId xmlns:a16="http://schemas.microsoft.com/office/drawing/2014/main" id="{56452CB8-9926-4DDA-90A2-6AD79AD5B0F1}"/>
                    </a:ext>
                  </a:extLst>
                </p:cNvPr>
                <p:cNvSpPr/>
                <p:nvPr/>
              </p:nvSpPr>
              <p:spPr>
                <a:xfrm>
                  <a:off x="52122" y="4093046"/>
                  <a:ext cx="303610" cy="1102610"/>
                </a:xfrm>
                <a:custGeom>
                  <a:avLst/>
                  <a:gdLst>
                    <a:gd name="connsiteX0" fmla="*/ 93519 w 303610"/>
                    <a:gd name="connsiteY0" fmla="*/ 834510 h 1102610"/>
                    <a:gd name="connsiteX1" fmla="*/ 66613 w 303610"/>
                    <a:gd name="connsiteY1" fmla="*/ 851128 h 1102610"/>
                    <a:gd name="connsiteX2" fmla="*/ 66613 w 303610"/>
                    <a:gd name="connsiteY2" fmla="*/ 1071335 h 1102610"/>
                    <a:gd name="connsiteX3" fmla="*/ 76900 w 303610"/>
                    <a:gd name="connsiteY3" fmla="*/ 1087953 h 1102610"/>
                    <a:gd name="connsiteX4" fmla="*/ 103807 w 303610"/>
                    <a:gd name="connsiteY4" fmla="*/ 1071335 h 1102610"/>
                    <a:gd name="connsiteX5" fmla="*/ 103807 w 303610"/>
                    <a:gd name="connsiteY5" fmla="*/ 851128 h 1102610"/>
                    <a:gd name="connsiteX6" fmla="*/ 93519 w 303610"/>
                    <a:gd name="connsiteY6" fmla="*/ 834510 h 1102610"/>
                    <a:gd name="connsiteX7" fmla="*/ 26907 w 303610"/>
                    <a:gd name="connsiteY7" fmla="*/ 801203 h 1102610"/>
                    <a:gd name="connsiteX8" fmla="*/ 0 w 303610"/>
                    <a:gd name="connsiteY8" fmla="*/ 817822 h 1102610"/>
                    <a:gd name="connsiteX9" fmla="*/ 0 w 303610"/>
                    <a:gd name="connsiteY9" fmla="*/ 1038029 h 1102610"/>
                    <a:gd name="connsiteX10" fmla="*/ 10288 w 303610"/>
                    <a:gd name="connsiteY10" fmla="*/ 1054647 h 1102610"/>
                    <a:gd name="connsiteX11" fmla="*/ 37194 w 303610"/>
                    <a:gd name="connsiteY11" fmla="*/ 1038029 h 1102610"/>
                    <a:gd name="connsiteX12" fmla="*/ 37194 w 303610"/>
                    <a:gd name="connsiteY12" fmla="*/ 817822 h 1102610"/>
                    <a:gd name="connsiteX13" fmla="*/ 26907 w 303610"/>
                    <a:gd name="connsiteY13" fmla="*/ 801203 h 1102610"/>
                    <a:gd name="connsiteX14" fmla="*/ 26907 w 303610"/>
                    <a:gd name="connsiteY14" fmla="*/ 401597 h 1102610"/>
                    <a:gd name="connsiteX15" fmla="*/ 0 w 303610"/>
                    <a:gd name="connsiteY15" fmla="*/ 418216 h 1102610"/>
                    <a:gd name="connsiteX16" fmla="*/ 0 w 303610"/>
                    <a:gd name="connsiteY16" fmla="*/ 638422 h 1102610"/>
                    <a:gd name="connsiteX17" fmla="*/ 10288 w 303610"/>
                    <a:gd name="connsiteY17" fmla="*/ 655041 h 1102610"/>
                    <a:gd name="connsiteX18" fmla="*/ 37194 w 303610"/>
                    <a:gd name="connsiteY18" fmla="*/ 638422 h 1102610"/>
                    <a:gd name="connsiteX19" fmla="*/ 37194 w 303610"/>
                    <a:gd name="connsiteY19" fmla="*/ 418216 h 1102610"/>
                    <a:gd name="connsiteX20" fmla="*/ 26907 w 303610"/>
                    <a:gd name="connsiteY20" fmla="*/ 401597 h 1102610"/>
                    <a:gd name="connsiteX21" fmla="*/ 26907 w 303610"/>
                    <a:gd name="connsiteY21" fmla="*/ 1990 h 1102610"/>
                    <a:gd name="connsiteX22" fmla="*/ 0 w 303610"/>
                    <a:gd name="connsiteY22" fmla="*/ 18609 h 1102610"/>
                    <a:gd name="connsiteX23" fmla="*/ 0 w 303610"/>
                    <a:gd name="connsiteY23" fmla="*/ 238816 h 1102610"/>
                    <a:gd name="connsiteX24" fmla="*/ 10288 w 303610"/>
                    <a:gd name="connsiteY24" fmla="*/ 255435 h 1102610"/>
                    <a:gd name="connsiteX25" fmla="*/ 37194 w 303610"/>
                    <a:gd name="connsiteY25" fmla="*/ 238816 h 1102610"/>
                    <a:gd name="connsiteX26" fmla="*/ 37194 w 303610"/>
                    <a:gd name="connsiteY26" fmla="*/ 18609 h 1102610"/>
                    <a:gd name="connsiteX27" fmla="*/ 26907 w 303610"/>
                    <a:gd name="connsiteY27" fmla="*/ 1990 h 1102610"/>
                    <a:gd name="connsiteX28" fmla="*/ 293322 w 303610"/>
                    <a:gd name="connsiteY28" fmla="*/ 534856 h 1102610"/>
                    <a:gd name="connsiteX29" fmla="*/ 266416 w 303610"/>
                    <a:gd name="connsiteY29" fmla="*/ 551475 h 1102610"/>
                    <a:gd name="connsiteX30" fmla="*/ 266416 w 303610"/>
                    <a:gd name="connsiteY30" fmla="*/ 771682 h 1102610"/>
                    <a:gd name="connsiteX31" fmla="*/ 276704 w 303610"/>
                    <a:gd name="connsiteY31" fmla="*/ 788300 h 1102610"/>
                    <a:gd name="connsiteX32" fmla="*/ 303610 w 303610"/>
                    <a:gd name="connsiteY32" fmla="*/ 771682 h 1102610"/>
                    <a:gd name="connsiteX33" fmla="*/ 303610 w 303610"/>
                    <a:gd name="connsiteY33" fmla="*/ 551475 h 1102610"/>
                    <a:gd name="connsiteX34" fmla="*/ 293322 w 303610"/>
                    <a:gd name="connsiteY34" fmla="*/ 534856 h 1102610"/>
                    <a:gd name="connsiteX35" fmla="*/ 293322 w 303610"/>
                    <a:gd name="connsiteY35" fmla="*/ 135250 h 1102610"/>
                    <a:gd name="connsiteX36" fmla="*/ 266416 w 303610"/>
                    <a:gd name="connsiteY36" fmla="*/ 151869 h 1102610"/>
                    <a:gd name="connsiteX37" fmla="*/ 266416 w 303610"/>
                    <a:gd name="connsiteY37" fmla="*/ 372075 h 1102610"/>
                    <a:gd name="connsiteX38" fmla="*/ 276704 w 303610"/>
                    <a:gd name="connsiteY38" fmla="*/ 388694 h 1102610"/>
                    <a:gd name="connsiteX39" fmla="*/ 303610 w 303610"/>
                    <a:gd name="connsiteY39" fmla="*/ 372075 h 1102610"/>
                    <a:gd name="connsiteX40" fmla="*/ 303610 w 303610"/>
                    <a:gd name="connsiteY40" fmla="*/ 151869 h 1102610"/>
                    <a:gd name="connsiteX41" fmla="*/ 293322 w 303610"/>
                    <a:gd name="connsiteY41" fmla="*/ 135250 h 1102610"/>
                    <a:gd name="connsiteX42" fmla="*/ 160132 w 303610"/>
                    <a:gd name="connsiteY42" fmla="*/ 68637 h 1102610"/>
                    <a:gd name="connsiteX43" fmla="*/ 133225 w 303610"/>
                    <a:gd name="connsiteY43" fmla="*/ 85256 h 1102610"/>
                    <a:gd name="connsiteX44" fmla="*/ 133225 w 303610"/>
                    <a:gd name="connsiteY44" fmla="*/ 305463 h 1102610"/>
                    <a:gd name="connsiteX45" fmla="*/ 143513 w 303610"/>
                    <a:gd name="connsiteY45" fmla="*/ 322081 h 1102610"/>
                    <a:gd name="connsiteX46" fmla="*/ 170419 w 303610"/>
                    <a:gd name="connsiteY46" fmla="*/ 305463 h 1102610"/>
                    <a:gd name="connsiteX47" fmla="*/ 170419 w 303610"/>
                    <a:gd name="connsiteY47" fmla="*/ 85256 h 1102610"/>
                    <a:gd name="connsiteX48" fmla="*/ 160132 w 303610"/>
                    <a:gd name="connsiteY48" fmla="*/ 68637 h 1102610"/>
                    <a:gd name="connsiteX49" fmla="*/ 226710 w 303610"/>
                    <a:gd name="connsiteY49" fmla="*/ 101944 h 1102610"/>
                    <a:gd name="connsiteX50" fmla="*/ 199803 w 303610"/>
                    <a:gd name="connsiteY50" fmla="*/ 118562 h 1102610"/>
                    <a:gd name="connsiteX51" fmla="*/ 199803 w 303610"/>
                    <a:gd name="connsiteY51" fmla="*/ 338769 h 1102610"/>
                    <a:gd name="connsiteX52" fmla="*/ 210091 w 303610"/>
                    <a:gd name="connsiteY52" fmla="*/ 355388 h 1102610"/>
                    <a:gd name="connsiteX53" fmla="*/ 236998 w 303610"/>
                    <a:gd name="connsiteY53" fmla="*/ 338769 h 1102610"/>
                    <a:gd name="connsiteX54" fmla="*/ 236998 w 303610"/>
                    <a:gd name="connsiteY54" fmla="*/ 118562 h 1102610"/>
                    <a:gd name="connsiteX55" fmla="*/ 226710 w 303610"/>
                    <a:gd name="connsiteY55" fmla="*/ 101944 h 1102610"/>
                    <a:gd name="connsiteX56" fmla="*/ 226710 w 303610"/>
                    <a:gd name="connsiteY56" fmla="*/ 901157 h 1102610"/>
                    <a:gd name="connsiteX57" fmla="*/ 199803 w 303610"/>
                    <a:gd name="connsiteY57" fmla="*/ 917775 h 1102610"/>
                    <a:gd name="connsiteX58" fmla="*/ 199803 w 303610"/>
                    <a:gd name="connsiteY58" fmla="*/ 1102611 h 1102610"/>
                    <a:gd name="connsiteX59" fmla="*/ 236963 w 303610"/>
                    <a:gd name="connsiteY59" fmla="*/ 1102611 h 1102610"/>
                    <a:gd name="connsiteX60" fmla="*/ 236963 w 303610"/>
                    <a:gd name="connsiteY60" fmla="*/ 917775 h 1102610"/>
                    <a:gd name="connsiteX61" fmla="*/ 226710 w 303610"/>
                    <a:gd name="connsiteY61" fmla="*/ 901157 h 1102610"/>
                    <a:gd name="connsiteX62" fmla="*/ 293322 w 303610"/>
                    <a:gd name="connsiteY62" fmla="*/ 934463 h 1102610"/>
                    <a:gd name="connsiteX63" fmla="*/ 266416 w 303610"/>
                    <a:gd name="connsiteY63" fmla="*/ 951082 h 1102610"/>
                    <a:gd name="connsiteX64" fmla="*/ 266416 w 303610"/>
                    <a:gd name="connsiteY64" fmla="*/ 1102611 h 1102610"/>
                    <a:gd name="connsiteX65" fmla="*/ 303576 w 303610"/>
                    <a:gd name="connsiteY65" fmla="*/ 1102611 h 1102610"/>
                    <a:gd name="connsiteX66" fmla="*/ 303576 w 303610"/>
                    <a:gd name="connsiteY66" fmla="*/ 951082 h 1102610"/>
                    <a:gd name="connsiteX67" fmla="*/ 293322 w 303610"/>
                    <a:gd name="connsiteY67" fmla="*/ 934463 h 110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03610" h="1102610">
                      <a:moveTo>
                        <a:pt x="93519" y="834510"/>
                      </a:moveTo>
                      <a:cubicBezTo>
                        <a:pt x="81167" y="828316"/>
                        <a:pt x="66613" y="837331"/>
                        <a:pt x="66613" y="851128"/>
                      </a:cubicBezTo>
                      <a:lnTo>
                        <a:pt x="66613" y="1071335"/>
                      </a:lnTo>
                      <a:cubicBezTo>
                        <a:pt x="66613" y="1078389"/>
                        <a:pt x="70604" y="1084823"/>
                        <a:pt x="76900" y="1087953"/>
                      </a:cubicBezTo>
                      <a:cubicBezTo>
                        <a:pt x="89253" y="1094147"/>
                        <a:pt x="103807" y="1085132"/>
                        <a:pt x="103807" y="1071335"/>
                      </a:cubicBezTo>
                      <a:lnTo>
                        <a:pt x="103807" y="851128"/>
                      </a:lnTo>
                      <a:cubicBezTo>
                        <a:pt x="103772" y="844109"/>
                        <a:pt x="99816" y="837675"/>
                        <a:pt x="93519" y="834510"/>
                      </a:cubicBezTo>
                      <a:close/>
                      <a:moveTo>
                        <a:pt x="26907" y="801203"/>
                      </a:moveTo>
                      <a:cubicBezTo>
                        <a:pt x="14554" y="795010"/>
                        <a:pt x="0" y="804025"/>
                        <a:pt x="0" y="817822"/>
                      </a:cubicBezTo>
                      <a:lnTo>
                        <a:pt x="0" y="1038029"/>
                      </a:lnTo>
                      <a:cubicBezTo>
                        <a:pt x="0" y="1045082"/>
                        <a:pt x="3991" y="1051516"/>
                        <a:pt x="10288" y="1054647"/>
                      </a:cubicBezTo>
                      <a:cubicBezTo>
                        <a:pt x="22640" y="1060841"/>
                        <a:pt x="37194" y="1051826"/>
                        <a:pt x="37194" y="1038029"/>
                      </a:cubicBezTo>
                      <a:lnTo>
                        <a:pt x="37194" y="817822"/>
                      </a:lnTo>
                      <a:cubicBezTo>
                        <a:pt x="37194" y="810803"/>
                        <a:pt x="33203" y="804369"/>
                        <a:pt x="26907" y="801203"/>
                      </a:cubicBezTo>
                      <a:close/>
                      <a:moveTo>
                        <a:pt x="26907" y="401597"/>
                      </a:moveTo>
                      <a:cubicBezTo>
                        <a:pt x="14554" y="395404"/>
                        <a:pt x="0" y="404418"/>
                        <a:pt x="0" y="418216"/>
                      </a:cubicBezTo>
                      <a:lnTo>
                        <a:pt x="0" y="638422"/>
                      </a:lnTo>
                      <a:cubicBezTo>
                        <a:pt x="0" y="645476"/>
                        <a:pt x="3991" y="651910"/>
                        <a:pt x="10288" y="655041"/>
                      </a:cubicBezTo>
                      <a:cubicBezTo>
                        <a:pt x="22640" y="661234"/>
                        <a:pt x="37194" y="652220"/>
                        <a:pt x="37194" y="638422"/>
                      </a:cubicBezTo>
                      <a:lnTo>
                        <a:pt x="37194" y="418216"/>
                      </a:lnTo>
                      <a:cubicBezTo>
                        <a:pt x="37194" y="411196"/>
                        <a:pt x="33203" y="404762"/>
                        <a:pt x="26907" y="401597"/>
                      </a:cubicBezTo>
                      <a:close/>
                      <a:moveTo>
                        <a:pt x="26907" y="1990"/>
                      </a:moveTo>
                      <a:cubicBezTo>
                        <a:pt x="14554" y="-4203"/>
                        <a:pt x="0" y="4812"/>
                        <a:pt x="0" y="18609"/>
                      </a:cubicBezTo>
                      <a:lnTo>
                        <a:pt x="0" y="238816"/>
                      </a:lnTo>
                      <a:cubicBezTo>
                        <a:pt x="0" y="245869"/>
                        <a:pt x="3991" y="252303"/>
                        <a:pt x="10288" y="255435"/>
                      </a:cubicBezTo>
                      <a:cubicBezTo>
                        <a:pt x="22640" y="261628"/>
                        <a:pt x="37194" y="252613"/>
                        <a:pt x="37194" y="238816"/>
                      </a:cubicBezTo>
                      <a:lnTo>
                        <a:pt x="37194" y="18609"/>
                      </a:lnTo>
                      <a:cubicBezTo>
                        <a:pt x="37194" y="11590"/>
                        <a:pt x="33203" y="5156"/>
                        <a:pt x="26907" y="1990"/>
                      </a:cubicBezTo>
                      <a:close/>
                      <a:moveTo>
                        <a:pt x="293322" y="534856"/>
                      </a:moveTo>
                      <a:cubicBezTo>
                        <a:pt x="280970" y="528663"/>
                        <a:pt x="266416" y="537678"/>
                        <a:pt x="266416" y="551475"/>
                      </a:cubicBezTo>
                      <a:lnTo>
                        <a:pt x="266416" y="771682"/>
                      </a:lnTo>
                      <a:cubicBezTo>
                        <a:pt x="266416" y="778735"/>
                        <a:pt x="270407" y="785169"/>
                        <a:pt x="276704" y="788300"/>
                      </a:cubicBezTo>
                      <a:cubicBezTo>
                        <a:pt x="289056" y="794494"/>
                        <a:pt x="303610" y="785479"/>
                        <a:pt x="303610" y="771682"/>
                      </a:cubicBezTo>
                      <a:lnTo>
                        <a:pt x="303610" y="551475"/>
                      </a:lnTo>
                      <a:cubicBezTo>
                        <a:pt x="303576" y="544421"/>
                        <a:pt x="299619" y="537987"/>
                        <a:pt x="293322" y="534856"/>
                      </a:cubicBezTo>
                      <a:close/>
                      <a:moveTo>
                        <a:pt x="293322" y="135250"/>
                      </a:moveTo>
                      <a:cubicBezTo>
                        <a:pt x="280970" y="129057"/>
                        <a:pt x="266416" y="138071"/>
                        <a:pt x="266416" y="151869"/>
                      </a:cubicBezTo>
                      <a:lnTo>
                        <a:pt x="266416" y="372075"/>
                      </a:lnTo>
                      <a:cubicBezTo>
                        <a:pt x="266416" y="379129"/>
                        <a:pt x="270407" y="385563"/>
                        <a:pt x="276704" y="388694"/>
                      </a:cubicBezTo>
                      <a:cubicBezTo>
                        <a:pt x="289056" y="394887"/>
                        <a:pt x="303610" y="385873"/>
                        <a:pt x="303610" y="372075"/>
                      </a:cubicBezTo>
                      <a:lnTo>
                        <a:pt x="303610" y="151869"/>
                      </a:lnTo>
                      <a:cubicBezTo>
                        <a:pt x="303576" y="144815"/>
                        <a:pt x="299619" y="138381"/>
                        <a:pt x="293322" y="135250"/>
                      </a:cubicBezTo>
                      <a:close/>
                      <a:moveTo>
                        <a:pt x="160132" y="68637"/>
                      </a:moveTo>
                      <a:cubicBezTo>
                        <a:pt x="147779" y="62444"/>
                        <a:pt x="133225" y="71459"/>
                        <a:pt x="133225" y="85256"/>
                      </a:cubicBezTo>
                      <a:lnTo>
                        <a:pt x="133225" y="305463"/>
                      </a:lnTo>
                      <a:cubicBezTo>
                        <a:pt x="133225" y="312516"/>
                        <a:pt x="137216" y="318950"/>
                        <a:pt x="143513" y="322081"/>
                      </a:cubicBezTo>
                      <a:cubicBezTo>
                        <a:pt x="155865" y="328275"/>
                        <a:pt x="170419" y="319260"/>
                        <a:pt x="170419" y="305463"/>
                      </a:cubicBezTo>
                      <a:lnTo>
                        <a:pt x="170419" y="85256"/>
                      </a:lnTo>
                      <a:cubicBezTo>
                        <a:pt x="170385" y="78203"/>
                        <a:pt x="166428" y="71768"/>
                        <a:pt x="160132" y="68637"/>
                      </a:cubicBezTo>
                      <a:close/>
                      <a:moveTo>
                        <a:pt x="226710" y="101944"/>
                      </a:moveTo>
                      <a:cubicBezTo>
                        <a:pt x="214357" y="95750"/>
                        <a:pt x="199803" y="104765"/>
                        <a:pt x="199803" y="118562"/>
                      </a:cubicBezTo>
                      <a:lnTo>
                        <a:pt x="199803" y="338769"/>
                      </a:lnTo>
                      <a:cubicBezTo>
                        <a:pt x="199803" y="345823"/>
                        <a:pt x="203794" y="352257"/>
                        <a:pt x="210091" y="355388"/>
                      </a:cubicBezTo>
                      <a:cubicBezTo>
                        <a:pt x="222443" y="361581"/>
                        <a:pt x="236998" y="352566"/>
                        <a:pt x="236998" y="338769"/>
                      </a:cubicBezTo>
                      <a:lnTo>
                        <a:pt x="236998" y="118562"/>
                      </a:lnTo>
                      <a:cubicBezTo>
                        <a:pt x="236998" y="111509"/>
                        <a:pt x="233006" y="105075"/>
                        <a:pt x="226710" y="101944"/>
                      </a:cubicBezTo>
                      <a:close/>
                      <a:moveTo>
                        <a:pt x="226710" y="901157"/>
                      </a:moveTo>
                      <a:cubicBezTo>
                        <a:pt x="214357" y="894963"/>
                        <a:pt x="199803" y="903978"/>
                        <a:pt x="199803" y="917775"/>
                      </a:cubicBezTo>
                      <a:lnTo>
                        <a:pt x="199803" y="1102611"/>
                      </a:lnTo>
                      <a:lnTo>
                        <a:pt x="236963" y="1102611"/>
                      </a:lnTo>
                      <a:lnTo>
                        <a:pt x="236963" y="917775"/>
                      </a:lnTo>
                      <a:cubicBezTo>
                        <a:pt x="236998" y="910722"/>
                        <a:pt x="233006" y="904288"/>
                        <a:pt x="226710" y="901157"/>
                      </a:cubicBezTo>
                      <a:close/>
                      <a:moveTo>
                        <a:pt x="293322" y="934463"/>
                      </a:moveTo>
                      <a:cubicBezTo>
                        <a:pt x="280970" y="928269"/>
                        <a:pt x="266416" y="937284"/>
                        <a:pt x="266416" y="951082"/>
                      </a:cubicBezTo>
                      <a:lnTo>
                        <a:pt x="266416" y="1102611"/>
                      </a:lnTo>
                      <a:lnTo>
                        <a:pt x="303576" y="1102611"/>
                      </a:lnTo>
                      <a:lnTo>
                        <a:pt x="303576" y="951082"/>
                      </a:lnTo>
                      <a:cubicBezTo>
                        <a:pt x="303576" y="944028"/>
                        <a:pt x="299619" y="937594"/>
                        <a:pt x="293322" y="934463"/>
                      </a:cubicBezTo>
                      <a:close/>
                    </a:path>
                  </a:pathLst>
                </a:custGeom>
                <a:solidFill>
                  <a:srgbClr val="BECEFA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01" name="Freeform: Shape 1400">
                  <a:extLst>
                    <a:ext uri="{FF2B5EF4-FFF2-40B4-BE49-F238E27FC236}">
                      <a16:creationId xmlns:a16="http://schemas.microsoft.com/office/drawing/2014/main" id="{5F534C43-AB3A-49C8-ADAD-60BCC288FD6D}"/>
                    </a:ext>
                  </a:extLst>
                </p:cNvPr>
                <p:cNvSpPr/>
                <p:nvPr/>
              </p:nvSpPr>
              <p:spPr>
                <a:xfrm>
                  <a:off x="118735" y="4126386"/>
                  <a:ext cx="170384" cy="1069235"/>
                </a:xfrm>
                <a:custGeom>
                  <a:avLst/>
                  <a:gdLst>
                    <a:gd name="connsiteX0" fmla="*/ 93519 w 170384"/>
                    <a:gd name="connsiteY0" fmla="*/ 434903 h 1069235"/>
                    <a:gd name="connsiteX1" fmla="*/ 66613 w 170384"/>
                    <a:gd name="connsiteY1" fmla="*/ 451522 h 1069235"/>
                    <a:gd name="connsiteX2" fmla="*/ 66613 w 170384"/>
                    <a:gd name="connsiteY2" fmla="*/ 671729 h 1069235"/>
                    <a:gd name="connsiteX3" fmla="*/ 76900 w 170384"/>
                    <a:gd name="connsiteY3" fmla="*/ 688347 h 1069235"/>
                    <a:gd name="connsiteX4" fmla="*/ 103807 w 170384"/>
                    <a:gd name="connsiteY4" fmla="*/ 671729 h 1069235"/>
                    <a:gd name="connsiteX5" fmla="*/ 103807 w 170384"/>
                    <a:gd name="connsiteY5" fmla="*/ 451522 h 1069235"/>
                    <a:gd name="connsiteX6" fmla="*/ 93519 w 170384"/>
                    <a:gd name="connsiteY6" fmla="*/ 434903 h 1069235"/>
                    <a:gd name="connsiteX7" fmla="*/ 160097 w 170384"/>
                    <a:gd name="connsiteY7" fmla="*/ 468209 h 1069235"/>
                    <a:gd name="connsiteX8" fmla="*/ 133191 w 170384"/>
                    <a:gd name="connsiteY8" fmla="*/ 484828 h 1069235"/>
                    <a:gd name="connsiteX9" fmla="*/ 133191 w 170384"/>
                    <a:gd name="connsiteY9" fmla="*/ 705035 h 1069235"/>
                    <a:gd name="connsiteX10" fmla="*/ 143478 w 170384"/>
                    <a:gd name="connsiteY10" fmla="*/ 721654 h 1069235"/>
                    <a:gd name="connsiteX11" fmla="*/ 170385 w 170384"/>
                    <a:gd name="connsiteY11" fmla="*/ 705035 h 1069235"/>
                    <a:gd name="connsiteX12" fmla="*/ 170385 w 170384"/>
                    <a:gd name="connsiteY12" fmla="*/ 484828 h 1069235"/>
                    <a:gd name="connsiteX13" fmla="*/ 160097 w 170384"/>
                    <a:gd name="connsiteY13" fmla="*/ 468209 h 1069235"/>
                    <a:gd name="connsiteX14" fmla="*/ 26907 w 170384"/>
                    <a:gd name="connsiteY14" fmla="*/ 1990 h 1069235"/>
                    <a:gd name="connsiteX15" fmla="*/ 0 w 170384"/>
                    <a:gd name="connsiteY15" fmla="*/ 18609 h 1069235"/>
                    <a:gd name="connsiteX16" fmla="*/ 0 w 170384"/>
                    <a:gd name="connsiteY16" fmla="*/ 238816 h 1069235"/>
                    <a:gd name="connsiteX17" fmla="*/ 10288 w 170384"/>
                    <a:gd name="connsiteY17" fmla="*/ 255435 h 1069235"/>
                    <a:gd name="connsiteX18" fmla="*/ 37194 w 170384"/>
                    <a:gd name="connsiteY18" fmla="*/ 238816 h 1069235"/>
                    <a:gd name="connsiteX19" fmla="*/ 37194 w 170384"/>
                    <a:gd name="connsiteY19" fmla="*/ 18609 h 1069235"/>
                    <a:gd name="connsiteX20" fmla="*/ 26907 w 170384"/>
                    <a:gd name="connsiteY20" fmla="*/ 1990 h 1069235"/>
                    <a:gd name="connsiteX21" fmla="*/ 26907 w 170384"/>
                    <a:gd name="connsiteY21" fmla="*/ 401562 h 1069235"/>
                    <a:gd name="connsiteX22" fmla="*/ 0 w 170384"/>
                    <a:gd name="connsiteY22" fmla="*/ 418181 h 1069235"/>
                    <a:gd name="connsiteX23" fmla="*/ 0 w 170384"/>
                    <a:gd name="connsiteY23" fmla="*/ 638388 h 1069235"/>
                    <a:gd name="connsiteX24" fmla="*/ 10288 w 170384"/>
                    <a:gd name="connsiteY24" fmla="*/ 655007 h 1069235"/>
                    <a:gd name="connsiteX25" fmla="*/ 37194 w 170384"/>
                    <a:gd name="connsiteY25" fmla="*/ 638388 h 1069235"/>
                    <a:gd name="connsiteX26" fmla="*/ 37194 w 170384"/>
                    <a:gd name="connsiteY26" fmla="*/ 418181 h 1069235"/>
                    <a:gd name="connsiteX27" fmla="*/ 26907 w 170384"/>
                    <a:gd name="connsiteY27" fmla="*/ 401562 h 1069235"/>
                    <a:gd name="connsiteX28" fmla="*/ 93519 w 170384"/>
                    <a:gd name="connsiteY28" fmla="*/ 834475 h 1069235"/>
                    <a:gd name="connsiteX29" fmla="*/ 66613 w 170384"/>
                    <a:gd name="connsiteY29" fmla="*/ 851094 h 1069235"/>
                    <a:gd name="connsiteX30" fmla="*/ 66613 w 170384"/>
                    <a:gd name="connsiteY30" fmla="*/ 1069236 h 1069235"/>
                    <a:gd name="connsiteX31" fmla="*/ 103772 w 170384"/>
                    <a:gd name="connsiteY31" fmla="*/ 1069236 h 1069235"/>
                    <a:gd name="connsiteX32" fmla="*/ 103772 w 170384"/>
                    <a:gd name="connsiteY32" fmla="*/ 851094 h 1069235"/>
                    <a:gd name="connsiteX33" fmla="*/ 93519 w 170384"/>
                    <a:gd name="connsiteY33" fmla="*/ 834475 h 106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70384" h="1069235">
                      <a:moveTo>
                        <a:pt x="93519" y="434903"/>
                      </a:moveTo>
                      <a:cubicBezTo>
                        <a:pt x="81167" y="428710"/>
                        <a:pt x="66613" y="437725"/>
                        <a:pt x="66613" y="451522"/>
                      </a:cubicBezTo>
                      <a:lnTo>
                        <a:pt x="66613" y="671729"/>
                      </a:lnTo>
                      <a:cubicBezTo>
                        <a:pt x="66613" y="678782"/>
                        <a:pt x="70604" y="685216"/>
                        <a:pt x="76900" y="688347"/>
                      </a:cubicBezTo>
                      <a:cubicBezTo>
                        <a:pt x="89253" y="694541"/>
                        <a:pt x="103807" y="685526"/>
                        <a:pt x="103807" y="671729"/>
                      </a:cubicBezTo>
                      <a:lnTo>
                        <a:pt x="103807" y="451522"/>
                      </a:lnTo>
                      <a:cubicBezTo>
                        <a:pt x="103772" y="444468"/>
                        <a:pt x="99816" y="438034"/>
                        <a:pt x="93519" y="434903"/>
                      </a:cubicBezTo>
                      <a:close/>
                      <a:moveTo>
                        <a:pt x="160097" y="468209"/>
                      </a:moveTo>
                      <a:cubicBezTo>
                        <a:pt x="147745" y="462016"/>
                        <a:pt x="133191" y="471031"/>
                        <a:pt x="133191" y="484828"/>
                      </a:cubicBezTo>
                      <a:lnTo>
                        <a:pt x="133191" y="705035"/>
                      </a:lnTo>
                      <a:cubicBezTo>
                        <a:pt x="133191" y="712088"/>
                        <a:pt x="137182" y="718523"/>
                        <a:pt x="143478" y="721654"/>
                      </a:cubicBezTo>
                      <a:cubicBezTo>
                        <a:pt x="155831" y="727847"/>
                        <a:pt x="170385" y="718832"/>
                        <a:pt x="170385" y="705035"/>
                      </a:cubicBezTo>
                      <a:lnTo>
                        <a:pt x="170385" y="484828"/>
                      </a:lnTo>
                      <a:cubicBezTo>
                        <a:pt x="170385" y="477775"/>
                        <a:pt x="166394" y="471341"/>
                        <a:pt x="160097" y="468209"/>
                      </a:cubicBezTo>
                      <a:close/>
                      <a:moveTo>
                        <a:pt x="26907" y="1990"/>
                      </a:moveTo>
                      <a:cubicBezTo>
                        <a:pt x="14554" y="-4203"/>
                        <a:pt x="0" y="4812"/>
                        <a:pt x="0" y="18609"/>
                      </a:cubicBezTo>
                      <a:lnTo>
                        <a:pt x="0" y="238816"/>
                      </a:lnTo>
                      <a:cubicBezTo>
                        <a:pt x="0" y="245869"/>
                        <a:pt x="3991" y="252304"/>
                        <a:pt x="10288" y="255435"/>
                      </a:cubicBezTo>
                      <a:cubicBezTo>
                        <a:pt x="22640" y="261628"/>
                        <a:pt x="37194" y="252613"/>
                        <a:pt x="37194" y="238816"/>
                      </a:cubicBezTo>
                      <a:lnTo>
                        <a:pt x="37194" y="18609"/>
                      </a:lnTo>
                      <a:cubicBezTo>
                        <a:pt x="37160" y="11556"/>
                        <a:pt x="33203" y="5122"/>
                        <a:pt x="26907" y="1990"/>
                      </a:cubicBezTo>
                      <a:close/>
                      <a:moveTo>
                        <a:pt x="26907" y="401562"/>
                      </a:moveTo>
                      <a:cubicBezTo>
                        <a:pt x="14554" y="395369"/>
                        <a:pt x="0" y="404384"/>
                        <a:pt x="0" y="418181"/>
                      </a:cubicBezTo>
                      <a:lnTo>
                        <a:pt x="0" y="638388"/>
                      </a:lnTo>
                      <a:cubicBezTo>
                        <a:pt x="0" y="645441"/>
                        <a:pt x="3991" y="651876"/>
                        <a:pt x="10288" y="655007"/>
                      </a:cubicBezTo>
                      <a:cubicBezTo>
                        <a:pt x="22640" y="661200"/>
                        <a:pt x="37194" y="652185"/>
                        <a:pt x="37194" y="638388"/>
                      </a:cubicBezTo>
                      <a:lnTo>
                        <a:pt x="37194" y="418181"/>
                      </a:lnTo>
                      <a:cubicBezTo>
                        <a:pt x="37160" y="411162"/>
                        <a:pt x="33203" y="404728"/>
                        <a:pt x="26907" y="401562"/>
                      </a:cubicBezTo>
                      <a:close/>
                      <a:moveTo>
                        <a:pt x="93519" y="834475"/>
                      </a:moveTo>
                      <a:cubicBezTo>
                        <a:pt x="81167" y="828282"/>
                        <a:pt x="66613" y="837297"/>
                        <a:pt x="66613" y="851094"/>
                      </a:cubicBezTo>
                      <a:lnTo>
                        <a:pt x="66613" y="1069236"/>
                      </a:lnTo>
                      <a:lnTo>
                        <a:pt x="103772" y="1069236"/>
                      </a:lnTo>
                      <a:lnTo>
                        <a:pt x="103772" y="851094"/>
                      </a:lnTo>
                      <a:cubicBezTo>
                        <a:pt x="103772" y="844075"/>
                        <a:pt x="99816" y="837641"/>
                        <a:pt x="93519" y="834475"/>
                      </a:cubicBezTo>
                      <a:close/>
                    </a:path>
                  </a:pathLst>
                </a:custGeom>
                <a:solidFill>
                  <a:srgbClr val="DFEA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02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2465450" y="3218957"/>
              <a:ext cx="1526548" cy="1976733"/>
              <a:chOff x="2465450" y="3218957"/>
              <a:chExt cx="1526548" cy="1976733"/>
            </a:xfrm>
            <a:solidFill>
              <a:srgbClr val="000000"/>
            </a:solidFill>
          </p:grpSpPr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823A5D35-94F9-4E8D-AA37-3EFA84DBA826}"/>
                  </a:ext>
                </a:extLst>
              </p:cNvPr>
              <p:cNvSpPr/>
              <p:nvPr/>
            </p:nvSpPr>
            <p:spPr>
              <a:xfrm>
                <a:off x="3610388" y="3600741"/>
                <a:ext cx="381611" cy="1594881"/>
              </a:xfrm>
              <a:custGeom>
                <a:avLst/>
                <a:gdLst>
                  <a:gd name="connsiteX0" fmla="*/ 381612 w 381611"/>
                  <a:gd name="connsiteY0" fmla="*/ 0 h 1594881"/>
                  <a:gd name="connsiteX1" fmla="*/ 381612 w 381611"/>
                  <a:gd name="connsiteY1" fmla="*/ 1594881 h 1594881"/>
                  <a:gd name="connsiteX2" fmla="*/ 0 w 381611"/>
                  <a:gd name="connsiteY2" fmla="*/ 1594881 h 1594881"/>
                  <a:gd name="connsiteX3" fmla="*/ 0 w 381611"/>
                  <a:gd name="connsiteY3" fmla="*/ 190754 h 15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11" h="1594881">
                    <a:moveTo>
                      <a:pt x="381612" y="0"/>
                    </a:moveTo>
                    <a:lnTo>
                      <a:pt x="381612" y="1594881"/>
                    </a:lnTo>
                    <a:lnTo>
                      <a:pt x="0" y="1594881"/>
                    </a:lnTo>
                    <a:lnTo>
                      <a:pt x="0" y="190754"/>
                    </a:lnTo>
                    <a:close/>
                  </a:path>
                </a:pathLst>
              </a:custGeom>
              <a:solidFill>
                <a:srgbClr val="BECE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94F27E73-1FBF-4147-B046-B6CA0E00DC2D}"/>
                  </a:ext>
                </a:extLst>
              </p:cNvPr>
              <p:cNvSpPr/>
              <p:nvPr/>
            </p:nvSpPr>
            <p:spPr>
              <a:xfrm>
                <a:off x="3228742" y="3600741"/>
                <a:ext cx="381645" cy="1594881"/>
              </a:xfrm>
              <a:custGeom>
                <a:avLst/>
                <a:gdLst>
                  <a:gd name="connsiteX0" fmla="*/ 381646 w 381645"/>
                  <a:gd name="connsiteY0" fmla="*/ 190754 h 1594881"/>
                  <a:gd name="connsiteX1" fmla="*/ 381646 w 381645"/>
                  <a:gd name="connsiteY1" fmla="*/ 1594881 h 1594881"/>
                  <a:gd name="connsiteX2" fmla="*/ 0 w 381645"/>
                  <a:gd name="connsiteY2" fmla="*/ 1594881 h 1594881"/>
                  <a:gd name="connsiteX3" fmla="*/ 0 w 381645"/>
                  <a:gd name="connsiteY3" fmla="*/ 0 h 15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45" h="1594881">
                    <a:moveTo>
                      <a:pt x="381646" y="190754"/>
                    </a:moveTo>
                    <a:lnTo>
                      <a:pt x="381646" y="1594881"/>
                    </a:lnTo>
                    <a:lnTo>
                      <a:pt x="0" y="159488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D8690799-BD28-47AA-855E-E25729A0ABF0}"/>
                  </a:ext>
                </a:extLst>
              </p:cNvPr>
              <p:cNvSpPr/>
              <p:nvPr/>
            </p:nvSpPr>
            <p:spPr>
              <a:xfrm>
                <a:off x="2847096" y="3600741"/>
                <a:ext cx="381645" cy="1594881"/>
              </a:xfrm>
              <a:custGeom>
                <a:avLst/>
                <a:gdLst>
                  <a:gd name="connsiteX0" fmla="*/ 381646 w 381645"/>
                  <a:gd name="connsiteY0" fmla="*/ 0 h 1594881"/>
                  <a:gd name="connsiteX1" fmla="*/ 381646 w 381645"/>
                  <a:gd name="connsiteY1" fmla="*/ 1594881 h 1594881"/>
                  <a:gd name="connsiteX2" fmla="*/ 0 w 381645"/>
                  <a:gd name="connsiteY2" fmla="*/ 1594881 h 1594881"/>
                  <a:gd name="connsiteX3" fmla="*/ 0 w 381645"/>
                  <a:gd name="connsiteY3" fmla="*/ 190754 h 15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45" h="1594881">
                    <a:moveTo>
                      <a:pt x="381646" y="0"/>
                    </a:moveTo>
                    <a:lnTo>
                      <a:pt x="381646" y="1594881"/>
                    </a:lnTo>
                    <a:lnTo>
                      <a:pt x="0" y="1594881"/>
                    </a:lnTo>
                    <a:lnTo>
                      <a:pt x="0" y="190754"/>
                    </a:lnTo>
                    <a:close/>
                  </a:path>
                </a:pathLst>
              </a:custGeom>
              <a:solidFill>
                <a:srgbClr val="BECE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58B8B5DD-7EC4-4AA2-9D3A-A66FCFA7C246}"/>
                  </a:ext>
                </a:extLst>
              </p:cNvPr>
              <p:cNvSpPr/>
              <p:nvPr/>
            </p:nvSpPr>
            <p:spPr>
              <a:xfrm>
                <a:off x="2465450" y="3600741"/>
                <a:ext cx="381645" cy="1594881"/>
              </a:xfrm>
              <a:custGeom>
                <a:avLst/>
                <a:gdLst>
                  <a:gd name="connsiteX0" fmla="*/ 381646 w 381645"/>
                  <a:gd name="connsiteY0" fmla="*/ 190754 h 1594881"/>
                  <a:gd name="connsiteX1" fmla="*/ 381646 w 381645"/>
                  <a:gd name="connsiteY1" fmla="*/ 1594881 h 1594881"/>
                  <a:gd name="connsiteX2" fmla="*/ 0 w 381645"/>
                  <a:gd name="connsiteY2" fmla="*/ 1594881 h 1594881"/>
                  <a:gd name="connsiteX3" fmla="*/ 0 w 381645"/>
                  <a:gd name="connsiteY3" fmla="*/ 0 h 15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645" h="1594881">
                    <a:moveTo>
                      <a:pt x="381646" y="190754"/>
                    </a:moveTo>
                    <a:lnTo>
                      <a:pt x="381646" y="1594881"/>
                    </a:lnTo>
                    <a:lnTo>
                      <a:pt x="0" y="159488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D9AD8">
                      <a:shade val="30000"/>
                      <a:satMod val="115000"/>
                    </a:srgbClr>
                  </a:gs>
                  <a:gs pos="50000">
                    <a:srgbClr val="7D9AD8">
                      <a:shade val="67500"/>
                      <a:satMod val="115000"/>
                    </a:srgbClr>
                  </a:gs>
                  <a:gs pos="100000">
                    <a:srgbClr val="7D9A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21501647-FBE1-444B-8D64-B39999D336CB}"/>
                  </a:ext>
                </a:extLst>
              </p:cNvPr>
              <p:cNvSpPr/>
              <p:nvPr/>
            </p:nvSpPr>
            <p:spPr>
              <a:xfrm>
                <a:off x="2465450" y="3218957"/>
                <a:ext cx="1526548" cy="572537"/>
              </a:xfrm>
              <a:custGeom>
                <a:avLst/>
                <a:gdLst>
                  <a:gd name="connsiteX0" fmla="*/ 763291 w 1526548"/>
                  <a:gd name="connsiteY0" fmla="*/ 0 h 572537"/>
                  <a:gd name="connsiteX1" fmla="*/ 1526549 w 1526548"/>
                  <a:gd name="connsiteY1" fmla="*/ 381783 h 572537"/>
                  <a:gd name="connsiteX2" fmla="*/ 1144937 w 1526548"/>
                  <a:gd name="connsiteY2" fmla="*/ 572537 h 572537"/>
                  <a:gd name="connsiteX3" fmla="*/ 763291 w 1526548"/>
                  <a:gd name="connsiteY3" fmla="*/ 381783 h 572537"/>
                  <a:gd name="connsiteX4" fmla="*/ 381646 w 1526548"/>
                  <a:gd name="connsiteY4" fmla="*/ 572537 h 572537"/>
                  <a:gd name="connsiteX5" fmla="*/ 0 w 1526548"/>
                  <a:gd name="connsiteY5" fmla="*/ 381783 h 57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548" h="572537">
                    <a:moveTo>
                      <a:pt x="763291" y="0"/>
                    </a:moveTo>
                    <a:lnTo>
                      <a:pt x="1526549" y="381783"/>
                    </a:lnTo>
                    <a:lnTo>
                      <a:pt x="1144937" y="572537"/>
                    </a:lnTo>
                    <a:lnTo>
                      <a:pt x="763291" y="381783"/>
                    </a:lnTo>
                    <a:lnTo>
                      <a:pt x="381646" y="572537"/>
                    </a:lnTo>
                    <a:lnTo>
                      <a:pt x="0" y="381783"/>
                    </a:lnTo>
                    <a:close/>
                  </a:path>
                </a:pathLst>
              </a:custGeom>
              <a:solidFill>
                <a:srgbClr val="DDE8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6130F21F-2C92-4D49-9508-5455993F2EF3}"/>
                  </a:ext>
                </a:extLst>
              </p:cNvPr>
              <p:cNvSpPr/>
              <p:nvPr/>
            </p:nvSpPr>
            <p:spPr>
              <a:xfrm>
                <a:off x="2847096" y="3600741"/>
                <a:ext cx="381645" cy="1594950"/>
              </a:xfrm>
              <a:custGeom>
                <a:avLst/>
                <a:gdLst>
                  <a:gd name="connsiteX0" fmla="*/ 381646 w 381645"/>
                  <a:gd name="connsiteY0" fmla="*/ 0 h 1594950"/>
                  <a:gd name="connsiteX1" fmla="*/ 375487 w 381645"/>
                  <a:gd name="connsiteY1" fmla="*/ 3028 h 1594950"/>
                  <a:gd name="connsiteX2" fmla="*/ 2340 w 381645"/>
                  <a:gd name="connsiteY2" fmla="*/ 193163 h 1594950"/>
                  <a:gd name="connsiteX3" fmla="*/ 0 w 381645"/>
                  <a:gd name="connsiteY3" fmla="*/ 194298 h 1594950"/>
                  <a:gd name="connsiteX4" fmla="*/ 0 w 381645"/>
                  <a:gd name="connsiteY4" fmla="*/ 196948 h 1594950"/>
                  <a:gd name="connsiteX5" fmla="*/ 0 w 381645"/>
                  <a:gd name="connsiteY5" fmla="*/ 1594950 h 1594950"/>
                  <a:gd name="connsiteX6" fmla="*/ 8499 w 381645"/>
                  <a:gd name="connsiteY6" fmla="*/ 1594950 h 1594950"/>
                  <a:gd name="connsiteX7" fmla="*/ 8499 w 381645"/>
                  <a:gd name="connsiteY7" fmla="*/ 1560819 h 1594950"/>
                  <a:gd name="connsiteX8" fmla="*/ 74629 w 381645"/>
                  <a:gd name="connsiteY8" fmla="*/ 1527134 h 1594950"/>
                  <a:gd name="connsiteX9" fmla="*/ 74629 w 381645"/>
                  <a:gd name="connsiteY9" fmla="*/ 1594950 h 1594950"/>
                  <a:gd name="connsiteX10" fmla="*/ 83128 w 381645"/>
                  <a:gd name="connsiteY10" fmla="*/ 1594950 h 1594950"/>
                  <a:gd name="connsiteX11" fmla="*/ 83128 w 381645"/>
                  <a:gd name="connsiteY11" fmla="*/ 1522798 h 1594950"/>
                  <a:gd name="connsiteX12" fmla="*/ 149259 w 381645"/>
                  <a:gd name="connsiteY12" fmla="*/ 1489113 h 1594950"/>
                  <a:gd name="connsiteX13" fmla="*/ 149259 w 381645"/>
                  <a:gd name="connsiteY13" fmla="*/ 1594950 h 1594950"/>
                  <a:gd name="connsiteX14" fmla="*/ 157758 w 381645"/>
                  <a:gd name="connsiteY14" fmla="*/ 1594950 h 1594950"/>
                  <a:gd name="connsiteX15" fmla="*/ 157758 w 381645"/>
                  <a:gd name="connsiteY15" fmla="*/ 1484778 h 1594950"/>
                  <a:gd name="connsiteX16" fmla="*/ 223888 w 381645"/>
                  <a:gd name="connsiteY16" fmla="*/ 1451094 h 1594950"/>
                  <a:gd name="connsiteX17" fmla="*/ 223888 w 381645"/>
                  <a:gd name="connsiteY17" fmla="*/ 1594950 h 1594950"/>
                  <a:gd name="connsiteX18" fmla="*/ 232387 w 381645"/>
                  <a:gd name="connsiteY18" fmla="*/ 1594950 h 1594950"/>
                  <a:gd name="connsiteX19" fmla="*/ 232387 w 381645"/>
                  <a:gd name="connsiteY19" fmla="*/ 1446793 h 1594950"/>
                  <a:gd name="connsiteX20" fmla="*/ 298518 w 381645"/>
                  <a:gd name="connsiteY20" fmla="*/ 1413108 h 1594950"/>
                  <a:gd name="connsiteX21" fmla="*/ 298518 w 381645"/>
                  <a:gd name="connsiteY21" fmla="*/ 1594950 h 1594950"/>
                  <a:gd name="connsiteX22" fmla="*/ 307017 w 381645"/>
                  <a:gd name="connsiteY22" fmla="*/ 1594950 h 1594950"/>
                  <a:gd name="connsiteX23" fmla="*/ 307017 w 381645"/>
                  <a:gd name="connsiteY23" fmla="*/ 1408773 h 1594950"/>
                  <a:gd name="connsiteX24" fmla="*/ 373147 w 381645"/>
                  <a:gd name="connsiteY24" fmla="*/ 1375088 h 1594950"/>
                  <a:gd name="connsiteX25" fmla="*/ 373147 w 381645"/>
                  <a:gd name="connsiteY25" fmla="*/ 1594950 h 1594950"/>
                  <a:gd name="connsiteX26" fmla="*/ 381646 w 381645"/>
                  <a:gd name="connsiteY26" fmla="*/ 1594950 h 1594950"/>
                  <a:gd name="connsiteX27" fmla="*/ 381646 w 381645"/>
                  <a:gd name="connsiteY27" fmla="*/ 7054 h 1594950"/>
                  <a:gd name="connsiteX28" fmla="*/ 381646 w 381645"/>
                  <a:gd name="connsiteY28" fmla="*/ 0 h 1594950"/>
                  <a:gd name="connsiteX29" fmla="*/ 373147 w 381645"/>
                  <a:gd name="connsiteY29" fmla="*/ 1138503 h 1594950"/>
                  <a:gd name="connsiteX30" fmla="*/ 307017 w 381645"/>
                  <a:gd name="connsiteY30" fmla="*/ 1172188 h 1594950"/>
                  <a:gd name="connsiteX31" fmla="*/ 307017 w 381645"/>
                  <a:gd name="connsiteY31" fmla="*/ 955009 h 1594950"/>
                  <a:gd name="connsiteX32" fmla="*/ 373147 w 381645"/>
                  <a:gd name="connsiteY32" fmla="*/ 921325 h 1594950"/>
                  <a:gd name="connsiteX33" fmla="*/ 373147 w 381645"/>
                  <a:gd name="connsiteY33" fmla="*/ 1138503 h 1594950"/>
                  <a:gd name="connsiteX34" fmla="*/ 157758 w 381645"/>
                  <a:gd name="connsiteY34" fmla="*/ 567652 h 1594950"/>
                  <a:gd name="connsiteX35" fmla="*/ 157758 w 381645"/>
                  <a:gd name="connsiteY35" fmla="*/ 350473 h 1594950"/>
                  <a:gd name="connsiteX36" fmla="*/ 223888 w 381645"/>
                  <a:gd name="connsiteY36" fmla="*/ 316788 h 1594950"/>
                  <a:gd name="connsiteX37" fmla="*/ 223888 w 381645"/>
                  <a:gd name="connsiteY37" fmla="*/ 533967 h 1594950"/>
                  <a:gd name="connsiteX38" fmla="*/ 157758 w 381645"/>
                  <a:gd name="connsiteY38" fmla="*/ 567652 h 1594950"/>
                  <a:gd name="connsiteX39" fmla="*/ 223888 w 381645"/>
                  <a:gd name="connsiteY39" fmla="*/ 543636 h 1594950"/>
                  <a:gd name="connsiteX40" fmla="*/ 223888 w 381645"/>
                  <a:gd name="connsiteY40" fmla="*/ 760814 h 1594950"/>
                  <a:gd name="connsiteX41" fmla="*/ 157758 w 381645"/>
                  <a:gd name="connsiteY41" fmla="*/ 794499 h 1594950"/>
                  <a:gd name="connsiteX42" fmla="*/ 157758 w 381645"/>
                  <a:gd name="connsiteY42" fmla="*/ 577320 h 1594950"/>
                  <a:gd name="connsiteX43" fmla="*/ 223888 w 381645"/>
                  <a:gd name="connsiteY43" fmla="*/ 543636 h 1594950"/>
                  <a:gd name="connsiteX44" fmla="*/ 149259 w 381645"/>
                  <a:gd name="connsiteY44" fmla="*/ 571987 h 1594950"/>
                  <a:gd name="connsiteX45" fmla="*/ 83128 w 381645"/>
                  <a:gd name="connsiteY45" fmla="*/ 605672 h 1594950"/>
                  <a:gd name="connsiteX46" fmla="*/ 83128 w 381645"/>
                  <a:gd name="connsiteY46" fmla="*/ 388493 h 1594950"/>
                  <a:gd name="connsiteX47" fmla="*/ 149259 w 381645"/>
                  <a:gd name="connsiteY47" fmla="*/ 354808 h 1594950"/>
                  <a:gd name="connsiteX48" fmla="*/ 149259 w 381645"/>
                  <a:gd name="connsiteY48" fmla="*/ 571987 h 1594950"/>
                  <a:gd name="connsiteX49" fmla="*/ 149259 w 381645"/>
                  <a:gd name="connsiteY49" fmla="*/ 581655 h 1594950"/>
                  <a:gd name="connsiteX50" fmla="*/ 149259 w 381645"/>
                  <a:gd name="connsiteY50" fmla="*/ 798834 h 1594950"/>
                  <a:gd name="connsiteX51" fmla="*/ 83128 w 381645"/>
                  <a:gd name="connsiteY51" fmla="*/ 832519 h 1594950"/>
                  <a:gd name="connsiteX52" fmla="*/ 83128 w 381645"/>
                  <a:gd name="connsiteY52" fmla="*/ 615340 h 1594950"/>
                  <a:gd name="connsiteX53" fmla="*/ 149259 w 381645"/>
                  <a:gd name="connsiteY53" fmla="*/ 581655 h 1594950"/>
                  <a:gd name="connsiteX54" fmla="*/ 149259 w 381645"/>
                  <a:gd name="connsiteY54" fmla="*/ 808503 h 1594950"/>
                  <a:gd name="connsiteX55" fmla="*/ 149259 w 381645"/>
                  <a:gd name="connsiteY55" fmla="*/ 1025682 h 1594950"/>
                  <a:gd name="connsiteX56" fmla="*/ 83128 w 381645"/>
                  <a:gd name="connsiteY56" fmla="*/ 1059367 h 1594950"/>
                  <a:gd name="connsiteX57" fmla="*/ 83128 w 381645"/>
                  <a:gd name="connsiteY57" fmla="*/ 842188 h 1594950"/>
                  <a:gd name="connsiteX58" fmla="*/ 149259 w 381645"/>
                  <a:gd name="connsiteY58" fmla="*/ 808503 h 1594950"/>
                  <a:gd name="connsiteX59" fmla="*/ 157758 w 381645"/>
                  <a:gd name="connsiteY59" fmla="*/ 804168 h 1594950"/>
                  <a:gd name="connsiteX60" fmla="*/ 223888 w 381645"/>
                  <a:gd name="connsiteY60" fmla="*/ 770483 h 1594950"/>
                  <a:gd name="connsiteX61" fmla="*/ 223888 w 381645"/>
                  <a:gd name="connsiteY61" fmla="*/ 987662 h 1594950"/>
                  <a:gd name="connsiteX62" fmla="*/ 157758 w 381645"/>
                  <a:gd name="connsiteY62" fmla="*/ 1021346 h 1594950"/>
                  <a:gd name="connsiteX63" fmla="*/ 157758 w 381645"/>
                  <a:gd name="connsiteY63" fmla="*/ 804168 h 1594950"/>
                  <a:gd name="connsiteX64" fmla="*/ 232387 w 381645"/>
                  <a:gd name="connsiteY64" fmla="*/ 766182 h 1594950"/>
                  <a:gd name="connsiteX65" fmla="*/ 298518 w 381645"/>
                  <a:gd name="connsiteY65" fmla="*/ 732497 h 1594950"/>
                  <a:gd name="connsiteX66" fmla="*/ 298518 w 381645"/>
                  <a:gd name="connsiteY66" fmla="*/ 949676 h 1594950"/>
                  <a:gd name="connsiteX67" fmla="*/ 232387 w 381645"/>
                  <a:gd name="connsiteY67" fmla="*/ 983361 h 1594950"/>
                  <a:gd name="connsiteX68" fmla="*/ 232387 w 381645"/>
                  <a:gd name="connsiteY68" fmla="*/ 766182 h 1594950"/>
                  <a:gd name="connsiteX69" fmla="*/ 232387 w 381645"/>
                  <a:gd name="connsiteY69" fmla="*/ 756479 h 1594950"/>
                  <a:gd name="connsiteX70" fmla="*/ 232387 w 381645"/>
                  <a:gd name="connsiteY70" fmla="*/ 539300 h 1594950"/>
                  <a:gd name="connsiteX71" fmla="*/ 298518 w 381645"/>
                  <a:gd name="connsiteY71" fmla="*/ 505615 h 1594950"/>
                  <a:gd name="connsiteX72" fmla="*/ 298518 w 381645"/>
                  <a:gd name="connsiteY72" fmla="*/ 722794 h 1594950"/>
                  <a:gd name="connsiteX73" fmla="*/ 232387 w 381645"/>
                  <a:gd name="connsiteY73" fmla="*/ 756479 h 1594950"/>
                  <a:gd name="connsiteX74" fmla="*/ 232387 w 381645"/>
                  <a:gd name="connsiteY74" fmla="*/ 529632 h 1594950"/>
                  <a:gd name="connsiteX75" fmla="*/ 232387 w 381645"/>
                  <a:gd name="connsiteY75" fmla="*/ 312453 h 1594950"/>
                  <a:gd name="connsiteX76" fmla="*/ 298518 w 381645"/>
                  <a:gd name="connsiteY76" fmla="*/ 278768 h 1594950"/>
                  <a:gd name="connsiteX77" fmla="*/ 298518 w 381645"/>
                  <a:gd name="connsiteY77" fmla="*/ 495947 h 1594950"/>
                  <a:gd name="connsiteX78" fmla="*/ 232387 w 381645"/>
                  <a:gd name="connsiteY78" fmla="*/ 529632 h 1594950"/>
                  <a:gd name="connsiteX79" fmla="*/ 232387 w 381645"/>
                  <a:gd name="connsiteY79" fmla="*/ 302784 h 1594950"/>
                  <a:gd name="connsiteX80" fmla="*/ 232387 w 381645"/>
                  <a:gd name="connsiteY80" fmla="*/ 85605 h 1594950"/>
                  <a:gd name="connsiteX81" fmla="*/ 298518 w 381645"/>
                  <a:gd name="connsiteY81" fmla="*/ 51921 h 1594950"/>
                  <a:gd name="connsiteX82" fmla="*/ 298518 w 381645"/>
                  <a:gd name="connsiteY82" fmla="*/ 269100 h 1594950"/>
                  <a:gd name="connsiteX83" fmla="*/ 232387 w 381645"/>
                  <a:gd name="connsiteY83" fmla="*/ 302784 h 1594950"/>
                  <a:gd name="connsiteX84" fmla="*/ 223888 w 381645"/>
                  <a:gd name="connsiteY84" fmla="*/ 307120 h 1594950"/>
                  <a:gd name="connsiteX85" fmla="*/ 157758 w 381645"/>
                  <a:gd name="connsiteY85" fmla="*/ 340804 h 1594950"/>
                  <a:gd name="connsiteX86" fmla="*/ 157758 w 381645"/>
                  <a:gd name="connsiteY86" fmla="*/ 123626 h 1594950"/>
                  <a:gd name="connsiteX87" fmla="*/ 223888 w 381645"/>
                  <a:gd name="connsiteY87" fmla="*/ 89941 h 1594950"/>
                  <a:gd name="connsiteX88" fmla="*/ 223888 w 381645"/>
                  <a:gd name="connsiteY88" fmla="*/ 307120 h 1594950"/>
                  <a:gd name="connsiteX89" fmla="*/ 149259 w 381645"/>
                  <a:gd name="connsiteY89" fmla="*/ 345140 h 1594950"/>
                  <a:gd name="connsiteX90" fmla="*/ 83128 w 381645"/>
                  <a:gd name="connsiteY90" fmla="*/ 378825 h 1594950"/>
                  <a:gd name="connsiteX91" fmla="*/ 83128 w 381645"/>
                  <a:gd name="connsiteY91" fmla="*/ 161646 h 1594950"/>
                  <a:gd name="connsiteX92" fmla="*/ 149259 w 381645"/>
                  <a:gd name="connsiteY92" fmla="*/ 127961 h 1594950"/>
                  <a:gd name="connsiteX93" fmla="*/ 149259 w 381645"/>
                  <a:gd name="connsiteY93" fmla="*/ 345140 h 1594950"/>
                  <a:gd name="connsiteX94" fmla="*/ 74629 w 381645"/>
                  <a:gd name="connsiteY94" fmla="*/ 383160 h 1594950"/>
                  <a:gd name="connsiteX95" fmla="*/ 8499 w 381645"/>
                  <a:gd name="connsiteY95" fmla="*/ 416845 h 1594950"/>
                  <a:gd name="connsiteX96" fmla="*/ 8499 w 381645"/>
                  <a:gd name="connsiteY96" fmla="*/ 199700 h 1594950"/>
                  <a:gd name="connsiteX97" fmla="*/ 74629 w 381645"/>
                  <a:gd name="connsiteY97" fmla="*/ 166015 h 1594950"/>
                  <a:gd name="connsiteX98" fmla="*/ 74629 w 381645"/>
                  <a:gd name="connsiteY98" fmla="*/ 383160 h 1594950"/>
                  <a:gd name="connsiteX99" fmla="*/ 8499 w 381645"/>
                  <a:gd name="connsiteY99" fmla="*/ 426513 h 1594950"/>
                  <a:gd name="connsiteX100" fmla="*/ 74629 w 381645"/>
                  <a:gd name="connsiteY100" fmla="*/ 392828 h 1594950"/>
                  <a:gd name="connsiteX101" fmla="*/ 74629 w 381645"/>
                  <a:gd name="connsiteY101" fmla="*/ 610007 h 1594950"/>
                  <a:gd name="connsiteX102" fmla="*/ 8499 w 381645"/>
                  <a:gd name="connsiteY102" fmla="*/ 643692 h 1594950"/>
                  <a:gd name="connsiteX103" fmla="*/ 8499 w 381645"/>
                  <a:gd name="connsiteY103" fmla="*/ 426513 h 1594950"/>
                  <a:gd name="connsiteX104" fmla="*/ 8499 w 381645"/>
                  <a:gd name="connsiteY104" fmla="*/ 653360 h 1594950"/>
                  <a:gd name="connsiteX105" fmla="*/ 74629 w 381645"/>
                  <a:gd name="connsiteY105" fmla="*/ 619676 h 1594950"/>
                  <a:gd name="connsiteX106" fmla="*/ 74629 w 381645"/>
                  <a:gd name="connsiteY106" fmla="*/ 836854 h 1594950"/>
                  <a:gd name="connsiteX107" fmla="*/ 8499 w 381645"/>
                  <a:gd name="connsiteY107" fmla="*/ 870539 h 1594950"/>
                  <a:gd name="connsiteX108" fmla="*/ 8499 w 381645"/>
                  <a:gd name="connsiteY108" fmla="*/ 653360 h 1594950"/>
                  <a:gd name="connsiteX109" fmla="*/ 8499 w 381645"/>
                  <a:gd name="connsiteY109" fmla="*/ 880208 h 1594950"/>
                  <a:gd name="connsiteX110" fmla="*/ 74629 w 381645"/>
                  <a:gd name="connsiteY110" fmla="*/ 846523 h 1594950"/>
                  <a:gd name="connsiteX111" fmla="*/ 74629 w 381645"/>
                  <a:gd name="connsiteY111" fmla="*/ 1063702 h 1594950"/>
                  <a:gd name="connsiteX112" fmla="*/ 8499 w 381645"/>
                  <a:gd name="connsiteY112" fmla="*/ 1097386 h 1594950"/>
                  <a:gd name="connsiteX113" fmla="*/ 8499 w 381645"/>
                  <a:gd name="connsiteY113" fmla="*/ 880208 h 1594950"/>
                  <a:gd name="connsiteX114" fmla="*/ 8499 w 381645"/>
                  <a:gd name="connsiteY114" fmla="*/ 1107055 h 1594950"/>
                  <a:gd name="connsiteX115" fmla="*/ 74629 w 381645"/>
                  <a:gd name="connsiteY115" fmla="*/ 1073370 h 1594950"/>
                  <a:gd name="connsiteX116" fmla="*/ 74629 w 381645"/>
                  <a:gd name="connsiteY116" fmla="*/ 1290549 h 1594950"/>
                  <a:gd name="connsiteX117" fmla="*/ 8499 w 381645"/>
                  <a:gd name="connsiteY117" fmla="*/ 1324234 h 1594950"/>
                  <a:gd name="connsiteX118" fmla="*/ 8499 w 381645"/>
                  <a:gd name="connsiteY118" fmla="*/ 1107055 h 1594950"/>
                  <a:gd name="connsiteX119" fmla="*/ 83128 w 381645"/>
                  <a:gd name="connsiteY119" fmla="*/ 1069035 h 1594950"/>
                  <a:gd name="connsiteX120" fmla="*/ 149259 w 381645"/>
                  <a:gd name="connsiteY120" fmla="*/ 1035350 h 1594950"/>
                  <a:gd name="connsiteX121" fmla="*/ 149259 w 381645"/>
                  <a:gd name="connsiteY121" fmla="*/ 1252529 h 1594950"/>
                  <a:gd name="connsiteX122" fmla="*/ 83128 w 381645"/>
                  <a:gd name="connsiteY122" fmla="*/ 1286214 h 1594950"/>
                  <a:gd name="connsiteX123" fmla="*/ 83128 w 381645"/>
                  <a:gd name="connsiteY123" fmla="*/ 1069035 h 1594950"/>
                  <a:gd name="connsiteX124" fmla="*/ 157758 w 381645"/>
                  <a:gd name="connsiteY124" fmla="*/ 1031015 h 1594950"/>
                  <a:gd name="connsiteX125" fmla="*/ 223888 w 381645"/>
                  <a:gd name="connsiteY125" fmla="*/ 997330 h 1594950"/>
                  <a:gd name="connsiteX126" fmla="*/ 223888 w 381645"/>
                  <a:gd name="connsiteY126" fmla="*/ 1214509 h 1594950"/>
                  <a:gd name="connsiteX127" fmla="*/ 157758 w 381645"/>
                  <a:gd name="connsiteY127" fmla="*/ 1248194 h 1594950"/>
                  <a:gd name="connsiteX128" fmla="*/ 157758 w 381645"/>
                  <a:gd name="connsiteY128" fmla="*/ 1031015 h 1594950"/>
                  <a:gd name="connsiteX129" fmla="*/ 232387 w 381645"/>
                  <a:gd name="connsiteY129" fmla="*/ 993029 h 1594950"/>
                  <a:gd name="connsiteX130" fmla="*/ 298518 w 381645"/>
                  <a:gd name="connsiteY130" fmla="*/ 959344 h 1594950"/>
                  <a:gd name="connsiteX131" fmla="*/ 298518 w 381645"/>
                  <a:gd name="connsiteY131" fmla="*/ 1176523 h 1594950"/>
                  <a:gd name="connsiteX132" fmla="*/ 232387 w 381645"/>
                  <a:gd name="connsiteY132" fmla="*/ 1210208 h 1594950"/>
                  <a:gd name="connsiteX133" fmla="*/ 232387 w 381645"/>
                  <a:gd name="connsiteY133" fmla="*/ 993029 h 1594950"/>
                  <a:gd name="connsiteX134" fmla="*/ 373147 w 381645"/>
                  <a:gd name="connsiteY134" fmla="*/ 911656 h 1594950"/>
                  <a:gd name="connsiteX135" fmla="*/ 307017 w 381645"/>
                  <a:gd name="connsiteY135" fmla="*/ 945341 h 1594950"/>
                  <a:gd name="connsiteX136" fmla="*/ 307017 w 381645"/>
                  <a:gd name="connsiteY136" fmla="*/ 728162 h 1594950"/>
                  <a:gd name="connsiteX137" fmla="*/ 373147 w 381645"/>
                  <a:gd name="connsiteY137" fmla="*/ 694477 h 1594950"/>
                  <a:gd name="connsiteX138" fmla="*/ 373147 w 381645"/>
                  <a:gd name="connsiteY138" fmla="*/ 911656 h 1594950"/>
                  <a:gd name="connsiteX139" fmla="*/ 373147 w 381645"/>
                  <a:gd name="connsiteY139" fmla="*/ 684774 h 1594950"/>
                  <a:gd name="connsiteX140" fmla="*/ 307017 w 381645"/>
                  <a:gd name="connsiteY140" fmla="*/ 718459 h 1594950"/>
                  <a:gd name="connsiteX141" fmla="*/ 307017 w 381645"/>
                  <a:gd name="connsiteY141" fmla="*/ 501280 h 1594950"/>
                  <a:gd name="connsiteX142" fmla="*/ 373147 w 381645"/>
                  <a:gd name="connsiteY142" fmla="*/ 467595 h 1594950"/>
                  <a:gd name="connsiteX143" fmla="*/ 373147 w 381645"/>
                  <a:gd name="connsiteY143" fmla="*/ 684774 h 1594950"/>
                  <a:gd name="connsiteX144" fmla="*/ 373147 w 381645"/>
                  <a:gd name="connsiteY144" fmla="*/ 457927 h 1594950"/>
                  <a:gd name="connsiteX145" fmla="*/ 307017 w 381645"/>
                  <a:gd name="connsiteY145" fmla="*/ 491612 h 1594950"/>
                  <a:gd name="connsiteX146" fmla="*/ 307017 w 381645"/>
                  <a:gd name="connsiteY146" fmla="*/ 274433 h 1594950"/>
                  <a:gd name="connsiteX147" fmla="*/ 373147 w 381645"/>
                  <a:gd name="connsiteY147" fmla="*/ 240748 h 1594950"/>
                  <a:gd name="connsiteX148" fmla="*/ 373147 w 381645"/>
                  <a:gd name="connsiteY148" fmla="*/ 457927 h 1594950"/>
                  <a:gd name="connsiteX149" fmla="*/ 373147 w 381645"/>
                  <a:gd name="connsiteY149" fmla="*/ 231080 h 1594950"/>
                  <a:gd name="connsiteX150" fmla="*/ 307017 w 381645"/>
                  <a:gd name="connsiteY150" fmla="*/ 264764 h 1594950"/>
                  <a:gd name="connsiteX151" fmla="*/ 307017 w 381645"/>
                  <a:gd name="connsiteY151" fmla="*/ 47585 h 1594950"/>
                  <a:gd name="connsiteX152" fmla="*/ 373147 w 381645"/>
                  <a:gd name="connsiteY152" fmla="*/ 13901 h 1594950"/>
                  <a:gd name="connsiteX153" fmla="*/ 373147 w 381645"/>
                  <a:gd name="connsiteY153" fmla="*/ 231080 h 1594950"/>
                  <a:gd name="connsiteX154" fmla="*/ 8499 w 381645"/>
                  <a:gd name="connsiteY154" fmla="*/ 1551081 h 1594950"/>
                  <a:gd name="connsiteX155" fmla="*/ 8499 w 381645"/>
                  <a:gd name="connsiteY155" fmla="*/ 1333902 h 1594950"/>
                  <a:gd name="connsiteX156" fmla="*/ 74629 w 381645"/>
                  <a:gd name="connsiteY156" fmla="*/ 1300218 h 1594950"/>
                  <a:gd name="connsiteX157" fmla="*/ 74629 w 381645"/>
                  <a:gd name="connsiteY157" fmla="*/ 1517397 h 1594950"/>
                  <a:gd name="connsiteX158" fmla="*/ 8499 w 381645"/>
                  <a:gd name="connsiteY158" fmla="*/ 1551081 h 1594950"/>
                  <a:gd name="connsiteX159" fmla="*/ 83128 w 381645"/>
                  <a:gd name="connsiteY159" fmla="*/ 1513061 h 1594950"/>
                  <a:gd name="connsiteX160" fmla="*/ 83128 w 381645"/>
                  <a:gd name="connsiteY160" fmla="*/ 1295882 h 1594950"/>
                  <a:gd name="connsiteX161" fmla="*/ 149259 w 381645"/>
                  <a:gd name="connsiteY161" fmla="*/ 1262198 h 1594950"/>
                  <a:gd name="connsiteX162" fmla="*/ 149259 w 381645"/>
                  <a:gd name="connsiteY162" fmla="*/ 1479376 h 1594950"/>
                  <a:gd name="connsiteX163" fmla="*/ 83128 w 381645"/>
                  <a:gd name="connsiteY163" fmla="*/ 1513061 h 1594950"/>
                  <a:gd name="connsiteX164" fmla="*/ 157758 w 381645"/>
                  <a:gd name="connsiteY164" fmla="*/ 1475041 h 1594950"/>
                  <a:gd name="connsiteX165" fmla="*/ 157758 w 381645"/>
                  <a:gd name="connsiteY165" fmla="*/ 1257862 h 1594950"/>
                  <a:gd name="connsiteX166" fmla="*/ 223888 w 381645"/>
                  <a:gd name="connsiteY166" fmla="*/ 1224177 h 1594950"/>
                  <a:gd name="connsiteX167" fmla="*/ 223888 w 381645"/>
                  <a:gd name="connsiteY167" fmla="*/ 1441356 h 1594950"/>
                  <a:gd name="connsiteX168" fmla="*/ 157758 w 381645"/>
                  <a:gd name="connsiteY168" fmla="*/ 1475041 h 1594950"/>
                  <a:gd name="connsiteX169" fmla="*/ 232387 w 381645"/>
                  <a:gd name="connsiteY169" fmla="*/ 1437055 h 1594950"/>
                  <a:gd name="connsiteX170" fmla="*/ 232387 w 381645"/>
                  <a:gd name="connsiteY170" fmla="*/ 1219876 h 1594950"/>
                  <a:gd name="connsiteX171" fmla="*/ 298518 w 381645"/>
                  <a:gd name="connsiteY171" fmla="*/ 1186192 h 1594950"/>
                  <a:gd name="connsiteX172" fmla="*/ 298518 w 381645"/>
                  <a:gd name="connsiteY172" fmla="*/ 1403371 h 1594950"/>
                  <a:gd name="connsiteX173" fmla="*/ 232387 w 381645"/>
                  <a:gd name="connsiteY173" fmla="*/ 1437055 h 1594950"/>
                  <a:gd name="connsiteX174" fmla="*/ 307017 w 381645"/>
                  <a:gd name="connsiteY174" fmla="*/ 1399035 h 1594950"/>
                  <a:gd name="connsiteX175" fmla="*/ 307017 w 381645"/>
                  <a:gd name="connsiteY175" fmla="*/ 1181857 h 1594950"/>
                  <a:gd name="connsiteX176" fmla="*/ 373147 w 381645"/>
                  <a:gd name="connsiteY176" fmla="*/ 1148172 h 1594950"/>
                  <a:gd name="connsiteX177" fmla="*/ 373147 w 381645"/>
                  <a:gd name="connsiteY177" fmla="*/ 1365351 h 1594950"/>
                  <a:gd name="connsiteX178" fmla="*/ 307017 w 381645"/>
                  <a:gd name="connsiteY178" fmla="*/ 1399035 h 15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381645" h="1594950">
                    <a:moveTo>
                      <a:pt x="381646" y="0"/>
                    </a:moveTo>
                    <a:lnTo>
                      <a:pt x="375487" y="3028"/>
                    </a:lnTo>
                    <a:lnTo>
                      <a:pt x="2340" y="193163"/>
                    </a:lnTo>
                    <a:lnTo>
                      <a:pt x="0" y="194298"/>
                    </a:lnTo>
                    <a:lnTo>
                      <a:pt x="0" y="196948"/>
                    </a:lnTo>
                    <a:lnTo>
                      <a:pt x="0" y="1594950"/>
                    </a:lnTo>
                    <a:lnTo>
                      <a:pt x="8499" y="1594950"/>
                    </a:lnTo>
                    <a:lnTo>
                      <a:pt x="8499" y="1560819"/>
                    </a:lnTo>
                    <a:lnTo>
                      <a:pt x="74629" y="1527134"/>
                    </a:lnTo>
                    <a:lnTo>
                      <a:pt x="74629" y="1594950"/>
                    </a:lnTo>
                    <a:lnTo>
                      <a:pt x="83128" y="1594950"/>
                    </a:lnTo>
                    <a:lnTo>
                      <a:pt x="83128" y="1522798"/>
                    </a:lnTo>
                    <a:lnTo>
                      <a:pt x="149259" y="1489113"/>
                    </a:lnTo>
                    <a:lnTo>
                      <a:pt x="149259" y="1594950"/>
                    </a:lnTo>
                    <a:lnTo>
                      <a:pt x="157758" y="1594950"/>
                    </a:lnTo>
                    <a:lnTo>
                      <a:pt x="157758" y="1484778"/>
                    </a:lnTo>
                    <a:lnTo>
                      <a:pt x="223888" y="1451094"/>
                    </a:lnTo>
                    <a:lnTo>
                      <a:pt x="223888" y="1594950"/>
                    </a:lnTo>
                    <a:lnTo>
                      <a:pt x="232387" y="1594950"/>
                    </a:lnTo>
                    <a:lnTo>
                      <a:pt x="232387" y="1446793"/>
                    </a:lnTo>
                    <a:lnTo>
                      <a:pt x="298518" y="1413108"/>
                    </a:lnTo>
                    <a:lnTo>
                      <a:pt x="298518" y="1594950"/>
                    </a:lnTo>
                    <a:lnTo>
                      <a:pt x="307017" y="1594950"/>
                    </a:lnTo>
                    <a:lnTo>
                      <a:pt x="307017" y="1408773"/>
                    </a:lnTo>
                    <a:lnTo>
                      <a:pt x="373147" y="1375088"/>
                    </a:lnTo>
                    <a:lnTo>
                      <a:pt x="373147" y="1594950"/>
                    </a:lnTo>
                    <a:lnTo>
                      <a:pt x="381646" y="1594950"/>
                    </a:lnTo>
                    <a:lnTo>
                      <a:pt x="381646" y="7054"/>
                    </a:lnTo>
                    <a:lnTo>
                      <a:pt x="381646" y="0"/>
                    </a:lnTo>
                    <a:close/>
                    <a:moveTo>
                      <a:pt x="373147" y="1138503"/>
                    </a:moveTo>
                    <a:lnTo>
                      <a:pt x="307017" y="1172188"/>
                    </a:lnTo>
                    <a:lnTo>
                      <a:pt x="307017" y="955009"/>
                    </a:lnTo>
                    <a:lnTo>
                      <a:pt x="373147" y="921325"/>
                    </a:lnTo>
                    <a:lnTo>
                      <a:pt x="373147" y="1138503"/>
                    </a:lnTo>
                    <a:close/>
                    <a:moveTo>
                      <a:pt x="157758" y="567652"/>
                    </a:moveTo>
                    <a:lnTo>
                      <a:pt x="157758" y="350473"/>
                    </a:lnTo>
                    <a:lnTo>
                      <a:pt x="223888" y="316788"/>
                    </a:lnTo>
                    <a:lnTo>
                      <a:pt x="223888" y="533967"/>
                    </a:lnTo>
                    <a:lnTo>
                      <a:pt x="157758" y="567652"/>
                    </a:lnTo>
                    <a:close/>
                    <a:moveTo>
                      <a:pt x="223888" y="543636"/>
                    </a:moveTo>
                    <a:lnTo>
                      <a:pt x="223888" y="760814"/>
                    </a:lnTo>
                    <a:lnTo>
                      <a:pt x="157758" y="794499"/>
                    </a:lnTo>
                    <a:lnTo>
                      <a:pt x="157758" y="577320"/>
                    </a:lnTo>
                    <a:lnTo>
                      <a:pt x="223888" y="543636"/>
                    </a:lnTo>
                    <a:close/>
                    <a:moveTo>
                      <a:pt x="149259" y="571987"/>
                    </a:moveTo>
                    <a:lnTo>
                      <a:pt x="83128" y="605672"/>
                    </a:lnTo>
                    <a:lnTo>
                      <a:pt x="83128" y="388493"/>
                    </a:lnTo>
                    <a:lnTo>
                      <a:pt x="149259" y="354808"/>
                    </a:lnTo>
                    <a:lnTo>
                      <a:pt x="149259" y="571987"/>
                    </a:lnTo>
                    <a:close/>
                    <a:moveTo>
                      <a:pt x="149259" y="581655"/>
                    </a:moveTo>
                    <a:lnTo>
                      <a:pt x="149259" y="798834"/>
                    </a:lnTo>
                    <a:lnTo>
                      <a:pt x="83128" y="832519"/>
                    </a:lnTo>
                    <a:lnTo>
                      <a:pt x="83128" y="615340"/>
                    </a:lnTo>
                    <a:lnTo>
                      <a:pt x="149259" y="581655"/>
                    </a:lnTo>
                    <a:close/>
                    <a:moveTo>
                      <a:pt x="149259" y="808503"/>
                    </a:moveTo>
                    <a:lnTo>
                      <a:pt x="149259" y="1025682"/>
                    </a:lnTo>
                    <a:lnTo>
                      <a:pt x="83128" y="1059367"/>
                    </a:lnTo>
                    <a:lnTo>
                      <a:pt x="83128" y="842188"/>
                    </a:lnTo>
                    <a:lnTo>
                      <a:pt x="149259" y="808503"/>
                    </a:lnTo>
                    <a:close/>
                    <a:moveTo>
                      <a:pt x="157758" y="804168"/>
                    </a:moveTo>
                    <a:lnTo>
                      <a:pt x="223888" y="770483"/>
                    </a:lnTo>
                    <a:lnTo>
                      <a:pt x="223888" y="987662"/>
                    </a:lnTo>
                    <a:lnTo>
                      <a:pt x="157758" y="1021346"/>
                    </a:lnTo>
                    <a:lnTo>
                      <a:pt x="157758" y="804168"/>
                    </a:lnTo>
                    <a:close/>
                    <a:moveTo>
                      <a:pt x="232387" y="766182"/>
                    </a:moveTo>
                    <a:lnTo>
                      <a:pt x="298518" y="732497"/>
                    </a:lnTo>
                    <a:lnTo>
                      <a:pt x="298518" y="949676"/>
                    </a:lnTo>
                    <a:lnTo>
                      <a:pt x="232387" y="983361"/>
                    </a:lnTo>
                    <a:lnTo>
                      <a:pt x="232387" y="766182"/>
                    </a:lnTo>
                    <a:close/>
                    <a:moveTo>
                      <a:pt x="232387" y="756479"/>
                    </a:moveTo>
                    <a:lnTo>
                      <a:pt x="232387" y="539300"/>
                    </a:lnTo>
                    <a:lnTo>
                      <a:pt x="298518" y="505615"/>
                    </a:lnTo>
                    <a:lnTo>
                      <a:pt x="298518" y="722794"/>
                    </a:lnTo>
                    <a:lnTo>
                      <a:pt x="232387" y="756479"/>
                    </a:lnTo>
                    <a:close/>
                    <a:moveTo>
                      <a:pt x="232387" y="529632"/>
                    </a:moveTo>
                    <a:lnTo>
                      <a:pt x="232387" y="312453"/>
                    </a:lnTo>
                    <a:lnTo>
                      <a:pt x="298518" y="278768"/>
                    </a:lnTo>
                    <a:lnTo>
                      <a:pt x="298518" y="495947"/>
                    </a:lnTo>
                    <a:lnTo>
                      <a:pt x="232387" y="529632"/>
                    </a:lnTo>
                    <a:close/>
                    <a:moveTo>
                      <a:pt x="232387" y="302784"/>
                    </a:moveTo>
                    <a:lnTo>
                      <a:pt x="232387" y="85605"/>
                    </a:lnTo>
                    <a:lnTo>
                      <a:pt x="298518" y="51921"/>
                    </a:lnTo>
                    <a:lnTo>
                      <a:pt x="298518" y="269100"/>
                    </a:lnTo>
                    <a:lnTo>
                      <a:pt x="232387" y="302784"/>
                    </a:lnTo>
                    <a:close/>
                    <a:moveTo>
                      <a:pt x="223888" y="307120"/>
                    </a:moveTo>
                    <a:lnTo>
                      <a:pt x="157758" y="340804"/>
                    </a:lnTo>
                    <a:lnTo>
                      <a:pt x="157758" y="123626"/>
                    </a:lnTo>
                    <a:lnTo>
                      <a:pt x="223888" y="89941"/>
                    </a:lnTo>
                    <a:lnTo>
                      <a:pt x="223888" y="307120"/>
                    </a:lnTo>
                    <a:close/>
                    <a:moveTo>
                      <a:pt x="149259" y="345140"/>
                    </a:moveTo>
                    <a:lnTo>
                      <a:pt x="83128" y="378825"/>
                    </a:lnTo>
                    <a:lnTo>
                      <a:pt x="83128" y="161646"/>
                    </a:lnTo>
                    <a:lnTo>
                      <a:pt x="149259" y="127961"/>
                    </a:lnTo>
                    <a:lnTo>
                      <a:pt x="149259" y="345140"/>
                    </a:lnTo>
                    <a:close/>
                    <a:moveTo>
                      <a:pt x="74629" y="383160"/>
                    </a:moveTo>
                    <a:lnTo>
                      <a:pt x="8499" y="416845"/>
                    </a:lnTo>
                    <a:lnTo>
                      <a:pt x="8499" y="199700"/>
                    </a:lnTo>
                    <a:lnTo>
                      <a:pt x="74629" y="166015"/>
                    </a:lnTo>
                    <a:lnTo>
                      <a:pt x="74629" y="383160"/>
                    </a:lnTo>
                    <a:close/>
                    <a:moveTo>
                      <a:pt x="8499" y="426513"/>
                    </a:moveTo>
                    <a:lnTo>
                      <a:pt x="74629" y="392828"/>
                    </a:lnTo>
                    <a:lnTo>
                      <a:pt x="74629" y="610007"/>
                    </a:lnTo>
                    <a:lnTo>
                      <a:pt x="8499" y="643692"/>
                    </a:lnTo>
                    <a:lnTo>
                      <a:pt x="8499" y="426513"/>
                    </a:lnTo>
                    <a:close/>
                    <a:moveTo>
                      <a:pt x="8499" y="653360"/>
                    </a:moveTo>
                    <a:lnTo>
                      <a:pt x="74629" y="619676"/>
                    </a:lnTo>
                    <a:lnTo>
                      <a:pt x="74629" y="836854"/>
                    </a:lnTo>
                    <a:lnTo>
                      <a:pt x="8499" y="870539"/>
                    </a:lnTo>
                    <a:lnTo>
                      <a:pt x="8499" y="653360"/>
                    </a:lnTo>
                    <a:close/>
                    <a:moveTo>
                      <a:pt x="8499" y="880208"/>
                    </a:moveTo>
                    <a:lnTo>
                      <a:pt x="74629" y="846523"/>
                    </a:lnTo>
                    <a:lnTo>
                      <a:pt x="74629" y="1063702"/>
                    </a:lnTo>
                    <a:lnTo>
                      <a:pt x="8499" y="1097386"/>
                    </a:lnTo>
                    <a:lnTo>
                      <a:pt x="8499" y="880208"/>
                    </a:lnTo>
                    <a:close/>
                    <a:moveTo>
                      <a:pt x="8499" y="1107055"/>
                    </a:moveTo>
                    <a:lnTo>
                      <a:pt x="74629" y="1073370"/>
                    </a:lnTo>
                    <a:lnTo>
                      <a:pt x="74629" y="1290549"/>
                    </a:lnTo>
                    <a:lnTo>
                      <a:pt x="8499" y="1324234"/>
                    </a:lnTo>
                    <a:lnTo>
                      <a:pt x="8499" y="1107055"/>
                    </a:lnTo>
                    <a:close/>
                    <a:moveTo>
                      <a:pt x="83128" y="1069035"/>
                    </a:moveTo>
                    <a:lnTo>
                      <a:pt x="149259" y="1035350"/>
                    </a:lnTo>
                    <a:lnTo>
                      <a:pt x="149259" y="1252529"/>
                    </a:lnTo>
                    <a:lnTo>
                      <a:pt x="83128" y="1286214"/>
                    </a:lnTo>
                    <a:lnTo>
                      <a:pt x="83128" y="1069035"/>
                    </a:lnTo>
                    <a:close/>
                    <a:moveTo>
                      <a:pt x="157758" y="1031015"/>
                    </a:moveTo>
                    <a:lnTo>
                      <a:pt x="223888" y="997330"/>
                    </a:lnTo>
                    <a:lnTo>
                      <a:pt x="223888" y="1214509"/>
                    </a:lnTo>
                    <a:lnTo>
                      <a:pt x="157758" y="1248194"/>
                    </a:lnTo>
                    <a:lnTo>
                      <a:pt x="157758" y="1031015"/>
                    </a:lnTo>
                    <a:close/>
                    <a:moveTo>
                      <a:pt x="232387" y="993029"/>
                    </a:moveTo>
                    <a:lnTo>
                      <a:pt x="298518" y="959344"/>
                    </a:lnTo>
                    <a:lnTo>
                      <a:pt x="298518" y="1176523"/>
                    </a:lnTo>
                    <a:lnTo>
                      <a:pt x="232387" y="1210208"/>
                    </a:lnTo>
                    <a:lnTo>
                      <a:pt x="232387" y="993029"/>
                    </a:lnTo>
                    <a:close/>
                    <a:moveTo>
                      <a:pt x="373147" y="911656"/>
                    </a:moveTo>
                    <a:lnTo>
                      <a:pt x="307017" y="945341"/>
                    </a:lnTo>
                    <a:lnTo>
                      <a:pt x="307017" y="728162"/>
                    </a:lnTo>
                    <a:lnTo>
                      <a:pt x="373147" y="694477"/>
                    </a:lnTo>
                    <a:lnTo>
                      <a:pt x="373147" y="911656"/>
                    </a:lnTo>
                    <a:close/>
                    <a:moveTo>
                      <a:pt x="373147" y="684774"/>
                    </a:moveTo>
                    <a:lnTo>
                      <a:pt x="307017" y="718459"/>
                    </a:lnTo>
                    <a:lnTo>
                      <a:pt x="307017" y="501280"/>
                    </a:lnTo>
                    <a:lnTo>
                      <a:pt x="373147" y="467595"/>
                    </a:lnTo>
                    <a:lnTo>
                      <a:pt x="373147" y="684774"/>
                    </a:lnTo>
                    <a:close/>
                    <a:moveTo>
                      <a:pt x="373147" y="457927"/>
                    </a:moveTo>
                    <a:lnTo>
                      <a:pt x="307017" y="491612"/>
                    </a:lnTo>
                    <a:lnTo>
                      <a:pt x="307017" y="274433"/>
                    </a:lnTo>
                    <a:lnTo>
                      <a:pt x="373147" y="240748"/>
                    </a:lnTo>
                    <a:lnTo>
                      <a:pt x="373147" y="457927"/>
                    </a:lnTo>
                    <a:close/>
                    <a:moveTo>
                      <a:pt x="373147" y="231080"/>
                    </a:moveTo>
                    <a:lnTo>
                      <a:pt x="307017" y="264764"/>
                    </a:lnTo>
                    <a:lnTo>
                      <a:pt x="307017" y="47585"/>
                    </a:lnTo>
                    <a:lnTo>
                      <a:pt x="373147" y="13901"/>
                    </a:lnTo>
                    <a:lnTo>
                      <a:pt x="373147" y="231080"/>
                    </a:lnTo>
                    <a:close/>
                    <a:moveTo>
                      <a:pt x="8499" y="1551081"/>
                    </a:moveTo>
                    <a:lnTo>
                      <a:pt x="8499" y="1333902"/>
                    </a:lnTo>
                    <a:lnTo>
                      <a:pt x="74629" y="1300218"/>
                    </a:lnTo>
                    <a:lnTo>
                      <a:pt x="74629" y="1517397"/>
                    </a:lnTo>
                    <a:lnTo>
                      <a:pt x="8499" y="1551081"/>
                    </a:lnTo>
                    <a:close/>
                    <a:moveTo>
                      <a:pt x="83128" y="1513061"/>
                    </a:moveTo>
                    <a:lnTo>
                      <a:pt x="83128" y="1295882"/>
                    </a:lnTo>
                    <a:lnTo>
                      <a:pt x="149259" y="1262198"/>
                    </a:lnTo>
                    <a:lnTo>
                      <a:pt x="149259" y="1479376"/>
                    </a:lnTo>
                    <a:lnTo>
                      <a:pt x="83128" y="1513061"/>
                    </a:lnTo>
                    <a:close/>
                    <a:moveTo>
                      <a:pt x="157758" y="1475041"/>
                    </a:moveTo>
                    <a:lnTo>
                      <a:pt x="157758" y="1257862"/>
                    </a:lnTo>
                    <a:lnTo>
                      <a:pt x="223888" y="1224177"/>
                    </a:lnTo>
                    <a:lnTo>
                      <a:pt x="223888" y="1441356"/>
                    </a:lnTo>
                    <a:lnTo>
                      <a:pt x="157758" y="1475041"/>
                    </a:lnTo>
                    <a:close/>
                    <a:moveTo>
                      <a:pt x="232387" y="1437055"/>
                    </a:moveTo>
                    <a:lnTo>
                      <a:pt x="232387" y="1219876"/>
                    </a:lnTo>
                    <a:lnTo>
                      <a:pt x="298518" y="1186192"/>
                    </a:lnTo>
                    <a:lnTo>
                      <a:pt x="298518" y="1403371"/>
                    </a:lnTo>
                    <a:lnTo>
                      <a:pt x="232387" y="1437055"/>
                    </a:lnTo>
                    <a:close/>
                    <a:moveTo>
                      <a:pt x="307017" y="1399035"/>
                    </a:moveTo>
                    <a:lnTo>
                      <a:pt x="307017" y="1181857"/>
                    </a:lnTo>
                    <a:lnTo>
                      <a:pt x="373147" y="1148172"/>
                    </a:lnTo>
                    <a:lnTo>
                      <a:pt x="373147" y="1365351"/>
                    </a:lnTo>
                    <a:lnTo>
                      <a:pt x="307017" y="1399035"/>
                    </a:ln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B7CC939E-3BF6-426D-B6F4-86638AD19531}"/>
                  </a:ext>
                </a:extLst>
              </p:cNvPr>
              <p:cNvSpPr/>
              <p:nvPr/>
            </p:nvSpPr>
            <p:spPr>
              <a:xfrm>
                <a:off x="3736972" y="3809559"/>
                <a:ext cx="141585" cy="809672"/>
              </a:xfrm>
              <a:custGeom>
                <a:avLst/>
                <a:gdLst>
                  <a:gd name="connsiteX0" fmla="*/ 0 w 141585"/>
                  <a:gd name="connsiteY0" fmla="*/ 809673 h 809672"/>
                  <a:gd name="connsiteX1" fmla="*/ 141586 w 141585"/>
                  <a:gd name="connsiteY1" fmla="*/ 738862 h 809672"/>
                  <a:gd name="connsiteX2" fmla="*/ 141586 w 141585"/>
                  <a:gd name="connsiteY2" fmla="*/ 521339 h 809672"/>
                  <a:gd name="connsiteX3" fmla="*/ 0 w 141585"/>
                  <a:gd name="connsiteY3" fmla="*/ 592150 h 809672"/>
                  <a:gd name="connsiteX4" fmla="*/ 0 w 141585"/>
                  <a:gd name="connsiteY4" fmla="*/ 809673 h 809672"/>
                  <a:gd name="connsiteX5" fmla="*/ 0 w 141585"/>
                  <a:gd name="connsiteY5" fmla="*/ 549003 h 809672"/>
                  <a:gd name="connsiteX6" fmla="*/ 141586 w 141585"/>
                  <a:gd name="connsiteY6" fmla="*/ 478193 h 809672"/>
                  <a:gd name="connsiteX7" fmla="*/ 141586 w 141585"/>
                  <a:gd name="connsiteY7" fmla="*/ 260670 h 809672"/>
                  <a:gd name="connsiteX8" fmla="*/ 0 w 141585"/>
                  <a:gd name="connsiteY8" fmla="*/ 331480 h 809672"/>
                  <a:gd name="connsiteX9" fmla="*/ 0 w 141585"/>
                  <a:gd name="connsiteY9" fmla="*/ 549003 h 809672"/>
                  <a:gd name="connsiteX10" fmla="*/ 0 w 141585"/>
                  <a:gd name="connsiteY10" fmla="*/ 70810 h 809672"/>
                  <a:gd name="connsiteX11" fmla="*/ 0 w 141585"/>
                  <a:gd name="connsiteY11" fmla="*/ 288333 h 809672"/>
                  <a:gd name="connsiteX12" fmla="*/ 141586 w 141585"/>
                  <a:gd name="connsiteY12" fmla="*/ 217523 h 809672"/>
                  <a:gd name="connsiteX13" fmla="*/ 141586 w 141585"/>
                  <a:gd name="connsiteY13" fmla="*/ 0 h 809672"/>
                  <a:gd name="connsiteX14" fmla="*/ 0 w 141585"/>
                  <a:gd name="connsiteY14" fmla="*/ 70810 h 80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585" h="809672">
                    <a:moveTo>
                      <a:pt x="0" y="809673"/>
                    </a:moveTo>
                    <a:lnTo>
                      <a:pt x="141586" y="738862"/>
                    </a:lnTo>
                    <a:lnTo>
                      <a:pt x="141586" y="521339"/>
                    </a:lnTo>
                    <a:lnTo>
                      <a:pt x="0" y="592150"/>
                    </a:lnTo>
                    <a:lnTo>
                      <a:pt x="0" y="809673"/>
                    </a:lnTo>
                    <a:close/>
                    <a:moveTo>
                      <a:pt x="0" y="549003"/>
                    </a:moveTo>
                    <a:lnTo>
                      <a:pt x="141586" y="478193"/>
                    </a:lnTo>
                    <a:lnTo>
                      <a:pt x="141586" y="260670"/>
                    </a:lnTo>
                    <a:lnTo>
                      <a:pt x="0" y="331480"/>
                    </a:lnTo>
                    <a:lnTo>
                      <a:pt x="0" y="549003"/>
                    </a:lnTo>
                    <a:close/>
                    <a:moveTo>
                      <a:pt x="0" y="70810"/>
                    </a:moveTo>
                    <a:lnTo>
                      <a:pt x="0" y="288333"/>
                    </a:lnTo>
                    <a:lnTo>
                      <a:pt x="141586" y="217523"/>
                    </a:lnTo>
                    <a:lnTo>
                      <a:pt x="141586" y="0"/>
                    </a:lnTo>
                    <a:lnTo>
                      <a:pt x="0" y="70810"/>
                    </a:lnTo>
                    <a:close/>
                  </a:path>
                </a:pathLst>
              </a:custGeom>
              <a:solidFill>
                <a:srgbClr val="CADAF9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10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1290226" y="4054023"/>
              <a:ext cx="1420341" cy="1141565"/>
              <a:chOff x="1290226" y="4054023"/>
              <a:chExt cx="1420341" cy="1141565"/>
            </a:xfrm>
            <a:solidFill>
              <a:srgbClr val="000000"/>
            </a:solidFill>
          </p:grpSpPr>
          <p:sp>
            <p:nvSpPr>
              <p:cNvPr id="1411" name="Freeform: Shape 1410">
                <a:extLst>
                  <a:ext uri="{FF2B5EF4-FFF2-40B4-BE49-F238E27FC236}">
                    <a16:creationId xmlns:a16="http://schemas.microsoft.com/office/drawing/2014/main" id="{1BD3FFBF-930C-40EE-9375-9557766E0E79}"/>
                  </a:ext>
                </a:extLst>
              </p:cNvPr>
              <p:cNvSpPr/>
              <p:nvPr/>
            </p:nvSpPr>
            <p:spPr>
              <a:xfrm>
                <a:off x="2568982" y="4054023"/>
                <a:ext cx="141586" cy="288332"/>
              </a:xfrm>
              <a:custGeom>
                <a:avLst/>
                <a:gdLst>
                  <a:gd name="connsiteX0" fmla="*/ 0 w 141586"/>
                  <a:gd name="connsiteY0" fmla="*/ 217523 h 288332"/>
                  <a:gd name="connsiteX1" fmla="*/ 141586 w 141586"/>
                  <a:gd name="connsiteY1" fmla="*/ 288333 h 288332"/>
                  <a:gd name="connsiteX2" fmla="*/ 141586 w 141586"/>
                  <a:gd name="connsiteY2" fmla="*/ 70810 h 288332"/>
                  <a:gd name="connsiteX3" fmla="*/ 0 w 141586"/>
                  <a:gd name="connsiteY3" fmla="*/ 0 h 28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586" h="288332">
                    <a:moveTo>
                      <a:pt x="0" y="217523"/>
                    </a:moveTo>
                    <a:lnTo>
                      <a:pt x="141586" y="288333"/>
                    </a:lnTo>
                    <a:lnTo>
                      <a:pt x="141586" y="70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7E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3923B734-305F-42A9-9B75-DDFF56F355CA}"/>
                  </a:ext>
                </a:extLst>
              </p:cNvPr>
              <p:cNvSpPr/>
              <p:nvPr/>
            </p:nvSpPr>
            <p:spPr>
              <a:xfrm>
                <a:off x="1290228" y="4281524"/>
                <a:ext cx="1420339" cy="914064"/>
              </a:xfrm>
              <a:custGeom>
                <a:avLst/>
                <a:gdLst>
                  <a:gd name="connsiteX0" fmla="*/ 1284087 w 1420339"/>
                  <a:gd name="connsiteY0" fmla="*/ 0 h 914064"/>
                  <a:gd name="connsiteX1" fmla="*/ 6 w 1420339"/>
                  <a:gd name="connsiteY1" fmla="*/ 710442 h 914064"/>
                  <a:gd name="connsiteX2" fmla="*/ 6 w 1420339"/>
                  <a:gd name="connsiteY2" fmla="*/ 737108 h 914064"/>
                  <a:gd name="connsiteX3" fmla="*/ 119090 w 1420339"/>
                  <a:gd name="connsiteY3" fmla="*/ 884612 h 914064"/>
                  <a:gd name="connsiteX4" fmla="*/ 177066 w 1420339"/>
                  <a:gd name="connsiteY4" fmla="*/ 914064 h 914064"/>
                  <a:gd name="connsiteX5" fmla="*/ 449572 w 1420339"/>
                  <a:gd name="connsiteY5" fmla="*/ 914064 h 914064"/>
                  <a:gd name="connsiteX6" fmla="*/ 255343 w 1420339"/>
                  <a:gd name="connsiteY6" fmla="*/ 815384 h 914064"/>
                  <a:gd name="connsiteX7" fmla="*/ 255343 w 1420339"/>
                  <a:gd name="connsiteY7" fmla="*/ 661171 h 914064"/>
                  <a:gd name="connsiteX8" fmla="*/ 1420340 w 1420339"/>
                  <a:gd name="connsiteY8" fmla="*/ 69193 h 914064"/>
                  <a:gd name="connsiteX9" fmla="*/ 1420340 w 1420339"/>
                  <a:gd name="connsiteY9" fmla="*/ 41564 h 914064"/>
                  <a:gd name="connsiteX10" fmla="*/ 1284087 w 1420339"/>
                  <a:gd name="connsiteY10" fmla="*/ 0 h 91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339" h="914064">
                    <a:moveTo>
                      <a:pt x="1284087" y="0"/>
                    </a:moveTo>
                    <a:lnTo>
                      <a:pt x="6" y="710442"/>
                    </a:lnTo>
                    <a:lnTo>
                      <a:pt x="6" y="737108"/>
                    </a:lnTo>
                    <a:cubicBezTo>
                      <a:pt x="-579" y="790508"/>
                      <a:pt x="39127" y="843977"/>
                      <a:pt x="119090" y="884612"/>
                    </a:cubicBezTo>
                    <a:lnTo>
                      <a:pt x="177066" y="914064"/>
                    </a:lnTo>
                    <a:lnTo>
                      <a:pt x="449572" y="914064"/>
                    </a:lnTo>
                    <a:lnTo>
                      <a:pt x="255343" y="815384"/>
                    </a:lnTo>
                    <a:cubicBezTo>
                      <a:pt x="171664" y="772857"/>
                      <a:pt x="171664" y="703698"/>
                      <a:pt x="255343" y="661171"/>
                    </a:cubicBezTo>
                    <a:lnTo>
                      <a:pt x="1420340" y="69193"/>
                    </a:lnTo>
                    <a:lnTo>
                      <a:pt x="1420340" y="41564"/>
                    </a:lnTo>
                    <a:lnTo>
                      <a:pt x="1284087" y="0"/>
                    </a:lnTo>
                    <a:close/>
                  </a:path>
                </a:pathLst>
              </a:custGeom>
              <a:solidFill>
                <a:srgbClr val="6F90D1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55177134-D10E-458E-8A48-6E59034E0A04}"/>
                  </a:ext>
                </a:extLst>
              </p:cNvPr>
              <p:cNvSpPr/>
              <p:nvPr/>
            </p:nvSpPr>
            <p:spPr>
              <a:xfrm>
                <a:off x="1290226" y="4253929"/>
                <a:ext cx="1420341" cy="941624"/>
              </a:xfrm>
              <a:custGeom>
                <a:avLst/>
                <a:gdLst>
                  <a:gd name="connsiteX0" fmla="*/ 255345 w 1420341"/>
                  <a:gd name="connsiteY0" fmla="*/ 815419 h 941624"/>
                  <a:gd name="connsiteX1" fmla="*/ 255345 w 1420341"/>
                  <a:gd name="connsiteY1" fmla="*/ 661205 h 941624"/>
                  <a:gd name="connsiteX2" fmla="*/ 1420342 w 1420341"/>
                  <a:gd name="connsiteY2" fmla="*/ 69227 h 941624"/>
                  <a:gd name="connsiteX3" fmla="*/ 1284089 w 1420341"/>
                  <a:gd name="connsiteY3" fmla="*/ 0 h 941624"/>
                  <a:gd name="connsiteX4" fmla="*/ 119092 w 1420341"/>
                  <a:gd name="connsiteY4" fmla="*/ 591978 h 941624"/>
                  <a:gd name="connsiteX5" fmla="*/ 119092 w 1420341"/>
                  <a:gd name="connsiteY5" fmla="*/ 884646 h 941624"/>
                  <a:gd name="connsiteX6" fmla="*/ 231226 w 1420341"/>
                  <a:gd name="connsiteY6" fmla="*/ 941625 h 941624"/>
                  <a:gd name="connsiteX7" fmla="*/ 503731 w 1420341"/>
                  <a:gd name="connsiteY7" fmla="*/ 941625 h 941624"/>
                  <a:gd name="connsiteX8" fmla="*/ 255345 w 1420341"/>
                  <a:gd name="connsiteY8" fmla="*/ 815419 h 9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341" h="941624">
                    <a:moveTo>
                      <a:pt x="255345" y="815419"/>
                    </a:moveTo>
                    <a:cubicBezTo>
                      <a:pt x="171667" y="772891"/>
                      <a:pt x="171667" y="703733"/>
                      <a:pt x="255345" y="661205"/>
                    </a:cubicBezTo>
                    <a:lnTo>
                      <a:pt x="1420342" y="69227"/>
                    </a:lnTo>
                    <a:lnTo>
                      <a:pt x="1284089" y="0"/>
                    </a:lnTo>
                    <a:lnTo>
                      <a:pt x="119092" y="591978"/>
                    </a:lnTo>
                    <a:cubicBezTo>
                      <a:pt x="-39697" y="672663"/>
                      <a:pt x="-39697" y="803961"/>
                      <a:pt x="119092" y="884646"/>
                    </a:cubicBezTo>
                    <a:lnTo>
                      <a:pt x="231226" y="941625"/>
                    </a:lnTo>
                    <a:lnTo>
                      <a:pt x="503731" y="941625"/>
                    </a:lnTo>
                    <a:lnTo>
                      <a:pt x="255345" y="815419"/>
                    </a:lnTo>
                    <a:close/>
                  </a:path>
                </a:pathLst>
              </a:custGeom>
              <a:solidFill>
                <a:srgbClr val="D2E1FD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14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2615105" y="905430"/>
              <a:ext cx="1230353" cy="1196640"/>
              <a:chOff x="2615105" y="905430"/>
              <a:chExt cx="1230353" cy="1196640"/>
            </a:xfrm>
            <a:solidFill>
              <a:srgbClr val="000000"/>
            </a:solidFill>
          </p:grpSpPr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D4AE65E7-585C-4E09-9312-0B551A05B7C9}"/>
                  </a:ext>
                </a:extLst>
              </p:cNvPr>
              <p:cNvSpPr/>
              <p:nvPr/>
            </p:nvSpPr>
            <p:spPr>
              <a:xfrm>
                <a:off x="2615105" y="1499650"/>
                <a:ext cx="1197511" cy="602420"/>
              </a:xfrm>
              <a:custGeom>
                <a:avLst/>
                <a:gdLst>
                  <a:gd name="connsiteX0" fmla="*/ 25754 w 1197511"/>
                  <a:gd name="connsiteY0" fmla="*/ 284798 h 602420"/>
                  <a:gd name="connsiteX1" fmla="*/ 635107 w 1197511"/>
                  <a:gd name="connsiteY1" fmla="*/ 589543 h 602420"/>
                  <a:gd name="connsiteX2" fmla="*/ 759421 w 1197511"/>
                  <a:gd name="connsiteY2" fmla="*/ 589543 h 602420"/>
                  <a:gd name="connsiteX3" fmla="*/ 1171758 w 1197511"/>
                  <a:gd name="connsiteY3" fmla="*/ 379796 h 602420"/>
                  <a:gd name="connsiteX4" fmla="*/ 1171758 w 1197511"/>
                  <a:gd name="connsiteY4" fmla="*/ 317622 h 602420"/>
                  <a:gd name="connsiteX5" fmla="*/ 562405 w 1197511"/>
                  <a:gd name="connsiteY5" fmla="*/ 12877 h 602420"/>
                  <a:gd name="connsiteX6" fmla="*/ 438091 w 1197511"/>
                  <a:gd name="connsiteY6" fmla="*/ 12877 h 602420"/>
                  <a:gd name="connsiteX7" fmla="*/ 25754 w 1197511"/>
                  <a:gd name="connsiteY7" fmla="*/ 222624 h 602420"/>
                  <a:gd name="connsiteX8" fmla="*/ 25754 w 1197511"/>
                  <a:gd name="connsiteY8" fmla="*/ 284798 h 60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7511" h="602420">
                    <a:moveTo>
                      <a:pt x="25754" y="284798"/>
                    </a:moveTo>
                    <a:lnTo>
                      <a:pt x="635107" y="589543"/>
                    </a:lnTo>
                    <a:cubicBezTo>
                      <a:pt x="669446" y="606713"/>
                      <a:pt x="725082" y="606713"/>
                      <a:pt x="759421" y="589543"/>
                    </a:cubicBezTo>
                    <a:lnTo>
                      <a:pt x="1171758" y="379796"/>
                    </a:lnTo>
                    <a:cubicBezTo>
                      <a:pt x="1206097" y="362627"/>
                      <a:pt x="1206097" y="334792"/>
                      <a:pt x="1171758" y="317622"/>
                    </a:cubicBezTo>
                    <a:lnTo>
                      <a:pt x="562405" y="12877"/>
                    </a:lnTo>
                    <a:cubicBezTo>
                      <a:pt x="528066" y="-4292"/>
                      <a:pt x="472429" y="-4292"/>
                      <a:pt x="438091" y="12877"/>
                    </a:cubicBezTo>
                    <a:lnTo>
                      <a:pt x="25754" y="222624"/>
                    </a:lnTo>
                    <a:cubicBezTo>
                      <a:pt x="-8585" y="239793"/>
                      <a:pt x="-8585" y="267629"/>
                      <a:pt x="25754" y="284798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B6E35C6A-4B11-46DB-96DC-447B04CBC262}"/>
                  </a:ext>
                </a:extLst>
              </p:cNvPr>
              <p:cNvSpPr/>
              <p:nvPr/>
            </p:nvSpPr>
            <p:spPr>
              <a:xfrm>
                <a:off x="3106183" y="905430"/>
                <a:ext cx="739275" cy="939575"/>
              </a:xfrm>
              <a:custGeom>
                <a:avLst/>
                <a:gdLst>
                  <a:gd name="connsiteX0" fmla="*/ 716739 w 739275"/>
                  <a:gd name="connsiteY0" fmla="*/ 342574 h 939575"/>
                  <a:gd name="connsiteX1" fmla="*/ 37057 w 739275"/>
                  <a:gd name="connsiteY1" fmla="*/ 2664 h 939575"/>
                  <a:gd name="connsiteX2" fmla="*/ 20920 w 739275"/>
                  <a:gd name="connsiteY2" fmla="*/ 1391 h 939575"/>
                  <a:gd name="connsiteX3" fmla="*/ 0 w 739275"/>
                  <a:gd name="connsiteY3" fmla="*/ 12126 h 939575"/>
                  <a:gd name="connsiteX4" fmla="*/ 35921 w 739275"/>
                  <a:gd name="connsiteY4" fmla="*/ 531711 h 939575"/>
                  <a:gd name="connsiteX5" fmla="*/ 58492 w 739275"/>
                  <a:gd name="connsiteY5" fmla="*/ 565602 h 939575"/>
                  <a:gd name="connsiteX6" fmla="*/ 711268 w 739275"/>
                  <a:gd name="connsiteY6" fmla="*/ 939575 h 939575"/>
                  <a:gd name="connsiteX7" fmla="*/ 732669 w 739275"/>
                  <a:gd name="connsiteY7" fmla="*/ 928599 h 939575"/>
                  <a:gd name="connsiteX8" fmla="*/ 739275 w 739275"/>
                  <a:gd name="connsiteY8" fmla="*/ 915937 h 939575"/>
                  <a:gd name="connsiteX9" fmla="*/ 739275 w 739275"/>
                  <a:gd name="connsiteY9" fmla="*/ 376431 h 939575"/>
                  <a:gd name="connsiteX10" fmla="*/ 716739 w 739275"/>
                  <a:gd name="connsiteY10" fmla="*/ 342574 h 93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9275" h="939575">
                    <a:moveTo>
                      <a:pt x="716739" y="342574"/>
                    </a:moveTo>
                    <a:lnTo>
                      <a:pt x="37057" y="2664"/>
                    </a:lnTo>
                    <a:cubicBezTo>
                      <a:pt x="30726" y="-501"/>
                      <a:pt x="25014" y="-742"/>
                      <a:pt x="20920" y="1391"/>
                    </a:cubicBezTo>
                    <a:lnTo>
                      <a:pt x="0" y="12126"/>
                    </a:lnTo>
                    <a:lnTo>
                      <a:pt x="35921" y="531711"/>
                    </a:lnTo>
                    <a:cubicBezTo>
                      <a:pt x="35921" y="544201"/>
                      <a:pt x="46037" y="559340"/>
                      <a:pt x="58492" y="565602"/>
                    </a:cubicBezTo>
                    <a:lnTo>
                      <a:pt x="711268" y="939575"/>
                    </a:lnTo>
                    <a:lnTo>
                      <a:pt x="732669" y="928599"/>
                    </a:lnTo>
                    <a:cubicBezTo>
                      <a:pt x="736764" y="926569"/>
                      <a:pt x="739275" y="922165"/>
                      <a:pt x="739275" y="915937"/>
                    </a:cubicBezTo>
                    <a:lnTo>
                      <a:pt x="739275" y="376431"/>
                    </a:lnTo>
                    <a:cubicBezTo>
                      <a:pt x="739310" y="363975"/>
                      <a:pt x="729194" y="348802"/>
                      <a:pt x="716739" y="342574"/>
                    </a:cubicBezTo>
                    <a:close/>
                  </a:path>
                </a:pathLst>
              </a:custGeom>
              <a:solidFill>
                <a:srgbClr val="6B8DC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8E25E6A8-536C-4A32-BC1A-49C7B57FFA39}"/>
                  </a:ext>
                </a:extLst>
              </p:cNvPr>
              <p:cNvSpPr/>
              <p:nvPr/>
            </p:nvSpPr>
            <p:spPr>
              <a:xfrm>
                <a:off x="3099336" y="916336"/>
                <a:ext cx="724824" cy="929889"/>
              </a:xfrm>
              <a:custGeom>
                <a:avLst/>
                <a:gdLst>
                  <a:gd name="connsiteX0" fmla="*/ 702253 w 724824"/>
                  <a:gd name="connsiteY0" fmla="*/ 342575 h 929889"/>
                  <a:gd name="connsiteX1" fmla="*/ 22571 w 724824"/>
                  <a:gd name="connsiteY1" fmla="*/ 2666 h 929889"/>
                  <a:gd name="connsiteX2" fmla="*/ 0 w 724824"/>
                  <a:gd name="connsiteY2" fmla="*/ 13951 h 929889"/>
                  <a:gd name="connsiteX3" fmla="*/ 0 w 724824"/>
                  <a:gd name="connsiteY3" fmla="*/ 553423 h 929889"/>
                  <a:gd name="connsiteX4" fmla="*/ 22571 w 724824"/>
                  <a:gd name="connsiteY4" fmla="*/ 587314 h 929889"/>
                  <a:gd name="connsiteX5" fmla="*/ 702253 w 724824"/>
                  <a:gd name="connsiteY5" fmla="*/ 927224 h 929889"/>
                  <a:gd name="connsiteX6" fmla="*/ 724824 w 724824"/>
                  <a:gd name="connsiteY6" fmla="*/ 915939 h 929889"/>
                  <a:gd name="connsiteX7" fmla="*/ 724824 w 724824"/>
                  <a:gd name="connsiteY7" fmla="*/ 376466 h 929889"/>
                  <a:gd name="connsiteX8" fmla="*/ 702253 w 724824"/>
                  <a:gd name="connsiteY8" fmla="*/ 342575 h 92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4824" h="929889">
                    <a:moveTo>
                      <a:pt x="702253" y="342575"/>
                    </a:moveTo>
                    <a:lnTo>
                      <a:pt x="22571" y="2666"/>
                    </a:lnTo>
                    <a:cubicBezTo>
                      <a:pt x="10081" y="-3562"/>
                      <a:pt x="0" y="1496"/>
                      <a:pt x="0" y="13951"/>
                    </a:cubicBezTo>
                    <a:lnTo>
                      <a:pt x="0" y="553423"/>
                    </a:lnTo>
                    <a:cubicBezTo>
                      <a:pt x="0" y="565913"/>
                      <a:pt x="10116" y="581052"/>
                      <a:pt x="22571" y="587314"/>
                    </a:cubicBezTo>
                    <a:lnTo>
                      <a:pt x="702253" y="927224"/>
                    </a:lnTo>
                    <a:cubicBezTo>
                      <a:pt x="714743" y="933452"/>
                      <a:pt x="724824" y="928394"/>
                      <a:pt x="724824" y="915939"/>
                    </a:cubicBezTo>
                    <a:lnTo>
                      <a:pt x="724824" y="376466"/>
                    </a:lnTo>
                    <a:cubicBezTo>
                      <a:pt x="724859" y="364011"/>
                      <a:pt x="714743" y="348837"/>
                      <a:pt x="702253" y="342575"/>
                    </a:cubicBezTo>
                    <a:close/>
                  </a:path>
                </a:pathLst>
              </a:custGeom>
              <a:solidFill>
                <a:srgbClr val="D5E5FD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3EDA388-988D-44E7-B1C7-A43CD2889C3A}"/>
                  </a:ext>
                </a:extLst>
              </p:cNvPr>
              <p:cNvSpPr/>
              <p:nvPr/>
            </p:nvSpPr>
            <p:spPr>
              <a:xfrm>
                <a:off x="3115198" y="934069"/>
                <a:ext cx="693169" cy="794539"/>
              </a:xfrm>
              <a:custGeom>
                <a:avLst/>
                <a:gdLst>
                  <a:gd name="connsiteX0" fmla="*/ 6744 w 693169"/>
                  <a:gd name="connsiteY0" fmla="*/ 794 h 794539"/>
                  <a:gd name="connsiteX1" fmla="*/ 0 w 693169"/>
                  <a:gd name="connsiteY1" fmla="*/ 4166 h 794539"/>
                  <a:gd name="connsiteX2" fmla="*/ 0 w 693169"/>
                  <a:gd name="connsiteY2" fmla="*/ 443719 h 794539"/>
                  <a:gd name="connsiteX3" fmla="*/ 6744 w 693169"/>
                  <a:gd name="connsiteY3" fmla="*/ 453835 h 794539"/>
                  <a:gd name="connsiteX4" fmla="*/ 686426 w 693169"/>
                  <a:gd name="connsiteY4" fmla="*/ 793745 h 794539"/>
                  <a:gd name="connsiteX5" fmla="*/ 693170 w 693169"/>
                  <a:gd name="connsiteY5" fmla="*/ 790373 h 794539"/>
                  <a:gd name="connsiteX6" fmla="*/ 693170 w 693169"/>
                  <a:gd name="connsiteY6" fmla="*/ 350820 h 794539"/>
                  <a:gd name="connsiteX7" fmla="*/ 686426 w 693169"/>
                  <a:gd name="connsiteY7" fmla="*/ 340704 h 794539"/>
                  <a:gd name="connsiteX8" fmla="*/ 6744 w 693169"/>
                  <a:gd name="connsiteY8" fmla="*/ 794 h 79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169" h="794539">
                    <a:moveTo>
                      <a:pt x="6744" y="794"/>
                    </a:moveTo>
                    <a:cubicBezTo>
                      <a:pt x="3028" y="-1064"/>
                      <a:pt x="0" y="450"/>
                      <a:pt x="0" y="4166"/>
                    </a:cubicBezTo>
                    <a:lnTo>
                      <a:pt x="0" y="443719"/>
                    </a:lnTo>
                    <a:cubicBezTo>
                      <a:pt x="0" y="447435"/>
                      <a:pt x="3028" y="451977"/>
                      <a:pt x="6744" y="453835"/>
                    </a:cubicBezTo>
                    <a:lnTo>
                      <a:pt x="686426" y="793745"/>
                    </a:lnTo>
                    <a:cubicBezTo>
                      <a:pt x="690142" y="795603"/>
                      <a:pt x="693170" y="794089"/>
                      <a:pt x="693170" y="790373"/>
                    </a:cubicBezTo>
                    <a:lnTo>
                      <a:pt x="693170" y="350820"/>
                    </a:lnTo>
                    <a:cubicBezTo>
                      <a:pt x="693170" y="347104"/>
                      <a:pt x="690142" y="342562"/>
                      <a:pt x="686426" y="340704"/>
                    </a:cubicBezTo>
                    <a:lnTo>
                      <a:pt x="6744" y="7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968E2">
                      <a:tint val="66000"/>
                      <a:satMod val="160000"/>
                    </a:srgbClr>
                  </a:gs>
                  <a:gs pos="50000">
                    <a:srgbClr val="4968E2">
                      <a:tint val="44500"/>
                      <a:satMod val="160000"/>
                    </a:srgbClr>
                  </a:gs>
                  <a:gs pos="100000">
                    <a:srgbClr val="4968E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9C607D44-541F-4D9B-9796-9769A23CD65B}"/>
                  </a:ext>
                </a:extLst>
              </p:cNvPr>
              <p:cNvSpPr/>
              <p:nvPr/>
            </p:nvSpPr>
            <p:spPr>
              <a:xfrm>
                <a:off x="2642820" y="1479058"/>
                <a:ext cx="1181581" cy="590893"/>
              </a:xfrm>
              <a:custGeom>
                <a:avLst/>
                <a:gdLst>
                  <a:gd name="connsiteX0" fmla="*/ 1181581 w 1181581"/>
                  <a:gd name="connsiteY0" fmla="*/ 322250 h 590893"/>
                  <a:gd name="connsiteX1" fmla="*/ 1153849 w 1181581"/>
                  <a:gd name="connsiteY1" fmla="*/ 322250 h 590893"/>
                  <a:gd name="connsiteX2" fmla="*/ 492575 w 1181581"/>
                  <a:gd name="connsiteY2" fmla="*/ 4671 h 590893"/>
                  <a:gd name="connsiteX3" fmla="*/ 447399 w 1181581"/>
                  <a:gd name="connsiteY3" fmla="*/ 4671 h 590893"/>
                  <a:gd name="connsiteX4" fmla="*/ 27733 w 1181581"/>
                  <a:gd name="connsiteY4" fmla="*/ 201549 h 590893"/>
                  <a:gd name="connsiteX5" fmla="*/ 0 w 1181581"/>
                  <a:gd name="connsiteY5" fmla="*/ 201549 h 590893"/>
                  <a:gd name="connsiteX6" fmla="*/ 0 w 1181581"/>
                  <a:gd name="connsiteY6" fmla="*/ 234924 h 590893"/>
                  <a:gd name="connsiteX7" fmla="*/ 9325 w 1181581"/>
                  <a:gd name="connsiteY7" fmla="*/ 246313 h 590893"/>
                  <a:gd name="connsiteX8" fmla="*/ 689007 w 1181581"/>
                  <a:gd name="connsiteY8" fmla="*/ 586223 h 590893"/>
                  <a:gd name="connsiteX9" fmla="*/ 734183 w 1181581"/>
                  <a:gd name="connsiteY9" fmla="*/ 586223 h 590893"/>
                  <a:gd name="connsiteX10" fmla="*/ 1172223 w 1181581"/>
                  <a:gd name="connsiteY10" fmla="*/ 367152 h 590893"/>
                  <a:gd name="connsiteX11" fmla="*/ 1181547 w 1181581"/>
                  <a:gd name="connsiteY11" fmla="*/ 355625 h 590893"/>
                  <a:gd name="connsiteX12" fmla="*/ 1181581 w 1181581"/>
                  <a:gd name="connsiteY12" fmla="*/ 322250 h 5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1581" h="590893">
                    <a:moveTo>
                      <a:pt x="1181581" y="322250"/>
                    </a:moveTo>
                    <a:lnTo>
                      <a:pt x="1153849" y="322250"/>
                    </a:lnTo>
                    <a:lnTo>
                      <a:pt x="492575" y="4671"/>
                    </a:lnTo>
                    <a:cubicBezTo>
                      <a:pt x="480085" y="-1557"/>
                      <a:pt x="459888" y="-1557"/>
                      <a:pt x="447399" y="4671"/>
                    </a:cubicBezTo>
                    <a:lnTo>
                      <a:pt x="27733" y="201549"/>
                    </a:lnTo>
                    <a:lnTo>
                      <a:pt x="0" y="201549"/>
                    </a:lnTo>
                    <a:lnTo>
                      <a:pt x="0" y="234924"/>
                    </a:lnTo>
                    <a:cubicBezTo>
                      <a:pt x="-34" y="239053"/>
                      <a:pt x="3063" y="243182"/>
                      <a:pt x="9325" y="246313"/>
                    </a:cubicBezTo>
                    <a:lnTo>
                      <a:pt x="689007" y="586223"/>
                    </a:lnTo>
                    <a:cubicBezTo>
                      <a:pt x="701496" y="592451"/>
                      <a:pt x="721693" y="592451"/>
                      <a:pt x="734183" y="586223"/>
                    </a:cubicBezTo>
                    <a:lnTo>
                      <a:pt x="1172223" y="367152"/>
                    </a:lnTo>
                    <a:cubicBezTo>
                      <a:pt x="1178588" y="363986"/>
                      <a:pt x="1181650" y="359789"/>
                      <a:pt x="1181547" y="355625"/>
                    </a:cubicBezTo>
                    <a:cubicBezTo>
                      <a:pt x="1181581" y="355625"/>
                      <a:pt x="1181581" y="322250"/>
                      <a:pt x="1181581" y="322250"/>
                    </a:cubicBezTo>
                    <a:close/>
                  </a:path>
                </a:pathLst>
              </a:custGeom>
              <a:solidFill>
                <a:srgbClr val="6B8DC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6C5F1E99-2D78-4B72-BE0D-9FEB45EEC2D7}"/>
                  </a:ext>
                </a:extLst>
              </p:cNvPr>
              <p:cNvSpPr/>
              <p:nvPr/>
            </p:nvSpPr>
            <p:spPr>
              <a:xfrm>
                <a:off x="2642812" y="1445235"/>
                <a:ext cx="1181602" cy="590928"/>
              </a:xfrm>
              <a:custGeom>
                <a:avLst/>
                <a:gdLst>
                  <a:gd name="connsiteX0" fmla="*/ 1172231 w 1181602"/>
                  <a:gd name="connsiteY0" fmla="*/ 344580 h 590928"/>
                  <a:gd name="connsiteX1" fmla="*/ 492549 w 1181602"/>
                  <a:gd name="connsiteY1" fmla="*/ 4671 h 590928"/>
                  <a:gd name="connsiteX2" fmla="*/ 447372 w 1181602"/>
                  <a:gd name="connsiteY2" fmla="*/ 4671 h 590928"/>
                  <a:gd name="connsiteX3" fmla="*/ 9367 w 1181602"/>
                  <a:gd name="connsiteY3" fmla="*/ 223742 h 590928"/>
                  <a:gd name="connsiteX4" fmla="*/ 9367 w 1181602"/>
                  <a:gd name="connsiteY4" fmla="*/ 246348 h 590928"/>
                  <a:gd name="connsiteX5" fmla="*/ 689049 w 1181602"/>
                  <a:gd name="connsiteY5" fmla="*/ 586257 h 590928"/>
                  <a:gd name="connsiteX6" fmla="*/ 734226 w 1181602"/>
                  <a:gd name="connsiteY6" fmla="*/ 586257 h 590928"/>
                  <a:gd name="connsiteX7" fmla="*/ 1172265 w 1181602"/>
                  <a:gd name="connsiteY7" fmla="*/ 367186 h 590928"/>
                  <a:gd name="connsiteX8" fmla="*/ 1172231 w 1181602"/>
                  <a:gd name="connsiteY8" fmla="*/ 344580 h 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1602" h="590928">
                    <a:moveTo>
                      <a:pt x="1172231" y="344580"/>
                    </a:moveTo>
                    <a:lnTo>
                      <a:pt x="492549" y="4671"/>
                    </a:lnTo>
                    <a:cubicBezTo>
                      <a:pt x="480059" y="-1557"/>
                      <a:pt x="459862" y="-1557"/>
                      <a:pt x="447372" y="4671"/>
                    </a:cubicBezTo>
                    <a:lnTo>
                      <a:pt x="9367" y="223742"/>
                    </a:lnTo>
                    <a:cubicBezTo>
                      <a:pt x="-3122" y="229970"/>
                      <a:pt x="-3122" y="240086"/>
                      <a:pt x="9367" y="246348"/>
                    </a:cubicBezTo>
                    <a:lnTo>
                      <a:pt x="689049" y="586257"/>
                    </a:lnTo>
                    <a:cubicBezTo>
                      <a:pt x="701539" y="592485"/>
                      <a:pt x="721736" y="592485"/>
                      <a:pt x="734226" y="586257"/>
                    </a:cubicBezTo>
                    <a:lnTo>
                      <a:pt x="1172265" y="367186"/>
                    </a:lnTo>
                    <a:cubicBezTo>
                      <a:pt x="1184721" y="360958"/>
                      <a:pt x="1184721" y="350843"/>
                      <a:pt x="1172231" y="3445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9C6AF7F3-E522-4EA1-83B0-C3F1C1C40668}"/>
                  </a:ext>
                </a:extLst>
              </p:cNvPr>
              <p:cNvSpPr/>
              <p:nvPr/>
            </p:nvSpPr>
            <p:spPr>
              <a:xfrm>
                <a:off x="2853806" y="1476572"/>
                <a:ext cx="907974" cy="454073"/>
              </a:xfrm>
              <a:custGeom>
                <a:avLst/>
                <a:gdLst>
                  <a:gd name="connsiteX0" fmla="*/ 0 w 907974"/>
                  <a:gd name="connsiteY0" fmla="*/ 128718 h 454073"/>
                  <a:gd name="connsiteX1" fmla="*/ 650573 w 907974"/>
                  <a:gd name="connsiteY1" fmla="*/ 454073 h 454073"/>
                  <a:gd name="connsiteX2" fmla="*/ 907974 w 907974"/>
                  <a:gd name="connsiteY2" fmla="*/ 325355 h 454073"/>
                  <a:gd name="connsiteX3" fmla="*/ 257367 w 907974"/>
                  <a:gd name="connsiteY3" fmla="*/ 0 h 45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7974" h="454073">
                    <a:moveTo>
                      <a:pt x="0" y="128718"/>
                    </a:moveTo>
                    <a:lnTo>
                      <a:pt x="650573" y="454073"/>
                    </a:lnTo>
                    <a:lnTo>
                      <a:pt x="907974" y="325355"/>
                    </a:lnTo>
                    <a:lnTo>
                      <a:pt x="257367" y="0"/>
                    </a:lnTo>
                    <a:close/>
                  </a:path>
                </a:pathLst>
              </a:custGeom>
              <a:solidFill>
                <a:srgbClr val="C1D7F9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DE6EF2F2-26C4-475F-B7FC-9264E223FF7C}"/>
                  </a:ext>
                </a:extLst>
              </p:cNvPr>
              <p:cNvSpPr/>
              <p:nvPr/>
            </p:nvSpPr>
            <p:spPr>
              <a:xfrm>
                <a:off x="2884359" y="1491848"/>
                <a:ext cx="846866" cy="423519"/>
              </a:xfrm>
              <a:custGeom>
                <a:avLst/>
                <a:gdLst>
                  <a:gd name="connsiteX0" fmla="*/ 640148 w 846866"/>
                  <a:gd name="connsiteY0" fmla="*/ 265831 h 423519"/>
                  <a:gd name="connsiteX1" fmla="*/ 597276 w 846866"/>
                  <a:gd name="connsiteY1" fmla="*/ 244395 h 423519"/>
                  <a:gd name="connsiteX2" fmla="*/ 554405 w 846866"/>
                  <a:gd name="connsiteY2" fmla="*/ 265831 h 423519"/>
                  <a:gd name="connsiteX3" fmla="*/ 597276 w 846866"/>
                  <a:gd name="connsiteY3" fmla="*/ 287267 h 423519"/>
                  <a:gd name="connsiteX4" fmla="*/ 640148 w 846866"/>
                  <a:gd name="connsiteY4" fmla="*/ 265831 h 423519"/>
                  <a:gd name="connsiteX5" fmla="*/ 70501 w 846866"/>
                  <a:gd name="connsiteY5" fmla="*/ 155315 h 423519"/>
                  <a:gd name="connsiteX6" fmla="*/ 324839 w 846866"/>
                  <a:gd name="connsiteY6" fmla="*/ 282518 h 423519"/>
                  <a:gd name="connsiteX7" fmla="*/ 367711 w 846866"/>
                  <a:gd name="connsiteY7" fmla="*/ 261083 h 423519"/>
                  <a:gd name="connsiteX8" fmla="*/ 113372 w 846866"/>
                  <a:gd name="connsiteY8" fmla="*/ 133879 h 423519"/>
                  <a:gd name="connsiteX9" fmla="*/ 70501 w 846866"/>
                  <a:gd name="connsiteY9" fmla="*/ 155315 h 423519"/>
                  <a:gd name="connsiteX10" fmla="*/ 569647 w 846866"/>
                  <a:gd name="connsiteY10" fmla="*/ 230563 h 423519"/>
                  <a:gd name="connsiteX11" fmla="*/ 526776 w 846866"/>
                  <a:gd name="connsiteY11" fmla="*/ 209128 h 423519"/>
                  <a:gd name="connsiteX12" fmla="*/ 461058 w 846866"/>
                  <a:gd name="connsiteY12" fmla="*/ 241987 h 423519"/>
                  <a:gd name="connsiteX13" fmla="*/ 390557 w 846866"/>
                  <a:gd name="connsiteY13" fmla="*/ 206719 h 423519"/>
                  <a:gd name="connsiteX14" fmla="*/ 347686 w 846866"/>
                  <a:gd name="connsiteY14" fmla="*/ 228155 h 423519"/>
                  <a:gd name="connsiteX15" fmla="*/ 461023 w 846866"/>
                  <a:gd name="connsiteY15" fmla="*/ 284858 h 423519"/>
                  <a:gd name="connsiteX16" fmla="*/ 569647 w 846866"/>
                  <a:gd name="connsiteY16" fmla="*/ 230563 h 423519"/>
                  <a:gd name="connsiteX17" fmla="*/ 574396 w 846866"/>
                  <a:gd name="connsiteY17" fmla="*/ 298690 h 423519"/>
                  <a:gd name="connsiteX18" fmla="*/ 531524 w 846866"/>
                  <a:gd name="connsiteY18" fmla="*/ 277254 h 423519"/>
                  <a:gd name="connsiteX19" fmla="*/ 488653 w 846866"/>
                  <a:gd name="connsiteY19" fmla="*/ 298690 h 423519"/>
                  <a:gd name="connsiteX20" fmla="*/ 531524 w 846866"/>
                  <a:gd name="connsiteY20" fmla="*/ 320126 h 423519"/>
                  <a:gd name="connsiteX21" fmla="*/ 574396 w 846866"/>
                  <a:gd name="connsiteY21" fmla="*/ 298690 h 423519"/>
                  <a:gd name="connsiteX22" fmla="*/ 710614 w 846866"/>
                  <a:gd name="connsiteY22" fmla="*/ 301098 h 423519"/>
                  <a:gd name="connsiteX23" fmla="*/ 667742 w 846866"/>
                  <a:gd name="connsiteY23" fmla="*/ 279663 h 423519"/>
                  <a:gd name="connsiteX24" fmla="*/ 624871 w 846866"/>
                  <a:gd name="connsiteY24" fmla="*/ 301098 h 423519"/>
                  <a:gd name="connsiteX25" fmla="*/ 667742 w 846866"/>
                  <a:gd name="connsiteY25" fmla="*/ 322534 h 423519"/>
                  <a:gd name="connsiteX26" fmla="*/ 710614 w 846866"/>
                  <a:gd name="connsiteY26" fmla="*/ 301098 h 423519"/>
                  <a:gd name="connsiteX27" fmla="*/ 662994 w 846866"/>
                  <a:gd name="connsiteY27" fmla="*/ 254408 h 423519"/>
                  <a:gd name="connsiteX28" fmla="*/ 705866 w 846866"/>
                  <a:gd name="connsiteY28" fmla="*/ 232972 h 423519"/>
                  <a:gd name="connsiteX29" fmla="*/ 662994 w 846866"/>
                  <a:gd name="connsiteY29" fmla="*/ 211536 h 423519"/>
                  <a:gd name="connsiteX30" fmla="*/ 620123 w 846866"/>
                  <a:gd name="connsiteY30" fmla="*/ 232972 h 423519"/>
                  <a:gd name="connsiteX31" fmla="*/ 662994 w 846866"/>
                  <a:gd name="connsiteY31" fmla="*/ 254408 h 423519"/>
                  <a:gd name="connsiteX32" fmla="*/ 136218 w 846866"/>
                  <a:gd name="connsiteY32" fmla="*/ 122421 h 423519"/>
                  <a:gd name="connsiteX33" fmla="*/ 179090 w 846866"/>
                  <a:gd name="connsiteY33" fmla="*/ 143857 h 423519"/>
                  <a:gd name="connsiteX34" fmla="*/ 221962 w 846866"/>
                  <a:gd name="connsiteY34" fmla="*/ 122421 h 423519"/>
                  <a:gd name="connsiteX35" fmla="*/ 179090 w 846866"/>
                  <a:gd name="connsiteY35" fmla="*/ 100985 h 423519"/>
                  <a:gd name="connsiteX36" fmla="*/ 136218 w 846866"/>
                  <a:gd name="connsiteY36" fmla="*/ 122421 h 423519"/>
                  <a:gd name="connsiteX37" fmla="*/ 644896 w 846866"/>
                  <a:gd name="connsiteY37" fmla="*/ 333957 h 423519"/>
                  <a:gd name="connsiteX38" fmla="*/ 602024 w 846866"/>
                  <a:gd name="connsiteY38" fmla="*/ 312522 h 423519"/>
                  <a:gd name="connsiteX39" fmla="*/ 559153 w 846866"/>
                  <a:gd name="connsiteY39" fmla="*/ 333957 h 423519"/>
                  <a:gd name="connsiteX40" fmla="*/ 602024 w 846866"/>
                  <a:gd name="connsiteY40" fmla="*/ 355393 h 423519"/>
                  <a:gd name="connsiteX41" fmla="*/ 644896 w 846866"/>
                  <a:gd name="connsiteY41" fmla="*/ 333957 h 423519"/>
                  <a:gd name="connsiteX42" fmla="*/ 206719 w 846866"/>
                  <a:gd name="connsiteY42" fmla="*/ 157689 h 423519"/>
                  <a:gd name="connsiteX43" fmla="*/ 249590 w 846866"/>
                  <a:gd name="connsiteY43" fmla="*/ 179124 h 423519"/>
                  <a:gd name="connsiteX44" fmla="*/ 292462 w 846866"/>
                  <a:gd name="connsiteY44" fmla="*/ 157689 h 423519"/>
                  <a:gd name="connsiteX45" fmla="*/ 249590 w 846866"/>
                  <a:gd name="connsiteY45" fmla="*/ 136253 h 423519"/>
                  <a:gd name="connsiteX46" fmla="*/ 206719 w 846866"/>
                  <a:gd name="connsiteY46" fmla="*/ 157689 h 423519"/>
                  <a:gd name="connsiteX47" fmla="*/ 201971 w 846866"/>
                  <a:gd name="connsiteY47" fmla="*/ 89562 h 423519"/>
                  <a:gd name="connsiteX48" fmla="*/ 244842 w 846866"/>
                  <a:gd name="connsiteY48" fmla="*/ 110998 h 423519"/>
                  <a:gd name="connsiteX49" fmla="*/ 287714 w 846866"/>
                  <a:gd name="connsiteY49" fmla="*/ 89562 h 423519"/>
                  <a:gd name="connsiteX50" fmla="*/ 244842 w 846866"/>
                  <a:gd name="connsiteY50" fmla="*/ 68127 h 423519"/>
                  <a:gd name="connsiteX51" fmla="*/ 201971 w 846866"/>
                  <a:gd name="connsiteY51" fmla="*/ 89562 h 423519"/>
                  <a:gd name="connsiteX52" fmla="*/ 733495 w 846866"/>
                  <a:gd name="connsiteY52" fmla="*/ 289641 h 423519"/>
                  <a:gd name="connsiteX53" fmla="*/ 776366 w 846866"/>
                  <a:gd name="connsiteY53" fmla="*/ 268205 h 423519"/>
                  <a:gd name="connsiteX54" fmla="*/ 733495 w 846866"/>
                  <a:gd name="connsiteY54" fmla="*/ 246769 h 423519"/>
                  <a:gd name="connsiteX55" fmla="*/ 690623 w 846866"/>
                  <a:gd name="connsiteY55" fmla="*/ 268205 h 423519"/>
                  <a:gd name="connsiteX56" fmla="*/ 733495 w 846866"/>
                  <a:gd name="connsiteY56" fmla="*/ 289641 h 423519"/>
                  <a:gd name="connsiteX57" fmla="*/ 499147 w 846866"/>
                  <a:gd name="connsiteY57" fmla="*/ 195330 h 423519"/>
                  <a:gd name="connsiteX58" fmla="*/ 456310 w 846866"/>
                  <a:gd name="connsiteY58" fmla="*/ 173895 h 423519"/>
                  <a:gd name="connsiteX59" fmla="*/ 413438 w 846866"/>
                  <a:gd name="connsiteY59" fmla="*/ 195330 h 423519"/>
                  <a:gd name="connsiteX60" fmla="*/ 456310 w 846866"/>
                  <a:gd name="connsiteY60" fmla="*/ 216766 h 423519"/>
                  <a:gd name="connsiteX61" fmla="*/ 499147 w 846866"/>
                  <a:gd name="connsiteY61" fmla="*/ 195330 h 423519"/>
                  <a:gd name="connsiteX62" fmla="*/ 342938 w 846866"/>
                  <a:gd name="connsiteY62" fmla="*/ 160063 h 423519"/>
                  <a:gd name="connsiteX63" fmla="*/ 385809 w 846866"/>
                  <a:gd name="connsiteY63" fmla="*/ 181499 h 423519"/>
                  <a:gd name="connsiteX64" fmla="*/ 428680 w 846866"/>
                  <a:gd name="connsiteY64" fmla="*/ 160063 h 423519"/>
                  <a:gd name="connsiteX65" fmla="*/ 385809 w 846866"/>
                  <a:gd name="connsiteY65" fmla="*/ 138627 h 423519"/>
                  <a:gd name="connsiteX66" fmla="*/ 342938 w 846866"/>
                  <a:gd name="connsiteY66" fmla="*/ 160063 h 423519"/>
                  <a:gd name="connsiteX67" fmla="*/ 362928 w 846866"/>
                  <a:gd name="connsiteY67" fmla="*/ 192956 h 423519"/>
                  <a:gd name="connsiteX68" fmla="*/ 320057 w 846866"/>
                  <a:gd name="connsiteY68" fmla="*/ 171520 h 423519"/>
                  <a:gd name="connsiteX69" fmla="*/ 277185 w 846866"/>
                  <a:gd name="connsiteY69" fmla="*/ 192956 h 423519"/>
                  <a:gd name="connsiteX70" fmla="*/ 320057 w 846866"/>
                  <a:gd name="connsiteY70" fmla="*/ 214392 h 423519"/>
                  <a:gd name="connsiteX71" fmla="*/ 362928 w 846866"/>
                  <a:gd name="connsiteY71" fmla="*/ 192956 h 423519"/>
                  <a:gd name="connsiteX72" fmla="*/ 272437 w 846866"/>
                  <a:gd name="connsiteY72" fmla="*/ 124830 h 423519"/>
                  <a:gd name="connsiteX73" fmla="*/ 315309 w 846866"/>
                  <a:gd name="connsiteY73" fmla="*/ 146265 h 423519"/>
                  <a:gd name="connsiteX74" fmla="*/ 358180 w 846866"/>
                  <a:gd name="connsiteY74" fmla="*/ 124830 h 423519"/>
                  <a:gd name="connsiteX75" fmla="*/ 315309 w 846866"/>
                  <a:gd name="connsiteY75" fmla="*/ 103394 h 423519"/>
                  <a:gd name="connsiteX76" fmla="*/ 272437 w 846866"/>
                  <a:gd name="connsiteY76" fmla="*/ 124830 h 423519"/>
                  <a:gd name="connsiteX77" fmla="*/ 592528 w 846866"/>
                  <a:gd name="connsiteY77" fmla="*/ 219140 h 423519"/>
                  <a:gd name="connsiteX78" fmla="*/ 635400 w 846866"/>
                  <a:gd name="connsiteY78" fmla="*/ 197704 h 423519"/>
                  <a:gd name="connsiteX79" fmla="*/ 592528 w 846866"/>
                  <a:gd name="connsiteY79" fmla="*/ 176269 h 423519"/>
                  <a:gd name="connsiteX80" fmla="*/ 549657 w 846866"/>
                  <a:gd name="connsiteY80" fmla="*/ 197704 h 423519"/>
                  <a:gd name="connsiteX81" fmla="*/ 592528 w 846866"/>
                  <a:gd name="connsiteY81" fmla="*/ 219140 h 423519"/>
                  <a:gd name="connsiteX82" fmla="*/ 563936 w 846866"/>
                  <a:gd name="connsiteY82" fmla="*/ 402084 h 423519"/>
                  <a:gd name="connsiteX83" fmla="*/ 606807 w 846866"/>
                  <a:gd name="connsiteY83" fmla="*/ 423519 h 423519"/>
                  <a:gd name="connsiteX84" fmla="*/ 649679 w 846866"/>
                  <a:gd name="connsiteY84" fmla="*/ 402084 h 423519"/>
                  <a:gd name="connsiteX85" fmla="*/ 606807 w 846866"/>
                  <a:gd name="connsiteY85" fmla="*/ 380648 h 423519"/>
                  <a:gd name="connsiteX86" fmla="*/ 563936 w 846866"/>
                  <a:gd name="connsiteY86" fmla="*/ 402084 h 423519"/>
                  <a:gd name="connsiteX87" fmla="*/ 465806 w 846866"/>
                  <a:gd name="connsiteY87" fmla="*/ 310147 h 423519"/>
                  <a:gd name="connsiteX88" fmla="*/ 422934 w 846866"/>
                  <a:gd name="connsiteY88" fmla="*/ 331583 h 423519"/>
                  <a:gd name="connsiteX89" fmla="*/ 465806 w 846866"/>
                  <a:gd name="connsiteY89" fmla="*/ 353019 h 423519"/>
                  <a:gd name="connsiteX90" fmla="*/ 508677 w 846866"/>
                  <a:gd name="connsiteY90" fmla="*/ 331583 h 423519"/>
                  <a:gd name="connsiteX91" fmla="*/ 465806 w 846866"/>
                  <a:gd name="connsiteY91" fmla="*/ 310147 h 423519"/>
                  <a:gd name="connsiteX92" fmla="*/ 536307 w 846866"/>
                  <a:gd name="connsiteY92" fmla="*/ 345381 h 423519"/>
                  <a:gd name="connsiteX93" fmla="*/ 493435 w 846866"/>
                  <a:gd name="connsiteY93" fmla="*/ 366816 h 423519"/>
                  <a:gd name="connsiteX94" fmla="*/ 536307 w 846866"/>
                  <a:gd name="connsiteY94" fmla="*/ 388252 h 423519"/>
                  <a:gd name="connsiteX95" fmla="*/ 579178 w 846866"/>
                  <a:gd name="connsiteY95" fmla="*/ 366816 h 423519"/>
                  <a:gd name="connsiteX96" fmla="*/ 536307 w 846866"/>
                  <a:gd name="connsiteY96" fmla="*/ 345381 h 423519"/>
                  <a:gd name="connsiteX97" fmla="*/ 395340 w 846866"/>
                  <a:gd name="connsiteY97" fmla="*/ 274880 h 423519"/>
                  <a:gd name="connsiteX98" fmla="*/ 352468 w 846866"/>
                  <a:gd name="connsiteY98" fmla="*/ 296316 h 423519"/>
                  <a:gd name="connsiteX99" fmla="*/ 395340 w 846866"/>
                  <a:gd name="connsiteY99" fmla="*/ 317751 h 423519"/>
                  <a:gd name="connsiteX100" fmla="*/ 438211 w 846866"/>
                  <a:gd name="connsiteY100" fmla="*/ 296316 h 423519"/>
                  <a:gd name="connsiteX101" fmla="*/ 395340 w 846866"/>
                  <a:gd name="connsiteY101" fmla="*/ 274880 h 423519"/>
                  <a:gd name="connsiteX102" fmla="*/ 522027 w 846866"/>
                  <a:gd name="connsiteY102" fmla="*/ 183873 h 423519"/>
                  <a:gd name="connsiteX103" fmla="*/ 564899 w 846866"/>
                  <a:gd name="connsiteY103" fmla="*/ 162437 h 423519"/>
                  <a:gd name="connsiteX104" fmla="*/ 522027 w 846866"/>
                  <a:gd name="connsiteY104" fmla="*/ 141001 h 423519"/>
                  <a:gd name="connsiteX105" fmla="*/ 479156 w 846866"/>
                  <a:gd name="connsiteY105" fmla="*/ 162437 h 423519"/>
                  <a:gd name="connsiteX106" fmla="*/ 522027 w 846866"/>
                  <a:gd name="connsiteY106" fmla="*/ 183873 h 423519"/>
                  <a:gd name="connsiteX107" fmla="*/ 42872 w 846866"/>
                  <a:gd name="connsiteY107" fmla="*/ 98611 h 423519"/>
                  <a:gd name="connsiteX108" fmla="*/ 0 w 846866"/>
                  <a:gd name="connsiteY108" fmla="*/ 120047 h 423519"/>
                  <a:gd name="connsiteX109" fmla="*/ 42872 w 846866"/>
                  <a:gd name="connsiteY109" fmla="*/ 141483 h 423519"/>
                  <a:gd name="connsiteX110" fmla="*/ 85743 w 846866"/>
                  <a:gd name="connsiteY110" fmla="*/ 120047 h 423519"/>
                  <a:gd name="connsiteX111" fmla="*/ 42872 w 846866"/>
                  <a:gd name="connsiteY111" fmla="*/ 98611 h 423519"/>
                  <a:gd name="connsiteX112" fmla="*/ 695406 w 846866"/>
                  <a:gd name="connsiteY112" fmla="*/ 336331 h 423519"/>
                  <a:gd name="connsiteX113" fmla="*/ 738277 w 846866"/>
                  <a:gd name="connsiteY113" fmla="*/ 357767 h 423519"/>
                  <a:gd name="connsiteX114" fmla="*/ 781149 w 846866"/>
                  <a:gd name="connsiteY114" fmla="*/ 336331 h 423519"/>
                  <a:gd name="connsiteX115" fmla="*/ 738277 w 846866"/>
                  <a:gd name="connsiteY115" fmla="*/ 314896 h 423519"/>
                  <a:gd name="connsiteX116" fmla="*/ 695406 w 846866"/>
                  <a:gd name="connsiteY116" fmla="*/ 336331 h 423519"/>
                  <a:gd name="connsiteX117" fmla="*/ 629654 w 846866"/>
                  <a:gd name="connsiteY117" fmla="*/ 369190 h 423519"/>
                  <a:gd name="connsiteX118" fmla="*/ 672525 w 846866"/>
                  <a:gd name="connsiteY118" fmla="*/ 390626 h 423519"/>
                  <a:gd name="connsiteX119" fmla="*/ 715397 w 846866"/>
                  <a:gd name="connsiteY119" fmla="*/ 369190 h 423519"/>
                  <a:gd name="connsiteX120" fmla="*/ 672525 w 846866"/>
                  <a:gd name="connsiteY120" fmla="*/ 347755 h 423519"/>
                  <a:gd name="connsiteX121" fmla="*/ 629654 w 846866"/>
                  <a:gd name="connsiteY121" fmla="*/ 369190 h 423519"/>
                  <a:gd name="connsiteX122" fmla="*/ 803996 w 846866"/>
                  <a:gd name="connsiteY122" fmla="*/ 282037 h 423519"/>
                  <a:gd name="connsiteX123" fmla="*/ 761124 w 846866"/>
                  <a:gd name="connsiteY123" fmla="*/ 303472 h 423519"/>
                  <a:gd name="connsiteX124" fmla="*/ 803996 w 846866"/>
                  <a:gd name="connsiteY124" fmla="*/ 324908 h 423519"/>
                  <a:gd name="connsiteX125" fmla="*/ 846867 w 846866"/>
                  <a:gd name="connsiteY125" fmla="*/ 303472 h 423519"/>
                  <a:gd name="connsiteX126" fmla="*/ 803996 w 846866"/>
                  <a:gd name="connsiteY126" fmla="*/ 282037 h 423519"/>
                  <a:gd name="connsiteX127" fmla="*/ 282931 w 846866"/>
                  <a:gd name="connsiteY127" fmla="*/ 21436 h 423519"/>
                  <a:gd name="connsiteX128" fmla="*/ 240060 w 846866"/>
                  <a:gd name="connsiteY128" fmla="*/ 0 h 423519"/>
                  <a:gd name="connsiteX129" fmla="*/ 197188 w 846866"/>
                  <a:gd name="connsiteY129" fmla="*/ 21436 h 423519"/>
                  <a:gd name="connsiteX130" fmla="*/ 240060 w 846866"/>
                  <a:gd name="connsiteY130" fmla="*/ 42872 h 423519"/>
                  <a:gd name="connsiteX131" fmla="*/ 282931 w 846866"/>
                  <a:gd name="connsiteY131" fmla="*/ 21436 h 423519"/>
                  <a:gd name="connsiteX132" fmla="*/ 381026 w 846866"/>
                  <a:gd name="connsiteY132" fmla="*/ 113372 h 423519"/>
                  <a:gd name="connsiteX133" fmla="*/ 423898 w 846866"/>
                  <a:gd name="connsiteY133" fmla="*/ 91936 h 423519"/>
                  <a:gd name="connsiteX134" fmla="*/ 381026 w 846866"/>
                  <a:gd name="connsiteY134" fmla="*/ 70501 h 423519"/>
                  <a:gd name="connsiteX135" fmla="*/ 338155 w 846866"/>
                  <a:gd name="connsiteY135" fmla="*/ 91936 h 423519"/>
                  <a:gd name="connsiteX136" fmla="*/ 381026 w 846866"/>
                  <a:gd name="connsiteY136" fmla="*/ 113372 h 423519"/>
                  <a:gd name="connsiteX137" fmla="*/ 451527 w 846866"/>
                  <a:gd name="connsiteY137" fmla="*/ 148640 h 423519"/>
                  <a:gd name="connsiteX138" fmla="*/ 494399 w 846866"/>
                  <a:gd name="connsiteY138" fmla="*/ 127204 h 423519"/>
                  <a:gd name="connsiteX139" fmla="*/ 451527 w 846866"/>
                  <a:gd name="connsiteY139" fmla="*/ 105768 h 423519"/>
                  <a:gd name="connsiteX140" fmla="*/ 408656 w 846866"/>
                  <a:gd name="connsiteY140" fmla="*/ 127204 h 423519"/>
                  <a:gd name="connsiteX141" fmla="*/ 451527 w 846866"/>
                  <a:gd name="connsiteY141" fmla="*/ 148640 h 423519"/>
                  <a:gd name="connsiteX142" fmla="*/ 310560 w 846866"/>
                  <a:gd name="connsiteY142" fmla="*/ 78139 h 423519"/>
                  <a:gd name="connsiteX143" fmla="*/ 353432 w 846866"/>
                  <a:gd name="connsiteY143" fmla="*/ 56703 h 423519"/>
                  <a:gd name="connsiteX144" fmla="*/ 310560 w 846866"/>
                  <a:gd name="connsiteY144" fmla="*/ 35267 h 423519"/>
                  <a:gd name="connsiteX145" fmla="*/ 267689 w 846866"/>
                  <a:gd name="connsiteY145" fmla="*/ 56703 h 423519"/>
                  <a:gd name="connsiteX146" fmla="*/ 310560 w 846866"/>
                  <a:gd name="connsiteY146" fmla="*/ 78139 h 423519"/>
                  <a:gd name="connsiteX147" fmla="*/ 151461 w 846866"/>
                  <a:gd name="connsiteY147" fmla="*/ 87188 h 423519"/>
                  <a:gd name="connsiteX148" fmla="*/ 108589 w 846866"/>
                  <a:gd name="connsiteY148" fmla="*/ 65752 h 423519"/>
                  <a:gd name="connsiteX149" fmla="*/ 65718 w 846866"/>
                  <a:gd name="connsiteY149" fmla="*/ 87188 h 423519"/>
                  <a:gd name="connsiteX150" fmla="*/ 108589 w 846866"/>
                  <a:gd name="connsiteY150" fmla="*/ 108624 h 423519"/>
                  <a:gd name="connsiteX151" fmla="*/ 151461 w 846866"/>
                  <a:gd name="connsiteY151" fmla="*/ 87188 h 423519"/>
                  <a:gd name="connsiteX152" fmla="*/ 217179 w 846866"/>
                  <a:gd name="connsiteY152" fmla="*/ 54295 h 423519"/>
                  <a:gd name="connsiteX153" fmla="*/ 174307 w 846866"/>
                  <a:gd name="connsiteY153" fmla="*/ 32859 h 423519"/>
                  <a:gd name="connsiteX154" fmla="*/ 131436 w 846866"/>
                  <a:gd name="connsiteY154" fmla="*/ 54295 h 423519"/>
                  <a:gd name="connsiteX155" fmla="*/ 174307 w 846866"/>
                  <a:gd name="connsiteY155" fmla="*/ 75731 h 423519"/>
                  <a:gd name="connsiteX156" fmla="*/ 217179 w 846866"/>
                  <a:gd name="connsiteY156" fmla="*/ 54295 h 423519"/>
                  <a:gd name="connsiteX157" fmla="*/ 342387 w 846866"/>
                  <a:gd name="connsiteY157" fmla="*/ 330895 h 423519"/>
                  <a:gd name="connsiteX158" fmla="*/ 185146 w 846866"/>
                  <a:gd name="connsiteY158" fmla="*/ 252274 h 423519"/>
                  <a:gd name="connsiteX159" fmla="*/ 152769 w 846866"/>
                  <a:gd name="connsiteY159" fmla="*/ 252274 h 423519"/>
                  <a:gd name="connsiteX160" fmla="*/ 58733 w 846866"/>
                  <a:gd name="connsiteY160" fmla="*/ 299309 h 423519"/>
                  <a:gd name="connsiteX161" fmla="*/ 58733 w 846866"/>
                  <a:gd name="connsiteY161" fmla="*/ 315481 h 423519"/>
                  <a:gd name="connsiteX162" fmla="*/ 215975 w 846866"/>
                  <a:gd name="connsiteY162" fmla="*/ 394101 h 423519"/>
                  <a:gd name="connsiteX163" fmla="*/ 248352 w 846866"/>
                  <a:gd name="connsiteY163" fmla="*/ 394101 h 423519"/>
                  <a:gd name="connsiteX164" fmla="*/ 342387 w 846866"/>
                  <a:gd name="connsiteY164" fmla="*/ 347066 h 423519"/>
                  <a:gd name="connsiteX165" fmla="*/ 342387 w 846866"/>
                  <a:gd name="connsiteY165" fmla="*/ 330895 h 42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846866" h="423519">
                    <a:moveTo>
                      <a:pt x="640148" y="265831"/>
                    </a:moveTo>
                    <a:lnTo>
                      <a:pt x="597276" y="244395"/>
                    </a:lnTo>
                    <a:lnTo>
                      <a:pt x="554405" y="265831"/>
                    </a:lnTo>
                    <a:lnTo>
                      <a:pt x="597276" y="287267"/>
                    </a:lnTo>
                    <a:lnTo>
                      <a:pt x="640148" y="265831"/>
                    </a:lnTo>
                    <a:close/>
                    <a:moveTo>
                      <a:pt x="70501" y="155315"/>
                    </a:moveTo>
                    <a:lnTo>
                      <a:pt x="324839" y="282518"/>
                    </a:lnTo>
                    <a:lnTo>
                      <a:pt x="367711" y="261083"/>
                    </a:lnTo>
                    <a:lnTo>
                      <a:pt x="113372" y="133879"/>
                    </a:lnTo>
                    <a:lnTo>
                      <a:pt x="70501" y="155315"/>
                    </a:lnTo>
                    <a:close/>
                    <a:moveTo>
                      <a:pt x="569647" y="230563"/>
                    </a:moveTo>
                    <a:lnTo>
                      <a:pt x="526776" y="209128"/>
                    </a:lnTo>
                    <a:lnTo>
                      <a:pt x="461058" y="241987"/>
                    </a:lnTo>
                    <a:lnTo>
                      <a:pt x="390557" y="206719"/>
                    </a:lnTo>
                    <a:lnTo>
                      <a:pt x="347686" y="228155"/>
                    </a:lnTo>
                    <a:lnTo>
                      <a:pt x="461023" y="284858"/>
                    </a:lnTo>
                    <a:lnTo>
                      <a:pt x="569647" y="230563"/>
                    </a:lnTo>
                    <a:close/>
                    <a:moveTo>
                      <a:pt x="574396" y="298690"/>
                    </a:moveTo>
                    <a:lnTo>
                      <a:pt x="531524" y="277254"/>
                    </a:lnTo>
                    <a:lnTo>
                      <a:pt x="488653" y="298690"/>
                    </a:lnTo>
                    <a:lnTo>
                      <a:pt x="531524" y="320126"/>
                    </a:lnTo>
                    <a:lnTo>
                      <a:pt x="574396" y="298690"/>
                    </a:lnTo>
                    <a:close/>
                    <a:moveTo>
                      <a:pt x="710614" y="301098"/>
                    </a:moveTo>
                    <a:lnTo>
                      <a:pt x="667742" y="279663"/>
                    </a:lnTo>
                    <a:lnTo>
                      <a:pt x="624871" y="301098"/>
                    </a:lnTo>
                    <a:lnTo>
                      <a:pt x="667742" y="322534"/>
                    </a:lnTo>
                    <a:lnTo>
                      <a:pt x="710614" y="301098"/>
                    </a:lnTo>
                    <a:close/>
                    <a:moveTo>
                      <a:pt x="662994" y="254408"/>
                    </a:moveTo>
                    <a:lnTo>
                      <a:pt x="705866" y="232972"/>
                    </a:lnTo>
                    <a:lnTo>
                      <a:pt x="662994" y="211536"/>
                    </a:lnTo>
                    <a:lnTo>
                      <a:pt x="620123" y="232972"/>
                    </a:lnTo>
                    <a:lnTo>
                      <a:pt x="662994" y="254408"/>
                    </a:lnTo>
                    <a:close/>
                    <a:moveTo>
                      <a:pt x="136218" y="122421"/>
                    </a:moveTo>
                    <a:lnTo>
                      <a:pt x="179090" y="143857"/>
                    </a:lnTo>
                    <a:lnTo>
                      <a:pt x="221962" y="122421"/>
                    </a:lnTo>
                    <a:lnTo>
                      <a:pt x="179090" y="100985"/>
                    </a:lnTo>
                    <a:lnTo>
                      <a:pt x="136218" y="122421"/>
                    </a:lnTo>
                    <a:close/>
                    <a:moveTo>
                      <a:pt x="644896" y="333957"/>
                    </a:moveTo>
                    <a:lnTo>
                      <a:pt x="602024" y="312522"/>
                    </a:lnTo>
                    <a:lnTo>
                      <a:pt x="559153" y="333957"/>
                    </a:lnTo>
                    <a:lnTo>
                      <a:pt x="602024" y="355393"/>
                    </a:lnTo>
                    <a:lnTo>
                      <a:pt x="644896" y="333957"/>
                    </a:lnTo>
                    <a:close/>
                    <a:moveTo>
                      <a:pt x="206719" y="157689"/>
                    </a:moveTo>
                    <a:lnTo>
                      <a:pt x="249590" y="179124"/>
                    </a:lnTo>
                    <a:lnTo>
                      <a:pt x="292462" y="157689"/>
                    </a:lnTo>
                    <a:lnTo>
                      <a:pt x="249590" y="136253"/>
                    </a:lnTo>
                    <a:lnTo>
                      <a:pt x="206719" y="157689"/>
                    </a:lnTo>
                    <a:close/>
                    <a:moveTo>
                      <a:pt x="201971" y="89562"/>
                    </a:moveTo>
                    <a:lnTo>
                      <a:pt x="244842" y="110998"/>
                    </a:lnTo>
                    <a:lnTo>
                      <a:pt x="287714" y="89562"/>
                    </a:lnTo>
                    <a:lnTo>
                      <a:pt x="244842" y="68127"/>
                    </a:lnTo>
                    <a:lnTo>
                      <a:pt x="201971" y="89562"/>
                    </a:lnTo>
                    <a:close/>
                    <a:moveTo>
                      <a:pt x="733495" y="289641"/>
                    </a:moveTo>
                    <a:lnTo>
                      <a:pt x="776366" y="268205"/>
                    </a:lnTo>
                    <a:lnTo>
                      <a:pt x="733495" y="246769"/>
                    </a:lnTo>
                    <a:lnTo>
                      <a:pt x="690623" y="268205"/>
                    </a:lnTo>
                    <a:lnTo>
                      <a:pt x="733495" y="289641"/>
                    </a:lnTo>
                    <a:close/>
                    <a:moveTo>
                      <a:pt x="499147" y="195330"/>
                    </a:moveTo>
                    <a:lnTo>
                      <a:pt x="456310" y="173895"/>
                    </a:lnTo>
                    <a:lnTo>
                      <a:pt x="413438" y="195330"/>
                    </a:lnTo>
                    <a:lnTo>
                      <a:pt x="456310" y="216766"/>
                    </a:lnTo>
                    <a:lnTo>
                      <a:pt x="499147" y="195330"/>
                    </a:lnTo>
                    <a:close/>
                    <a:moveTo>
                      <a:pt x="342938" y="160063"/>
                    </a:moveTo>
                    <a:lnTo>
                      <a:pt x="385809" y="181499"/>
                    </a:lnTo>
                    <a:lnTo>
                      <a:pt x="428680" y="160063"/>
                    </a:lnTo>
                    <a:lnTo>
                      <a:pt x="385809" y="138627"/>
                    </a:lnTo>
                    <a:lnTo>
                      <a:pt x="342938" y="160063"/>
                    </a:lnTo>
                    <a:close/>
                    <a:moveTo>
                      <a:pt x="362928" y="192956"/>
                    </a:moveTo>
                    <a:lnTo>
                      <a:pt x="320057" y="171520"/>
                    </a:lnTo>
                    <a:lnTo>
                      <a:pt x="277185" y="192956"/>
                    </a:lnTo>
                    <a:lnTo>
                      <a:pt x="320057" y="214392"/>
                    </a:lnTo>
                    <a:lnTo>
                      <a:pt x="362928" y="192956"/>
                    </a:lnTo>
                    <a:close/>
                    <a:moveTo>
                      <a:pt x="272437" y="124830"/>
                    </a:moveTo>
                    <a:lnTo>
                      <a:pt x="315309" y="146265"/>
                    </a:lnTo>
                    <a:lnTo>
                      <a:pt x="358180" y="124830"/>
                    </a:lnTo>
                    <a:lnTo>
                      <a:pt x="315309" y="103394"/>
                    </a:lnTo>
                    <a:lnTo>
                      <a:pt x="272437" y="124830"/>
                    </a:lnTo>
                    <a:close/>
                    <a:moveTo>
                      <a:pt x="592528" y="219140"/>
                    </a:moveTo>
                    <a:lnTo>
                      <a:pt x="635400" y="197704"/>
                    </a:lnTo>
                    <a:lnTo>
                      <a:pt x="592528" y="176269"/>
                    </a:lnTo>
                    <a:lnTo>
                      <a:pt x="549657" y="197704"/>
                    </a:lnTo>
                    <a:lnTo>
                      <a:pt x="592528" y="219140"/>
                    </a:lnTo>
                    <a:close/>
                    <a:moveTo>
                      <a:pt x="563936" y="402084"/>
                    </a:moveTo>
                    <a:lnTo>
                      <a:pt x="606807" y="423519"/>
                    </a:lnTo>
                    <a:lnTo>
                      <a:pt x="649679" y="402084"/>
                    </a:lnTo>
                    <a:lnTo>
                      <a:pt x="606807" y="380648"/>
                    </a:lnTo>
                    <a:lnTo>
                      <a:pt x="563936" y="402084"/>
                    </a:lnTo>
                    <a:close/>
                    <a:moveTo>
                      <a:pt x="465806" y="310147"/>
                    </a:moveTo>
                    <a:lnTo>
                      <a:pt x="422934" y="331583"/>
                    </a:lnTo>
                    <a:lnTo>
                      <a:pt x="465806" y="353019"/>
                    </a:lnTo>
                    <a:lnTo>
                      <a:pt x="508677" y="331583"/>
                    </a:lnTo>
                    <a:lnTo>
                      <a:pt x="465806" y="310147"/>
                    </a:lnTo>
                    <a:close/>
                    <a:moveTo>
                      <a:pt x="536307" y="345381"/>
                    </a:moveTo>
                    <a:lnTo>
                      <a:pt x="493435" y="366816"/>
                    </a:lnTo>
                    <a:lnTo>
                      <a:pt x="536307" y="388252"/>
                    </a:lnTo>
                    <a:lnTo>
                      <a:pt x="579178" y="366816"/>
                    </a:lnTo>
                    <a:lnTo>
                      <a:pt x="536307" y="345381"/>
                    </a:lnTo>
                    <a:close/>
                    <a:moveTo>
                      <a:pt x="395340" y="274880"/>
                    </a:moveTo>
                    <a:lnTo>
                      <a:pt x="352468" y="296316"/>
                    </a:lnTo>
                    <a:lnTo>
                      <a:pt x="395340" y="317751"/>
                    </a:lnTo>
                    <a:lnTo>
                      <a:pt x="438211" y="296316"/>
                    </a:lnTo>
                    <a:lnTo>
                      <a:pt x="395340" y="274880"/>
                    </a:lnTo>
                    <a:close/>
                    <a:moveTo>
                      <a:pt x="522027" y="183873"/>
                    </a:moveTo>
                    <a:lnTo>
                      <a:pt x="564899" y="162437"/>
                    </a:lnTo>
                    <a:lnTo>
                      <a:pt x="522027" y="141001"/>
                    </a:lnTo>
                    <a:lnTo>
                      <a:pt x="479156" y="162437"/>
                    </a:lnTo>
                    <a:lnTo>
                      <a:pt x="522027" y="183873"/>
                    </a:lnTo>
                    <a:close/>
                    <a:moveTo>
                      <a:pt x="42872" y="98611"/>
                    </a:moveTo>
                    <a:lnTo>
                      <a:pt x="0" y="120047"/>
                    </a:lnTo>
                    <a:lnTo>
                      <a:pt x="42872" y="141483"/>
                    </a:lnTo>
                    <a:lnTo>
                      <a:pt x="85743" y="120047"/>
                    </a:lnTo>
                    <a:lnTo>
                      <a:pt x="42872" y="98611"/>
                    </a:lnTo>
                    <a:close/>
                    <a:moveTo>
                      <a:pt x="695406" y="336331"/>
                    </a:moveTo>
                    <a:lnTo>
                      <a:pt x="738277" y="357767"/>
                    </a:lnTo>
                    <a:lnTo>
                      <a:pt x="781149" y="336331"/>
                    </a:lnTo>
                    <a:lnTo>
                      <a:pt x="738277" y="314896"/>
                    </a:lnTo>
                    <a:lnTo>
                      <a:pt x="695406" y="336331"/>
                    </a:lnTo>
                    <a:close/>
                    <a:moveTo>
                      <a:pt x="629654" y="369190"/>
                    </a:moveTo>
                    <a:lnTo>
                      <a:pt x="672525" y="390626"/>
                    </a:lnTo>
                    <a:lnTo>
                      <a:pt x="715397" y="369190"/>
                    </a:lnTo>
                    <a:lnTo>
                      <a:pt x="672525" y="347755"/>
                    </a:lnTo>
                    <a:lnTo>
                      <a:pt x="629654" y="369190"/>
                    </a:lnTo>
                    <a:close/>
                    <a:moveTo>
                      <a:pt x="803996" y="282037"/>
                    </a:moveTo>
                    <a:lnTo>
                      <a:pt x="761124" y="303472"/>
                    </a:lnTo>
                    <a:lnTo>
                      <a:pt x="803996" y="324908"/>
                    </a:lnTo>
                    <a:lnTo>
                      <a:pt x="846867" y="303472"/>
                    </a:lnTo>
                    <a:lnTo>
                      <a:pt x="803996" y="282037"/>
                    </a:lnTo>
                    <a:close/>
                    <a:moveTo>
                      <a:pt x="282931" y="21436"/>
                    </a:moveTo>
                    <a:lnTo>
                      <a:pt x="240060" y="0"/>
                    </a:lnTo>
                    <a:lnTo>
                      <a:pt x="197188" y="21436"/>
                    </a:lnTo>
                    <a:lnTo>
                      <a:pt x="240060" y="42872"/>
                    </a:lnTo>
                    <a:lnTo>
                      <a:pt x="282931" y="21436"/>
                    </a:lnTo>
                    <a:close/>
                    <a:moveTo>
                      <a:pt x="381026" y="113372"/>
                    </a:moveTo>
                    <a:lnTo>
                      <a:pt x="423898" y="91936"/>
                    </a:lnTo>
                    <a:lnTo>
                      <a:pt x="381026" y="70501"/>
                    </a:lnTo>
                    <a:lnTo>
                      <a:pt x="338155" y="91936"/>
                    </a:lnTo>
                    <a:lnTo>
                      <a:pt x="381026" y="113372"/>
                    </a:lnTo>
                    <a:close/>
                    <a:moveTo>
                      <a:pt x="451527" y="148640"/>
                    </a:moveTo>
                    <a:lnTo>
                      <a:pt x="494399" y="127204"/>
                    </a:lnTo>
                    <a:lnTo>
                      <a:pt x="451527" y="105768"/>
                    </a:lnTo>
                    <a:lnTo>
                      <a:pt x="408656" y="127204"/>
                    </a:lnTo>
                    <a:lnTo>
                      <a:pt x="451527" y="148640"/>
                    </a:lnTo>
                    <a:close/>
                    <a:moveTo>
                      <a:pt x="310560" y="78139"/>
                    </a:moveTo>
                    <a:lnTo>
                      <a:pt x="353432" y="56703"/>
                    </a:lnTo>
                    <a:lnTo>
                      <a:pt x="310560" y="35267"/>
                    </a:lnTo>
                    <a:lnTo>
                      <a:pt x="267689" y="56703"/>
                    </a:lnTo>
                    <a:lnTo>
                      <a:pt x="310560" y="78139"/>
                    </a:lnTo>
                    <a:close/>
                    <a:moveTo>
                      <a:pt x="151461" y="87188"/>
                    </a:moveTo>
                    <a:lnTo>
                      <a:pt x="108589" y="65752"/>
                    </a:lnTo>
                    <a:lnTo>
                      <a:pt x="65718" y="87188"/>
                    </a:lnTo>
                    <a:lnTo>
                      <a:pt x="108589" y="108624"/>
                    </a:lnTo>
                    <a:lnTo>
                      <a:pt x="151461" y="87188"/>
                    </a:lnTo>
                    <a:close/>
                    <a:moveTo>
                      <a:pt x="217179" y="54295"/>
                    </a:moveTo>
                    <a:lnTo>
                      <a:pt x="174307" y="32859"/>
                    </a:lnTo>
                    <a:lnTo>
                      <a:pt x="131436" y="54295"/>
                    </a:lnTo>
                    <a:lnTo>
                      <a:pt x="174307" y="75731"/>
                    </a:lnTo>
                    <a:lnTo>
                      <a:pt x="217179" y="54295"/>
                    </a:lnTo>
                    <a:close/>
                    <a:moveTo>
                      <a:pt x="342387" y="330895"/>
                    </a:moveTo>
                    <a:lnTo>
                      <a:pt x="185146" y="252274"/>
                    </a:lnTo>
                    <a:cubicBezTo>
                      <a:pt x="176200" y="247801"/>
                      <a:pt x="161714" y="247801"/>
                      <a:pt x="152769" y="252274"/>
                    </a:cubicBezTo>
                    <a:lnTo>
                      <a:pt x="58733" y="299309"/>
                    </a:lnTo>
                    <a:cubicBezTo>
                      <a:pt x="49787" y="303782"/>
                      <a:pt x="49787" y="311008"/>
                      <a:pt x="58733" y="315481"/>
                    </a:cubicBezTo>
                    <a:lnTo>
                      <a:pt x="215975" y="394101"/>
                    </a:lnTo>
                    <a:cubicBezTo>
                      <a:pt x="224921" y="398574"/>
                      <a:pt x="239406" y="398574"/>
                      <a:pt x="248352" y="394101"/>
                    </a:cubicBezTo>
                    <a:lnTo>
                      <a:pt x="342387" y="347066"/>
                    </a:lnTo>
                    <a:cubicBezTo>
                      <a:pt x="351333" y="342628"/>
                      <a:pt x="351333" y="335368"/>
                      <a:pt x="342387" y="330895"/>
                    </a:cubicBezTo>
                    <a:close/>
                  </a:path>
                </a:pathLst>
              </a:custGeom>
              <a:solidFill>
                <a:srgbClr val="E3EEF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DC9BABF5-9DFB-4EF7-A025-8260774F8D5A}"/>
                  </a:ext>
                </a:extLst>
              </p:cNvPr>
              <p:cNvSpPr/>
              <p:nvPr/>
            </p:nvSpPr>
            <p:spPr>
              <a:xfrm>
                <a:off x="2642812" y="1445235"/>
                <a:ext cx="1181598" cy="367151"/>
              </a:xfrm>
              <a:custGeom>
                <a:avLst/>
                <a:gdLst>
                  <a:gd name="connsiteX0" fmla="*/ 1172231 w 1181598"/>
                  <a:gd name="connsiteY0" fmla="*/ 344580 h 367151"/>
                  <a:gd name="connsiteX1" fmla="*/ 492549 w 1181598"/>
                  <a:gd name="connsiteY1" fmla="*/ 4671 h 367151"/>
                  <a:gd name="connsiteX2" fmla="*/ 447372 w 1181598"/>
                  <a:gd name="connsiteY2" fmla="*/ 4671 h 367151"/>
                  <a:gd name="connsiteX3" fmla="*/ 9367 w 1181598"/>
                  <a:gd name="connsiteY3" fmla="*/ 223742 h 367151"/>
                  <a:gd name="connsiteX4" fmla="*/ 9367 w 1181598"/>
                  <a:gd name="connsiteY4" fmla="*/ 246348 h 367151"/>
                  <a:gd name="connsiteX5" fmla="*/ 250941 w 1181598"/>
                  <a:gd name="connsiteY5" fmla="*/ 367152 h 367151"/>
                  <a:gd name="connsiteX6" fmla="*/ 1172334 w 1181598"/>
                  <a:gd name="connsiteY6" fmla="*/ 367152 h 367151"/>
                  <a:gd name="connsiteX7" fmla="*/ 1172231 w 1181598"/>
                  <a:gd name="connsiteY7" fmla="*/ 344580 h 36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1598" h="367151">
                    <a:moveTo>
                      <a:pt x="1172231" y="344580"/>
                    </a:moveTo>
                    <a:lnTo>
                      <a:pt x="492549" y="4671"/>
                    </a:lnTo>
                    <a:cubicBezTo>
                      <a:pt x="480059" y="-1557"/>
                      <a:pt x="459862" y="-1557"/>
                      <a:pt x="447372" y="4671"/>
                    </a:cubicBezTo>
                    <a:lnTo>
                      <a:pt x="9367" y="223742"/>
                    </a:lnTo>
                    <a:cubicBezTo>
                      <a:pt x="-3122" y="229970"/>
                      <a:pt x="-3122" y="240086"/>
                      <a:pt x="9367" y="246348"/>
                    </a:cubicBezTo>
                    <a:lnTo>
                      <a:pt x="250941" y="367152"/>
                    </a:lnTo>
                    <a:lnTo>
                      <a:pt x="1172334" y="367152"/>
                    </a:lnTo>
                    <a:cubicBezTo>
                      <a:pt x="1184721" y="360924"/>
                      <a:pt x="1184686" y="350808"/>
                      <a:pt x="1172231" y="3445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24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3057187" y="570624"/>
              <a:ext cx="592803" cy="899223"/>
              <a:chOff x="3057187" y="570624"/>
              <a:chExt cx="592803" cy="899223"/>
            </a:xfrm>
            <a:solidFill>
              <a:srgbClr val="000000"/>
            </a:solidFill>
          </p:grpSpPr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2FF5A5FD-DCB4-4831-B8F5-8D85DD83DB30}"/>
                  </a:ext>
                </a:extLst>
              </p:cNvPr>
              <p:cNvSpPr/>
              <p:nvPr/>
            </p:nvSpPr>
            <p:spPr>
              <a:xfrm>
                <a:off x="3057222" y="570624"/>
                <a:ext cx="410135" cy="313774"/>
              </a:xfrm>
              <a:custGeom>
                <a:avLst/>
                <a:gdLst>
                  <a:gd name="connsiteX0" fmla="*/ 11733 w 410135"/>
                  <a:gd name="connsiteY0" fmla="*/ 1380 h 313774"/>
                  <a:gd name="connsiteX1" fmla="*/ 377379 w 410135"/>
                  <a:gd name="connsiteY1" fmla="*/ 184255 h 313774"/>
                  <a:gd name="connsiteX2" fmla="*/ 389112 w 410135"/>
                  <a:gd name="connsiteY2" fmla="*/ 201871 h 313774"/>
                  <a:gd name="connsiteX3" fmla="*/ 389112 w 410135"/>
                  <a:gd name="connsiteY3" fmla="*/ 233182 h 313774"/>
                  <a:gd name="connsiteX4" fmla="*/ 410135 w 410135"/>
                  <a:gd name="connsiteY4" fmla="*/ 264699 h 313774"/>
                  <a:gd name="connsiteX5" fmla="*/ 389112 w 410135"/>
                  <a:gd name="connsiteY5" fmla="*/ 275227 h 313774"/>
                  <a:gd name="connsiteX6" fmla="*/ 389112 w 410135"/>
                  <a:gd name="connsiteY6" fmla="*/ 306538 h 313774"/>
                  <a:gd name="connsiteX7" fmla="*/ 377379 w 410135"/>
                  <a:gd name="connsiteY7" fmla="*/ 312387 h 313774"/>
                  <a:gd name="connsiteX8" fmla="*/ 11733 w 410135"/>
                  <a:gd name="connsiteY8" fmla="*/ 129478 h 313774"/>
                  <a:gd name="connsiteX9" fmla="*/ 0 w 410135"/>
                  <a:gd name="connsiteY9" fmla="*/ 111862 h 313774"/>
                  <a:gd name="connsiteX10" fmla="*/ 0 w 410135"/>
                  <a:gd name="connsiteY10" fmla="*/ 7263 h 313774"/>
                  <a:gd name="connsiteX11" fmla="*/ 11733 w 410135"/>
                  <a:gd name="connsiteY11" fmla="*/ 1380 h 3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135" h="313774">
                    <a:moveTo>
                      <a:pt x="11733" y="1380"/>
                    </a:moveTo>
                    <a:lnTo>
                      <a:pt x="377379" y="184255"/>
                    </a:lnTo>
                    <a:cubicBezTo>
                      <a:pt x="383848" y="187489"/>
                      <a:pt x="389112" y="195403"/>
                      <a:pt x="389112" y="201871"/>
                    </a:cubicBezTo>
                    <a:lnTo>
                      <a:pt x="389112" y="233182"/>
                    </a:lnTo>
                    <a:lnTo>
                      <a:pt x="410135" y="264699"/>
                    </a:lnTo>
                    <a:lnTo>
                      <a:pt x="389112" y="275227"/>
                    </a:lnTo>
                    <a:lnTo>
                      <a:pt x="389112" y="306538"/>
                    </a:lnTo>
                    <a:cubicBezTo>
                      <a:pt x="389112" y="313007"/>
                      <a:pt x="383848" y="315622"/>
                      <a:pt x="377379" y="312387"/>
                    </a:cubicBezTo>
                    <a:lnTo>
                      <a:pt x="11733" y="129478"/>
                    </a:lnTo>
                    <a:cubicBezTo>
                      <a:pt x="5264" y="126244"/>
                      <a:pt x="0" y="118330"/>
                      <a:pt x="0" y="111862"/>
                    </a:cubicBezTo>
                    <a:lnTo>
                      <a:pt x="0" y="7263"/>
                    </a:lnTo>
                    <a:cubicBezTo>
                      <a:pt x="0" y="795"/>
                      <a:pt x="5264" y="-1855"/>
                      <a:pt x="11733" y="1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D6DDD700-BCD3-4788-AF9C-93D45BF6D5E8}"/>
                  </a:ext>
                </a:extLst>
              </p:cNvPr>
              <p:cNvSpPr/>
              <p:nvPr/>
            </p:nvSpPr>
            <p:spPr>
              <a:xfrm>
                <a:off x="3057187" y="840621"/>
                <a:ext cx="151598" cy="169510"/>
              </a:xfrm>
              <a:custGeom>
                <a:avLst/>
                <a:gdLst>
                  <a:gd name="connsiteX0" fmla="*/ 151599 w 151598"/>
                  <a:gd name="connsiteY0" fmla="*/ 122663 h 169510"/>
                  <a:gd name="connsiteX1" fmla="*/ 75799 w 151598"/>
                  <a:gd name="connsiteY1" fmla="*/ 160545 h 169510"/>
                  <a:gd name="connsiteX2" fmla="*/ 0 w 151598"/>
                  <a:gd name="connsiteY2" fmla="*/ 46863 h 169510"/>
                  <a:gd name="connsiteX3" fmla="*/ 75799 w 151598"/>
                  <a:gd name="connsiteY3" fmla="*/ 8981 h 169510"/>
                  <a:gd name="connsiteX4" fmla="*/ 151599 w 151598"/>
                  <a:gd name="connsiteY4" fmla="*/ 122663 h 1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98" h="169510">
                    <a:moveTo>
                      <a:pt x="151599" y="122663"/>
                    </a:moveTo>
                    <a:cubicBezTo>
                      <a:pt x="151599" y="164536"/>
                      <a:pt x="117673" y="181465"/>
                      <a:pt x="75799" y="160545"/>
                    </a:cubicBezTo>
                    <a:cubicBezTo>
                      <a:pt x="33926" y="139625"/>
                      <a:pt x="0" y="88703"/>
                      <a:pt x="0" y="46863"/>
                    </a:cubicBezTo>
                    <a:cubicBezTo>
                      <a:pt x="0" y="4990"/>
                      <a:pt x="33926" y="-11973"/>
                      <a:pt x="75799" y="8981"/>
                    </a:cubicBezTo>
                    <a:cubicBezTo>
                      <a:pt x="117673" y="29901"/>
                      <a:pt x="151599" y="80789"/>
                      <a:pt x="151599" y="122663"/>
                    </a:cubicBezTo>
                    <a:close/>
                  </a:path>
                </a:pathLst>
              </a:custGeom>
              <a:solidFill>
                <a:srgbClr val="00DA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EA392D3E-8220-404B-B3F6-8851BDB90A9B}"/>
                  </a:ext>
                </a:extLst>
              </p:cNvPr>
              <p:cNvSpPr/>
              <p:nvPr/>
            </p:nvSpPr>
            <p:spPr>
              <a:xfrm>
                <a:off x="3101366" y="884782"/>
                <a:ext cx="63240" cy="86774"/>
              </a:xfrm>
              <a:custGeom>
                <a:avLst/>
                <a:gdLst>
                  <a:gd name="connsiteX0" fmla="*/ 46622 w 63240"/>
                  <a:gd name="connsiteY0" fmla="*/ 47329 h 86774"/>
                  <a:gd name="connsiteX1" fmla="*/ 53297 w 63240"/>
                  <a:gd name="connsiteY1" fmla="*/ 35080 h 86774"/>
                  <a:gd name="connsiteX2" fmla="*/ 31620 w 63240"/>
                  <a:gd name="connsiteY2" fmla="*/ 2565 h 86774"/>
                  <a:gd name="connsiteX3" fmla="*/ 9944 w 63240"/>
                  <a:gd name="connsiteY3" fmla="*/ 13403 h 86774"/>
                  <a:gd name="connsiteX4" fmla="*/ 16619 w 63240"/>
                  <a:gd name="connsiteY4" fmla="*/ 32327 h 86774"/>
                  <a:gd name="connsiteX5" fmla="*/ 0 w 63240"/>
                  <a:gd name="connsiteY5" fmla="*/ 45608 h 86774"/>
                  <a:gd name="connsiteX6" fmla="*/ 31620 w 63240"/>
                  <a:gd name="connsiteY6" fmla="*/ 78639 h 86774"/>
                  <a:gd name="connsiteX7" fmla="*/ 63241 w 63240"/>
                  <a:gd name="connsiteY7" fmla="*/ 77229 h 86774"/>
                  <a:gd name="connsiteX8" fmla="*/ 46622 w 63240"/>
                  <a:gd name="connsiteY8" fmla="*/ 47329 h 86774"/>
                  <a:gd name="connsiteX9" fmla="*/ 31620 w 63240"/>
                  <a:gd name="connsiteY9" fmla="*/ 12543 h 86774"/>
                  <a:gd name="connsiteX10" fmla="*/ 43319 w 63240"/>
                  <a:gd name="connsiteY10" fmla="*/ 30091 h 86774"/>
                  <a:gd name="connsiteX11" fmla="*/ 31620 w 63240"/>
                  <a:gd name="connsiteY11" fmla="*/ 35940 h 86774"/>
                  <a:gd name="connsiteX12" fmla="*/ 19922 w 63240"/>
                  <a:gd name="connsiteY12" fmla="*/ 18392 h 86774"/>
                  <a:gd name="connsiteX13" fmla="*/ 31620 w 63240"/>
                  <a:gd name="connsiteY13" fmla="*/ 12543 h 86774"/>
                  <a:gd name="connsiteX14" fmla="*/ 31620 w 63240"/>
                  <a:gd name="connsiteY14" fmla="*/ 68661 h 86774"/>
                  <a:gd name="connsiteX15" fmla="*/ 9944 w 63240"/>
                  <a:gd name="connsiteY15" fmla="*/ 50563 h 86774"/>
                  <a:gd name="connsiteX16" fmla="*/ 31620 w 63240"/>
                  <a:gd name="connsiteY16" fmla="*/ 46847 h 86774"/>
                  <a:gd name="connsiteX17" fmla="*/ 53297 w 63240"/>
                  <a:gd name="connsiteY17" fmla="*/ 72240 h 86774"/>
                  <a:gd name="connsiteX18" fmla="*/ 31620 w 63240"/>
                  <a:gd name="connsiteY18" fmla="*/ 68661 h 8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240" h="86774">
                    <a:moveTo>
                      <a:pt x="46622" y="47329"/>
                    </a:moveTo>
                    <a:cubicBezTo>
                      <a:pt x="50716" y="45436"/>
                      <a:pt x="53297" y="41204"/>
                      <a:pt x="53297" y="35080"/>
                    </a:cubicBezTo>
                    <a:cubicBezTo>
                      <a:pt x="53297" y="23140"/>
                      <a:pt x="43594" y="8552"/>
                      <a:pt x="31620" y="2565"/>
                    </a:cubicBezTo>
                    <a:cubicBezTo>
                      <a:pt x="19681" y="-3422"/>
                      <a:pt x="9944" y="1429"/>
                      <a:pt x="9944" y="13403"/>
                    </a:cubicBezTo>
                    <a:cubicBezTo>
                      <a:pt x="9944" y="19528"/>
                      <a:pt x="12490" y="26340"/>
                      <a:pt x="16619" y="32327"/>
                    </a:cubicBezTo>
                    <a:cubicBezTo>
                      <a:pt x="6744" y="31536"/>
                      <a:pt x="0" y="36284"/>
                      <a:pt x="0" y="45608"/>
                    </a:cubicBezTo>
                    <a:cubicBezTo>
                      <a:pt x="0" y="62812"/>
                      <a:pt x="20575" y="73134"/>
                      <a:pt x="31620" y="78639"/>
                    </a:cubicBezTo>
                    <a:cubicBezTo>
                      <a:pt x="42665" y="84179"/>
                      <a:pt x="63241" y="94467"/>
                      <a:pt x="63241" y="77229"/>
                    </a:cubicBezTo>
                    <a:cubicBezTo>
                      <a:pt x="63275" y="67939"/>
                      <a:pt x="56531" y="56447"/>
                      <a:pt x="46622" y="47329"/>
                    </a:cubicBezTo>
                    <a:close/>
                    <a:moveTo>
                      <a:pt x="31620" y="12543"/>
                    </a:moveTo>
                    <a:cubicBezTo>
                      <a:pt x="38089" y="15777"/>
                      <a:pt x="43319" y="23656"/>
                      <a:pt x="43319" y="30091"/>
                    </a:cubicBezTo>
                    <a:cubicBezTo>
                      <a:pt x="43319" y="36559"/>
                      <a:pt x="38054" y="39174"/>
                      <a:pt x="31620" y="35940"/>
                    </a:cubicBezTo>
                    <a:cubicBezTo>
                      <a:pt x="25186" y="32706"/>
                      <a:pt x="19922" y="24826"/>
                      <a:pt x="19922" y="18392"/>
                    </a:cubicBezTo>
                    <a:cubicBezTo>
                      <a:pt x="19922" y="11923"/>
                      <a:pt x="25186" y="9309"/>
                      <a:pt x="31620" y="12543"/>
                    </a:cubicBezTo>
                    <a:close/>
                    <a:moveTo>
                      <a:pt x="31620" y="68661"/>
                    </a:moveTo>
                    <a:cubicBezTo>
                      <a:pt x="13591" y="59646"/>
                      <a:pt x="9944" y="55036"/>
                      <a:pt x="9944" y="50563"/>
                    </a:cubicBezTo>
                    <a:cubicBezTo>
                      <a:pt x="9944" y="42684"/>
                      <a:pt x="19853" y="40963"/>
                      <a:pt x="31620" y="46847"/>
                    </a:cubicBezTo>
                    <a:cubicBezTo>
                      <a:pt x="43353" y="52731"/>
                      <a:pt x="53297" y="64360"/>
                      <a:pt x="53297" y="72240"/>
                    </a:cubicBezTo>
                    <a:cubicBezTo>
                      <a:pt x="53297" y="76712"/>
                      <a:pt x="49684" y="77676"/>
                      <a:pt x="31620" y="68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9330924E-3251-4C11-B571-D8F3F6BC9F2E}"/>
                  </a:ext>
                </a:extLst>
              </p:cNvPr>
              <p:cNvSpPr/>
              <p:nvPr/>
            </p:nvSpPr>
            <p:spPr>
              <a:xfrm>
                <a:off x="3489171" y="785782"/>
                <a:ext cx="151598" cy="169519"/>
              </a:xfrm>
              <a:custGeom>
                <a:avLst/>
                <a:gdLst>
                  <a:gd name="connsiteX0" fmla="*/ 151599 w 151598"/>
                  <a:gd name="connsiteY0" fmla="*/ 122656 h 169519"/>
                  <a:gd name="connsiteX1" fmla="*/ 75799 w 151598"/>
                  <a:gd name="connsiteY1" fmla="*/ 160539 h 169519"/>
                  <a:gd name="connsiteX2" fmla="*/ 0 w 151598"/>
                  <a:gd name="connsiteY2" fmla="*/ 46857 h 169519"/>
                  <a:gd name="connsiteX3" fmla="*/ 75799 w 151598"/>
                  <a:gd name="connsiteY3" fmla="*/ 8975 h 169519"/>
                  <a:gd name="connsiteX4" fmla="*/ 151599 w 151598"/>
                  <a:gd name="connsiteY4" fmla="*/ 122656 h 16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98" h="169519">
                    <a:moveTo>
                      <a:pt x="151599" y="122656"/>
                    </a:moveTo>
                    <a:cubicBezTo>
                      <a:pt x="151599" y="164530"/>
                      <a:pt x="117673" y="181493"/>
                      <a:pt x="75799" y="160539"/>
                    </a:cubicBezTo>
                    <a:cubicBezTo>
                      <a:pt x="33926" y="139619"/>
                      <a:pt x="0" y="88696"/>
                      <a:pt x="0" y="46857"/>
                    </a:cubicBezTo>
                    <a:cubicBezTo>
                      <a:pt x="0" y="5018"/>
                      <a:pt x="33926" y="-11979"/>
                      <a:pt x="75799" y="8975"/>
                    </a:cubicBezTo>
                    <a:cubicBezTo>
                      <a:pt x="117673" y="29894"/>
                      <a:pt x="151599" y="80783"/>
                      <a:pt x="151599" y="122656"/>
                    </a:cubicBezTo>
                    <a:close/>
                  </a:path>
                </a:pathLst>
              </a:custGeom>
              <a:solidFill>
                <a:srgbClr val="F4A65B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DFFB54C8-2F3E-4108-8FF3-B9734C3BE8B6}"/>
                  </a:ext>
                </a:extLst>
              </p:cNvPr>
              <p:cNvSpPr/>
              <p:nvPr/>
            </p:nvSpPr>
            <p:spPr>
              <a:xfrm>
                <a:off x="3533350" y="829937"/>
                <a:ext cx="63240" cy="86774"/>
              </a:xfrm>
              <a:custGeom>
                <a:avLst/>
                <a:gdLst>
                  <a:gd name="connsiteX0" fmla="*/ 46622 w 63240"/>
                  <a:gd name="connsiteY0" fmla="*/ 47329 h 86774"/>
                  <a:gd name="connsiteX1" fmla="*/ 53297 w 63240"/>
                  <a:gd name="connsiteY1" fmla="*/ 35080 h 86774"/>
                  <a:gd name="connsiteX2" fmla="*/ 31620 w 63240"/>
                  <a:gd name="connsiteY2" fmla="*/ 2565 h 86774"/>
                  <a:gd name="connsiteX3" fmla="*/ 9944 w 63240"/>
                  <a:gd name="connsiteY3" fmla="*/ 13403 h 86774"/>
                  <a:gd name="connsiteX4" fmla="*/ 16619 w 63240"/>
                  <a:gd name="connsiteY4" fmla="*/ 32327 h 86774"/>
                  <a:gd name="connsiteX5" fmla="*/ 0 w 63240"/>
                  <a:gd name="connsiteY5" fmla="*/ 45608 h 86774"/>
                  <a:gd name="connsiteX6" fmla="*/ 31620 w 63240"/>
                  <a:gd name="connsiteY6" fmla="*/ 78639 h 86774"/>
                  <a:gd name="connsiteX7" fmla="*/ 63241 w 63240"/>
                  <a:gd name="connsiteY7" fmla="*/ 77229 h 86774"/>
                  <a:gd name="connsiteX8" fmla="*/ 46622 w 63240"/>
                  <a:gd name="connsiteY8" fmla="*/ 47329 h 86774"/>
                  <a:gd name="connsiteX9" fmla="*/ 31620 w 63240"/>
                  <a:gd name="connsiteY9" fmla="*/ 12508 h 86774"/>
                  <a:gd name="connsiteX10" fmla="*/ 43319 w 63240"/>
                  <a:gd name="connsiteY10" fmla="*/ 30056 h 86774"/>
                  <a:gd name="connsiteX11" fmla="*/ 31620 w 63240"/>
                  <a:gd name="connsiteY11" fmla="*/ 35905 h 86774"/>
                  <a:gd name="connsiteX12" fmla="*/ 19922 w 63240"/>
                  <a:gd name="connsiteY12" fmla="*/ 18358 h 86774"/>
                  <a:gd name="connsiteX13" fmla="*/ 31620 w 63240"/>
                  <a:gd name="connsiteY13" fmla="*/ 12508 h 86774"/>
                  <a:gd name="connsiteX14" fmla="*/ 31620 w 63240"/>
                  <a:gd name="connsiteY14" fmla="*/ 68661 h 86774"/>
                  <a:gd name="connsiteX15" fmla="*/ 9944 w 63240"/>
                  <a:gd name="connsiteY15" fmla="*/ 50563 h 86774"/>
                  <a:gd name="connsiteX16" fmla="*/ 31620 w 63240"/>
                  <a:gd name="connsiteY16" fmla="*/ 46847 h 86774"/>
                  <a:gd name="connsiteX17" fmla="*/ 53297 w 63240"/>
                  <a:gd name="connsiteY17" fmla="*/ 72239 h 86774"/>
                  <a:gd name="connsiteX18" fmla="*/ 31620 w 63240"/>
                  <a:gd name="connsiteY18" fmla="*/ 68661 h 8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240" h="86774">
                    <a:moveTo>
                      <a:pt x="46622" y="47329"/>
                    </a:moveTo>
                    <a:cubicBezTo>
                      <a:pt x="50716" y="45436"/>
                      <a:pt x="53297" y="41170"/>
                      <a:pt x="53297" y="35080"/>
                    </a:cubicBezTo>
                    <a:cubicBezTo>
                      <a:pt x="53297" y="23140"/>
                      <a:pt x="43594" y="8552"/>
                      <a:pt x="31620" y="2565"/>
                    </a:cubicBezTo>
                    <a:cubicBezTo>
                      <a:pt x="19681" y="-3422"/>
                      <a:pt x="9944" y="1429"/>
                      <a:pt x="9944" y="13403"/>
                    </a:cubicBezTo>
                    <a:cubicBezTo>
                      <a:pt x="9944" y="19528"/>
                      <a:pt x="12490" y="26340"/>
                      <a:pt x="16619" y="32327"/>
                    </a:cubicBezTo>
                    <a:cubicBezTo>
                      <a:pt x="6744" y="31536"/>
                      <a:pt x="0" y="36284"/>
                      <a:pt x="0" y="45608"/>
                    </a:cubicBezTo>
                    <a:cubicBezTo>
                      <a:pt x="0" y="62846"/>
                      <a:pt x="20575" y="73134"/>
                      <a:pt x="31620" y="78639"/>
                    </a:cubicBezTo>
                    <a:cubicBezTo>
                      <a:pt x="42665" y="84179"/>
                      <a:pt x="63241" y="94467"/>
                      <a:pt x="63241" y="77229"/>
                    </a:cubicBezTo>
                    <a:cubicBezTo>
                      <a:pt x="63241" y="67904"/>
                      <a:pt x="56531" y="56412"/>
                      <a:pt x="46622" y="47329"/>
                    </a:cubicBezTo>
                    <a:close/>
                    <a:moveTo>
                      <a:pt x="31620" y="12508"/>
                    </a:moveTo>
                    <a:cubicBezTo>
                      <a:pt x="38089" y="15743"/>
                      <a:pt x="43319" y="23622"/>
                      <a:pt x="43319" y="30056"/>
                    </a:cubicBezTo>
                    <a:cubicBezTo>
                      <a:pt x="43319" y="36490"/>
                      <a:pt x="38055" y="39140"/>
                      <a:pt x="31620" y="35905"/>
                    </a:cubicBezTo>
                    <a:cubicBezTo>
                      <a:pt x="25186" y="32671"/>
                      <a:pt x="19922" y="24792"/>
                      <a:pt x="19922" y="18358"/>
                    </a:cubicBezTo>
                    <a:cubicBezTo>
                      <a:pt x="19922" y="11924"/>
                      <a:pt x="25186" y="9274"/>
                      <a:pt x="31620" y="12508"/>
                    </a:cubicBezTo>
                    <a:close/>
                    <a:moveTo>
                      <a:pt x="31620" y="68661"/>
                    </a:moveTo>
                    <a:cubicBezTo>
                      <a:pt x="13591" y="59646"/>
                      <a:pt x="9944" y="55036"/>
                      <a:pt x="9944" y="50563"/>
                    </a:cubicBezTo>
                    <a:cubicBezTo>
                      <a:pt x="9944" y="42684"/>
                      <a:pt x="19853" y="40963"/>
                      <a:pt x="31620" y="46847"/>
                    </a:cubicBezTo>
                    <a:cubicBezTo>
                      <a:pt x="43353" y="52731"/>
                      <a:pt x="53297" y="64360"/>
                      <a:pt x="53297" y="72239"/>
                    </a:cubicBezTo>
                    <a:cubicBezTo>
                      <a:pt x="53297" y="76712"/>
                      <a:pt x="49650" y="77676"/>
                      <a:pt x="31620" y="68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23844CBE-ADE8-4194-B3BA-7D7DC3B38A2E}"/>
                  </a:ext>
                </a:extLst>
              </p:cNvPr>
              <p:cNvSpPr/>
              <p:nvPr/>
            </p:nvSpPr>
            <p:spPr>
              <a:xfrm>
                <a:off x="3489171" y="1300337"/>
                <a:ext cx="151598" cy="169510"/>
              </a:xfrm>
              <a:custGeom>
                <a:avLst/>
                <a:gdLst>
                  <a:gd name="connsiteX0" fmla="*/ 151599 w 151598"/>
                  <a:gd name="connsiteY0" fmla="*/ 122663 h 169510"/>
                  <a:gd name="connsiteX1" fmla="*/ 75799 w 151598"/>
                  <a:gd name="connsiteY1" fmla="*/ 160545 h 169510"/>
                  <a:gd name="connsiteX2" fmla="*/ 0 w 151598"/>
                  <a:gd name="connsiteY2" fmla="*/ 46863 h 169510"/>
                  <a:gd name="connsiteX3" fmla="*/ 75799 w 151598"/>
                  <a:gd name="connsiteY3" fmla="*/ 8981 h 169510"/>
                  <a:gd name="connsiteX4" fmla="*/ 151599 w 151598"/>
                  <a:gd name="connsiteY4" fmla="*/ 122663 h 16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98" h="169510">
                    <a:moveTo>
                      <a:pt x="151599" y="122663"/>
                    </a:moveTo>
                    <a:cubicBezTo>
                      <a:pt x="151599" y="164536"/>
                      <a:pt x="117673" y="181465"/>
                      <a:pt x="75799" y="160545"/>
                    </a:cubicBezTo>
                    <a:cubicBezTo>
                      <a:pt x="33926" y="139625"/>
                      <a:pt x="0" y="88703"/>
                      <a:pt x="0" y="46863"/>
                    </a:cubicBezTo>
                    <a:cubicBezTo>
                      <a:pt x="0" y="4990"/>
                      <a:pt x="33926" y="-11973"/>
                      <a:pt x="75799" y="8981"/>
                    </a:cubicBezTo>
                    <a:cubicBezTo>
                      <a:pt x="117673" y="29901"/>
                      <a:pt x="151599" y="80789"/>
                      <a:pt x="151599" y="122663"/>
                    </a:cubicBezTo>
                    <a:close/>
                  </a:path>
                </a:pathLst>
              </a:custGeom>
              <a:solidFill>
                <a:srgbClr val="00A2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4AE2E731-3126-4656-A74F-179C0F3B4D2B}"/>
                  </a:ext>
                </a:extLst>
              </p:cNvPr>
              <p:cNvSpPr/>
              <p:nvPr/>
            </p:nvSpPr>
            <p:spPr>
              <a:xfrm>
                <a:off x="3533350" y="1344498"/>
                <a:ext cx="63240" cy="86774"/>
              </a:xfrm>
              <a:custGeom>
                <a:avLst/>
                <a:gdLst>
                  <a:gd name="connsiteX0" fmla="*/ 46622 w 63240"/>
                  <a:gd name="connsiteY0" fmla="*/ 47329 h 86774"/>
                  <a:gd name="connsiteX1" fmla="*/ 53297 w 63240"/>
                  <a:gd name="connsiteY1" fmla="*/ 35080 h 86774"/>
                  <a:gd name="connsiteX2" fmla="*/ 31620 w 63240"/>
                  <a:gd name="connsiteY2" fmla="*/ 2565 h 86774"/>
                  <a:gd name="connsiteX3" fmla="*/ 9944 w 63240"/>
                  <a:gd name="connsiteY3" fmla="*/ 13403 h 86774"/>
                  <a:gd name="connsiteX4" fmla="*/ 16619 w 63240"/>
                  <a:gd name="connsiteY4" fmla="*/ 32327 h 86774"/>
                  <a:gd name="connsiteX5" fmla="*/ 0 w 63240"/>
                  <a:gd name="connsiteY5" fmla="*/ 45608 h 86774"/>
                  <a:gd name="connsiteX6" fmla="*/ 31620 w 63240"/>
                  <a:gd name="connsiteY6" fmla="*/ 78639 h 86774"/>
                  <a:gd name="connsiteX7" fmla="*/ 63241 w 63240"/>
                  <a:gd name="connsiteY7" fmla="*/ 77229 h 86774"/>
                  <a:gd name="connsiteX8" fmla="*/ 46622 w 63240"/>
                  <a:gd name="connsiteY8" fmla="*/ 47329 h 86774"/>
                  <a:gd name="connsiteX9" fmla="*/ 31620 w 63240"/>
                  <a:gd name="connsiteY9" fmla="*/ 12508 h 86774"/>
                  <a:gd name="connsiteX10" fmla="*/ 43319 w 63240"/>
                  <a:gd name="connsiteY10" fmla="*/ 30056 h 86774"/>
                  <a:gd name="connsiteX11" fmla="*/ 31620 w 63240"/>
                  <a:gd name="connsiteY11" fmla="*/ 35905 h 86774"/>
                  <a:gd name="connsiteX12" fmla="*/ 19922 w 63240"/>
                  <a:gd name="connsiteY12" fmla="*/ 18358 h 86774"/>
                  <a:gd name="connsiteX13" fmla="*/ 31620 w 63240"/>
                  <a:gd name="connsiteY13" fmla="*/ 12508 h 86774"/>
                  <a:gd name="connsiteX14" fmla="*/ 31620 w 63240"/>
                  <a:gd name="connsiteY14" fmla="*/ 68661 h 86774"/>
                  <a:gd name="connsiteX15" fmla="*/ 9944 w 63240"/>
                  <a:gd name="connsiteY15" fmla="*/ 50563 h 86774"/>
                  <a:gd name="connsiteX16" fmla="*/ 31620 w 63240"/>
                  <a:gd name="connsiteY16" fmla="*/ 46847 h 86774"/>
                  <a:gd name="connsiteX17" fmla="*/ 53297 w 63240"/>
                  <a:gd name="connsiteY17" fmla="*/ 72240 h 86774"/>
                  <a:gd name="connsiteX18" fmla="*/ 31620 w 63240"/>
                  <a:gd name="connsiteY18" fmla="*/ 68661 h 86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240" h="86774">
                    <a:moveTo>
                      <a:pt x="46622" y="47329"/>
                    </a:moveTo>
                    <a:cubicBezTo>
                      <a:pt x="50716" y="45436"/>
                      <a:pt x="53297" y="41204"/>
                      <a:pt x="53297" y="35080"/>
                    </a:cubicBezTo>
                    <a:cubicBezTo>
                      <a:pt x="53297" y="23140"/>
                      <a:pt x="43594" y="8552"/>
                      <a:pt x="31620" y="2565"/>
                    </a:cubicBezTo>
                    <a:cubicBezTo>
                      <a:pt x="19681" y="-3422"/>
                      <a:pt x="9944" y="1429"/>
                      <a:pt x="9944" y="13403"/>
                    </a:cubicBezTo>
                    <a:cubicBezTo>
                      <a:pt x="9944" y="19528"/>
                      <a:pt x="12490" y="26340"/>
                      <a:pt x="16619" y="32327"/>
                    </a:cubicBezTo>
                    <a:cubicBezTo>
                      <a:pt x="6744" y="31536"/>
                      <a:pt x="0" y="36284"/>
                      <a:pt x="0" y="45608"/>
                    </a:cubicBezTo>
                    <a:cubicBezTo>
                      <a:pt x="0" y="62812"/>
                      <a:pt x="20575" y="73134"/>
                      <a:pt x="31620" y="78639"/>
                    </a:cubicBezTo>
                    <a:cubicBezTo>
                      <a:pt x="42665" y="84179"/>
                      <a:pt x="63241" y="94467"/>
                      <a:pt x="63241" y="77229"/>
                    </a:cubicBezTo>
                    <a:cubicBezTo>
                      <a:pt x="63241" y="67904"/>
                      <a:pt x="56531" y="56412"/>
                      <a:pt x="46622" y="47329"/>
                    </a:cubicBezTo>
                    <a:close/>
                    <a:moveTo>
                      <a:pt x="31620" y="12508"/>
                    </a:moveTo>
                    <a:cubicBezTo>
                      <a:pt x="38089" y="15743"/>
                      <a:pt x="43319" y="23622"/>
                      <a:pt x="43319" y="30056"/>
                    </a:cubicBezTo>
                    <a:cubicBezTo>
                      <a:pt x="43319" y="36525"/>
                      <a:pt x="38055" y="39140"/>
                      <a:pt x="31620" y="35905"/>
                    </a:cubicBezTo>
                    <a:cubicBezTo>
                      <a:pt x="25186" y="32671"/>
                      <a:pt x="19922" y="24792"/>
                      <a:pt x="19922" y="18358"/>
                    </a:cubicBezTo>
                    <a:cubicBezTo>
                      <a:pt x="19922" y="11924"/>
                      <a:pt x="25186" y="9309"/>
                      <a:pt x="31620" y="12508"/>
                    </a:cubicBezTo>
                    <a:close/>
                    <a:moveTo>
                      <a:pt x="31620" y="68661"/>
                    </a:moveTo>
                    <a:cubicBezTo>
                      <a:pt x="13591" y="59646"/>
                      <a:pt x="9944" y="55036"/>
                      <a:pt x="9944" y="50563"/>
                    </a:cubicBezTo>
                    <a:cubicBezTo>
                      <a:pt x="9944" y="42684"/>
                      <a:pt x="19853" y="40963"/>
                      <a:pt x="31620" y="46847"/>
                    </a:cubicBezTo>
                    <a:cubicBezTo>
                      <a:pt x="43353" y="52731"/>
                      <a:pt x="53297" y="64360"/>
                      <a:pt x="53297" y="72240"/>
                    </a:cubicBezTo>
                    <a:cubicBezTo>
                      <a:pt x="53297" y="76712"/>
                      <a:pt x="49650" y="77676"/>
                      <a:pt x="31620" y="686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0335C1F6-1F12-4743-8B7E-9E92B20D2603}"/>
                  </a:ext>
                </a:extLst>
              </p:cNvPr>
              <p:cNvSpPr/>
              <p:nvPr/>
            </p:nvSpPr>
            <p:spPr>
              <a:xfrm>
                <a:off x="3239821" y="929732"/>
                <a:ext cx="410169" cy="313734"/>
              </a:xfrm>
              <a:custGeom>
                <a:avLst/>
                <a:gdLst>
                  <a:gd name="connsiteX0" fmla="*/ 398437 w 410169"/>
                  <a:gd name="connsiteY0" fmla="*/ 184255 h 313734"/>
                  <a:gd name="connsiteX1" fmla="*/ 32756 w 410169"/>
                  <a:gd name="connsiteY1" fmla="*/ 1381 h 313734"/>
                  <a:gd name="connsiteX2" fmla="*/ 21023 w 410169"/>
                  <a:gd name="connsiteY2" fmla="*/ 7230 h 313734"/>
                  <a:gd name="connsiteX3" fmla="*/ 21023 w 410169"/>
                  <a:gd name="connsiteY3" fmla="*/ 38540 h 313734"/>
                  <a:gd name="connsiteX4" fmla="*/ 0 w 410169"/>
                  <a:gd name="connsiteY4" fmla="*/ 49035 h 313734"/>
                  <a:gd name="connsiteX5" fmla="*/ 21023 w 410169"/>
                  <a:gd name="connsiteY5" fmla="*/ 80552 h 313734"/>
                  <a:gd name="connsiteX6" fmla="*/ 21023 w 410169"/>
                  <a:gd name="connsiteY6" fmla="*/ 111862 h 313734"/>
                  <a:gd name="connsiteX7" fmla="*/ 32756 w 410169"/>
                  <a:gd name="connsiteY7" fmla="*/ 129479 h 313734"/>
                  <a:gd name="connsiteX8" fmla="*/ 398437 w 410169"/>
                  <a:gd name="connsiteY8" fmla="*/ 312354 h 313734"/>
                  <a:gd name="connsiteX9" fmla="*/ 410170 w 410169"/>
                  <a:gd name="connsiteY9" fmla="*/ 306505 h 313734"/>
                  <a:gd name="connsiteX10" fmla="*/ 410170 w 410169"/>
                  <a:gd name="connsiteY10" fmla="*/ 201872 h 313734"/>
                  <a:gd name="connsiteX11" fmla="*/ 398437 w 410169"/>
                  <a:gd name="connsiteY11" fmla="*/ 184255 h 3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169" h="313734">
                    <a:moveTo>
                      <a:pt x="398437" y="184255"/>
                    </a:moveTo>
                    <a:lnTo>
                      <a:pt x="32756" y="1381"/>
                    </a:lnTo>
                    <a:cubicBezTo>
                      <a:pt x="26287" y="-1854"/>
                      <a:pt x="21023" y="796"/>
                      <a:pt x="21023" y="7230"/>
                    </a:cubicBezTo>
                    <a:lnTo>
                      <a:pt x="21023" y="38540"/>
                    </a:lnTo>
                    <a:lnTo>
                      <a:pt x="0" y="49035"/>
                    </a:lnTo>
                    <a:lnTo>
                      <a:pt x="21023" y="80552"/>
                    </a:lnTo>
                    <a:lnTo>
                      <a:pt x="21023" y="111862"/>
                    </a:lnTo>
                    <a:cubicBezTo>
                      <a:pt x="21023" y="118331"/>
                      <a:pt x="26287" y="126245"/>
                      <a:pt x="32756" y="129479"/>
                    </a:cubicBezTo>
                    <a:lnTo>
                      <a:pt x="398437" y="312354"/>
                    </a:lnTo>
                    <a:cubicBezTo>
                      <a:pt x="404905" y="315588"/>
                      <a:pt x="410170" y="312939"/>
                      <a:pt x="410170" y="306505"/>
                    </a:cubicBezTo>
                    <a:lnTo>
                      <a:pt x="410170" y="201872"/>
                    </a:lnTo>
                    <a:cubicBezTo>
                      <a:pt x="410170" y="195403"/>
                      <a:pt x="404871" y="187490"/>
                      <a:pt x="398437" y="1842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E505AF81-945B-4D17-8998-4313F9E2526C}"/>
                  </a:ext>
                </a:extLst>
              </p:cNvPr>
              <p:cNvSpPr/>
              <p:nvPr/>
            </p:nvSpPr>
            <p:spPr>
              <a:xfrm>
                <a:off x="3057187" y="1085184"/>
                <a:ext cx="410169" cy="313706"/>
              </a:xfrm>
              <a:custGeom>
                <a:avLst/>
                <a:gdLst>
                  <a:gd name="connsiteX0" fmla="*/ 11767 w 410169"/>
                  <a:gd name="connsiteY0" fmla="*/ 1381 h 313706"/>
                  <a:gd name="connsiteX1" fmla="*/ 377414 w 410169"/>
                  <a:gd name="connsiteY1" fmla="*/ 184255 h 313706"/>
                  <a:gd name="connsiteX2" fmla="*/ 389147 w 410169"/>
                  <a:gd name="connsiteY2" fmla="*/ 201838 h 313706"/>
                  <a:gd name="connsiteX3" fmla="*/ 389147 w 410169"/>
                  <a:gd name="connsiteY3" fmla="*/ 233148 h 313706"/>
                  <a:gd name="connsiteX4" fmla="*/ 410170 w 410169"/>
                  <a:gd name="connsiteY4" fmla="*/ 264665 h 313706"/>
                  <a:gd name="connsiteX5" fmla="*/ 389147 w 410169"/>
                  <a:gd name="connsiteY5" fmla="*/ 275159 h 313706"/>
                  <a:gd name="connsiteX6" fmla="*/ 389147 w 410169"/>
                  <a:gd name="connsiteY6" fmla="*/ 306470 h 313706"/>
                  <a:gd name="connsiteX7" fmla="*/ 377414 w 410169"/>
                  <a:gd name="connsiteY7" fmla="*/ 312319 h 313706"/>
                  <a:gd name="connsiteX8" fmla="*/ 11733 w 410169"/>
                  <a:gd name="connsiteY8" fmla="*/ 129445 h 313706"/>
                  <a:gd name="connsiteX9" fmla="*/ 0 w 410169"/>
                  <a:gd name="connsiteY9" fmla="*/ 111862 h 313706"/>
                  <a:gd name="connsiteX10" fmla="*/ 0 w 410169"/>
                  <a:gd name="connsiteY10" fmla="*/ 7230 h 313706"/>
                  <a:gd name="connsiteX11" fmla="*/ 11767 w 410169"/>
                  <a:gd name="connsiteY11" fmla="*/ 1381 h 31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169" h="313706">
                    <a:moveTo>
                      <a:pt x="11767" y="1381"/>
                    </a:moveTo>
                    <a:lnTo>
                      <a:pt x="377414" y="184255"/>
                    </a:lnTo>
                    <a:cubicBezTo>
                      <a:pt x="383882" y="187490"/>
                      <a:pt x="389147" y="195403"/>
                      <a:pt x="389147" y="201838"/>
                    </a:cubicBezTo>
                    <a:lnTo>
                      <a:pt x="389147" y="233148"/>
                    </a:lnTo>
                    <a:lnTo>
                      <a:pt x="410170" y="264665"/>
                    </a:lnTo>
                    <a:lnTo>
                      <a:pt x="389147" y="275159"/>
                    </a:lnTo>
                    <a:lnTo>
                      <a:pt x="389147" y="306470"/>
                    </a:lnTo>
                    <a:cubicBezTo>
                      <a:pt x="389147" y="312939"/>
                      <a:pt x="383882" y="315554"/>
                      <a:pt x="377414" y="312319"/>
                    </a:cubicBezTo>
                    <a:lnTo>
                      <a:pt x="11733" y="129445"/>
                    </a:lnTo>
                    <a:cubicBezTo>
                      <a:pt x="5264" y="126210"/>
                      <a:pt x="0" y="118297"/>
                      <a:pt x="0" y="111862"/>
                    </a:cubicBezTo>
                    <a:lnTo>
                      <a:pt x="0" y="7230"/>
                    </a:lnTo>
                    <a:cubicBezTo>
                      <a:pt x="34" y="796"/>
                      <a:pt x="5299" y="-1854"/>
                      <a:pt x="11767" y="1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DD2F0F8B-F12B-4B0E-9B62-9A5748087257}"/>
                  </a:ext>
                </a:extLst>
              </p:cNvPr>
              <p:cNvSpPr/>
              <p:nvPr/>
            </p:nvSpPr>
            <p:spPr>
              <a:xfrm>
                <a:off x="3115508" y="640064"/>
                <a:ext cx="275808" cy="154380"/>
              </a:xfrm>
              <a:custGeom>
                <a:avLst/>
                <a:gdLst>
                  <a:gd name="connsiteX0" fmla="*/ 269650 w 275808"/>
                  <a:gd name="connsiteY0" fmla="*/ 132500 h 154380"/>
                  <a:gd name="connsiteX1" fmla="*/ 6159 w 275808"/>
                  <a:gd name="connsiteY1" fmla="*/ 720 h 154380"/>
                  <a:gd name="connsiteX2" fmla="*/ 0 w 275808"/>
                  <a:gd name="connsiteY2" fmla="*/ 3782 h 154380"/>
                  <a:gd name="connsiteX3" fmla="*/ 6159 w 275808"/>
                  <a:gd name="connsiteY3" fmla="*/ 13038 h 154380"/>
                  <a:gd name="connsiteX4" fmla="*/ 269650 w 275808"/>
                  <a:gd name="connsiteY4" fmla="*/ 144818 h 154380"/>
                  <a:gd name="connsiteX5" fmla="*/ 275809 w 275808"/>
                  <a:gd name="connsiteY5" fmla="*/ 141756 h 154380"/>
                  <a:gd name="connsiteX6" fmla="*/ 269650 w 275808"/>
                  <a:gd name="connsiteY6" fmla="*/ 132500 h 154380"/>
                  <a:gd name="connsiteX7" fmla="*/ 225402 w 275808"/>
                  <a:gd name="connsiteY7" fmla="*/ 141343 h 154380"/>
                  <a:gd name="connsiteX8" fmla="*/ 6193 w 275808"/>
                  <a:gd name="connsiteY8" fmla="*/ 31721 h 154380"/>
                  <a:gd name="connsiteX9" fmla="*/ 34 w 275808"/>
                  <a:gd name="connsiteY9" fmla="*/ 34783 h 154380"/>
                  <a:gd name="connsiteX10" fmla="*/ 6193 w 275808"/>
                  <a:gd name="connsiteY10" fmla="*/ 44039 h 154380"/>
                  <a:gd name="connsiteX11" fmla="*/ 225402 w 275808"/>
                  <a:gd name="connsiteY11" fmla="*/ 153661 h 154380"/>
                  <a:gd name="connsiteX12" fmla="*/ 231561 w 275808"/>
                  <a:gd name="connsiteY12" fmla="*/ 150598 h 154380"/>
                  <a:gd name="connsiteX13" fmla="*/ 225402 w 275808"/>
                  <a:gd name="connsiteY13" fmla="*/ 141343 h 1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5808" h="154380">
                    <a:moveTo>
                      <a:pt x="269650" y="132500"/>
                    </a:moveTo>
                    <a:lnTo>
                      <a:pt x="6159" y="720"/>
                    </a:lnTo>
                    <a:cubicBezTo>
                      <a:pt x="2753" y="-966"/>
                      <a:pt x="0" y="411"/>
                      <a:pt x="0" y="3782"/>
                    </a:cubicBezTo>
                    <a:cubicBezTo>
                      <a:pt x="0" y="7154"/>
                      <a:pt x="2753" y="11318"/>
                      <a:pt x="6159" y="13038"/>
                    </a:cubicBezTo>
                    <a:lnTo>
                      <a:pt x="269650" y="144818"/>
                    </a:lnTo>
                    <a:cubicBezTo>
                      <a:pt x="273056" y="146504"/>
                      <a:pt x="275809" y="145128"/>
                      <a:pt x="275809" y="141756"/>
                    </a:cubicBezTo>
                    <a:cubicBezTo>
                      <a:pt x="275809" y="138349"/>
                      <a:pt x="273056" y="134186"/>
                      <a:pt x="269650" y="132500"/>
                    </a:cubicBezTo>
                    <a:close/>
                    <a:moveTo>
                      <a:pt x="225402" y="141343"/>
                    </a:moveTo>
                    <a:lnTo>
                      <a:pt x="6193" y="31721"/>
                    </a:lnTo>
                    <a:cubicBezTo>
                      <a:pt x="2787" y="30035"/>
                      <a:pt x="34" y="31412"/>
                      <a:pt x="34" y="34783"/>
                    </a:cubicBezTo>
                    <a:cubicBezTo>
                      <a:pt x="34" y="38190"/>
                      <a:pt x="2787" y="42319"/>
                      <a:pt x="6193" y="44039"/>
                    </a:cubicBezTo>
                    <a:lnTo>
                      <a:pt x="225402" y="153661"/>
                    </a:lnTo>
                    <a:cubicBezTo>
                      <a:pt x="228809" y="155347"/>
                      <a:pt x="231561" y="153970"/>
                      <a:pt x="231561" y="150598"/>
                    </a:cubicBezTo>
                    <a:cubicBezTo>
                      <a:pt x="231561" y="147192"/>
                      <a:pt x="228809" y="143029"/>
                      <a:pt x="225402" y="141343"/>
                    </a:cubicBezTo>
                    <a:close/>
                  </a:path>
                </a:pathLst>
              </a:custGeom>
              <a:solidFill>
                <a:srgbClr val="DEE2E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F674DAF2-F71E-4335-8992-D33985604549}"/>
                  </a:ext>
                </a:extLst>
              </p:cNvPr>
              <p:cNvSpPr/>
              <p:nvPr/>
            </p:nvSpPr>
            <p:spPr>
              <a:xfrm>
                <a:off x="3324704" y="1002889"/>
                <a:ext cx="275809" cy="154380"/>
              </a:xfrm>
              <a:custGeom>
                <a:avLst/>
                <a:gdLst>
                  <a:gd name="connsiteX0" fmla="*/ 269650 w 275809"/>
                  <a:gd name="connsiteY0" fmla="*/ 132500 h 154380"/>
                  <a:gd name="connsiteX1" fmla="*/ 6159 w 275809"/>
                  <a:gd name="connsiteY1" fmla="*/ 720 h 154380"/>
                  <a:gd name="connsiteX2" fmla="*/ 0 w 275809"/>
                  <a:gd name="connsiteY2" fmla="*/ 3782 h 154380"/>
                  <a:gd name="connsiteX3" fmla="*/ 6159 w 275809"/>
                  <a:gd name="connsiteY3" fmla="*/ 13038 h 154380"/>
                  <a:gd name="connsiteX4" fmla="*/ 269650 w 275809"/>
                  <a:gd name="connsiteY4" fmla="*/ 144818 h 154380"/>
                  <a:gd name="connsiteX5" fmla="*/ 275809 w 275809"/>
                  <a:gd name="connsiteY5" fmla="*/ 141756 h 154380"/>
                  <a:gd name="connsiteX6" fmla="*/ 269650 w 275809"/>
                  <a:gd name="connsiteY6" fmla="*/ 132500 h 154380"/>
                  <a:gd name="connsiteX7" fmla="*/ 225402 w 275809"/>
                  <a:gd name="connsiteY7" fmla="*/ 141343 h 154380"/>
                  <a:gd name="connsiteX8" fmla="*/ 6159 w 275809"/>
                  <a:gd name="connsiteY8" fmla="*/ 31721 h 154380"/>
                  <a:gd name="connsiteX9" fmla="*/ 0 w 275809"/>
                  <a:gd name="connsiteY9" fmla="*/ 34783 h 154380"/>
                  <a:gd name="connsiteX10" fmla="*/ 6159 w 275809"/>
                  <a:gd name="connsiteY10" fmla="*/ 44039 h 154380"/>
                  <a:gd name="connsiteX11" fmla="*/ 225402 w 275809"/>
                  <a:gd name="connsiteY11" fmla="*/ 153661 h 154380"/>
                  <a:gd name="connsiteX12" fmla="*/ 231561 w 275809"/>
                  <a:gd name="connsiteY12" fmla="*/ 150598 h 154380"/>
                  <a:gd name="connsiteX13" fmla="*/ 225402 w 275809"/>
                  <a:gd name="connsiteY13" fmla="*/ 141343 h 1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5809" h="154380">
                    <a:moveTo>
                      <a:pt x="269650" y="132500"/>
                    </a:moveTo>
                    <a:lnTo>
                      <a:pt x="6159" y="720"/>
                    </a:lnTo>
                    <a:cubicBezTo>
                      <a:pt x="2753" y="-966"/>
                      <a:pt x="0" y="411"/>
                      <a:pt x="0" y="3782"/>
                    </a:cubicBezTo>
                    <a:cubicBezTo>
                      <a:pt x="0" y="7189"/>
                      <a:pt x="2753" y="11318"/>
                      <a:pt x="6159" y="13038"/>
                    </a:cubicBezTo>
                    <a:lnTo>
                      <a:pt x="269650" y="144818"/>
                    </a:lnTo>
                    <a:cubicBezTo>
                      <a:pt x="273056" y="146504"/>
                      <a:pt x="275809" y="145128"/>
                      <a:pt x="275809" y="141756"/>
                    </a:cubicBezTo>
                    <a:cubicBezTo>
                      <a:pt x="275809" y="138384"/>
                      <a:pt x="273056" y="134186"/>
                      <a:pt x="269650" y="132500"/>
                    </a:cubicBezTo>
                    <a:close/>
                    <a:moveTo>
                      <a:pt x="225402" y="141343"/>
                    </a:moveTo>
                    <a:lnTo>
                      <a:pt x="6159" y="31721"/>
                    </a:lnTo>
                    <a:cubicBezTo>
                      <a:pt x="2753" y="30035"/>
                      <a:pt x="0" y="31411"/>
                      <a:pt x="0" y="34783"/>
                    </a:cubicBezTo>
                    <a:cubicBezTo>
                      <a:pt x="0" y="38190"/>
                      <a:pt x="2753" y="42319"/>
                      <a:pt x="6159" y="44039"/>
                    </a:cubicBezTo>
                    <a:lnTo>
                      <a:pt x="225402" y="153661"/>
                    </a:lnTo>
                    <a:cubicBezTo>
                      <a:pt x="228809" y="155347"/>
                      <a:pt x="231561" y="153970"/>
                      <a:pt x="231561" y="150598"/>
                    </a:cubicBezTo>
                    <a:cubicBezTo>
                      <a:pt x="231561" y="147192"/>
                      <a:pt x="228809" y="143029"/>
                      <a:pt x="225402" y="141343"/>
                    </a:cubicBezTo>
                    <a:close/>
                  </a:path>
                </a:pathLst>
              </a:custGeom>
              <a:solidFill>
                <a:srgbClr val="DEE2E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A029C767-212E-4E5A-8474-F363DD6619AA}"/>
                  </a:ext>
                </a:extLst>
              </p:cNvPr>
              <p:cNvSpPr/>
              <p:nvPr/>
            </p:nvSpPr>
            <p:spPr>
              <a:xfrm>
                <a:off x="3115508" y="1155554"/>
                <a:ext cx="275808" cy="154380"/>
              </a:xfrm>
              <a:custGeom>
                <a:avLst/>
                <a:gdLst>
                  <a:gd name="connsiteX0" fmla="*/ 269650 w 275808"/>
                  <a:gd name="connsiteY0" fmla="*/ 132500 h 154380"/>
                  <a:gd name="connsiteX1" fmla="*/ 6159 w 275808"/>
                  <a:gd name="connsiteY1" fmla="*/ 720 h 154380"/>
                  <a:gd name="connsiteX2" fmla="*/ 0 w 275808"/>
                  <a:gd name="connsiteY2" fmla="*/ 3782 h 154380"/>
                  <a:gd name="connsiteX3" fmla="*/ 6159 w 275808"/>
                  <a:gd name="connsiteY3" fmla="*/ 13038 h 154380"/>
                  <a:gd name="connsiteX4" fmla="*/ 269650 w 275808"/>
                  <a:gd name="connsiteY4" fmla="*/ 144818 h 154380"/>
                  <a:gd name="connsiteX5" fmla="*/ 275809 w 275808"/>
                  <a:gd name="connsiteY5" fmla="*/ 141756 h 154380"/>
                  <a:gd name="connsiteX6" fmla="*/ 269650 w 275808"/>
                  <a:gd name="connsiteY6" fmla="*/ 132500 h 154380"/>
                  <a:gd name="connsiteX7" fmla="*/ 225402 w 275808"/>
                  <a:gd name="connsiteY7" fmla="*/ 141343 h 154380"/>
                  <a:gd name="connsiteX8" fmla="*/ 6193 w 275808"/>
                  <a:gd name="connsiteY8" fmla="*/ 31721 h 154380"/>
                  <a:gd name="connsiteX9" fmla="*/ 34 w 275808"/>
                  <a:gd name="connsiteY9" fmla="*/ 34783 h 154380"/>
                  <a:gd name="connsiteX10" fmla="*/ 6193 w 275808"/>
                  <a:gd name="connsiteY10" fmla="*/ 44039 h 154380"/>
                  <a:gd name="connsiteX11" fmla="*/ 225402 w 275808"/>
                  <a:gd name="connsiteY11" fmla="*/ 153661 h 154380"/>
                  <a:gd name="connsiteX12" fmla="*/ 231561 w 275808"/>
                  <a:gd name="connsiteY12" fmla="*/ 150598 h 154380"/>
                  <a:gd name="connsiteX13" fmla="*/ 225402 w 275808"/>
                  <a:gd name="connsiteY13" fmla="*/ 141343 h 1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5808" h="154380">
                    <a:moveTo>
                      <a:pt x="269650" y="132500"/>
                    </a:moveTo>
                    <a:lnTo>
                      <a:pt x="6159" y="720"/>
                    </a:lnTo>
                    <a:cubicBezTo>
                      <a:pt x="2753" y="-966"/>
                      <a:pt x="0" y="411"/>
                      <a:pt x="0" y="3782"/>
                    </a:cubicBezTo>
                    <a:cubicBezTo>
                      <a:pt x="0" y="7189"/>
                      <a:pt x="2753" y="11318"/>
                      <a:pt x="6159" y="13038"/>
                    </a:cubicBezTo>
                    <a:lnTo>
                      <a:pt x="269650" y="144818"/>
                    </a:lnTo>
                    <a:cubicBezTo>
                      <a:pt x="273056" y="146504"/>
                      <a:pt x="275809" y="145128"/>
                      <a:pt x="275809" y="141756"/>
                    </a:cubicBezTo>
                    <a:cubicBezTo>
                      <a:pt x="275809" y="138349"/>
                      <a:pt x="273056" y="134186"/>
                      <a:pt x="269650" y="132500"/>
                    </a:cubicBezTo>
                    <a:close/>
                    <a:moveTo>
                      <a:pt x="225402" y="141343"/>
                    </a:moveTo>
                    <a:lnTo>
                      <a:pt x="6193" y="31721"/>
                    </a:lnTo>
                    <a:cubicBezTo>
                      <a:pt x="2787" y="30035"/>
                      <a:pt x="34" y="31412"/>
                      <a:pt x="34" y="34783"/>
                    </a:cubicBezTo>
                    <a:cubicBezTo>
                      <a:pt x="34" y="38190"/>
                      <a:pt x="2787" y="42319"/>
                      <a:pt x="6193" y="44039"/>
                    </a:cubicBezTo>
                    <a:lnTo>
                      <a:pt x="225402" y="153661"/>
                    </a:lnTo>
                    <a:cubicBezTo>
                      <a:pt x="228809" y="155347"/>
                      <a:pt x="231561" y="153970"/>
                      <a:pt x="231561" y="150598"/>
                    </a:cubicBezTo>
                    <a:cubicBezTo>
                      <a:pt x="231561" y="147192"/>
                      <a:pt x="228809" y="143063"/>
                      <a:pt x="225402" y="141343"/>
                    </a:cubicBezTo>
                    <a:close/>
                  </a:path>
                </a:pathLst>
              </a:custGeom>
              <a:solidFill>
                <a:srgbClr val="DEE2E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F57CFAF3-502A-4546-AA01-2BE3826B161F}"/>
                </a:ext>
              </a:extLst>
            </p:cNvPr>
            <p:cNvSpPr/>
            <p:nvPr/>
          </p:nvSpPr>
          <p:spPr>
            <a:xfrm>
              <a:off x="2362986" y="2471545"/>
              <a:ext cx="400974" cy="209987"/>
            </a:xfrm>
            <a:custGeom>
              <a:avLst/>
              <a:gdLst>
                <a:gd name="connsiteX0" fmla="*/ 20128 w 400974"/>
                <a:gd name="connsiteY0" fmla="*/ 82113 h 209987"/>
                <a:gd name="connsiteX1" fmla="*/ 262287 w 400974"/>
                <a:gd name="connsiteY1" fmla="*/ 203227 h 209987"/>
                <a:gd name="connsiteX2" fmla="*/ 327833 w 400974"/>
                <a:gd name="connsiteY2" fmla="*/ 203227 h 209987"/>
                <a:gd name="connsiteX3" fmla="*/ 380820 w 400974"/>
                <a:gd name="connsiteY3" fmla="*/ 176733 h 209987"/>
                <a:gd name="connsiteX4" fmla="*/ 380820 w 400974"/>
                <a:gd name="connsiteY4" fmla="*/ 127875 h 209987"/>
                <a:gd name="connsiteX5" fmla="*/ 138661 w 400974"/>
                <a:gd name="connsiteY5" fmla="*/ 6761 h 209987"/>
                <a:gd name="connsiteX6" fmla="*/ 73115 w 400974"/>
                <a:gd name="connsiteY6" fmla="*/ 6761 h 209987"/>
                <a:gd name="connsiteX7" fmla="*/ 20128 w 400974"/>
                <a:gd name="connsiteY7" fmla="*/ 33255 h 209987"/>
                <a:gd name="connsiteX8" fmla="*/ 20128 w 400974"/>
                <a:gd name="connsiteY8" fmla="*/ 82113 h 20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974" h="209987">
                  <a:moveTo>
                    <a:pt x="20128" y="82113"/>
                  </a:moveTo>
                  <a:lnTo>
                    <a:pt x="262287" y="203227"/>
                  </a:lnTo>
                  <a:cubicBezTo>
                    <a:pt x="280316" y="212241"/>
                    <a:pt x="309803" y="212241"/>
                    <a:pt x="327833" y="203227"/>
                  </a:cubicBezTo>
                  <a:lnTo>
                    <a:pt x="380820" y="176733"/>
                  </a:lnTo>
                  <a:cubicBezTo>
                    <a:pt x="407692" y="163314"/>
                    <a:pt x="407692" y="141328"/>
                    <a:pt x="380820" y="127875"/>
                  </a:cubicBezTo>
                  <a:lnTo>
                    <a:pt x="138661" y="6761"/>
                  </a:lnTo>
                  <a:cubicBezTo>
                    <a:pt x="120632" y="-2254"/>
                    <a:pt x="91145" y="-2254"/>
                    <a:pt x="73115" y="6761"/>
                  </a:cubicBezTo>
                  <a:lnTo>
                    <a:pt x="20128" y="33255"/>
                  </a:lnTo>
                  <a:cubicBezTo>
                    <a:pt x="-6709" y="46708"/>
                    <a:pt x="-6709" y="68694"/>
                    <a:pt x="20128" y="8211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3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6882830B-CD61-4513-9C5A-8814101312B1}"/>
                </a:ext>
              </a:extLst>
            </p:cNvPr>
            <p:cNvSpPr/>
            <p:nvPr/>
          </p:nvSpPr>
          <p:spPr>
            <a:xfrm>
              <a:off x="3516671" y="2576762"/>
              <a:ext cx="722260" cy="362171"/>
            </a:xfrm>
            <a:custGeom>
              <a:avLst/>
              <a:gdLst>
                <a:gd name="connsiteX0" fmla="*/ 711603 w 722260"/>
                <a:gd name="connsiteY0" fmla="*/ 68385 h 362171"/>
                <a:gd name="connsiteX1" fmla="*/ 136795 w 722260"/>
                <a:gd name="connsiteY1" fmla="*/ 356855 h 362171"/>
                <a:gd name="connsiteX2" fmla="*/ 85390 w 722260"/>
                <a:gd name="connsiteY2" fmla="*/ 356855 h 362171"/>
                <a:gd name="connsiteX3" fmla="*/ 10658 w 722260"/>
                <a:gd name="connsiteY3" fmla="*/ 319489 h 362171"/>
                <a:gd name="connsiteX4" fmla="*/ 10658 w 722260"/>
                <a:gd name="connsiteY4" fmla="*/ 293787 h 362171"/>
                <a:gd name="connsiteX5" fmla="*/ 585466 w 722260"/>
                <a:gd name="connsiteY5" fmla="*/ 5316 h 362171"/>
                <a:gd name="connsiteX6" fmla="*/ 636871 w 722260"/>
                <a:gd name="connsiteY6" fmla="*/ 5316 h 362171"/>
                <a:gd name="connsiteX7" fmla="*/ 711603 w 722260"/>
                <a:gd name="connsiteY7" fmla="*/ 42682 h 362171"/>
                <a:gd name="connsiteX8" fmla="*/ 711603 w 722260"/>
                <a:gd name="connsiteY8" fmla="*/ 68385 h 36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260" h="362171">
                  <a:moveTo>
                    <a:pt x="711603" y="68385"/>
                  </a:moveTo>
                  <a:lnTo>
                    <a:pt x="136795" y="356855"/>
                  </a:lnTo>
                  <a:cubicBezTo>
                    <a:pt x="122585" y="363943"/>
                    <a:pt x="99566" y="363943"/>
                    <a:pt x="85390" y="356855"/>
                  </a:cubicBezTo>
                  <a:lnTo>
                    <a:pt x="10658" y="319489"/>
                  </a:lnTo>
                  <a:cubicBezTo>
                    <a:pt x="-3553" y="312401"/>
                    <a:pt x="-3553" y="300875"/>
                    <a:pt x="10658" y="293787"/>
                  </a:cubicBezTo>
                  <a:lnTo>
                    <a:pt x="585466" y="5316"/>
                  </a:lnTo>
                  <a:cubicBezTo>
                    <a:pt x="599676" y="-1772"/>
                    <a:pt x="622695" y="-1772"/>
                    <a:pt x="636871" y="5316"/>
                  </a:cubicBezTo>
                  <a:lnTo>
                    <a:pt x="711603" y="42682"/>
                  </a:lnTo>
                  <a:cubicBezTo>
                    <a:pt x="725813" y="49770"/>
                    <a:pt x="725813" y="61297"/>
                    <a:pt x="711603" y="6838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3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39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3530700" y="2137933"/>
              <a:ext cx="753829" cy="742120"/>
              <a:chOff x="3530700" y="2137933"/>
              <a:chExt cx="753829" cy="742120"/>
            </a:xfrm>
            <a:solidFill>
              <a:srgbClr val="000000"/>
            </a:solidFill>
          </p:grpSpPr>
          <p:grpSp>
            <p:nvGrpSpPr>
              <p:cNvPr id="1440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3599756" y="2137933"/>
                <a:ext cx="626350" cy="742120"/>
                <a:chOff x="3599756" y="2137933"/>
                <a:chExt cx="626350" cy="742120"/>
              </a:xfrm>
              <a:solidFill>
                <a:srgbClr val="000000"/>
              </a:solidFill>
            </p:grpSpPr>
            <p:sp>
              <p:nvSpPr>
                <p:cNvPr id="1441" name="Freeform: Shape 1440">
                  <a:extLst>
                    <a:ext uri="{FF2B5EF4-FFF2-40B4-BE49-F238E27FC236}">
                      <a16:creationId xmlns:a16="http://schemas.microsoft.com/office/drawing/2014/main" id="{9809A69D-19CF-4E65-AD54-8D0F39A36F4C}"/>
                    </a:ext>
                  </a:extLst>
                </p:cNvPr>
                <p:cNvSpPr/>
                <p:nvPr/>
              </p:nvSpPr>
              <p:spPr>
                <a:xfrm>
                  <a:off x="3599756" y="2137933"/>
                  <a:ext cx="617817" cy="740529"/>
                </a:xfrm>
                <a:custGeom>
                  <a:avLst/>
                  <a:gdLst>
                    <a:gd name="connsiteX0" fmla="*/ 28283 w 617817"/>
                    <a:gd name="connsiteY0" fmla="*/ 274965 h 740529"/>
                    <a:gd name="connsiteX1" fmla="*/ 571368 w 617817"/>
                    <a:gd name="connsiteY1" fmla="*/ 3353 h 740529"/>
                    <a:gd name="connsiteX2" fmla="*/ 591599 w 617817"/>
                    <a:gd name="connsiteY2" fmla="*/ 1736 h 740529"/>
                    <a:gd name="connsiteX3" fmla="*/ 617817 w 617817"/>
                    <a:gd name="connsiteY3" fmla="*/ 15189 h 740529"/>
                    <a:gd name="connsiteX4" fmla="*/ 572778 w 617817"/>
                    <a:gd name="connsiteY4" fmla="*/ 383795 h 740529"/>
                    <a:gd name="connsiteX5" fmla="*/ 544496 w 617817"/>
                    <a:gd name="connsiteY5" fmla="*/ 426254 h 740529"/>
                    <a:gd name="connsiteX6" fmla="*/ 35095 w 617817"/>
                    <a:gd name="connsiteY6" fmla="*/ 740530 h 740529"/>
                    <a:gd name="connsiteX7" fmla="*/ 8292 w 617817"/>
                    <a:gd name="connsiteY7" fmla="*/ 726801 h 740529"/>
                    <a:gd name="connsiteX8" fmla="*/ 0 w 617817"/>
                    <a:gd name="connsiteY8" fmla="*/ 710940 h 740529"/>
                    <a:gd name="connsiteX9" fmla="*/ 0 w 617817"/>
                    <a:gd name="connsiteY9" fmla="*/ 317423 h 740529"/>
                    <a:gd name="connsiteX10" fmla="*/ 28283 w 617817"/>
                    <a:gd name="connsiteY10" fmla="*/ 274965 h 74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7817" h="740529">
                      <a:moveTo>
                        <a:pt x="28283" y="274965"/>
                      </a:moveTo>
                      <a:lnTo>
                        <a:pt x="571368" y="3353"/>
                      </a:lnTo>
                      <a:cubicBezTo>
                        <a:pt x="579281" y="-603"/>
                        <a:pt x="586438" y="-948"/>
                        <a:pt x="591599" y="1736"/>
                      </a:cubicBezTo>
                      <a:lnTo>
                        <a:pt x="617817" y="15189"/>
                      </a:lnTo>
                      <a:lnTo>
                        <a:pt x="572778" y="383795"/>
                      </a:lnTo>
                      <a:cubicBezTo>
                        <a:pt x="572778" y="399416"/>
                        <a:pt x="560116" y="418443"/>
                        <a:pt x="544496" y="426254"/>
                      </a:cubicBezTo>
                      <a:lnTo>
                        <a:pt x="35095" y="740530"/>
                      </a:lnTo>
                      <a:lnTo>
                        <a:pt x="8292" y="726801"/>
                      </a:lnTo>
                      <a:cubicBezTo>
                        <a:pt x="3165" y="724255"/>
                        <a:pt x="0" y="718750"/>
                        <a:pt x="0" y="710940"/>
                      </a:cubicBezTo>
                      <a:lnTo>
                        <a:pt x="0" y="317423"/>
                      </a:lnTo>
                      <a:cubicBezTo>
                        <a:pt x="-34" y="301802"/>
                        <a:pt x="12662" y="282775"/>
                        <a:pt x="28283" y="274965"/>
                      </a:cubicBezTo>
                      <a:close/>
                    </a:path>
                  </a:pathLst>
                </a:custGeom>
                <a:solidFill>
                  <a:srgbClr val="6B8DC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2" name="Freeform: Shape 1441">
                  <a:extLst>
                    <a:ext uri="{FF2B5EF4-FFF2-40B4-BE49-F238E27FC236}">
                      <a16:creationId xmlns:a16="http://schemas.microsoft.com/office/drawing/2014/main" id="{76C33E4A-C98F-4526-AA02-E592FE7C35B6}"/>
                    </a:ext>
                  </a:extLst>
                </p:cNvPr>
                <p:cNvSpPr/>
                <p:nvPr/>
              </p:nvSpPr>
              <p:spPr>
                <a:xfrm>
                  <a:off x="3626456" y="2151635"/>
                  <a:ext cx="599650" cy="728418"/>
                </a:xfrm>
                <a:custGeom>
                  <a:avLst/>
                  <a:gdLst>
                    <a:gd name="connsiteX0" fmla="*/ 28283 w 599650"/>
                    <a:gd name="connsiteY0" fmla="*/ 274957 h 728418"/>
                    <a:gd name="connsiteX1" fmla="*/ 571367 w 599650"/>
                    <a:gd name="connsiteY1" fmla="*/ 3346 h 728418"/>
                    <a:gd name="connsiteX2" fmla="*/ 599650 w 599650"/>
                    <a:gd name="connsiteY2" fmla="*/ 17487 h 728418"/>
                    <a:gd name="connsiteX3" fmla="*/ 599650 w 599650"/>
                    <a:gd name="connsiteY3" fmla="*/ 411003 h 728418"/>
                    <a:gd name="connsiteX4" fmla="*/ 571367 w 599650"/>
                    <a:gd name="connsiteY4" fmla="*/ 453462 h 728418"/>
                    <a:gd name="connsiteX5" fmla="*/ 28283 w 599650"/>
                    <a:gd name="connsiteY5" fmla="*/ 725073 h 728418"/>
                    <a:gd name="connsiteX6" fmla="*/ 0 w 599650"/>
                    <a:gd name="connsiteY6" fmla="*/ 710932 h 728418"/>
                    <a:gd name="connsiteX7" fmla="*/ 0 w 599650"/>
                    <a:gd name="connsiteY7" fmla="*/ 317415 h 728418"/>
                    <a:gd name="connsiteX8" fmla="*/ 28283 w 599650"/>
                    <a:gd name="connsiteY8" fmla="*/ 274957 h 728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9650" h="728418">
                      <a:moveTo>
                        <a:pt x="28283" y="274957"/>
                      </a:moveTo>
                      <a:lnTo>
                        <a:pt x="571367" y="3346"/>
                      </a:lnTo>
                      <a:cubicBezTo>
                        <a:pt x="586989" y="-4465"/>
                        <a:pt x="599650" y="1866"/>
                        <a:pt x="599650" y="17487"/>
                      </a:cubicBezTo>
                      <a:lnTo>
                        <a:pt x="599650" y="411003"/>
                      </a:lnTo>
                      <a:cubicBezTo>
                        <a:pt x="599650" y="426624"/>
                        <a:pt x="586989" y="445651"/>
                        <a:pt x="571367" y="453462"/>
                      </a:cubicBezTo>
                      <a:lnTo>
                        <a:pt x="28283" y="725073"/>
                      </a:lnTo>
                      <a:cubicBezTo>
                        <a:pt x="12662" y="732884"/>
                        <a:pt x="0" y="726552"/>
                        <a:pt x="0" y="710932"/>
                      </a:cubicBezTo>
                      <a:lnTo>
                        <a:pt x="0" y="317415"/>
                      </a:lnTo>
                      <a:cubicBezTo>
                        <a:pt x="0" y="301795"/>
                        <a:pt x="12662" y="282802"/>
                        <a:pt x="28283" y="27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3" name="Freeform: Shape 1442">
                  <a:extLst>
                    <a:ext uri="{FF2B5EF4-FFF2-40B4-BE49-F238E27FC236}">
                      <a16:creationId xmlns:a16="http://schemas.microsoft.com/office/drawing/2014/main" id="{7B25EF51-C237-45C0-BFD5-AEB3C2E8F477}"/>
                    </a:ext>
                  </a:extLst>
                </p:cNvPr>
                <p:cNvSpPr/>
                <p:nvPr/>
              </p:nvSpPr>
              <p:spPr>
                <a:xfrm>
                  <a:off x="3646309" y="2173865"/>
                  <a:ext cx="559944" cy="678832"/>
                </a:xfrm>
                <a:custGeom>
                  <a:avLst/>
                  <a:gdLst>
                    <a:gd name="connsiteX0" fmla="*/ 551515 w 559944"/>
                    <a:gd name="connsiteY0" fmla="*/ 1003 h 678832"/>
                    <a:gd name="connsiteX1" fmla="*/ 559944 w 559944"/>
                    <a:gd name="connsiteY1" fmla="*/ 5235 h 678832"/>
                    <a:gd name="connsiteX2" fmla="*/ 559944 w 559944"/>
                    <a:gd name="connsiteY2" fmla="*/ 393556 h 678832"/>
                    <a:gd name="connsiteX3" fmla="*/ 551515 w 559944"/>
                    <a:gd name="connsiteY3" fmla="*/ 406218 h 678832"/>
                    <a:gd name="connsiteX4" fmla="*/ 8430 w 559944"/>
                    <a:gd name="connsiteY4" fmla="*/ 677829 h 678832"/>
                    <a:gd name="connsiteX5" fmla="*/ 0 w 559944"/>
                    <a:gd name="connsiteY5" fmla="*/ 673597 h 678832"/>
                    <a:gd name="connsiteX6" fmla="*/ 0 w 559944"/>
                    <a:gd name="connsiteY6" fmla="*/ 285276 h 678832"/>
                    <a:gd name="connsiteX7" fmla="*/ 8430 w 559944"/>
                    <a:gd name="connsiteY7" fmla="*/ 272614 h 678832"/>
                    <a:gd name="connsiteX8" fmla="*/ 551515 w 559944"/>
                    <a:gd name="connsiteY8" fmla="*/ 1003 h 67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944" h="678832">
                      <a:moveTo>
                        <a:pt x="551515" y="1003"/>
                      </a:moveTo>
                      <a:cubicBezTo>
                        <a:pt x="556160" y="-1337"/>
                        <a:pt x="559944" y="556"/>
                        <a:pt x="559944" y="5235"/>
                      </a:cubicBezTo>
                      <a:lnTo>
                        <a:pt x="559944" y="393556"/>
                      </a:lnTo>
                      <a:cubicBezTo>
                        <a:pt x="559944" y="398201"/>
                        <a:pt x="556160" y="403878"/>
                        <a:pt x="551515" y="406218"/>
                      </a:cubicBezTo>
                      <a:lnTo>
                        <a:pt x="8430" y="677829"/>
                      </a:lnTo>
                      <a:cubicBezTo>
                        <a:pt x="3785" y="680169"/>
                        <a:pt x="0" y="678276"/>
                        <a:pt x="0" y="673597"/>
                      </a:cubicBezTo>
                      <a:lnTo>
                        <a:pt x="0" y="285276"/>
                      </a:lnTo>
                      <a:cubicBezTo>
                        <a:pt x="0" y="280631"/>
                        <a:pt x="3785" y="274954"/>
                        <a:pt x="8430" y="272614"/>
                      </a:cubicBezTo>
                      <a:lnTo>
                        <a:pt x="551515" y="100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968E2">
                        <a:tint val="66000"/>
                        <a:satMod val="160000"/>
                      </a:srgbClr>
                    </a:gs>
                    <a:gs pos="50000">
                      <a:srgbClr val="4968E2">
                        <a:tint val="44500"/>
                        <a:satMod val="160000"/>
                      </a:srgbClr>
                    </a:gs>
                    <a:gs pos="100000">
                      <a:srgbClr val="4968E2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E237080C-DB44-40B2-9142-1E0244013212}"/>
                  </a:ext>
                </a:extLst>
              </p:cNvPr>
              <p:cNvSpPr/>
              <p:nvPr/>
            </p:nvSpPr>
            <p:spPr>
              <a:xfrm>
                <a:off x="3530700" y="2435284"/>
                <a:ext cx="497392" cy="277817"/>
              </a:xfrm>
              <a:custGeom>
                <a:avLst/>
                <a:gdLst>
                  <a:gd name="connsiteX0" fmla="*/ 375831 w 497392"/>
                  <a:gd name="connsiteY0" fmla="*/ 4898 h 277817"/>
                  <a:gd name="connsiteX1" fmla="*/ 271577 w 497392"/>
                  <a:gd name="connsiteY1" fmla="*/ 114004 h 277817"/>
                  <a:gd name="connsiteX2" fmla="*/ 130886 w 497392"/>
                  <a:gd name="connsiteY2" fmla="*/ 30497 h 277817"/>
                  <a:gd name="connsiteX3" fmla="*/ 0 w 497392"/>
                  <a:gd name="connsiteY3" fmla="*/ 277817 h 277817"/>
                  <a:gd name="connsiteX4" fmla="*/ 497392 w 497392"/>
                  <a:gd name="connsiteY4" fmla="*/ 29087 h 277817"/>
                  <a:gd name="connsiteX5" fmla="*/ 375831 w 497392"/>
                  <a:gd name="connsiteY5" fmla="*/ 4898 h 27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7392" h="277817">
                    <a:moveTo>
                      <a:pt x="375831" y="4898"/>
                    </a:moveTo>
                    <a:cubicBezTo>
                      <a:pt x="333992" y="25818"/>
                      <a:pt x="304298" y="97626"/>
                      <a:pt x="271577" y="114004"/>
                    </a:cubicBezTo>
                    <a:cubicBezTo>
                      <a:pt x="209644" y="144971"/>
                      <a:pt x="181877" y="5002"/>
                      <a:pt x="130886" y="30497"/>
                    </a:cubicBezTo>
                    <a:cubicBezTo>
                      <a:pt x="71911" y="59985"/>
                      <a:pt x="58114" y="222421"/>
                      <a:pt x="0" y="277817"/>
                    </a:cubicBezTo>
                    <a:lnTo>
                      <a:pt x="497392" y="29087"/>
                    </a:lnTo>
                    <a:cubicBezTo>
                      <a:pt x="461643" y="33629"/>
                      <a:pt x="416122" y="-15264"/>
                      <a:pt x="375831" y="4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445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4080082" y="2303413"/>
                <a:ext cx="204447" cy="399812"/>
                <a:chOff x="4080082" y="2303413"/>
                <a:chExt cx="204447" cy="399812"/>
              </a:xfrm>
              <a:solidFill>
                <a:srgbClr val="000000"/>
              </a:solidFill>
            </p:grpSpPr>
            <p:sp>
              <p:nvSpPr>
                <p:cNvPr id="1446" name="Freeform: Shape 1445">
                  <a:extLst>
                    <a:ext uri="{FF2B5EF4-FFF2-40B4-BE49-F238E27FC236}">
                      <a16:creationId xmlns:a16="http://schemas.microsoft.com/office/drawing/2014/main" id="{906B0614-C19B-4535-A561-7F0618319034}"/>
                    </a:ext>
                  </a:extLst>
                </p:cNvPr>
                <p:cNvSpPr/>
                <p:nvPr/>
              </p:nvSpPr>
              <p:spPr>
                <a:xfrm>
                  <a:off x="4080082" y="2303413"/>
                  <a:ext cx="204447" cy="399812"/>
                </a:xfrm>
                <a:custGeom>
                  <a:avLst/>
                  <a:gdLst>
                    <a:gd name="connsiteX0" fmla="*/ 204448 w 204447"/>
                    <a:gd name="connsiteY0" fmla="*/ 297554 h 399812"/>
                    <a:gd name="connsiteX1" fmla="*/ 0 w 204447"/>
                    <a:gd name="connsiteY1" fmla="*/ 399813 h 399812"/>
                    <a:gd name="connsiteX2" fmla="*/ 0 w 204447"/>
                    <a:gd name="connsiteY2" fmla="*/ 102259 h 399812"/>
                    <a:gd name="connsiteX3" fmla="*/ 204448 w 204447"/>
                    <a:gd name="connsiteY3" fmla="*/ 0 h 399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447" h="399812">
                      <a:moveTo>
                        <a:pt x="204448" y="297554"/>
                      </a:moveTo>
                      <a:lnTo>
                        <a:pt x="0" y="399813"/>
                      </a:lnTo>
                      <a:lnTo>
                        <a:pt x="0" y="102259"/>
                      </a:lnTo>
                      <a:lnTo>
                        <a:pt x="2044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7" name="Freeform: Shape 1446">
                  <a:extLst>
                    <a:ext uri="{FF2B5EF4-FFF2-40B4-BE49-F238E27FC236}">
                      <a16:creationId xmlns:a16="http://schemas.microsoft.com/office/drawing/2014/main" id="{94D3386F-AAC5-4110-BBE0-33AD7847BA94}"/>
                    </a:ext>
                  </a:extLst>
                </p:cNvPr>
                <p:cNvSpPr/>
                <p:nvPr/>
              </p:nvSpPr>
              <p:spPr>
                <a:xfrm>
                  <a:off x="4102997" y="2337821"/>
                  <a:ext cx="158617" cy="181636"/>
                </a:xfrm>
                <a:custGeom>
                  <a:avLst/>
                  <a:gdLst>
                    <a:gd name="connsiteX0" fmla="*/ 0 w 158617"/>
                    <a:gd name="connsiteY0" fmla="*/ 79309 h 181636"/>
                    <a:gd name="connsiteX1" fmla="*/ 0 w 158617"/>
                    <a:gd name="connsiteY1" fmla="*/ 181636 h 181636"/>
                    <a:gd name="connsiteX2" fmla="*/ 158618 w 158617"/>
                    <a:gd name="connsiteY2" fmla="*/ 102293 h 181636"/>
                    <a:gd name="connsiteX3" fmla="*/ 158618 w 158617"/>
                    <a:gd name="connsiteY3" fmla="*/ 0 h 181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617" h="181636">
                      <a:moveTo>
                        <a:pt x="0" y="79309"/>
                      </a:moveTo>
                      <a:lnTo>
                        <a:pt x="0" y="181636"/>
                      </a:lnTo>
                      <a:lnTo>
                        <a:pt x="158618" y="102293"/>
                      </a:lnTo>
                      <a:lnTo>
                        <a:pt x="158618" y="0"/>
                      </a:lnTo>
                      <a:close/>
                    </a:path>
                  </a:pathLst>
                </a:custGeom>
                <a:solidFill>
                  <a:srgbClr val="00A2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8" name="Freeform: Shape 1447">
                  <a:extLst>
                    <a:ext uri="{FF2B5EF4-FFF2-40B4-BE49-F238E27FC236}">
                      <a16:creationId xmlns:a16="http://schemas.microsoft.com/office/drawing/2014/main" id="{1D369983-71A1-4B26-9683-21EC9994CE27}"/>
                    </a:ext>
                  </a:extLst>
                </p:cNvPr>
                <p:cNvSpPr/>
                <p:nvPr/>
              </p:nvSpPr>
              <p:spPr>
                <a:xfrm>
                  <a:off x="4102997" y="2491312"/>
                  <a:ext cx="158617" cy="158411"/>
                </a:xfrm>
                <a:custGeom>
                  <a:avLst/>
                  <a:gdLst>
                    <a:gd name="connsiteX0" fmla="*/ 0 w 158617"/>
                    <a:gd name="connsiteY0" fmla="*/ 79309 h 158411"/>
                    <a:gd name="connsiteX1" fmla="*/ 0 w 158617"/>
                    <a:gd name="connsiteY1" fmla="*/ 107282 h 158411"/>
                    <a:gd name="connsiteX2" fmla="*/ 158618 w 158617"/>
                    <a:gd name="connsiteY2" fmla="*/ 27973 h 158411"/>
                    <a:gd name="connsiteX3" fmla="*/ 158618 w 158617"/>
                    <a:gd name="connsiteY3" fmla="*/ 0 h 158411"/>
                    <a:gd name="connsiteX4" fmla="*/ 0 w 158617"/>
                    <a:gd name="connsiteY4" fmla="*/ 79309 h 158411"/>
                    <a:gd name="connsiteX5" fmla="*/ 0 w 158617"/>
                    <a:gd name="connsiteY5" fmla="*/ 158411 h 158411"/>
                    <a:gd name="connsiteX6" fmla="*/ 65821 w 158617"/>
                    <a:gd name="connsiteY6" fmla="*/ 125484 h 158411"/>
                    <a:gd name="connsiteX7" fmla="*/ 65821 w 158617"/>
                    <a:gd name="connsiteY7" fmla="*/ 97510 h 158411"/>
                    <a:gd name="connsiteX8" fmla="*/ 0 w 158617"/>
                    <a:gd name="connsiteY8" fmla="*/ 130438 h 158411"/>
                    <a:gd name="connsiteX9" fmla="*/ 0 w 158617"/>
                    <a:gd name="connsiteY9" fmla="*/ 158411 h 15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17" h="158411">
                      <a:moveTo>
                        <a:pt x="0" y="79309"/>
                      </a:moveTo>
                      <a:lnTo>
                        <a:pt x="0" y="107282"/>
                      </a:lnTo>
                      <a:lnTo>
                        <a:pt x="158618" y="27973"/>
                      </a:lnTo>
                      <a:lnTo>
                        <a:pt x="158618" y="0"/>
                      </a:lnTo>
                      <a:lnTo>
                        <a:pt x="0" y="79309"/>
                      </a:lnTo>
                      <a:close/>
                      <a:moveTo>
                        <a:pt x="0" y="158411"/>
                      </a:moveTo>
                      <a:lnTo>
                        <a:pt x="65821" y="125484"/>
                      </a:lnTo>
                      <a:lnTo>
                        <a:pt x="65821" y="97510"/>
                      </a:lnTo>
                      <a:lnTo>
                        <a:pt x="0" y="130438"/>
                      </a:lnTo>
                      <a:lnTo>
                        <a:pt x="0" y="158411"/>
                      </a:lnTo>
                      <a:close/>
                    </a:path>
                  </a:pathLst>
                </a:custGeom>
                <a:solidFill>
                  <a:srgbClr val="E8EBF6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9" name="Freeform: Shape 1448">
                  <a:extLst>
                    <a:ext uri="{FF2B5EF4-FFF2-40B4-BE49-F238E27FC236}">
                      <a16:creationId xmlns:a16="http://schemas.microsoft.com/office/drawing/2014/main" id="{ECC4CCA3-B1D3-42E3-AE44-0A4D65822EA9}"/>
                    </a:ext>
                  </a:extLst>
                </p:cNvPr>
                <p:cNvSpPr/>
                <p:nvPr/>
              </p:nvSpPr>
              <p:spPr>
                <a:xfrm>
                  <a:off x="4110739" y="2399444"/>
                  <a:ext cx="143168" cy="116124"/>
                </a:xfrm>
                <a:custGeom>
                  <a:avLst/>
                  <a:gdLst>
                    <a:gd name="connsiteX0" fmla="*/ 50716 w 143168"/>
                    <a:gd name="connsiteY0" fmla="*/ 85743 h 116124"/>
                    <a:gd name="connsiteX1" fmla="*/ 68230 w 143168"/>
                    <a:gd name="connsiteY1" fmla="*/ 59456 h 116124"/>
                    <a:gd name="connsiteX2" fmla="*/ 92590 w 143168"/>
                    <a:gd name="connsiteY2" fmla="*/ 69847 h 116124"/>
                    <a:gd name="connsiteX3" fmla="*/ 143169 w 143168"/>
                    <a:gd name="connsiteY3" fmla="*/ 44557 h 116124"/>
                    <a:gd name="connsiteX4" fmla="*/ 143169 w 143168"/>
                    <a:gd name="connsiteY4" fmla="*/ 35095 h 116124"/>
                    <a:gd name="connsiteX5" fmla="*/ 125208 w 143168"/>
                    <a:gd name="connsiteY5" fmla="*/ 41530 h 116124"/>
                    <a:gd name="connsiteX6" fmla="*/ 116813 w 143168"/>
                    <a:gd name="connsiteY6" fmla="*/ 25427 h 116124"/>
                    <a:gd name="connsiteX7" fmla="*/ 127685 w 143168"/>
                    <a:gd name="connsiteY7" fmla="*/ 5471 h 116124"/>
                    <a:gd name="connsiteX8" fmla="*/ 116709 w 143168"/>
                    <a:gd name="connsiteY8" fmla="*/ 0 h 116124"/>
                    <a:gd name="connsiteX9" fmla="*/ 102190 w 143168"/>
                    <a:gd name="connsiteY9" fmla="*/ 18133 h 116124"/>
                    <a:gd name="connsiteX10" fmla="*/ 81889 w 143168"/>
                    <a:gd name="connsiteY10" fmla="*/ 19887 h 116124"/>
                    <a:gd name="connsiteX11" fmla="*/ 79343 w 143168"/>
                    <a:gd name="connsiteY11" fmla="*/ 3200 h 116124"/>
                    <a:gd name="connsiteX12" fmla="*/ 63825 w 143168"/>
                    <a:gd name="connsiteY12" fmla="*/ 10941 h 116124"/>
                    <a:gd name="connsiteX13" fmla="*/ 61279 w 143168"/>
                    <a:gd name="connsiteY13" fmla="*/ 30210 h 116124"/>
                    <a:gd name="connsiteX14" fmla="*/ 40979 w 143168"/>
                    <a:gd name="connsiteY14" fmla="*/ 48755 h 116124"/>
                    <a:gd name="connsiteX15" fmla="*/ 26459 w 143168"/>
                    <a:gd name="connsiteY15" fmla="*/ 45108 h 116124"/>
                    <a:gd name="connsiteX16" fmla="*/ 15483 w 143168"/>
                    <a:gd name="connsiteY16" fmla="*/ 61555 h 116124"/>
                    <a:gd name="connsiteX17" fmla="*/ 26356 w 143168"/>
                    <a:gd name="connsiteY17" fmla="*/ 70604 h 116124"/>
                    <a:gd name="connsiteX18" fmla="*/ 17961 w 143168"/>
                    <a:gd name="connsiteY18" fmla="*/ 95102 h 116124"/>
                    <a:gd name="connsiteX19" fmla="*/ 0 w 143168"/>
                    <a:gd name="connsiteY19" fmla="*/ 106663 h 116124"/>
                    <a:gd name="connsiteX20" fmla="*/ 0 w 143168"/>
                    <a:gd name="connsiteY20" fmla="*/ 116125 h 116124"/>
                    <a:gd name="connsiteX21" fmla="*/ 50544 w 143168"/>
                    <a:gd name="connsiteY21" fmla="*/ 90835 h 116124"/>
                    <a:gd name="connsiteX22" fmla="*/ 50716 w 143168"/>
                    <a:gd name="connsiteY22" fmla="*/ 85743 h 116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168" h="116124">
                      <a:moveTo>
                        <a:pt x="50716" y="85743"/>
                      </a:moveTo>
                      <a:cubicBezTo>
                        <a:pt x="52092" y="76178"/>
                        <a:pt x="59353" y="65271"/>
                        <a:pt x="68230" y="59456"/>
                      </a:cubicBezTo>
                      <a:cubicBezTo>
                        <a:pt x="81958" y="50510"/>
                        <a:pt x="93622" y="55774"/>
                        <a:pt x="92590" y="69847"/>
                      </a:cubicBezTo>
                      <a:lnTo>
                        <a:pt x="143169" y="44557"/>
                      </a:lnTo>
                      <a:lnTo>
                        <a:pt x="143169" y="35095"/>
                      </a:lnTo>
                      <a:lnTo>
                        <a:pt x="125208" y="41530"/>
                      </a:lnTo>
                      <a:cubicBezTo>
                        <a:pt x="123797" y="34820"/>
                        <a:pt x="120907" y="29384"/>
                        <a:pt x="116813" y="25427"/>
                      </a:cubicBezTo>
                      <a:lnTo>
                        <a:pt x="127685" y="5471"/>
                      </a:lnTo>
                      <a:lnTo>
                        <a:pt x="116709" y="0"/>
                      </a:lnTo>
                      <a:lnTo>
                        <a:pt x="102190" y="18133"/>
                      </a:lnTo>
                      <a:cubicBezTo>
                        <a:pt x="96168" y="17066"/>
                        <a:pt x="89287" y="17617"/>
                        <a:pt x="81889" y="19887"/>
                      </a:cubicBezTo>
                      <a:lnTo>
                        <a:pt x="79343" y="3200"/>
                      </a:lnTo>
                      <a:lnTo>
                        <a:pt x="63825" y="10941"/>
                      </a:lnTo>
                      <a:lnTo>
                        <a:pt x="61279" y="30210"/>
                      </a:lnTo>
                      <a:cubicBezTo>
                        <a:pt x="53882" y="35336"/>
                        <a:pt x="47000" y="41667"/>
                        <a:pt x="40979" y="48755"/>
                      </a:cubicBezTo>
                      <a:lnTo>
                        <a:pt x="26459" y="45108"/>
                      </a:lnTo>
                      <a:lnTo>
                        <a:pt x="15483" y="61555"/>
                      </a:lnTo>
                      <a:lnTo>
                        <a:pt x="26356" y="70604"/>
                      </a:lnTo>
                      <a:cubicBezTo>
                        <a:pt x="22261" y="78655"/>
                        <a:pt x="19371" y="86982"/>
                        <a:pt x="17961" y="95102"/>
                      </a:cubicBezTo>
                      <a:lnTo>
                        <a:pt x="0" y="106663"/>
                      </a:lnTo>
                      <a:lnTo>
                        <a:pt x="0" y="116125"/>
                      </a:lnTo>
                      <a:lnTo>
                        <a:pt x="50544" y="90835"/>
                      </a:lnTo>
                      <a:cubicBezTo>
                        <a:pt x="50406" y="89287"/>
                        <a:pt x="50441" y="87566"/>
                        <a:pt x="50716" y="85743"/>
                      </a:cubicBezTo>
                      <a:close/>
                    </a:path>
                  </a:pathLst>
                </a:custGeom>
                <a:solidFill>
                  <a:srgbClr val="00C4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C990BABD-8990-4B56-8D98-C488685DD4E5}"/>
                  </a:ext>
                </a:extLst>
              </p:cNvPr>
              <p:cNvSpPr/>
              <p:nvPr/>
            </p:nvSpPr>
            <p:spPr>
              <a:xfrm>
                <a:off x="3693309" y="2597080"/>
                <a:ext cx="158617" cy="209574"/>
              </a:xfrm>
              <a:custGeom>
                <a:avLst/>
                <a:gdLst>
                  <a:gd name="connsiteX0" fmla="*/ 0 w 158617"/>
                  <a:gd name="connsiteY0" fmla="*/ 79309 h 209574"/>
                  <a:gd name="connsiteX1" fmla="*/ 0 w 158617"/>
                  <a:gd name="connsiteY1" fmla="*/ 107282 h 209574"/>
                  <a:gd name="connsiteX2" fmla="*/ 158618 w 158617"/>
                  <a:gd name="connsiteY2" fmla="*/ 27973 h 209574"/>
                  <a:gd name="connsiteX3" fmla="*/ 158618 w 158617"/>
                  <a:gd name="connsiteY3" fmla="*/ 0 h 209574"/>
                  <a:gd name="connsiteX4" fmla="*/ 0 w 158617"/>
                  <a:gd name="connsiteY4" fmla="*/ 79309 h 209574"/>
                  <a:gd name="connsiteX5" fmla="*/ 0 w 158617"/>
                  <a:gd name="connsiteY5" fmla="*/ 158446 h 209574"/>
                  <a:gd name="connsiteX6" fmla="*/ 158618 w 158617"/>
                  <a:gd name="connsiteY6" fmla="*/ 79137 h 209574"/>
                  <a:gd name="connsiteX7" fmla="*/ 158618 w 158617"/>
                  <a:gd name="connsiteY7" fmla="*/ 51164 h 209574"/>
                  <a:gd name="connsiteX8" fmla="*/ 0 w 158617"/>
                  <a:gd name="connsiteY8" fmla="*/ 130472 h 209574"/>
                  <a:gd name="connsiteX9" fmla="*/ 0 w 158617"/>
                  <a:gd name="connsiteY9" fmla="*/ 158446 h 209574"/>
                  <a:gd name="connsiteX10" fmla="*/ 0 w 158617"/>
                  <a:gd name="connsiteY10" fmla="*/ 209575 h 209574"/>
                  <a:gd name="connsiteX11" fmla="*/ 65821 w 158617"/>
                  <a:gd name="connsiteY11" fmla="*/ 176647 h 209574"/>
                  <a:gd name="connsiteX12" fmla="*/ 65821 w 158617"/>
                  <a:gd name="connsiteY12" fmla="*/ 148674 h 209574"/>
                  <a:gd name="connsiteX13" fmla="*/ 0 w 158617"/>
                  <a:gd name="connsiteY13" fmla="*/ 181602 h 209574"/>
                  <a:gd name="connsiteX14" fmla="*/ 0 w 158617"/>
                  <a:gd name="connsiteY14" fmla="*/ 209575 h 20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8617" h="209574">
                    <a:moveTo>
                      <a:pt x="0" y="79309"/>
                    </a:moveTo>
                    <a:lnTo>
                      <a:pt x="0" y="107282"/>
                    </a:lnTo>
                    <a:lnTo>
                      <a:pt x="158618" y="27973"/>
                    </a:lnTo>
                    <a:lnTo>
                      <a:pt x="158618" y="0"/>
                    </a:lnTo>
                    <a:lnTo>
                      <a:pt x="0" y="79309"/>
                    </a:lnTo>
                    <a:close/>
                    <a:moveTo>
                      <a:pt x="0" y="158446"/>
                    </a:moveTo>
                    <a:lnTo>
                      <a:pt x="158618" y="79137"/>
                    </a:lnTo>
                    <a:lnTo>
                      <a:pt x="158618" y="51164"/>
                    </a:lnTo>
                    <a:lnTo>
                      <a:pt x="0" y="130472"/>
                    </a:lnTo>
                    <a:lnTo>
                      <a:pt x="0" y="158446"/>
                    </a:lnTo>
                    <a:close/>
                    <a:moveTo>
                      <a:pt x="0" y="209575"/>
                    </a:moveTo>
                    <a:lnTo>
                      <a:pt x="65821" y="176647"/>
                    </a:lnTo>
                    <a:lnTo>
                      <a:pt x="65821" y="148674"/>
                    </a:lnTo>
                    <a:lnTo>
                      <a:pt x="0" y="181602"/>
                    </a:lnTo>
                    <a:lnTo>
                      <a:pt x="0" y="209575"/>
                    </a:lnTo>
                    <a:close/>
                  </a:path>
                </a:pathLst>
              </a:custGeom>
              <a:solidFill>
                <a:srgbClr val="F3DD94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51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2408506" y="1918862"/>
              <a:ext cx="323153" cy="712702"/>
              <a:chOff x="2408506" y="1918862"/>
              <a:chExt cx="323153" cy="712702"/>
            </a:xfrm>
            <a:solidFill>
              <a:srgbClr val="000000"/>
            </a:solidFill>
          </p:grpSpPr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349429B3-0BAF-4AC5-A61F-BCD2D6C6130D}"/>
                  </a:ext>
                </a:extLst>
              </p:cNvPr>
              <p:cNvSpPr/>
              <p:nvPr/>
            </p:nvSpPr>
            <p:spPr>
              <a:xfrm>
                <a:off x="2454887" y="1918862"/>
                <a:ext cx="276772" cy="711145"/>
              </a:xfrm>
              <a:custGeom>
                <a:avLst/>
                <a:gdLst>
                  <a:gd name="connsiteX0" fmla="*/ 248490 w 276772"/>
                  <a:gd name="connsiteY0" fmla="*/ 104373 h 711145"/>
                  <a:gd name="connsiteX1" fmla="*/ 46450 w 276772"/>
                  <a:gd name="connsiteY1" fmla="*/ 3353 h 711145"/>
                  <a:gd name="connsiteX2" fmla="*/ 26218 w 276772"/>
                  <a:gd name="connsiteY2" fmla="*/ 1736 h 711145"/>
                  <a:gd name="connsiteX3" fmla="*/ 0 w 276772"/>
                  <a:gd name="connsiteY3" fmla="*/ 15189 h 711145"/>
                  <a:gd name="connsiteX4" fmla="*/ 45039 w 276772"/>
                  <a:gd name="connsiteY4" fmla="*/ 525002 h 711145"/>
                  <a:gd name="connsiteX5" fmla="*/ 73322 w 276772"/>
                  <a:gd name="connsiteY5" fmla="*/ 567461 h 711145"/>
                  <a:gd name="connsiteX6" fmla="*/ 241677 w 276772"/>
                  <a:gd name="connsiteY6" fmla="*/ 711146 h 711145"/>
                  <a:gd name="connsiteX7" fmla="*/ 268480 w 276772"/>
                  <a:gd name="connsiteY7" fmla="*/ 697417 h 711145"/>
                  <a:gd name="connsiteX8" fmla="*/ 276772 w 276772"/>
                  <a:gd name="connsiteY8" fmla="*/ 681556 h 711145"/>
                  <a:gd name="connsiteX9" fmla="*/ 276772 w 276772"/>
                  <a:gd name="connsiteY9" fmla="*/ 146866 h 711145"/>
                  <a:gd name="connsiteX10" fmla="*/ 248490 w 276772"/>
                  <a:gd name="connsiteY10" fmla="*/ 104373 h 71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772" h="711145">
                    <a:moveTo>
                      <a:pt x="248490" y="104373"/>
                    </a:moveTo>
                    <a:lnTo>
                      <a:pt x="46450" y="3353"/>
                    </a:lnTo>
                    <a:cubicBezTo>
                      <a:pt x="38536" y="-603"/>
                      <a:pt x="31379" y="-948"/>
                      <a:pt x="26218" y="1736"/>
                    </a:cubicBezTo>
                    <a:lnTo>
                      <a:pt x="0" y="15189"/>
                    </a:lnTo>
                    <a:lnTo>
                      <a:pt x="45039" y="525002"/>
                    </a:lnTo>
                    <a:cubicBezTo>
                      <a:pt x="45039" y="540623"/>
                      <a:pt x="57701" y="559651"/>
                      <a:pt x="73322" y="567461"/>
                    </a:cubicBezTo>
                    <a:lnTo>
                      <a:pt x="241677" y="711146"/>
                    </a:lnTo>
                    <a:lnTo>
                      <a:pt x="268480" y="697417"/>
                    </a:lnTo>
                    <a:cubicBezTo>
                      <a:pt x="273607" y="694871"/>
                      <a:pt x="276772" y="689366"/>
                      <a:pt x="276772" y="681556"/>
                    </a:cubicBezTo>
                    <a:lnTo>
                      <a:pt x="276772" y="146866"/>
                    </a:lnTo>
                    <a:cubicBezTo>
                      <a:pt x="276807" y="131176"/>
                      <a:pt x="264110" y="112184"/>
                      <a:pt x="248490" y="104373"/>
                    </a:cubicBezTo>
                    <a:close/>
                  </a:path>
                </a:pathLst>
              </a:custGeom>
              <a:solidFill>
                <a:srgbClr val="6B8DC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73C35A94-9A10-4570-8455-0DF8CDD79A46}"/>
                  </a:ext>
                </a:extLst>
              </p:cNvPr>
              <p:cNvSpPr/>
              <p:nvPr/>
            </p:nvSpPr>
            <p:spPr>
              <a:xfrm>
                <a:off x="2446354" y="1932564"/>
                <a:ext cx="258605" cy="699000"/>
              </a:xfrm>
              <a:custGeom>
                <a:avLst/>
                <a:gdLst>
                  <a:gd name="connsiteX0" fmla="*/ 230322 w 258605"/>
                  <a:gd name="connsiteY0" fmla="*/ 104365 h 699000"/>
                  <a:gd name="connsiteX1" fmla="*/ 28283 w 258605"/>
                  <a:gd name="connsiteY1" fmla="*/ 3346 h 699000"/>
                  <a:gd name="connsiteX2" fmla="*/ 0 w 258605"/>
                  <a:gd name="connsiteY2" fmla="*/ 17487 h 699000"/>
                  <a:gd name="connsiteX3" fmla="*/ 0 w 258605"/>
                  <a:gd name="connsiteY3" fmla="*/ 552176 h 699000"/>
                  <a:gd name="connsiteX4" fmla="*/ 28283 w 258605"/>
                  <a:gd name="connsiteY4" fmla="*/ 594635 h 699000"/>
                  <a:gd name="connsiteX5" fmla="*/ 230322 w 258605"/>
                  <a:gd name="connsiteY5" fmla="*/ 695655 h 699000"/>
                  <a:gd name="connsiteX6" fmla="*/ 258605 w 258605"/>
                  <a:gd name="connsiteY6" fmla="*/ 681514 h 699000"/>
                  <a:gd name="connsiteX7" fmla="*/ 258605 w 258605"/>
                  <a:gd name="connsiteY7" fmla="*/ 146824 h 699000"/>
                  <a:gd name="connsiteX8" fmla="*/ 230322 w 258605"/>
                  <a:gd name="connsiteY8" fmla="*/ 104365 h 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605" h="699000">
                    <a:moveTo>
                      <a:pt x="230322" y="104365"/>
                    </a:moveTo>
                    <a:lnTo>
                      <a:pt x="28283" y="3346"/>
                    </a:lnTo>
                    <a:cubicBezTo>
                      <a:pt x="12662" y="-4465"/>
                      <a:pt x="0" y="1866"/>
                      <a:pt x="0" y="17487"/>
                    </a:cubicBezTo>
                    <a:lnTo>
                      <a:pt x="0" y="552176"/>
                    </a:lnTo>
                    <a:cubicBezTo>
                      <a:pt x="0" y="567797"/>
                      <a:pt x="12662" y="586825"/>
                      <a:pt x="28283" y="594635"/>
                    </a:cubicBezTo>
                    <a:lnTo>
                      <a:pt x="230322" y="695655"/>
                    </a:lnTo>
                    <a:cubicBezTo>
                      <a:pt x="245943" y="703465"/>
                      <a:pt x="258605" y="697134"/>
                      <a:pt x="258605" y="681514"/>
                    </a:cubicBezTo>
                    <a:lnTo>
                      <a:pt x="258605" y="146824"/>
                    </a:lnTo>
                    <a:cubicBezTo>
                      <a:pt x="258605" y="131203"/>
                      <a:pt x="245943" y="112176"/>
                      <a:pt x="230322" y="104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DEE84D94-0979-4CC4-9E39-BA0B8F1C876C}"/>
                  </a:ext>
                </a:extLst>
              </p:cNvPr>
              <p:cNvSpPr/>
              <p:nvPr/>
            </p:nvSpPr>
            <p:spPr>
              <a:xfrm>
                <a:off x="2466242" y="1954759"/>
                <a:ext cx="218864" cy="649448"/>
              </a:xfrm>
              <a:custGeom>
                <a:avLst/>
                <a:gdLst>
                  <a:gd name="connsiteX0" fmla="*/ 8430 w 218864"/>
                  <a:gd name="connsiteY0" fmla="*/ 1003 h 649448"/>
                  <a:gd name="connsiteX1" fmla="*/ 0 w 218864"/>
                  <a:gd name="connsiteY1" fmla="*/ 5235 h 649448"/>
                  <a:gd name="connsiteX2" fmla="*/ 0 w 218864"/>
                  <a:gd name="connsiteY2" fmla="*/ 534764 h 649448"/>
                  <a:gd name="connsiteX3" fmla="*/ 8430 w 218864"/>
                  <a:gd name="connsiteY3" fmla="*/ 547425 h 649448"/>
                  <a:gd name="connsiteX4" fmla="*/ 210435 w 218864"/>
                  <a:gd name="connsiteY4" fmla="*/ 648445 h 649448"/>
                  <a:gd name="connsiteX5" fmla="*/ 218865 w 218864"/>
                  <a:gd name="connsiteY5" fmla="*/ 644213 h 649448"/>
                  <a:gd name="connsiteX6" fmla="*/ 218865 w 218864"/>
                  <a:gd name="connsiteY6" fmla="*/ 114685 h 649448"/>
                  <a:gd name="connsiteX7" fmla="*/ 210435 w 218864"/>
                  <a:gd name="connsiteY7" fmla="*/ 102023 h 649448"/>
                  <a:gd name="connsiteX8" fmla="*/ 8430 w 218864"/>
                  <a:gd name="connsiteY8" fmla="*/ 1003 h 64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864" h="649448">
                    <a:moveTo>
                      <a:pt x="8430" y="1003"/>
                    </a:moveTo>
                    <a:cubicBezTo>
                      <a:pt x="3785" y="-1337"/>
                      <a:pt x="0" y="556"/>
                      <a:pt x="0" y="5235"/>
                    </a:cubicBezTo>
                    <a:lnTo>
                      <a:pt x="0" y="534764"/>
                    </a:lnTo>
                    <a:cubicBezTo>
                      <a:pt x="0" y="539408"/>
                      <a:pt x="3785" y="545086"/>
                      <a:pt x="8430" y="547425"/>
                    </a:cubicBezTo>
                    <a:lnTo>
                      <a:pt x="210435" y="648445"/>
                    </a:lnTo>
                    <a:cubicBezTo>
                      <a:pt x="215080" y="650785"/>
                      <a:pt x="218865" y="648892"/>
                      <a:pt x="218865" y="644213"/>
                    </a:cubicBezTo>
                    <a:lnTo>
                      <a:pt x="218865" y="114685"/>
                    </a:lnTo>
                    <a:cubicBezTo>
                      <a:pt x="218865" y="110040"/>
                      <a:pt x="215080" y="104362"/>
                      <a:pt x="210435" y="102023"/>
                    </a:cubicBezTo>
                    <a:lnTo>
                      <a:pt x="8430" y="10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968E2">
                      <a:tint val="66000"/>
                      <a:satMod val="160000"/>
                    </a:srgbClr>
                  </a:gs>
                  <a:gs pos="50000">
                    <a:srgbClr val="4968E2">
                      <a:tint val="44500"/>
                      <a:satMod val="160000"/>
                    </a:srgbClr>
                  </a:gs>
                  <a:gs pos="100000">
                    <a:srgbClr val="4968E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455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2408506" y="2006650"/>
                <a:ext cx="204448" cy="399812"/>
                <a:chOff x="2408506" y="2006650"/>
                <a:chExt cx="204448" cy="399812"/>
              </a:xfrm>
              <a:solidFill>
                <a:srgbClr val="000000"/>
              </a:solidFill>
            </p:grpSpPr>
            <p:sp>
              <p:nvSpPr>
                <p:cNvPr id="1456" name="Freeform: Shape 1455">
                  <a:extLst>
                    <a:ext uri="{FF2B5EF4-FFF2-40B4-BE49-F238E27FC236}">
                      <a16:creationId xmlns:a16="http://schemas.microsoft.com/office/drawing/2014/main" id="{9F62141E-2EA2-4853-A84D-FE77B329D273}"/>
                    </a:ext>
                  </a:extLst>
                </p:cNvPr>
                <p:cNvSpPr/>
                <p:nvPr/>
              </p:nvSpPr>
              <p:spPr>
                <a:xfrm>
                  <a:off x="2408506" y="2006650"/>
                  <a:ext cx="204448" cy="399812"/>
                </a:xfrm>
                <a:custGeom>
                  <a:avLst/>
                  <a:gdLst>
                    <a:gd name="connsiteX0" fmla="*/ 204448 w 204448"/>
                    <a:gd name="connsiteY0" fmla="*/ 399813 h 399812"/>
                    <a:gd name="connsiteX1" fmla="*/ 0 w 204448"/>
                    <a:gd name="connsiteY1" fmla="*/ 297554 h 399812"/>
                    <a:gd name="connsiteX2" fmla="*/ 0 w 204448"/>
                    <a:gd name="connsiteY2" fmla="*/ 0 h 399812"/>
                    <a:gd name="connsiteX3" fmla="*/ 204448 w 204448"/>
                    <a:gd name="connsiteY3" fmla="*/ 102259 h 399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448" h="399812">
                      <a:moveTo>
                        <a:pt x="204448" y="399813"/>
                      </a:moveTo>
                      <a:lnTo>
                        <a:pt x="0" y="297554"/>
                      </a:lnTo>
                      <a:lnTo>
                        <a:pt x="0" y="0"/>
                      </a:lnTo>
                      <a:lnTo>
                        <a:pt x="204448" y="1022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57" name="Freeform: Shape 1456">
                  <a:extLst>
                    <a:ext uri="{FF2B5EF4-FFF2-40B4-BE49-F238E27FC236}">
                      <a16:creationId xmlns:a16="http://schemas.microsoft.com/office/drawing/2014/main" id="{AF6F9B11-6181-4D3B-9A65-B1731504C4B5}"/>
                    </a:ext>
                  </a:extLst>
                </p:cNvPr>
                <p:cNvSpPr/>
                <p:nvPr/>
              </p:nvSpPr>
              <p:spPr>
                <a:xfrm>
                  <a:off x="2431422" y="2205972"/>
                  <a:ext cx="158617" cy="123797"/>
                </a:xfrm>
                <a:custGeom>
                  <a:avLst/>
                  <a:gdLst>
                    <a:gd name="connsiteX0" fmla="*/ 0 w 158617"/>
                    <a:gd name="connsiteY0" fmla="*/ 0 h 123797"/>
                    <a:gd name="connsiteX1" fmla="*/ 0 w 158617"/>
                    <a:gd name="connsiteY1" fmla="*/ 27973 h 123797"/>
                    <a:gd name="connsiteX2" fmla="*/ 158618 w 158617"/>
                    <a:gd name="connsiteY2" fmla="*/ 107282 h 123797"/>
                    <a:gd name="connsiteX3" fmla="*/ 158618 w 158617"/>
                    <a:gd name="connsiteY3" fmla="*/ 79309 h 123797"/>
                    <a:gd name="connsiteX4" fmla="*/ 0 w 158617"/>
                    <a:gd name="connsiteY4" fmla="*/ 0 h 123797"/>
                    <a:gd name="connsiteX5" fmla="*/ 46381 w 158617"/>
                    <a:gd name="connsiteY5" fmla="*/ 90870 h 123797"/>
                    <a:gd name="connsiteX6" fmla="*/ 112202 w 158617"/>
                    <a:gd name="connsiteY6" fmla="*/ 123797 h 123797"/>
                    <a:gd name="connsiteX7" fmla="*/ 112202 w 158617"/>
                    <a:gd name="connsiteY7" fmla="*/ 95824 h 123797"/>
                    <a:gd name="connsiteX8" fmla="*/ 46381 w 158617"/>
                    <a:gd name="connsiteY8" fmla="*/ 62897 h 123797"/>
                    <a:gd name="connsiteX9" fmla="*/ 46381 w 158617"/>
                    <a:gd name="connsiteY9" fmla="*/ 90870 h 123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17" h="123797">
                      <a:moveTo>
                        <a:pt x="0" y="0"/>
                      </a:moveTo>
                      <a:lnTo>
                        <a:pt x="0" y="27973"/>
                      </a:lnTo>
                      <a:lnTo>
                        <a:pt x="158618" y="107282"/>
                      </a:lnTo>
                      <a:lnTo>
                        <a:pt x="158618" y="79309"/>
                      </a:lnTo>
                      <a:lnTo>
                        <a:pt x="0" y="0"/>
                      </a:lnTo>
                      <a:close/>
                      <a:moveTo>
                        <a:pt x="46381" y="90870"/>
                      </a:moveTo>
                      <a:lnTo>
                        <a:pt x="112202" y="123797"/>
                      </a:lnTo>
                      <a:lnTo>
                        <a:pt x="112202" y="95824"/>
                      </a:lnTo>
                      <a:lnTo>
                        <a:pt x="46381" y="62897"/>
                      </a:lnTo>
                      <a:lnTo>
                        <a:pt x="46381" y="90870"/>
                      </a:lnTo>
                      <a:close/>
                    </a:path>
                  </a:pathLst>
                </a:custGeom>
                <a:solidFill>
                  <a:srgbClr val="E8EBF6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58" name="Freeform: Shape 1457">
                  <a:extLst>
                    <a:ext uri="{FF2B5EF4-FFF2-40B4-BE49-F238E27FC236}">
                      <a16:creationId xmlns:a16="http://schemas.microsoft.com/office/drawing/2014/main" id="{3B799E3D-E7F8-4D1E-94B5-C6A9A9D3245C}"/>
                    </a:ext>
                  </a:extLst>
                </p:cNvPr>
                <p:cNvSpPr/>
                <p:nvPr/>
              </p:nvSpPr>
              <p:spPr>
                <a:xfrm>
                  <a:off x="2431422" y="2051048"/>
                  <a:ext cx="158617" cy="198471"/>
                </a:xfrm>
                <a:custGeom>
                  <a:avLst/>
                  <a:gdLst>
                    <a:gd name="connsiteX0" fmla="*/ 148708 w 158617"/>
                    <a:gd name="connsiteY0" fmla="*/ 70591 h 198471"/>
                    <a:gd name="connsiteX1" fmla="*/ 9909 w 158617"/>
                    <a:gd name="connsiteY1" fmla="*/ 1158 h 198471"/>
                    <a:gd name="connsiteX2" fmla="*/ 0 w 158617"/>
                    <a:gd name="connsiteY2" fmla="*/ 6112 h 198471"/>
                    <a:gd name="connsiteX3" fmla="*/ 0 w 158617"/>
                    <a:gd name="connsiteY3" fmla="*/ 113016 h 198471"/>
                    <a:gd name="connsiteX4" fmla="*/ 9909 w 158617"/>
                    <a:gd name="connsiteY4" fmla="*/ 127880 h 198471"/>
                    <a:gd name="connsiteX5" fmla="*/ 148708 w 158617"/>
                    <a:gd name="connsiteY5" fmla="*/ 197314 h 198471"/>
                    <a:gd name="connsiteX6" fmla="*/ 158618 w 158617"/>
                    <a:gd name="connsiteY6" fmla="*/ 192359 h 198471"/>
                    <a:gd name="connsiteX7" fmla="*/ 158618 w 158617"/>
                    <a:gd name="connsiteY7" fmla="*/ 85455 h 198471"/>
                    <a:gd name="connsiteX8" fmla="*/ 148708 w 158617"/>
                    <a:gd name="connsiteY8" fmla="*/ 70591 h 19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617" h="198471">
                      <a:moveTo>
                        <a:pt x="148708" y="70591"/>
                      </a:moveTo>
                      <a:lnTo>
                        <a:pt x="9909" y="1158"/>
                      </a:lnTo>
                      <a:cubicBezTo>
                        <a:pt x="4473" y="-1561"/>
                        <a:pt x="0" y="676"/>
                        <a:pt x="0" y="6112"/>
                      </a:cubicBezTo>
                      <a:lnTo>
                        <a:pt x="0" y="113016"/>
                      </a:lnTo>
                      <a:cubicBezTo>
                        <a:pt x="0" y="118452"/>
                        <a:pt x="4439" y="125162"/>
                        <a:pt x="9909" y="127880"/>
                      </a:cubicBezTo>
                      <a:lnTo>
                        <a:pt x="148708" y="197314"/>
                      </a:lnTo>
                      <a:cubicBezTo>
                        <a:pt x="154145" y="200032"/>
                        <a:pt x="158618" y="197795"/>
                        <a:pt x="158618" y="192359"/>
                      </a:cubicBezTo>
                      <a:lnTo>
                        <a:pt x="158618" y="85455"/>
                      </a:lnTo>
                      <a:cubicBezTo>
                        <a:pt x="158618" y="79985"/>
                        <a:pt x="154145" y="73310"/>
                        <a:pt x="148708" y="70591"/>
                      </a:cubicBezTo>
                      <a:close/>
                    </a:path>
                  </a:pathLst>
                </a:custGeom>
                <a:solidFill>
                  <a:srgbClr val="00A2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59" name="Freeform: Shape 1458">
                  <a:extLst>
                    <a:ext uri="{FF2B5EF4-FFF2-40B4-BE49-F238E27FC236}">
                      <a16:creationId xmlns:a16="http://schemas.microsoft.com/office/drawing/2014/main" id="{498478B3-71AE-4191-A726-D2A4E24ED18C}"/>
                    </a:ext>
                  </a:extLst>
                </p:cNvPr>
                <p:cNvSpPr/>
                <p:nvPr/>
              </p:nvSpPr>
              <p:spPr>
                <a:xfrm>
                  <a:off x="2491565" y="2120895"/>
                  <a:ext cx="46295" cy="52375"/>
                </a:xfrm>
                <a:custGeom>
                  <a:avLst/>
                  <a:gdLst>
                    <a:gd name="connsiteX0" fmla="*/ 0 w 46295"/>
                    <a:gd name="connsiteY0" fmla="*/ 4288 h 52375"/>
                    <a:gd name="connsiteX1" fmla="*/ 8602 w 46295"/>
                    <a:gd name="connsiteY1" fmla="*/ 3600 h 52375"/>
                    <a:gd name="connsiteX2" fmla="*/ 42734 w 46295"/>
                    <a:gd name="connsiteY2" fmla="*/ 40141 h 52375"/>
                    <a:gd name="connsiteX3" fmla="*/ 42734 w 46295"/>
                    <a:gd name="connsiteY3" fmla="*/ 49947 h 52375"/>
                    <a:gd name="connsiteX4" fmla="*/ 8602 w 46295"/>
                    <a:gd name="connsiteY4" fmla="*/ 52355 h 52375"/>
                    <a:gd name="connsiteX5" fmla="*/ 0 w 46295"/>
                    <a:gd name="connsiteY5" fmla="*/ 43065 h 52375"/>
                    <a:gd name="connsiteX6" fmla="*/ 0 w 46295"/>
                    <a:gd name="connsiteY6" fmla="*/ 4288 h 5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95" h="52375">
                      <a:moveTo>
                        <a:pt x="0" y="4288"/>
                      </a:moveTo>
                      <a:cubicBezTo>
                        <a:pt x="0" y="-1148"/>
                        <a:pt x="3854" y="-1458"/>
                        <a:pt x="8602" y="3600"/>
                      </a:cubicBezTo>
                      <a:lnTo>
                        <a:pt x="42734" y="40141"/>
                      </a:lnTo>
                      <a:cubicBezTo>
                        <a:pt x="47482" y="45199"/>
                        <a:pt x="47482" y="49637"/>
                        <a:pt x="42734" y="49947"/>
                      </a:cubicBezTo>
                      <a:lnTo>
                        <a:pt x="8602" y="52355"/>
                      </a:lnTo>
                      <a:cubicBezTo>
                        <a:pt x="3854" y="52699"/>
                        <a:pt x="0" y="48502"/>
                        <a:pt x="0" y="43065"/>
                      </a:cubicBezTo>
                      <a:lnTo>
                        <a:pt x="0" y="4288"/>
                      </a:lnTo>
                      <a:close/>
                    </a:path>
                  </a:pathLst>
                </a:custGeom>
                <a:solidFill>
                  <a:srgbClr val="00C4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60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2135725" y="2318409"/>
              <a:ext cx="363133" cy="499187"/>
              <a:chOff x="2135725" y="2318409"/>
              <a:chExt cx="363133" cy="499187"/>
            </a:xfrm>
            <a:solidFill>
              <a:srgbClr val="000000"/>
            </a:solidFill>
          </p:grpSpPr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4D5598B3-8A2B-4132-B149-5A94EBFF7CD8}"/>
                  </a:ext>
                </a:extLst>
              </p:cNvPr>
              <p:cNvSpPr/>
              <p:nvPr/>
            </p:nvSpPr>
            <p:spPr>
              <a:xfrm>
                <a:off x="2183311" y="2640571"/>
                <a:ext cx="19429" cy="42493"/>
              </a:xfrm>
              <a:custGeom>
                <a:avLst/>
                <a:gdLst>
                  <a:gd name="connsiteX0" fmla="*/ 18752 w 19429"/>
                  <a:gd name="connsiteY0" fmla="*/ 0 h 42493"/>
                  <a:gd name="connsiteX1" fmla="*/ 18442 w 19429"/>
                  <a:gd name="connsiteY1" fmla="*/ 14451 h 42493"/>
                  <a:gd name="connsiteX2" fmla="*/ 8017 w 19429"/>
                  <a:gd name="connsiteY2" fmla="*/ 36369 h 42493"/>
                  <a:gd name="connsiteX3" fmla="*/ 3165 w 19429"/>
                  <a:gd name="connsiteY3" fmla="*/ 42493 h 42493"/>
                  <a:gd name="connsiteX4" fmla="*/ 723 w 19429"/>
                  <a:gd name="connsiteY4" fmla="*/ 39809 h 42493"/>
                  <a:gd name="connsiteX5" fmla="*/ 0 w 19429"/>
                  <a:gd name="connsiteY5" fmla="*/ 8395 h 42493"/>
                  <a:gd name="connsiteX6" fmla="*/ 4817 w 19429"/>
                  <a:gd name="connsiteY6" fmla="*/ 413 h 42493"/>
                  <a:gd name="connsiteX7" fmla="*/ 18752 w 19429"/>
                  <a:gd name="connsiteY7" fmla="*/ 0 h 4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9" h="42493">
                    <a:moveTo>
                      <a:pt x="18752" y="0"/>
                    </a:moveTo>
                    <a:cubicBezTo>
                      <a:pt x="20197" y="1032"/>
                      <a:pt x="18958" y="12834"/>
                      <a:pt x="18442" y="14451"/>
                    </a:cubicBezTo>
                    <a:lnTo>
                      <a:pt x="8017" y="36369"/>
                    </a:lnTo>
                    <a:cubicBezTo>
                      <a:pt x="6606" y="38192"/>
                      <a:pt x="4335" y="42562"/>
                      <a:pt x="3165" y="42493"/>
                    </a:cubicBezTo>
                    <a:cubicBezTo>
                      <a:pt x="1755" y="42424"/>
                      <a:pt x="654" y="41220"/>
                      <a:pt x="723" y="39809"/>
                    </a:cubicBezTo>
                    <a:lnTo>
                      <a:pt x="0" y="8395"/>
                    </a:lnTo>
                    <a:cubicBezTo>
                      <a:pt x="103" y="4989"/>
                      <a:pt x="1135" y="723"/>
                      <a:pt x="4817" y="413"/>
                    </a:cubicBezTo>
                    <a:lnTo>
                      <a:pt x="18752" y="0"/>
                    </a:lnTo>
                    <a:close/>
                  </a:path>
                </a:pathLst>
              </a:custGeom>
              <a:solidFill>
                <a:srgbClr val="4C4E6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4510CB03-EE8D-4741-BB92-91DB2E982A1E}"/>
                  </a:ext>
                </a:extLst>
              </p:cNvPr>
              <p:cNvSpPr/>
              <p:nvPr/>
            </p:nvSpPr>
            <p:spPr>
              <a:xfrm>
                <a:off x="2302680" y="2753965"/>
                <a:ext cx="37719" cy="30527"/>
              </a:xfrm>
              <a:custGeom>
                <a:avLst/>
                <a:gdLst>
                  <a:gd name="connsiteX0" fmla="*/ 6802 w 37719"/>
                  <a:gd name="connsiteY0" fmla="*/ 21654 h 30527"/>
                  <a:gd name="connsiteX1" fmla="*/ 33674 w 37719"/>
                  <a:gd name="connsiteY1" fmla="*/ 30462 h 30527"/>
                  <a:gd name="connsiteX2" fmla="*/ 37700 w 37719"/>
                  <a:gd name="connsiteY2" fmla="*/ 27606 h 30527"/>
                  <a:gd name="connsiteX3" fmla="*/ 30715 w 37719"/>
                  <a:gd name="connsiteY3" fmla="*/ 20863 h 30527"/>
                  <a:gd name="connsiteX4" fmla="*/ 16642 w 37719"/>
                  <a:gd name="connsiteY4" fmla="*/ 4622 h 30527"/>
                  <a:gd name="connsiteX5" fmla="*/ 8006 w 37719"/>
                  <a:gd name="connsiteY5" fmla="*/ 872 h 30527"/>
                  <a:gd name="connsiteX6" fmla="*/ 299 w 37719"/>
                  <a:gd name="connsiteY6" fmla="*/ 12914 h 30527"/>
                  <a:gd name="connsiteX7" fmla="*/ 6802 w 37719"/>
                  <a:gd name="connsiteY7" fmla="*/ 21654 h 3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719" h="30527">
                    <a:moveTo>
                      <a:pt x="6802" y="21654"/>
                    </a:moveTo>
                    <a:lnTo>
                      <a:pt x="33674" y="30462"/>
                    </a:lnTo>
                    <a:cubicBezTo>
                      <a:pt x="35016" y="30909"/>
                      <a:pt x="37252" y="28948"/>
                      <a:pt x="37700" y="27606"/>
                    </a:cubicBezTo>
                    <a:cubicBezTo>
                      <a:pt x="38078" y="26471"/>
                      <a:pt x="32917" y="23512"/>
                      <a:pt x="30715" y="20863"/>
                    </a:cubicBezTo>
                    <a:lnTo>
                      <a:pt x="16642" y="4622"/>
                    </a:lnTo>
                    <a:cubicBezTo>
                      <a:pt x="15232" y="3728"/>
                      <a:pt x="9933" y="-2190"/>
                      <a:pt x="8006" y="872"/>
                    </a:cubicBezTo>
                    <a:lnTo>
                      <a:pt x="299" y="12914"/>
                    </a:lnTo>
                    <a:cubicBezTo>
                      <a:pt x="-1009" y="14910"/>
                      <a:pt x="2122" y="19796"/>
                      <a:pt x="6802" y="21654"/>
                    </a:cubicBezTo>
                    <a:close/>
                  </a:path>
                </a:pathLst>
              </a:custGeom>
              <a:solidFill>
                <a:srgbClr val="4C4E6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8F83FF5A-3C1B-422F-BB1C-549E1277C00C}"/>
                  </a:ext>
                </a:extLst>
              </p:cNvPr>
              <p:cNvSpPr/>
              <p:nvPr/>
            </p:nvSpPr>
            <p:spPr>
              <a:xfrm>
                <a:off x="2343511" y="2320372"/>
                <a:ext cx="32710" cy="43575"/>
              </a:xfrm>
              <a:custGeom>
                <a:avLst/>
                <a:gdLst>
                  <a:gd name="connsiteX0" fmla="*/ 32205 w 32710"/>
                  <a:gd name="connsiteY0" fmla="*/ 36511 h 43575"/>
                  <a:gd name="connsiteX1" fmla="*/ 18201 w 32710"/>
                  <a:gd name="connsiteY1" fmla="*/ 42326 h 43575"/>
                  <a:gd name="connsiteX2" fmla="*/ 8946 w 32710"/>
                  <a:gd name="connsiteY2" fmla="*/ 36167 h 43575"/>
                  <a:gd name="connsiteX3" fmla="*/ 0 w 32710"/>
                  <a:gd name="connsiteY3" fmla="*/ 16830 h 43575"/>
                  <a:gd name="connsiteX4" fmla="*/ 6881 w 32710"/>
                  <a:gd name="connsiteY4" fmla="*/ 1897 h 43575"/>
                  <a:gd name="connsiteX5" fmla="*/ 27354 w 32710"/>
                  <a:gd name="connsiteY5" fmla="*/ 3308 h 43575"/>
                  <a:gd name="connsiteX6" fmla="*/ 32205 w 32710"/>
                  <a:gd name="connsiteY6" fmla="*/ 36511 h 4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10" h="43575">
                    <a:moveTo>
                      <a:pt x="32205" y="36511"/>
                    </a:moveTo>
                    <a:cubicBezTo>
                      <a:pt x="31827" y="40571"/>
                      <a:pt x="25530" y="46076"/>
                      <a:pt x="18201" y="42326"/>
                    </a:cubicBezTo>
                    <a:cubicBezTo>
                      <a:pt x="15724" y="41052"/>
                      <a:pt x="10770" y="38265"/>
                      <a:pt x="8946" y="36167"/>
                    </a:cubicBezTo>
                    <a:cubicBezTo>
                      <a:pt x="5471" y="32107"/>
                      <a:pt x="0" y="22163"/>
                      <a:pt x="0" y="16830"/>
                    </a:cubicBezTo>
                    <a:cubicBezTo>
                      <a:pt x="0" y="12701"/>
                      <a:pt x="3372" y="3996"/>
                      <a:pt x="6881" y="1897"/>
                    </a:cubicBezTo>
                    <a:cubicBezTo>
                      <a:pt x="11802" y="-1028"/>
                      <a:pt x="23156" y="-580"/>
                      <a:pt x="27354" y="3308"/>
                    </a:cubicBezTo>
                    <a:cubicBezTo>
                      <a:pt x="33478" y="8950"/>
                      <a:pt x="33100" y="27496"/>
                      <a:pt x="32205" y="36511"/>
                    </a:cubicBez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2855377-7F42-4D28-9FC6-4482A0104D00}"/>
                  </a:ext>
                </a:extLst>
              </p:cNvPr>
              <p:cNvSpPr/>
              <p:nvPr/>
            </p:nvSpPr>
            <p:spPr>
              <a:xfrm>
                <a:off x="2346745" y="2352685"/>
                <a:ext cx="20919" cy="33340"/>
              </a:xfrm>
              <a:custGeom>
                <a:avLst/>
                <a:gdLst>
                  <a:gd name="connsiteX0" fmla="*/ 17754 w 20919"/>
                  <a:gd name="connsiteY0" fmla="*/ 7329 h 33340"/>
                  <a:gd name="connsiteX1" fmla="*/ 20920 w 20919"/>
                  <a:gd name="connsiteY1" fmla="*/ 33341 h 33340"/>
                  <a:gd name="connsiteX2" fmla="*/ 0 w 20919"/>
                  <a:gd name="connsiteY2" fmla="*/ 31792 h 33340"/>
                  <a:gd name="connsiteX3" fmla="*/ 2821 w 20919"/>
                  <a:gd name="connsiteY3" fmla="*/ 0 h 3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19" h="33340">
                    <a:moveTo>
                      <a:pt x="17754" y="7329"/>
                    </a:moveTo>
                    <a:lnTo>
                      <a:pt x="20920" y="33341"/>
                    </a:lnTo>
                    <a:lnTo>
                      <a:pt x="0" y="31792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EB1260B6-809B-46ED-893E-E9052449E54C}"/>
                  </a:ext>
                </a:extLst>
              </p:cNvPr>
              <p:cNvSpPr/>
              <p:nvPr/>
            </p:nvSpPr>
            <p:spPr>
              <a:xfrm>
                <a:off x="2338983" y="2318409"/>
                <a:ext cx="38980" cy="43353"/>
              </a:xfrm>
              <a:custGeom>
                <a:avLst/>
                <a:gdLst>
                  <a:gd name="connsiteX0" fmla="*/ 37112 w 38980"/>
                  <a:gd name="connsiteY0" fmla="*/ 8092 h 43353"/>
                  <a:gd name="connsiteX1" fmla="*/ 30402 w 38980"/>
                  <a:gd name="connsiteY1" fmla="*/ 13804 h 43353"/>
                  <a:gd name="connsiteX2" fmla="*/ 27512 w 38980"/>
                  <a:gd name="connsiteY2" fmla="*/ 27085 h 43353"/>
                  <a:gd name="connsiteX3" fmla="*/ 9792 w 38980"/>
                  <a:gd name="connsiteY3" fmla="*/ 43222 h 43353"/>
                  <a:gd name="connsiteX4" fmla="*/ 2842 w 38980"/>
                  <a:gd name="connsiteY4" fmla="*/ 23335 h 43353"/>
                  <a:gd name="connsiteX5" fmla="*/ 606 w 38980"/>
                  <a:gd name="connsiteY5" fmla="*/ 10466 h 43353"/>
                  <a:gd name="connsiteX6" fmla="*/ 5836 w 38980"/>
                  <a:gd name="connsiteY6" fmla="*/ 7542 h 43353"/>
                  <a:gd name="connsiteX7" fmla="*/ 18773 w 38980"/>
                  <a:gd name="connsiteY7" fmla="*/ 213 h 43353"/>
                  <a:gd name="connsiteX8" fmla="*/ 32845 w 38980"/>
                  <a:gd name="connsiteY8" fmla="*/ 282 h 43353"/>
                  <a:gd name="connsiteX9" fmla="*/ 38110 w 38980"/>
                  <a:gd name="connsiteY9" fmla="*/ 75 h 43353"/>
                  <a:gd name="connsiteX10" fmla="*/ 37112 w 38980"/>
                  <a:gd name="connsiteY10" fmla="*/ 8092 h 4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980" h="43353">
                    <a:moveTo>
                      <a:pt x="37112" y="8092"/>
                    </a:moveTo>
                    <a:cubicBezTo>
                      <a:pt x="35460" y="9537"/>
                      <a:pt x="31985" y="12290"/>
                      <a:pt x="30402" y="13804"/>
                    </a:cubicBezTo>
                    <a:cubicBezTo>
                      <a:pt x="26962" y="17176"/>
                      <a:pt x="27512" y="24057"/>
                      <a:pt x="27512" y="27085"/>
                    </a:cubicBezTo>
                    <a:cubicBezTo>
                      <a:pt x="27512" y="32831"/>
                      <a:pt x="21801" y="44736"/>
                      <a:pt x="9792" y="43222"/>
                    </a:cubicBezTo>
                    <a:cubicBezTo>
                      <a:pt x="10240" y="36857"/>
                      <a:pt x="4906" y="28186"/>
                      <a:pt x="2842" y="23335"/>
                    </a:cubicBezTo>
                    <a:cubicBezTo>
                      <a:pt x="1535" y="20238"/>
                      <a:pt x="-1218" y="13288"/>
                      <a:pt x="606" y="10466"/>
                    </a:cubicBezTo>
                    <a:cubicBezTo>
                      <a:pt x="2429" y="7645"/>
                      <a:pt x="5836" y="7542"/>
                      <a:pt x="5836" y="7542"/>
                    </a:cubicBezTo>
                    <a:cubicBezTo>
                      <a:pt x="7969" y="3998"/>
                      <a:pt x="14644" y="695"/>
                      <a:pt x="18773" y="213"/>
                    </a:cubicBezTo>
                    <a:cubicBezTo>
                      <a:pt x="23383" y="-303"/>
                      <a:pt x="29026" y="282"/>
                      <a:pt x="32845" y="282"/>
                    </a:cubicBezTo>
                    <a:cubicBezTo>
                      <a:pt x="34462" y="282"/>
                      <a:pt x="38110" y="75"/>
                      <a:pt x="38110" y="75"/>
                    </a:cubicBezTo>
                    <a:cubicBezTo>
                      <a:pt x="39417" y="3309"/>
                      <a:pt x="39383" y="6096"/>
                      <a:pt x="37112" y="8092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FDAFC5B4-E8ED-4C9E-BE0F-E9A798FA3CE0}"/>
                  </a:ext>
                </a:extLst>
              </p:cNvPr>
              <p:cNvSpPr/>
              <p:nvPr/>
            </p:nvSpPr>
            <p:spPr>
              <a:xfrm>
                <a:off x="2257608" y="2509892"/>
                <a:ext cx="11376" cy="25530"/>
              </a:xfrm>
              <a:custGeom>
                <a:avLst/>
                <a:gdLst>
                  <a:gd name="connsiteX0" fmla="*/ 11377 w 11376"/>
                  <a:gd name="connsiteY0" fmla="*/ 3991 h 25530"/>
                  <a:gd name="connsiteX1" fmla="*/ 8349 w 11376"/>
                  <a:gd name="connsiteY1" fmla="*/ 17926 h 25530"/>
                  <a:gd name="connsiteX2" fmla="*/ 9071 w 11376"/>
                  <a:gd name="connsiteY2" fmla="*/ 25530 h 25530"/>
                  <a:gd name="connsiteX3" fmla="*/ 4323 w 11376"/>
                  <a:gd name="connsiteY3" fmla="*/ 23535 h 25530"/>
                  <a:gd name="connsiteX4" fmla="*/ 57 w 11376"/>
                  <a:gd name="connsiteY4" fmla="*/ 12765 h 25530"/>
                  <a:gd name="connsiteX5" fmla="*/ 5390 w 11376"/>
                  <a:gd name="connsiteY5" fmla="*/ 0 h 25530"/>
                  <a:gd name="connsiteX6" fmla="*/ 11377 w 11376"/>
                  <a:gd name="connsiteY6" fmla="*/ 3991 h 2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6" h="25530">
                    <a:moveTo>
                      <a:pt x="11377" y="3991"/>
                    </a:moveTo>
                    <a:lnTo>
                      <a:pt x="8349" y="17926"/>
                    </a:lnTo>
                    <a:lnTo>
                      <a:pt x="9071" y="25530"/>
                    </a:lnTo>
                    <a:lnTo>
                      <a:pt x="4323" y="23535"/>
                    </a:lnTo>
                    <a:cubicBezTo>
                      <a:pt x="1536" y="22365"/>
                      <a:pt x="-356" y="15759"/>
                      <a:pt x="57" y="12765"/>
                    </a:cubicBezTo>
                    <a:cubicBezTo>
                      <a:pt x="573" y="9324"/>
                      <a:pt x="5390" y="0"/>
                      <a:pt x="5390" y="0"/>
                    </a:cubicBezTo>
                    <a:lnTo>
                      <a:pt x="11377" y="3991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4C59B027-CE66-4568-ACC3-4B543C41ECBE}"/>
                  </a:ext>
                </a:extLst>
              </p:cNvPr>
              <p:cNvSpPr/>
              <p:nvPr/>
            </p:nvSpPr>
            <p:spPr>
              <a:xfrm>
                <a:off x="2260494" y="2374289"/>
                <a:ext cx="86767" cy="141744"/>
              </a:xfrm>
              <a:custGeom>
                <a:avLst/>
                <a:gdLst>
                  <a:gd name="connsiteX0" fmla="*/ 81365 w 86767"/>
                  <a:gd name="connsiteY0" fmla="*/ 31555 h 141744"/>
                  <a:gd name="connsiteX1" fmla="*/ 70045 w 86767"/>
                  <a:gd name="connsiteY1" fmla="*/ 38 h 141744"/>
                  <a:gd name="connsiteX2" fmla="*/ 11690 w 86767"/>
                  <a:gd name="connsiteY2" fmla="*/ 58152 h 141744"/>
                  <a:gd name="connsiteX3" fmla="*/ 887 w 86767"/>
                  <a:gd name="connsiteY3" fmla="*/ 137186 h 141744"/>
                  <a:gd name="connsiteX4" fmla="*/ 13101 w 86767"/>
                  <a:gd name="connsiteY4" fmla="*/ 139353 h 141744"/>
                  <a:gd name="connsiteX5" fmla="*/ 37290 w 86767"/>
                  <a:gd name="connsiteY5" fmla="*/ 73910 h 141744"/>
                  <a:gd name="connsiteX6" fmla="*/ 81365 w 86767"/>
                  <a:gd name="connsiteY6" fmla="*/ 31555 h 14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767" h="141744">
                    <a:moveTo>
                      <a:pt x="81365" y="31555"/>
                    </a:moveTo>
                    <a:cubicBezTo>
                      <a:pt x="94887" y="18411"/>
                      <a:pt x="79954" y="2137"/>
                      <a:pt x="70045" y="38"/>
                    </a:cubicBezTo>
                    <a:cubicBezTo>
                      <a:pt x="55938" y="-1614"/>
                      <a:pt x="14993" y="51305"/>
                      <a:pt x="11690" y="58152"/>
                    </a:cubicBezTo>
                    <a:cubicBezTo>
                      <a:pt x="1437" y="79312"/>
                      <a:pt x="-1763" y="119603"/>
                      <a:pt x="887" y="137186"/>
                    </a:cubicBezTo>
                    <a:cubicBezTo>
                      <a:pt x="1506" y="142347"/>
                      <a:pt x="9764" y="143207"/>
                      <a:pt x="13101" y="139353"/>
                    </a:cubicBezTo>
                    <a:cubicBezTo>
                      <a:pt x="13101" y="139353"/>
                      <a:pt x="25247" y="90598"/>
                      <a:pt x="37290" y="73910"/>
                    </a:cubicBezTo>
                    <a:cubicBezTo>
                      <a:pt x="47302" y="59976"/>
                      <a:pt x="81365" y="31555"/>
                      <a:pt x="81365" y="31555"/>
                    </a:cubicBez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2859524E-A99A-4A35-B422-B7909264DE21}"/>
                  </a:ext>
                </a:extLst>
              </p:cNvPr>
              <p:cNvSpPr/>
              <p:nvPr/>
            </p:nvSpPr>
            <p:spPr>
              <a:xfrm>
                <a:off x="2195018" y="2496817"/>
                <a:ext cx="184104" cy="159516"/>
              </a:xfrm>
              <a:custGeom>
                <a:avLst/>
                <a:gdLst>
                  <a:gd name="connsiteX0" fmla="*/ 124924 w 184104"/>
                  <a:gd name="connsiteY0" fmla="*/ 0 h 159516"/>
                  <a:gd name="connsiteX1" fmla="*/ 107376 w 184104"/>
                  <a:gd name="connsiteY1" fmla="*/ 85812 h 159516"/>
                  <a:gd name="connsiteX2" fmla="*/ 87179 w 184104"/>
                  <a:gd name="connsiteY2" fmla="*/ 109484 h 159516"/>
                  <a:gd name="connsiteX3" fmla="*/ 1195 w 184104"/>
                  <a:gd name="connsiteY3" fmla="*/ 139178 h 159516"/>
                  <a:gd name="connsiteX4" fmla="*/ 6838 w 184104"/>
                  <a:gd name="connsiteY4" fmla="*/ 159512 h 159516"/>
                  <a:gd name="connsiteX5" fmla="*/ 121517 w 184104"/>
                  <a:gd name="connsiteY5" fmla="*/ 138077 h 159516"/>
                  <a:gd name="connsiteX6" fmla="*/ 143985 w 184104"/>
                  <a:gd name="connsiteY6" fmla="*/ 116985 h 159516"/>
                  <a:gd name="connsiteX7" fmla="*/ 184104 w 184104"/>
                  <a:gd name="connsiteY7" fmla="*/ 14176 h 159516"/>
                  <a:gd name="connsiteX8" fmla="*/ 124924 w 184104"/>
                  <a:gd name="connsiteY8" fmla="*/ 0 h 15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104" h="159516">
                    <a:moveTo>
                      <a:pt x="124924" y="0"/>
                    </a:moveTo>
                    <a:cubicBezTo>
                      <a:pt x="116081" y="20988"/>
                      <a:pt x="111436" y="54811"/>
                      <a:pt x="107376" y="85812"/>
                    </a:cubicBezTo>
                    <a:cubicBezTo>
                      <a:pt x="105931" y="97029"/>
                      <a:pt x="97983" y="106146"/>
                      <a:pt x="87179" y="109484"/>
                    </a:cubicBezTo>
                    <a:cubicBezTo>
                      <a:pt x="62062" y="117294"/>
                      <a:pt x="35568" y="126791"/>
                      <a:pt x="1195" y="139178"/>
                    </a:cubicBezTo>
                    <a:cubicBezTo>
                      <a:pt x="-2418" y="140519"/>
                      <a:pt x="2950" y="159856"/>
                      <a:pt x="6838" y="159512"/>
                    </a:cubicBezTo>
                    <a:lnTo>
                      <a:pt x="121517" y="138077"/>
                    </a:lnTo>
                    <a:cubicBezTo>
                      <a:pt x="132493" y="136012"/>
                      <a:pt x="141233" y="127789"/>
                      <a:pt x="143985" y="116985"/>
                    </a:cubicBezTo>
                    <a:lnTo>
                      <a:pt x="184104" y="14176"/>
                    </a:lnTo>
                    <a:lnTo>
                      <a:pt x="124924" y="0"/>
                    </a:ln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228DD116-D41B-424C-B635-3F066EF5C407}"/>
                  </a:ext>
                </a:extLst>
              </p:cNvPr>
              <p:cNvSpPr/>
              <p:nvPr/>
            </p:nvSpPr>
            <p:spPr>
              <a:xfrm>
                <a:off x="2307895" y="2506520"/>
                <a:ext cx="98585" cy="258816"/>
              </a:xfrm>
              <a:custGeom>
                <a:avLst/>
                <a:gdLst>
                  <a:gd name="connsiteX0" fmla="*/ 89326 w 98585"/>
                  <a:gd name="connsiteY0" fmla="*/ 0 h 258816"/>
                  <a:gd name="connsiteX1" fmla="*/ 40467 w 98585"/>
                  <a:gd name="connsiteY1" fmla="*/ 4094 h 258816"/>
                  <a:gd name="connsiteX2" fmla="*/ 51030 w 98585"/>
                  <a:gd name="connsiteY2" fmla="*/ 115608 h 258816"/>
                  <a:gd name="connsiteX3" fmla="*/ 48760 w 98585"/>
                  <a:gd name="connsiteY3" fmla="*/ 131126 h 258816"/>
                  <a:gd name="connsiteX4" fmla="*/ 73 w 98585"/>
                  <a:gd name="connsiteY4" fmla="*/ 248455 h 258816"/>
                  <a:gd name="connsiteX5" fmla="*/ 19513 w 98585"/>
                  <a:gd name="connsiteY5" fmla="*/ 258192 h 258816"/>
                  <a:gd name="connsiteX6" fmla="*/ 91424 w 98585"/>
                  <a:gd name="connsiteY6" fmla="*/ 147917 h 258816"/>
                  <a:gd name="connsiteX7" fmla="*/ 98581 w 98585"/>
                  <a:gd name="connsiteY7" fmla="*/ 124004 h 258816"/>
                  <a:gd name="connsiteX8" fmla="*/ 89326 w 98585"/>
                  <a:gd name="connsiteY8" fmla="*/ 0 h 25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585" h="258816">
                    <a:moveTo>
                      <a:pt x="89326" y="0"/>
                    </a:moveTo>
                    <a:lnTo>
                      <a:pt x="40467" y="4094"/>
                    </a:lnTo>
                    <a:cubicBezTo>
                      <a:pt x="36373" y="34442"/>
                      <a:pt x="45904" y="79171"/>
                      <a:pt x="51030" y="115608"/>
                    </a:cubicBezTo>
                    <a:cubicBezTo>
                      <a:pt x="51787" y="120907"/>
                      <a:pt x="50962" y="126275"/>
                      <a:pt x="48760" y="131126"/>
                    </a:cubicBezTo>
                    <a:cubicBezTo>
                      <a:pt x="34515" y="162368"/>
                      <a:pt x="17036" y="206168"/>
                      <a:pt x="73" y="248455"/>
                    </a:cubicBezTo>
                    <a:cubicBezTo>
                      <a:pt x="-1303" y="252033"/>
                      <a:pt x="17174" y="261289"/>
                      <a:pt x="19513" y="258192"/>
                    </a:cubicBezTo>
                    <a:lnTo>
                      <a:pt x="91424" y="147917"/>
                    </a:lnTo>
                    <a:cubicBezTo>
                      <a:pt x="96070" y="140795"/>
                      <a:pt x="98581" y="132503"/>
                      <a:pt x="98581" y="124004"/>
                    </a:cubicBezTo>
                    <a:cubicBezTo>
                      <a:pt x="98685" y="75868"/>
                      <a:pt x="96689" y="32102"/>
                      <a:pt x="89326" y="0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D99E31A0-FADD-4C5B-8237-0C58AC243259}"/>
                  </a:ext>
                </a:extLst>
              </p:cNvPr>
              <p:cNvSpPr/>
              <p:nvPr/>
            </p:nvSpPr>
            <p:spPr>
              <a:xfrm>
                <a:off x="2311099" y="2369913"/>
                <a:ext cx="93002" cy="167664"/>
              </a:xfrm>
              <a:custGeom>
                <a:avLst/>
                <a:gdLst>
                  <a:gd name="connsiteX0" fmla="*/ 86053 w 93002"/>
                  <a:gd name="connsiteY0" fmla="*/ 21377 h 167664"/>
                  <a:gd name="connsiteX1" fmla="*/ 44317 w 93002"/>
                  <a:gd name="connsiteY1" fmla="*/ 1936 h 167664"/>
                  <a:gd name="connsiteX2" fmla="*/ 15724 w 93002"/>
                  <a:gd name="connsiteY2" fmla="*/ 5033 h 167664"/>
                  <a:gd name="connsiteX3" fmla="*/ 6296 w 93002"/>
                  <a:gd name="connsiteY3" fmla="*/ 108771 h 167664"/>
                  <a:gd name="connsiteX4" fmla="*/ 0 w 93002"/>
                  <a:gd name="connsiteY4" fmla="*/ 147548 h 167664"/>
                  <a:gd name="connsiteX5" fmla="*/ 93003 w 93002"/>
                  <a:gd name="connsiteY5" fmla="*/ 159728 h 167664"/>
                  <a:gd name="connsiteX6" fmla="*/ 87842 w 93002"/>
                  <a:gd name="connsiteY6" fmla="*/ 106913 h 167664"/>
                  <a:gd name="connsiteX7" fmla="*/ 86053 w 93002"/>
                  <a:gd name="connsiteY7" fmla="*/ 21377 h 16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002" h="167664">
                    <a:moveTo>
                      <a:pt x="86053" y="21377"/>
                    </a:moveTo>
                    <a:cubicBezTo>
                      <a:pt x="73735" y="11502"/>
                      <a:pt x="61933" y="6272"/>
                      <a:pt x="44317" y="1936"/>
                    </a:cubicBezTo>
                    <a:cubicBezTo>
                      <a:pt x="26975" y="-2330"/>
                      <a:pt x="25014" y="1248"/>
                      <a:pt x="15724" y="5033"/>
                    </a:cubicBezTo>
                    <a:cubicBezTo>
                      <a:pt x="-9290" y="44533"/>
                      <a:pt x="6124" y="100685"/>
                      <a:pt x="6296" y="108771"/>
                    </a:cubicBezTo>
                    <a:lnTo>
                      <a:pt x="0" y="147548"/>
                    </a:lnTo>
                    <a:cubicBezTo>
                      <a:pt x="1686" y="163685"/>
                      <a:pt x="85089" y="176622"/>
                      <a:pt x="93003" y="159728"/>
                    </a:cubicBezTo>
                    <a:lnTo>
                      <a:pt x="87842" y="106913"/>
                    </a:lnTo>
                    <a:lnTo>
                      <a:pt x="86053" y="21377"/>
                    </a:ln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31E0CB27-E38F-44B8-8BA6-0A18FB5EE648}"/>
                  </a:ext>
                </a:extLst>
              </p:cNvPr>
              <p:cNvSpPr/>
              <p:nvPr/>
            </p:nvSpPr>
            <p:spPr>
              <a:xfrm>
                <a:off x="2482000" y="2389604"/>
                <a:ext cx="16858" cy="28248"/>
              </a:xfrm>
              <a:custGeom>
                <a:avLst/>
                <a:gdLst>
                  <a:gd name="connsiteX0" fmla="*/ 6434 w 16858"/>
                  <a:gd name="connsiteY0" fmla="*/ 28248 h 28248"/>
                  <a:gd name="connsiteX1" fmla="*/ 10012 w 16858"/>
                  <a:gd name="connsiteY1" fmla="*/ 22950 h 28248"/>
                  <a:gd name="connsiteX2" fmla="*/ 12593 w 16858"/>
                  <a:gd name="connsiteY2" fmla="*/ 15896 h 28248"/>
                  <a:gd name="connsiteX3" fmla="*/ 10907 w 16858"/>
                  <a:gd name="connsiteY3" fmla="*/ 11320 h 28248"/>
                  <a:gd name="connsiteX4" fmla="*/ 16343 w 16858"/>
                  <a:gd name="connsiteY4" fmla="*/ 3166 h 28248"/>
                  <a:gd name="connsiteX5" fmla="*/ 16103 w 16858"/>
                  <a:gd name="connsiteY5" fmla="*/ 0 h 28248"/>
                  <a:gd name="connsiteX6" fmla="*/ 2649 w 16858"/>
                  <a:gd name="connsiteY6" fmla="*/ 12318 h 28248"/>
                  <a:gd name="connsiteX7" fmla="*/ 585 w 16858"/>
                  <a:gd name="connsiteY7" fmla="*/ 16653 h 28248"/>
                  <a:gd name="connsiteX8" fmla="*/ 0 w 16858"/>
                  <a:gd name="connsiteY8" fmla="*/ 22675 h 28248"/>
                  <a:gd name="connsiteX9" fmla="*/ 6434 w 16858"/>
                  <a:gd name="connsiteY9" fmla="*/ 28248 h 2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58" h="28248">
                    <a:moveTo>
                      <a:pt x="6434" y="28248"/>
                    </a:moveTo>
                    <a:lnTo>
                      <a:pt x="10012" y="22950"/>
                    </a:lnTo>
                    <a:cubicBezTo>
                      <a:pt x="13625" y="21057"/>
                      <a:pt x="13969" y="19716"/>
                      <a:pt x="12593" y="15896"/>
                    </a:cubicBezTo>
                    <a:lnTo>
                      <a:pt x="10907" y="11320"/>
                    </a:lnTo>
                    <a:lnTo>
                      <a:pt x="16343" y="3166"/>
                    </a:lnTo>
                    <a:cubicBezTo>
                      <a:pt x="17066" y="2030"/>
                      <a:pt x="17066" y="860"/>
                      <a:pt x="16103" y="0"/>
                    </a:cubicBezTo>
                    <a:lnTo>
                      <a:pt x="2649" y="12318"/>
                    </a:lnTo>
                    <a:cubicBezTo>
                      <a:pt x="1479" y="13488"/>
                      <a:pt x="757" y="15002"/>
                      <a:pt x="585" y="16653"/>
                    </a:cubicBezTo>
                    <a:lnTo>
                      <a:pt x="0" y="22675"/>
                    </a:lnTo>
                    <a:lnTo>
                      <a:pt x="6434" y="28248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B5E0BF62-156E-4396-909D-D96D3CBA43D8}"/>
                  </a:ext>
                </a:extLst>
              </p:cNvPr>
              <p:cNvSpPr/>
              <p:nvPr/>
            </p:nvSpPr>
            <p:spPr>
              <a:xfrm>
                <a:off x="2378862" y="2391102"/>
                <a:ext cx="111546" cy="85941"/>
              </a:xfrm>
              <a:custGeom>
                <a:avLst/>
                <a:gdLst>
                  <a:gd name="connsiteX0" fmla="*/ 101280 w 111546"/>
                  <a:gd name="connsiteY0" fmla="*/ 21004 h 85941"/>
                  <a:gd name="connsiteX1" fmla="*/ 63398 w 111546"/>
                  <a:gd name="connsiteY1" fmla="*/ 61949 h 85941"/>
                  <a:gd name="connsiteX2" fmla="*/ 18290 w 111546"/>
                  <a:gd name="connsiteY2" fmla="*/ 188 h 85941"/>
                  <a:gd name="connsiteX3" fmla="*/ 3426 w 111546"/>
                  <a:gd name="connsiteY3" fmla="*/ 25374 h 85941"/>
                  <a:gd name="connsiteX4" fmla="*/ 51390 w 111546"/>
                  <a:gd name="connsiteY4" fmla="*/ 81836 h 85941"/>
                  <a:gd name="connsiteX5" fmla="*/ 70899 w 111546"/>
                  <a:gd name="connsiteY5" fmla="*/ 83694 h 85941"/>
                  <a:gd name="connsiteX6" fmla="*/ 111534 w 111546"/>
                  <a:gd name="connsiteY6" fmla="*/ 27955 h 85941"/>
                  <a:gd name="connsiteX7" fmla="*/ 101280 w 111546"/>
                  <a:gd name="connsiteY7" fmla="*/ 21004 h 8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546" h="85941">
                    <a:moveTo>
                      <a:pt x="101280" y="21004"/>
                    </a:moveTo>
                    <a:lnTo>
                      <a:pt x="63398" y="61949"/>
                    </a:lnTo>
                    <a:cubicBezTo>
                      <a:pt x="48740" y="34974"/>
                      <a:pt x="29059" y="6381"/>
                      <a:pt x="18290" y="188"/>
                    </a:cubicBezTo>
                    <a:cubicBezTo>
                      <a:pt x="7589" y="-1532"/>
                      <a:pt x="-6621" y="8687"/>
                      <a:pt x="3426" y="25374"/>
                    </a:cubicBezTo>
                    <a:cubicBezTo>
                      <a:pt x="18978" y="47945"/>
                      <a:pt x="51390" y="81836"/>
                      <a:pt x="51390" y="81836"/>
                    </a:cubicBezTo>
                    <a:cubicBezTo>
                      <a:pt x="56276" y="86378"/>
                      <a:pt x="63501" y="87376"/>
                      <a:pt x="70899" y="83694"/>
                    </a:cubicBezTo>
                    <a:cubicBezTo>
                      <a:pt x="90236" y="70276"/>
                      <a:pt x="107783" y="45330"/>
                      <a:pt x="111534" y="27955"/>
                    </a:cubicBezTo>
                    <a:cubicBezTo>
                      <a:pt x="111878" y="21245"/>
                      <a:pt x="105100" y="17151"/>
                      <a:pt x="101280" y="21004"/>
                    </a:cubicBez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F81A301B-AF45-4ECB-BF6D-A69EDE947B1E}"/>
                  </a:ext>
                </a:extLst>
              </p:cNvPr>
              <p:cNvSpPr/>
              <p:nvPr/>
            </p:nvSpPr>
            <p:spPr>
              <a:xfrm>
                <a:off x="2135725" y="2769564"/>
                <a:ext cx="194676" cy="48032"/>
              </a:xfrm>
              <a:custGeom>
                <a:avLst/>
                <a:gdLst>
                  <a:gd name="connsiteX0" fmla="*/ 194677 w 194676"/>
                  <a:gd name="connsiteY0" fmla="*/ 24016 h 48032"/>
                  <a:gd name="connsiteX1" fmla="*/ 97338 w 194676"/>
                  <a:gd name="connsiteY1" fmla="*/ 48033 h 48032"/>
                  <a:gd name="connsiteX2" fmla="*/ 0 w 194676"/>
                  <a:gd name="connsiteY2" fmla="*/ 24016 h 48032"/>
                  <a:gd name="connsiteX3" fmla="*/ 97338 w 194676"/>
                  <a:gd name="connsiteY3" fmla="*/ 0 h 48032"/>
                  <a:gd name="connsiteX4" fmla="*/ 194677 w 194676"/>
                  <a:gd name="connsiteY4" fmla="*/ 24016 h 4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676" h="48032">
                    <a:moveTo>
                      <a:pt x="194677" y="24016"/>
                    </a:moveTo>
                    <a:cubicBezTo>
                      <a:pt x="194677" y="37280"/>
                      <a:pt x="151097" y="48033"/>
                      <a:pt x="97338" y="48033"/>
                    </a:cubicBezTo>
                    <a:cubicBezTo>
                      <a:pt x="43580" y="48033"/>
                      <a:pt x="0" y="37280"/>
                      <a:pt x="0" y="24016"/>
                    </a:cubicBezTo>
                    <a:cubicBezTo>
                      <a:pt x="0" y="10753"/>
                      <a:pt x="43580" y="0"/>
                      <a:pt x="97338" y="0"/>
                    </a:cubicBezTo>
                    <a:cubicBezTo>
                      <a:pt x="151097" y="0"/>
                      <a:pt x="194677" y="10753"/>
                      <a:pt x="194677" y="2401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74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3933163" y="2670195"/>
              <a:ext cx="363306" cy="486037"/>
              <a:chOff x="3933163" y="2670195"/>
              <a:chExt cx="363306" cy="486037"/>
            </a:xfrm>
            <a:solidFill>
              <a:srgbClr val="000000"/>
            </a:solidFill>
          </p:grpSpPr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11F2C33C-BA07-4CA4-B508-7FCE5272B968}"/>
                  </a:ext>
                </a:extLst>
              </p:cNvPr>
              <p:cNvSpPr/>
              <p:nvPr/>
            </p:nvSpPr>
            <p:spPr>
              <a:xfrm>
                <a:off x="3933163" y="3115632"/>
                <a:ext cx="267138" cy="40600"/>
              </a:xfrm>
              <a:custGeom>
                <a:avLst/>
                <a:gdLst>
                  <a:gd name="connsiteX0" fmla="*/ 0 w 267138"/>
                  <a:gd name="connsiteY0" fmla="*/ 0 h 40600"/>
                  <a:gd name="connsiteX1" fmla="*/ 0 w 267138"/>
                  <a:gd name="connsiteY1" fmla="*/ 40601 h 40600"/>
                  <a:gd name="connsiteX2" fmla="*/ 197636 w 267138"/>
                  <a:gd name="connsiteY2" fmla="*/ 40601 h 40600"/>
                  <a:gd name="connsiteX3" fmla="*/ 267138 w 267138"/>
                  <a:gd name="connsiteY3" fmla="*/ 14864 h 40600"/>
                  <a:gd name="connsiteX4" fmla="*/ 247251 w 267138"/>
                  <a:gd name="connsiteY4" fmla="*/ 0 h 4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138" h="40600">
                    <a:moveTo>
                      <a:pt x="0" y="0"/>
                    </a:moveTo>
                    <a:lnTo>
                      <a:pt x="0" y="40601"/>
                    </a:lnTo>
                    <a:lnTo>
                      <a:pt x="197636" y="40601"/>
                    </a:lnTo>
                    <a:lnTo>
                      <a:pt x="267138" y="14864"/>
                    </a:lnTo>
                    <a:lnTo>
                      <a:pt x="247251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73E233E1-C426-43CF-9F21-D1193D98587F}"/>
                  </a:ext>
                </a:extLst>
              </p:cNvPr>
              <p:cNvSpPr/>
              <p:nvPr/>
            </p:nvSpPr>
            <p:spPr>
              <a:xfrm>
                <a:off x="4174861" y="3112357"/>
                <a:ext cx="28008" cy="18238"/>
              </a:xfrm>
              <a:custGeom>
                <a:avLst/>
                <a:gdLst>
                  <a:gd name="connsiteX0" fmla="*/ 27814 w 28008"/>
                  <a:gd name="connsiteY0" fmla="*/ 6751 h 18238"/>
                  <a:gd name="connsiteX1" fmla="*/ 3316 w 28008"/>
                  <a:gd name="connsiteY1" fmla="*/ 110 h 18238"/>
                  <a:gd name="connsiteX2" fmla="*/ 357 w 28008"/>
                  <a:gd name="connsiteY2" fmla="*/ 1280 h 18238"/>
                  <a:gd name="connsiteX3" fmla="*/ 1252 w 28008"/>
                  <a:gd name="connsiteY3" fmla="*/ 4824 h 18238"/>
                  <a:gd name="connsiteX4" fmla="*/ 18558 w 28008"/>
                  <a:gd name="connsiteY4" fmla="*/ 16832 h 18238"/>
                  <a:gd name="connsiteX5" fmla="*/ 27607 w 28008"/>
                  <a:gd name="connsiteY5" fmla="*/ 16729 h 18238"/>
                  <a:gd name="connsiteX6" fmla="*/ 27814 w 28008"/>
                  <a:gd name="connsiteY6" fmla="*/ 6751 h 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08" h="18238">
                    <a:moveTo>
                      <a:pt x="27814" y="6751"/>
                    </a:moveTo>
                    <a:cubicBezTo>
                      <a:pt x="27642" y="4961"/>
                      <a:pt x="3316" y="110"/>
                      <a:pt x="3316" y="110"/>
                    </a:cubicBezTo>
                    <a:cubicBezTo>
                      <a:pt x="2180" y="-234"/>
                      <a:pt x="976" y="248"/>
                      <a:pt x="357" y="1280"/>
                    </a:cubicBezTo>
                    <a:cubicBezTo>
                      <a:pt x="-366" y="2519"/>
                      <a:pt x="47" y="4101"/>
                      <a:pt x="1252" y="4824"/>
                    </a:cubicBezTo>
                    <a:lnTo>
                      <a:pt x="18558" y="16832"/>
                    </a:lnTo>
                    <a:cubicBezTo>
                      <a:pt x="21483" y="18621"/>
                      <a:pt x="27367" y="18828"/>
                      <a:pt x="27607" y="16729"/>
                    </a:cubicBezTo>
                    <a:cubicBezTo>
                      <a:pt x="28020" y="13426"/>
                      <a:pt x="28158" y="10191"/>
                      <a:pt x="27814" y="6751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D6E80B61-9D7E-47AB-8C98-ADA335A0714B}"/>
                  </a:ext>
                </a:extLst>
              </p:cNvPr>
              <p:cNvSpPr/>
              <p:nvPr/>
            </p:nvSpPr>
            <p:spPr>
              <a:xfrm>
                <a:off x="4181790" y="2865147"/>
                <a:ext cx="50642" cy="257251"/>
              </a:xfrm>
              <a:custGeom>
                <a:avLst/>
                <a:gdLst>
                  <a:gd name="connsiteX0" fmla="*/ 45452 w 50642"/>
                  <a:gd name="connsiteY0" fmla="*/ 123832 h 257251"/>
                  <a:gd name="connsiteX1" fmla="*/ 47035 w 50642"/>
                  <a:gd name="connsiteY1" fmla="*/ 0 h 257251"/>
                  <a:gd name="connsiteX2" fmla="*/ 0 w 50642"/>
                  <a:gd name="connsiteY2" fmla="*/ 3716 h 257251"/>
                  <a:gd name="connsiteX3" fmla="*/ 11320 w 50642"/>
                  <a:gd name="connsiteY3" fmla="*/ 128236 h 257251"/>
                  <a:gd name="connsiteX4" fmla="*/ 12421 w 50642"/>
                  <a:gd name="connsiteY4" fmla="*/ 253857 h 257251"/>
                  <a:gd name="connsiteX5" fmla="*/ 20300 w 50642"/>
                  <a:gd name="connsiteY5" fmla="*/ 255096 h 257251"/>
                  <a:gd name="connsiteX6" fmla="*/ 45452 w 50642"/>
                  <a:gd name="connsiteY6" fmla="*/ 123832 h 25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42" h="257251">
                    <a:moveTo>
                      <a:pt x="45452" y="123832"/>
                    </a:moveTo>
                    <a:cubicBezTo>
                      <a:pt x="50854" y="85365"/>
                      <a:pt x="53056" y="34511"/>
                      <a:pt x="47035" y="0"/>
                    </a:cubicBezTo>
                    <a:lnTo>
                      <a:pt x="0" y="3716"/>
                    </a:lnTo>
                    <a:lnTo>
                      <a:pt x="11320" y="128236"/>
                    </a:lnTo>
                    <a:lnTo>
                      <a:pt x="12421" y="253857"/>
                    </a:lnTo>
                    <a:cubicBezTo>
                      <a:pt x="12937" y="257711"/>
                      <a:pt x="18580" y="258502"/>
                      <a:pt x="20300" y="255096"/>
                    </a:cubicBezTo>
                    <a:cubicBezTo>
                      <a:pt x="40910" y="214426"/>
                      <a:pt x="51405" y="160304"/>
                      <a:pt x="45452" y="123832"/>
                    </a:cubicBezTo>
                    <a:close/>
                  </a:path>
                </a:pathLst>
              </a:custGeom>
              <a:solidFill>
                <a:srgbClr val="F4ACC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365A21B2-3823-4BD7-8E5A-AA3F94A51351}"/>
                  </a:ext>
                </a:extLst>
              </p:cNvPr>
              <p:cNvSpPr/>
              <p:nvPr/>
            </p:nvSpPr>
            <p:spPr>
              <a:xfrm>
                <a:off x="4101164" y="3142126"/>
                <a:ext cx="35901" cy="14106"/>
              </a:xfrm>
              <a:custGeom>
                <a:avLst/>
                <a:gdLst>
                  <a:gd name="connsiteX0" fmla="*/ 29393 w 35901"/>
                  <a:gd name="connsiteY0" fmla="*/ 14107 h 14106"/>
                  <a:gd name="connsiteX1" fmla="*/ 1936 w 35901"/>
                  <a:gd name="connsiteY1" fmla="*/ 7019 h 14106"/>
                  <a:gd name="connsiteX2" fmla="*/ 78 w 35901"/>
                  <a:gd name="connsiteY2" fmla="*/ 3888 h 14106"/>
                  <a:gd name="connsiteX3" fmla="*/ 2590 w 35901"/>
                  <a:gd name="connsiteY3" fmla="*/ 1961 h 14106"/>
                  <a:gd name="connsiteX4" fmla="*/ 34657 w 35901"/>
                  <a:gd name="connsiteY4" fmla="*/ 0 h 14106"/>
                  <a:gd name="connsiteX5" fmla="*/ 35690 w 35901"/>
                  <a:gd name="connsiteY5" fmla="*/ 10081 h 14106"/>
                  <a:gd name="connsiteX6" fmla="*/ 29393 w 35901"/>
                  <a:gd name="connsiteY6" fmla="*/ 14107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901" h="14106">
                    <a:moveTo>
                      <a:pt x="29393" y="14107"/>
                    </a:moveTo>
                    <a:lnTo>
                      <a:pt x="1936" y="7019"/>
                    </a:lnTo>
                    <a:cubicBezTo>
                      <a:pt x="559" y="6675"/>
                      <a:pt x="-266" y="5264"/>
                      <a:pt x="78" y="3888"/>
                    </a:cubicBezTo>
                    <a:cubicBezTo>
                      <a:pt x="388" y="2753"/>
                      <a:pt x="1420" y="1927"/>
                      <a:pt x="2590" y="1961"/>
                    </a:cubicBezTo>
                    <a:lnTo>
                      <a:pt x="34657" y="0"/>
                    </a:lnTo>
                    <a:cubicBezTo>
                      <a:pt x="36343" y="0"/>
                      <a:pt x="35896" y="8430"/>
                      <a:pt x="35690" y="10081"/>
                    </a:cubicBezTo>
                    <a:cubicBezTo>
                      <a:pt x="35449" y="12146"/>
                      <a:pt x="35414" y="14107"/>
                      <a:pt x="29393" y="14107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6D935B9C-9362-4AFB-85A9-E67DAF56B16F}"/>
                  </a:ext>
                </a:extLst>
              </p:cNvPr>
              <p:cNvSpPr/>
              <p:nvPr/>
            </p:nvSpPr>
            <p:spPr>
              <a:xfrm>
                <a:off x="4128699" y="2876261"/>
                <a:ext cx="82233" cy="271805"/>
              </a:xfrm>
              <a:custGeom>
                <a:avLst/>
                <a:gdLst>
                  <a:gd name="connsiteX0" fmla="*/ 13281 w 82233"/>
                  <a:gd name="connsiteY0" fmla="*/ 115196 h 271805"/>
                  <a:gd name="connsiteX1" fmla="*/ 29625 w 82233"/>
                  <a:gd name="connsiteY1" fmla="*/ 0 h 271805"/>
                  <a:gd name="connsiteX2" fmla="*/ 82234 w 82233"/>
                  <a:gd name="connsiteY2" fmla="*/ 12352 h 271805"/>
                  <a:gd name="connsiteX3" fmla="*/ 52299 w 82233"/>
                  <a:gd name="connsiteY3" fmla="*/ 132193 h 271805"/>
                  <a:gd name="connsiteX4" fmla="*/ 7707 w 82233"/>
                  <a:gd name="connsiteY4" fmla="*/ 270029 h 271805"/>
                  <a:gd name="connsiteX5" fmla="*/ 0 w 82233"/>
                  <a:gd name="connsiteY5" fmla="*/ 267930 h 271805"/>
                  <a:gd name="connsiteX6" fmla="*/ 13281 w 82233"/>
                  <a:gd name="connsiteY6" fmla="*/ 115196 h 271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233" h="271805">
                    <a:moveTo>
                      <a:pt x="13281" y="115196"/>
                    </a:moveTo>
                    <a:lnTo>
                      <a:pt x="29625" y="0"/>
                    </a:lnTo>
                    <a:lnTo>
                      <a:pt x="82234" y="12352"/>
                    </a:lnTo>
                    <a:cubicBezTo>
                      <a:pt x="77004" y="42562"/>
                      <a:pt x="67129" y="96960"/>
                      <a:pt x="52299" y="132193"/>
                    </a:cubicBezTo>
                    <a:cubicBezTo>
                      <a:pt x="52781" y="169490"/>
                      <a:pt x="31689" y="233247"/>
                      <a:pt x="7707" y="270029"/>
                    </a:cubicBezTo>
                    <a:cubicBezTo>
                      <a:pt x="5608" y="273228"/>
                      <a:pt x="103" y="271852"/>
                      <a:pt x="0" y="267930"/>
                    </a:cubicBezTo>
                    <a:cubicBezTo>
                      <a:pt x="-34" y="267964"/>
                      <a:pt x="14279" y="151186"/>
                      <a:pt x="13281" y="115196"/>
                    </a:cubicBezTo>
                    <a:close/>
                  </a:path>
                </a:pathLst>
              </a:custGeom>
              <a:solidFill>
                <a:srgbClr val="F4ACC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6E402B42-2E75-4621-98A1-CD50C6D5C696}"/>
                  </a:ext>
                </a:extLst>
              </p:cNvPr>
              <p:cNvSpPr/>
              <p:nvPr/>
            </p:nvSpPr>
            <p:spPr>
              <a:xfrm>
                <a:off x="4278853" y="2695726"/>
                <a:ext cx="17616" cy="30829"/>
              </a:xfrm>
              <a:custGeom>
                <a:avLst/>
                <a:gdLst>
                  <a:gd name="connsiteX0" fmla="*/ 2477 w 17616"/>
                  <a:gd name="connsiteY0" fmla="*/ 29487 h 30829"/>
                  <a:gd name="connsiteX1" fmla="*/ 0 w 17616"/>
                  <a:gd name="connsiteY1" fmla="*/ 17926 h 30829"/>
                  <a:gd name="connsiteX2" fmla="*/ 3509 w 17616"/>
                  <a:gd name="connsiteY2" fmla="*/ 0 h 30829"/>
                  <a:gd name="connsiteX3" fmla="*/ 5574 w 17616"/>
                  <a:gd name="connsiteY3" fmla="*/ 2409 h 30829"/>
                  <a:gd name="connsiteX4" fmla="*/ 5987 w 17616"/>
                  <a:gd name="connsiteY4" fmla="*/ 11251 h 30829"/>
                  <a:gd name="connsiteX5" fmla="*/ 12490 w 17616"/>
                  <a:gd name="connsiteY5" fmla="*/ 8155 h 30829"/>
                  <a:gd name="connsiteX6" fmla="*/ 17617 w 17616"/>
                  <a:gd name="connsiteY6" fmla="*/ 8258 h 30829"/>
                  <a:gd name="connsiteX7" fmla="*/ 11974 w 17616"/>
                  <a:gd name="connsiteY7" fmla="*/ 21711 h 30829"/>
                  <a:gd name="connsiteX8" fmla="*/ 10219 w 17616"/>
                  <a:gd name="connsiteY8" fmla="*/ 30829 h 30829"/>
                  <a:gd name="connsiteX9" fmla="*/ 2477 w 17616"/>
                  <a:gd name="connsiteY9" fmla="*/ 29487 h 3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16" h="30829">
                    <a:moveTo>
                      <a:pt x="2477" y="29487"/>
                    </a:moveTo>
                    <a:lnTo>
                      <a:pt x="0" y="17926"/>
                    </a:lnTo>
                    <a:lnTo>
                      <a:pt x="3509" y="0"/>
                    </a:lnTo>
                    <a:cubicBezTo>
                      <a:pt x="4783" y="103"/>
                      <a:pt x="5471" y="1032"/>
                      <a:pt x="5574" y="2409"/>
                    </a:cubicBezTo>
                    <a:lnTo>
                      <a:pt x="5987" y="11251"/>
                    </a:lnTo>
                    <a:cubicBezTo>
                      <a:pt x="7569" y="9324"/>
                      <a:pt x="9944" y="8120"/>
                      <a:pt x="12490" y="8155"/>
                    </a:cubicBezTo>
                    <a:lnTo>
                      <a:pt x="17617" y="8258"/>
                    </a:lnTo>
                    <a:lnTo>
                      <a:pt x="11974" y="21711"/>
                    </a:lnTo>
                    <a:lnTo>
                      <a:pt x="10219" y="30829"/>
                    </a:lnTo>
                    <a:lnTo>
                      <a:pt x="2477" y="29487"/>
                    </a:lnTo>
                    <a:close/>
                  </a:path>
                </a:pathLst>
              </a:custGeom>
              <a:solidFill>
                <a:srgbClr val="F4ACC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E167134F-8990-4CDE-A301-6947FAA59BB8}"/>
                  </a:ext>
                </a:extLst>
              </p:cNvPr>
              <p:cNvSpPr/>
              <p:nvPr/>
            </p:nvSpPr>
            <p:spPr>
              <a:xfrm>
                <a:off x="4213552" y="2721221"/>
                <a:ext cx="77172" cy="82635"/>
              </a:xfrm>
              <a:custGeom>
                <a:avLst/>
                <a:gdLst>
                  <a:gd name="connsiteX0" fmla="*/ 21741 w 77172"/>
                  <a:gd name="connsiteY0" fmla="*/ 9118 h 82635"/>
                  <a:gd name="connsiteX1" fmla="*/ 42936 w 77172"/>
                  <a:gd name="connsiteY1" fmla="*/ 44317 h 82635"/>
                  <a:gd name="connsiteX2" fmla="*/ 67158 w 77172"/>
                  <a:gd name="connsiteY2" fmla="*/ 1617 h 82635"/>
                  <a:gd name="connsiteX3" fmla="*/ 77171 w 77172"/>
                  <a:gd name="connsiteY3" fmla="*/ 2925 h 82635"/>
                  <a:gd name="connsiteX4" fmla="*/ 53224 w 77172"/>
                  <a:gd name="connsiteY4" fmla="*/ 75455 h 82635"/>
                  <a:gd name="connsiteX5" fmla="*/ 28381 w 77172"/>
                  <a:gd name="connsiteY5" fmla="*/ 73356 h 82635"/>
                  <a:gd name="connsiteX6" fmla="*/ 2197 w 77172"/>
                  <a:gd name="connsiteY6" fmla="*/ 30416 h 82635"/>
                  <a:gd name="connsiteX7" fmla="*/ 21741 w 77172"/>
                  <a:gd name="connsiteY7" fmla="*/ 9118 h 8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172" h="82635">
                    <a:moveTo>
                      <a:pt x="21741" y="9118"/>
                    </a:moveTo>
                    <a:cubicBezTo>
                      <a:pt x="30618" y="19956"/>
                      <a:pt x="37671" y="32412"/>
                      <a:pt x="42936" y="44317"/>
                    </a:cubicBezTo>
                    <a:lnTo>
                      <a:pt x="67158" y="1617"/>
                    </a:lnTo>
                    <a:cubicBezTo>
                      <a:pt x="70427" y="-1308"/>
                      <a:pt x="73799" y="103"/>
                      <a:pt x="77171" y="2925"/>
                    </a:cubicBezTo>
                    <a:cubicBezTo>
                      <a:pt x="77309" y="16619"/>
                      <a:pt x="67330" y="52850"/>
                      <a:pt x="53224" y="75455"/>
                    </a:cubicBezTo>
                    <a:cubicBezTo>
                      <a:pt x="46548" y="86156"/>
                      <a:pt x="36089" y="84436"/>
                      <a:pt x="28381" y="73356"/>
                    </a:cubicBezTo>
                    <a:cubicBezTo>
                      <a:pt x="21500" y="63447"/>
                      <a:pt x="2197" y="30416"/>
                      <a:pt x="2197" y="30416"/>
                    </a:cubicBezTo>
                    <a:cubicBezTo>
                      <a:pt x="-4856" y="13212"/>
                      <a:pt x="5982" y="8499"/>
                      <a:pt x="21741" y="9118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EF9231DE-A5E9-4851-8E8F-286A8501FB79}"/>
                  </a:ext>
                </a:extLst>
              </p:cNvPr>
              <p:cNvSpPr/>
              <p:nvPr/>
            </p:nvSpPr>
            <p:spPr>
              <a:xfrm>
                <a:off x="4138471" y="2816908"/>
                <a:ext cx="105740" cy="183918"/>
              </a:xfrm>
              <a:custGeom>
                <a:avLst/>
                <a:gdLst>
                  <a:gd name="connsiteX0" fmla="*/ 19853 w 105740"/>
                  <a:gd name="connsiteY0" fmla="*/ 44902 h 183918"/>
                  <a:gd name="connsiteX1" fmla="*/ 24808 w 105740"/>
                  <a:gd name="connsiteY1" fmla="*/ 0 h 183918"/>
                  <a:gd name="connsiteX2" fmla="*/ 80616 w 105740"/>
                  <a:gd name="connsiteY2" fmla="*/ 69 h 183918"/>
                  <a:gd name="connsiteX3" fmla="*/ 100160 w 105740"/>
                  <a:gd name="connsiteY3" fmla="*/ 31001 h 183918"/>
                  <a:gd name="connsiteX4" fmla="*/ 98818 w 105740"/>
                  <a:gd name="connsiteY4" fmla="*/ 158583 h 183918"/>
                  <a:gd name="connsiteX5" fmla="*/ 0 w 105740"/>
                  <a:gd name="connsiteY5" fmla="*/ 173929 h 183918"/>
                  <a:gd name="connsiteX6" fmla="*/ 19853 w 105740"/>
                  <a:gd name="connsiteY6" fmla="*/ 44902 h 18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740" h="183918">
                    <a:moveTo>
                      <a:pt x="19853" y="44902"/>
                    </a:moveTo>
                    <a:cubicBezTo>
                      <a:pt x="19819" y="44833"/>
                      <a:pt x="24808" y="0"/>
                      <a:pt x="24808" y="0"/>
                    </a:cubicBezTo>
                    <a:lnTo>
                      <a:pt x="80616" y="69"/>
                    </a:lnTo>
                    <a:lnTo>
                      <a:pt x="100160" y="31001"/>
                    </a:lnTo>
                    <a:cubicBezTo>
                      <a:pt x="113441" y="64342"/>
                      <a:pt x="98852" y="125105"/>
                      <a:pt x="98818" y="158583"/>
                    </a:cubicBezTo>
                    <a:cubicBezTo>
                      <a:pt x="92590" y="182634"/>
                      <a:pt x="3337" y="193232"/>
                      <a:pt x="0" y="173929"/>
                    </a:cubicBezTo>
                    <a:cubicBezTo>
                      <a:pt x="1307" y="124004"/>
                      <a:pt x="7294" y="74148"/>
                      <a:pt x="19853" y="44902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483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4184741" y="2673838"/>
                <a:ext cx="32694" cy="65068"/>
                <a:chOff x="4184741" y="2673838"/>
                <a:chExt cx="32694" cy="65068"/>
              </a:xfrm>
              <a:solidFill>
                <a:srgbClr val="F4ACC8"/>
              </a:solidFill>
            </p:grpSpPr>
            <p:sp>
              <p:nvSpPr>
                <p:cNvPr id="1484" name="Freeform: Shape 1483">
                  <a:extLst>
                    <a:ext uri="{FF2B5EF4-FFF2-40B4-BE49-F238E27FC236}">
                      <a16:creationId xmlns:a16="http://schemas.microsoft.com/office/drawing/2014/main" id="{3368F0D7-A68C-4E6F-837C-3BBCF6C15380}"/>
                    </a:ext>
                  </a:extLst>
                </p:cNvPr>
                <p:cNvSpPr/>
                <p:nvPr/>
              </p:nvSpPr>
              <p:spPr>
                <a:xfrm>
                  <a:off x="4184741" y="2673838"/>
                  <a:ext cx="32694" cy="43575"/>
                </a:xfrm>
                <a:custGeom>
                  <a:avLst/>
                  <a:gdLst>
                    <a:gd name="connsiteX0" fmla="*/ 490 w 32694"/>
                    <a:gd name="connsiteY0" fmla="*/ 36511 h 43575"/>
                    <a:gd name="connsiteX1" fmla="*/ 14494 w 32694"/>
                    <a:gd name="connsiteY1" fmla="*/ 42326 h 43575"/>
                    <a:gd name="connsiteX2" fmla="*/ 23749 w 32694"/>
                    <a:gd name="connsiteY2" fmla="*/ 36167 h 43575"/>
                    <a:gd name="connsiteX3" fmla="*/ 32695 w 32694"/>
                    <a:gd name="connsiteY3" fmla="*/ 16830 h 43575"/>
                    <a:gd name="connsiteX4" fmla="*/ 25813 w 32694"/>
                    <a:gd name="connsiteY4" fmla="*/ 1897 h 43575"/>
                    <a:gd name="connsiteX5" fmla="*/ 5341 w 32694"/>
                    <a:gd name="connsiteY5" fmla="*/ 3308 h 43575"/>
                    <a:gd name="connsiteX6" fmla="*/ 490 w 32694"/>
                    <a:gd name="connsiteY6" fmla="*/ 36511 h 4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694" h="43575">
                      <a:moveTo>
                        <a:pt x="490" y="36511"/>
                      </a:moveTo>
                      <a:cubicBezTo>
                        <a:pt x="868" y="40571"/>
                        <a:pt x="7165" y="46076"/>
                        <a:pt x="14494" y="42326"/>
                      </a:cubicBezTo>
                      <a:cubicBezTo>
                        <a:pt x="16971" y="41053"/>
                        <a:pt x="21925" y="38266"/>
                        <a:pt x="23749" y="36167"/>
                      </a:cubicBezTo>
                      <a:cubicBezTo>
                        <a:pt x="27224" y="32107"/>
                        <a:pt x="32695" y="22163"/>
                        <a:pt x="32695" y="16830"/>
                      </a:cubicBezTo>
                      <a:cubicBezTo>
                        <a:pt x="32695" y="12701"/>
                        <a:pt x="29323" y="3996"/>
                        <a:pt x="25813" y="1897"/>
                      </a:cubicBezTo>
                      <a:cubicBezTo>
                        <a:pt x="20893" y="-1028"/>
                        <a:pt x="9539" y="-580"/>
                        <a:pt x="5341" y="3308"/>
                      </a:cubicBezTo>
                      <a:cubicBezTo>
                        <a:pt x="-783" y="8950"/>
                        <a:pt x="-371" y="27496"/>
                        <a:pt x="490" y="36511"/>
                      </a:cubicBezTo>
                      <a:close/>
                    </a:path>
                  </a:pathLst>
                </a:custGeom>
                <a:solidFill>
                  <a:srgbClr val="F4ACC8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85" name="Freeform: Shape 1484">
                  <a:extLst>
                    <a:ext uri="{FF2B5EF4-FFF2-40B4-BE49-F238E27FC236}">
                      <a16:creationId xmlns:a16="http://schemas.microsoft.com/office/drawing/2014/main" id="{37909068-EFBC-4047-9728-6362F1DDA5A4}"/>
                    </a:ext>
                  </a:extLst>
                </p:cNvPr>
                <p:cNvSpPr/>
                <p:nvPr/>
              </p:nvSpPr>
              <p:spPr>
                <a:xfrm>
                  <a:off x="4194383" y="2700198"/>
                  <a:ext cx="20988" cy="38708"/>
                </a:xfrm>
                <a:custGeom>
                  <a:avLst/>
                  <a:gdLst>
                    <a:gd name="connsiteX0" fmla="*/ 3166 w 20988"/>
                    <a:gd name="connsiteY0" fmla="*/ 12593 h 38708"/>
                    <a:gd name="connsiteX1" fmla="*/ 0 w 20988"/>
                    <a:gd name="connsiteY1" fmla="*/ 38708 h 38708"/>
                    <a:gd name="connsiteX2" fmla="*/ 20988 w 20988"/>
                    <a:gd name="connsiteY2" fmla="*/ 37160 h 38708"/>
                    <a:gd name="connsiteX3" fmla="*/ 17685 w 20988"/>
                    <a:gd name="connsiteY3" fmla="*/ 0 h 38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88" h="38708">
                      <a:moveTo>
                        <a:pt x="3166" y="12593"/>
                      </a:moveTo>
                      <a:lnTo>
                        <a:pt x="0" y="38708"/>
                      </a:lnTo>
                      <a:lnTo>
                        <a:pt x="20988" y="37160"/>
                      </a:lnTo>
                      <a:lnTo>
                        <a:pt x="17685" y="0"/>
                      </a:lnTo>
                      <a:close/>
                    </a:path>
                  </a:pathLst>
                </a:custGeom>
                <a:solidFill>
                  <a:srgbClr val="F4ACC8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0CE0369C-6421-49DE-A8E5-2691FD20EA9F}"/>
                  </a:ext>
                </a:extLst>
              </p:cNvPr>
              <p:cNvSpPr/>
              <p:nvPr/>
            </p:nvSpPr>
            <p:spPr>
              <a:xfrm>
                <a:off x="4162040" y="2727663"/>
                <a:ext cx="74919" cy="107345"/>
              </a:xfrm>
              <a:custGeom>
                <a:avLst/>
                <a:gdLst>
                  <a:gd name="connsiteX0" fmla="*/ 57048 w 74919"/>
                  <a:gd name="connsiteY0" fmla="*/ 89279 h 107345"/>
                  <a:gd name="connsiteX1" fmla="*/ 73288 w 74919"/>
                  <a:gd name="connsiteY1" fmla="*/ 2676 h 107345"/>
                  <a:gd name="connsiteX2" fmla="*/ 2787 w 74919"/>
                  <a:gd name="connsiteY2" fmla="*/ 23802 h 107345"/>
                  <a:gd name="connsiteX3" fmla="*/ 0 w 74919"/>
                  <a:gd name="connsiteY3" fmla="*/ 100634 h 107345"/>
                  <a:gd name="connsiteX4" fmla="*/ 57048 w 74919"/>
                  <a:gd name="connsiteY4" fmla="*/ 89279 h 10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19" h="107345">
                    <a:moveTo>
                      <a:pt x="57048" y="89279"/>
                    </a:moveTo>
                    <a:cubicBezTo>
                      <a:pt x="65305" y="65848"/>
                      <a:pt x="79791" y="12482"/>
                      <a:pt x="73288" y="2676"/>
                    </a:cubicBezTo>
                    <a:cubicBezTo>
                      <a:pt x="54570" y="-4928"/>
                      <a:pt x="27285" y="4156"/>
                      <a:pt x="2787" y="23802"/>
                    </a:cubicBezTo>
                    <a:lnTo>
                      <a:pt x="0" y="100634"/>
                    </a:lnTo>
                    <a:cubicBezTo>
                      <a:pt x="3062" y="111988"/>
                      <a:pt x="53813" y="109408"/>
                      <a:pt x="57048" y="89279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F69E8B87-1EDC-4F4F-AD80-2817798587CA}"/>
                  </a:ext>
                </a:extLst>
              </p:cNvPr>
              <p:cNvSpPr/>
              <p:nvPr/>
            </p:nvSpPr>
            <p:spPr>
              <a:xfrm>
                <a:off x="4182506" y="2670195"/>
                <a:ext cx="49654" cy="67128"/>
              </a:xfrm>
              <a:custGeom>
                <a:avLst/>
                <a:gdLst>
                  <a:gd name="connsiteX0" fmla="*/ 11877 w 49654"/>
                  <a:gd name="connsiteY0" fmla="*/ 17548 h 67128"/>
                  <a:gd name="connsiteX1" fmla="*/ 695 w 49654"/>
                  <a:gd name="connsiteY1" fmla="*/ 0 h 67128"/>
                  <a:gd name="connsiteX2" fmla="*/ 6407 w 49654"/>
                  <a:gd name="connsiteY2" fmla="*/ 1101 h 67128"/>
                  <a:gd name="connsiteX3" fmla="*/ 21787 w 49654"/>
                  <a:gd name="connsiteY3" fmla="*/ 1101 h 67128"/>
                  <a:gd name="connsiteX4" fmla="*/ 38612 w 49654"/>
                  <a:gd name="connsiteY4" fmla="*/ 16722 h 67128"/>
                  <a:gd name="connsiteX5" fmla="*/ 48177 w 49654"/>
                  <a:gd name="connsiteY5" fmla="*/ 58974 h 67128"/>
                  <a:gd name="connsiteX6" fmla="*/ 18002 w 49654"/>
                  <a:gd name="connsiteY6" fmla="*/ 67128 h 67128"/>
                  <a:gd name="connsiteX7" fmla="*/ 11877 w 49654"/>
                  <a:gd name="connsiteY7" fmla="*/ 17548 h 6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54" h="67128">
                    <a:moveTo>
                      <a:pt x="11877" y="17548"/>
                    </a:moveTo>
                    <a:cubicBezTo>
                      <a:pt x="3551" y="13969"/>
                      <a:pt x="-2023" y="9049"/>
                      <a:pt x="695" y="0"/>
                    </a:cubicBezTo>
                    <a:lnTo>
                      <a:pt x="6407" y="1101"/>
                    </a:lnTo>
                    <a:lnTo>
                      <a:pt x="21787" y="1101"/>
                    </a:lnTo>
                    <a:cubicBezTo>
                      <a:pt x="25950" y="1101"/>
                      <a:pt x="44048" y="-2374"/>
                      <a:pt x="38612" y="16722"/>
                    </a:cubicBezTo>
                    <a:cubicBezTo>
                      <a:pt x="45768" y="24532"/>
                      <a:pt x="52788" y="39809"/>
                      <a:pt x="48177" y="58974"/>
                    </a:cubicBezTo>
                    <a:cubicBezTo>
                      <a:pt x="40814" y="63378"/>
                      <a:pt x="30595" y="65993"/>
                      <a:pt x="18002" y="67128"/>
                    </a:cubicBezTo>
                    <a:cubicBezTo>
                      <a:pt x="20548" y="53606"/>
                      <a:pt x="14286" y="21711"/>
                      <a:pt x="11877" y="17548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BA66348D-A0E2-4D54-B5FB-C114088EFF1D}"/>
                  </a:ext>
                </a:extLst>
              </p:cNvPr>
              <p:cNvSpPr/>
              <p:nvPr/>
            </p:nvSpPr>
            <p:spPr>
              <a:xfrm>
                <a:off x="4064289" y="2741350"/>
                <a:ext cx="22777" cy="30760"/>
              </a:xfrm>
              <a:custGeom>
                <a:avLst/>
                <a:gdLst>
                  <a:gd name="connsiteX0" fmla="*/ 22778 w 22777"/>
                  <a:gd name="connsiteY0" fmla="*/ 26218 h 30760"/>
                  <a:gd name="connsiteX1" fmla="*/ 20059 w 22777"/>
                  <a:gd name="connsiteY1" fmla="*/ 14692 h 30760"/>
                  <a:gd name="connsiteX2" fmla="*/ 9221 w 22777"/>
                  <a:gd name="connsiteY2" fmla="*/ 0 h 30760"/>
                  <a:gd name="connsiteX3" fmla="*/ 8395 w 22777"/>
                  <a:gd name="connsiteY3" fmla="*/ 3062 h 30760"/>
                  <a:gd name="connsiteX4" fmla="*/ 11801 w 22777"/>
                  <a:gd name="connsiteY4" fmla="*/ 11251 h 30760"/>
                  <a:gd name="connsiteX5" fmla="*/ 4610 w 22777"/>
                  <a:gd name="connsiteY5" fmla="*/ 11251 h 30760"/>
                  <a:gd name="connsiteX6" fmla="*/ 0 w 22777"/>
                  <a:gd name="connsiteY6" fmla="*/ 13522 h 30760"/>
                  <a:gd name="connsiteX7" fmla="*/ 10872 w 22777"/>
                  <a:gd name="connsiteY7" fmla="*/ 23259 h 30760"/>
                  <a:gd name="connsiteX8" fmla="*/ 16377 w 22777"/>
                  <a:gd name="connsiteY8" fmla="*/ 30760 h 30760"/>
                  <a:gd name="connsiteX9" fmla="*/ 22778 w 22777"/>
                  <a:gd name="connsiteY9" fmla="*/ 26218 h 3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77" h="30760">
                    <a:moveTo>
                      <a:pt x="22778" y="26218"/>
                    </a:moveTo>
                    <a:lnTo>
                      <a:pt x="20059" y="14692"/>
                    </a:lnTo>
                    <a:lnTo>
                      <a:pt x="9221" y="0"/>
                    </a:lnTo>
                    <a:cubicBezTo>
                      <a:pt x="8120" y="654"/>
                      <a:pt x="7913" y="1789"/>
                      <a:pt x="8395" y="3062"/>
                    </a:cubicBezTo>
                    <a:lnTo>
                      <a:pt x="11801" y="11251"/>
                    </a:lnTo>
                    <a:cubicBezTo>
                      <a:pt x="9530" y="10184"/>
                      <a:pt x="6881" y="10116"/>
                      <a:pt x="4610" y="11251"/>
                    </a:cubicBezTo>
                    <a:lnTo>
                      <a:pt x="0" y="13522"/>
                    </a:lnTo>
                    <a:lnTo>
                      <a:pt x="10872" y="23259"/>
                    </a:lnTo>
                    <a:lnTo>
                      <a:pt x="16377" y="30760"/>
                    </a:lnTo>
                    <a:lnTo>
                      <a:pt x="22778" y="26218"/>
                    </a:lnTo>
                    <a:close/>
                  </a:path>
                </a:pathLst>
              </a:custGeom>
              <a:solidFill>
                <a:srgbClr val="F4ACC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99D80764-4AD9-4BBE-971D-259B1DA97FCA}"/>
                  </a:ext>
                </a:extLst>
              </p:cNvPr>
              <p:cNvSpPr/>
              <p:nvPr/>
            </p:nvSpPr>
            <p:spPr>
              <a:xfrm>
                <a:off x="4078278" y="2746047"/>
                <a:ext cx="111548" cy="85941"/>
              </a:xfrm>
              <a:custGeom>
                <a:avLst/>
                <a:gdLst>
                  <a:gd name="connsiteX0" fmla="*/ 10268 w 111548"/>
                  <a:gd name="connsiteY0" fmla="*/ 21004 h 85941"/>
                  <a:gd name="connsiteX1" fmla="*/ 48151 w 111548"/>
                  <a:gd name="connsiteY1" fmla="*/ 61949 h 85941"/>
                  <a:gd name="connsiteX2" fmla="*/ 93259 w 111548"/>
                  <a:gd name="connsiteY2" fmla="*/ 188 h 85941"/>
                  <a:gd name="connsiteX3" fmla="*/ 108123 w 111548"/>
                  <a:gd name="connsiteY3" fmla="*/ 25374 h 85941"/>
                  <a:gd name="connsiteX4" fmla="*/ 60159 w 111548"/>
                  <a:gd name="connsiteY4" fmla="*/ 81836 h 85941"/>
                  <a:gd name="connsiteX5" fmla="*/ 40650 w 111548"/>
                  <a:gd name="connsiteY5" fmla="*/ 83695 h 85941"/>
                  <a:gd name="connsiteX6" fmla="*/ 15 w 111548"/>
                  <a:gd name="connsiteY6" fmla="*/ 27955 h 85941"/>
                  <a:gd name="connsiteX7" fmla="*/ 10268 w 111548"/>
                  <a:gd name="connsiteY7" fmla="*/ 21004 h 8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548" h="85941">
                    <a:moveTo>
                      <a:pt x="10268" y="21004"/>
                    </a:moveTo>
                    <a:lnTo>
                      <a:pt x="48151" y="61949"/>
                    </a:lnTo>
                    <a:cubicBezTo>
                      <a:pt x="62808" y="34974"/>
                      <a:pt x="82489" y="6381"/>
                      <a:pt x="93259" y="188"/>
                    </a:cubicBezTo>
                    <a:cubicBezTo>
                      <a:pt x="103959" y="-1532"/>
                      <a:pt x="118170" y="8687"/>
                      <a:pt x="108123" y="25374"/>
                    </a:cubicBezTo>
                    <a:cubicBezTo>
                      <a:pt x="92571" y="47945"/>
                      <a:pt x="60159" y="81836"/>
                      <a:pt x="60159" y="81836"/>
                    </a:cubicBezTo>
                    <a:cubicBezTo>
                      <a:pt x="55273" y="86378"/>
                      <a:pt x="48048" y="87376"/>
                      <a:pt x="40650" y="83695"/>
                    </a:cubicBezTo>
                    <a:cubicBezTo>
                      <a:pt x="21313" y="70276"/>
                      <a:pt x="3765" y="45330"/>
                      <a:pt x="15" y="27955"/>
                    </a:cubicBezTo>
                    <a:cubicBezTo>
                      <a:pt x="-363" y="21280"/>
                      <a:pt x="6449" y="17151"/>
                      <a:pt x="10268" y="21004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90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3028010" y="1461914"/>
              <a:ext cx="325630" cy="466390"/>
              <a:chOff x="3028010" y="1461914"/>
              <a:chExt cx="325630" cy="466390"/>
            </a:xfrm>
            <a:solidFill>
              <a:srgbClr val="000000"/>
            </a:solidFill>
          </p:grpSpPr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A36204A-523B-491C-8DBC-B37A521ACAD2}"/>
                  </a:ext>
                </a:extLst>
              </p:cNvPr>
              <p:cNvSpPr/>
              <p:nvPr/>
            </p:nvSpPr>
            <p:spPr>
              <a:xfrm>
                <a:off x="3028010" y="1887601"/>
                <a:ext cx="184526" cy="40703"/>
              </a:xfrm>
              <a:custGeom>
                <a:avLst/>
                <a:gdLst>
                  <a:gd name="connsiteX0" fmla="*/ 0 w 184526"/>
                  <a:gd name="connsiteY0" fmla="*/ 0 h 40703"/>
                  <a:gd name="connsiteX1" fmla="*/ 0 w 184526"/>
                  <a:gd name="connsiteY1" fmla="*/ 40704 h 40703"/>
                  <a:gd name="connsiteX2" fmla="*/ 165017 w 184526"/>
                  <a:gd name="connsiteY2" fmla="*/ 40704 h 40703"/>
                  <a:gd name="connsiteX3" fmla="*/ 184492 w 184526"/>
                  <a:gd name="connsiteY3" fmla="*/ 35027 h 40703"/>
                  <a:gd name="connsiteX4" fmla="*/ 184526 w 184526"/>
                  <a:gd name="connsiteY4" fmla="*/ 0 h 4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40703">
                    <a:moveTo>
                      <a:pt x="0" y="0"/>
                    </a:moveTo>
                    <a:lnTo>
                      <a:pt x="0" y="40704"/>
                    </a:lnTo>
                    <a:lnTo>
                      <a:pt x="165017" y="40704"/>
                    </a:lnTo>
                    <a:lnTo>
                      <a:pt x="184492" y="35027"/>
                    </a:lnTo>
                    <a:lnTo>
                      <a:pt x="184526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F40DD035-12C2-461F-AAE8-DDCCA5308E4E}"/>
                  </a:ext>
                </a:extLst>
              </p:cNvPr>
              <p:cNvSpPr/>
              <p:nvPr/>
            </p:nvSpPr>
            <p:spPr>
              <a:xfrm>
                <a:off x="3213274" y="1465524"/>
                <a:ext cx="34116" cy="42756"/>
              </a:xfrm>
              <a:custGeom>
                <a:avLst/>
                <a:gdLst>
                  <a:gd name="connsiteX0" fmla="*/ 34117 w 34116"/>
                  <a:gd name="connsiteY0" fmla="*/ 34719 h 42756"/>
                  <a:gd name="connsiteX1" fmla="*/ 20836 w 34116"/>
                  <a:gd name="connsiteY1" fmla="*/ 41979 h 42756"/>
                  <a:gd name="connsiteX2" fmla="*/ 10995 w 34116"/>
                  <a:gd name="connsiteY2" fmla="*/ 36853 h 42756"/>
                  <a:gd name="connsiteX3" fmla="*/ 54 w 34116"/>
                  <a:gd name="connsiteY3" fmla="*/ 18582 h 42756"/>
                  <a:gd name="connsiteX4" fmla="*/ 5318 w 34116"/>
                  <a:gd name="connsiteY4" fmla="*/ 2996 h 42756"/>
                  <a:gd name="connsiteX5" fmla="*/ 25825 w 34116"/>
                  <a:gd name="connsiteY5" fmla="*/ 2205 h 42756"/>
                  <a:gd name="connsiteX6" fmla="*/ 34117 w 34116"/>
                  <a:gd name="connsiteY6" fmla="*/ 34719 h 4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6" h="42756">
                    <a:moveTo>
                      <a:pt x="34117" y="34719"/>
                    </a:moveTo>
                    <a:cubicBezTo>
                      <a:pt x="34151" y="38779"/>
                      <a:pt x="28474" y="44938"/>
                      <a:pt x="20836" y="41979"/>
                    </a:cubicBezTo>
                    <a:cubicBezTo>
                      <a:pt x="18255" y="40982"/>
                      <a:pt x="12991" y="38745"/>
                      <a:pt x="10995" y="36853"/>
                    </a:cubicBezTo>
                    <a:cubicBezTo>
                      <a:pt x="7107" y="33205"/>
                      <a:pt x="604" y="23881"/>
                      <a:pt x="54" y="18582"/>
                    </a:cubicBezTo>
                    <a:cubicBezTo>
                      <a:pt x="-394" y="14488"/>
                      <a:pt x="2015" y="5473"/>
                      <a:pt x="5318" y="2996"/>
                    </a:cubicBezTo>
                    <a:cubicBezTo>
                      <a:pt x="9894" y="-445"/>
                      <a:pt x="21249" y="-1202"/>
                      <a:pt x="25825" y="2205"/>
                    </a:cubicBezTo>
                    <a:cubicBezTo>
                      <a:pt x="32431" y="7194"/>
                      <a:pt x="34014" y="25636"/>
                      <a:pt x="34117" y="34719"/>
                    </a:cubicBezTo>
                    <a:close/>
                  </a:path>
                </a:pathLst>
              </a:custGeom>
              <a:solidFill>
                <a:srgbClr val="A15F7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4797CBA9-64BA-43EE-A061-5FCD513EB86D}"/>
                  </a:ext>
                </a:extLst>
              </p:cNvPr>
              <p:cNvSpPr/>
              <p:nvPr/>
            </p:nvSpPr>
            <p:spPr>
              <a:xfrm>
                <a:off x="3219073" y="1498902"/>
                <a:ext cx="20885" cy="33340"/>
              </a:xfrm>
              <a:custGeom>
                <a:avLst/>
                <a:gdLst>
                  <a:gd name="connsiteX0" fmla="*/ 17754 w 20885"/>
                  <a:gd name="connsiteY0" fmla="*/ 7294 h 33340"/>
                  <a:gd name="connsiteX1" fmla="*/ 20885 w 20885"/>
                  <a:gd name="connsiteY1" fmla="*/ 33341 h 33340"/>
                  <a:gd name="connsiteX2" fmla="*/ 0 w 20885"/>
                  <a:gd name="connsiteY2" fmla="*/ 31792 h 33340"/>
                  <a:gd name="connsiteX3" fmla="*/ 2821 w 20885"/>
                  <a:gd name="connsiteY3" fmla="*/ 0 h 3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85" h="33340">
                    <a:moveTo>
                      <a:pt x="17754" y="7294"/>
                    </a:moveTo>
                    <a:lnTo>
                      <a:pt x="20885" y="33341"/>
                    </a:lnTo>
                    <a:lnTo>
                      <a:pt x="0" y="31792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rgbClr val="A15F7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2F38D571-5908-446B-A6E2-ABD6D0F2735A}"/>
                  </a:ext>
                </a:extLst>
              </p:cNvPr>
              <p:cNvSpPr/>
              <p:nvPr/>
            </p:nvSpPr>
            <p:spPr>
              <a:xfrm>
                <a:off x="3207375" y="1902844"/>
                <a:ext cx="32665" cy="19925"/>
              </a:xfrm>
              <a:custGeom>
                <a:avLst/>
                <a:gdLst>
                  <a:gd name="connsiteX0" fmla="*/ 0 w 32665"/>
                  <a:gd name="connsiteY0" fmla="*/ 4301 h 19925"/>
                  <a:gd name="connsiteX1" fmla="*/ 7948 w 32665"/>
                  <a:gd name="connsiteY1" fmla="*/ 0 h 19925"/>
                  <a:gd name="connsiteX2" fmla="*/ 24498 w 32665"/>
                  <a:gd name="connsiteY2" fmla="*/ 998 h 19925"/>
                  <a:gd name="connsiteX3" fmla="*/ 32309 w 32665"/>
                  <a:gd name="connsiteY3" fmla="*/ 1686 h 19925"/>
                  <a:gd name="connsiteX4" fmla="*/ 31414 w 32665"/>
                  <a:gd name="connsiteY4" fmla="*/ 5196 h 19925"/>
                  <a:gd name="connsiteX5" fmla="*/ 11458 w 32665"/>
                  <a:gd name="connsiteY5" fmla="*/ 19199 h 19925"/>
                  <a:gd name="connsiteX6" fmla="*/ 413 w 32665"/>
                  <a:gd name="connsiteY6" fmla="*/ 17066 h 19925"/>
                  <a:gd name="connsiteX7" fmla="*/ 0 w 32665"/>
                  <a:gd name="connsiteY7" fmla="*/ 4301 h 1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65" h="19925">
                    <a:moveTo>
                      <a:pt x="0" y="4301"/>
                    </a:moveTo>
                    <a:cubicBezTo>
                      <a:pt x="69" y="2512"/>
                      <a:pt x="6331" y="482"/>
                      <a:pt x="7948" y="0"/>
                    </a:cubicBezTo>
                    <a:lnTo>
                      <a:pt x="24498" y="998"/>
                    </a:lnTo>
                    <a:cubicBezTo>
                      <a:pt x="26769" y="1170"/>
                      <a:pt x="31689" y="654"/>
                      <a:pt x="32309" y="1686"/>
                    </a:cubicBezTo>
                    <a:cubicBezTo>
                      <a:pt x="33031" y="2925"/>
                      <a:pt x="32618" y="4473"/>
                      <a:pt x="31414" y="5196"/>
                    </a:cubicBezTo>
                    <a:lnTo>
                      <a:pt x="11458" y="19199"/>
                    </a:lnTo>
                    <a:cubicBezTo>
                      <a:pt x="8567" y="20988"/>
                      <a:pt x="413" y="19165"/>
                      <a:pt x="413" y="17066"/>
                    </a:cubicBezTo>
                    <a:lnTo>
                      <a:pt x="0" y="4301"/>
                    </a:ln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9A0BE812-1B64-4CE6-AF10-8DE2FB5801E9}"/>
                  </a:ext>
                </a:extLst>
              </p:cNvPr>
              <p:cNvSpPr/>
              <p:nvPr/>
            </p:nvSpPr>
            <p:spPr>
              <a:xfrm>
                <a:off x="3176820" y="1887795"/>
                <a:ext cx="19991" cy="40285"/>
              </a:xfrm>
              <a:custGeom>
                <a:avLst/>
                <a:gdLst>
                  <a:gd name="connsiteX0" fmla="*/ 930 w 19991"/>
                  <a:gd name="connsiteY0" fmla="*/ 13706 h 40285"/>
                  <a:gd name="connsiteX1" fmla="*/ 13386 w 19991"/>
                  <a:gd name="connsiteY1" fmla="*/ 39065 h 40285"/>
                  <a:gd name="connsiteX2" fmla="*/ 18237 w 19991"/>
                  <a:gd name="connsiteY2" fmla="*/ 39959 h 40285"/>
                  <a:gd name="connsiteX3" fmla="*/ 18203 w 19991"/>
                  <a:gd name="connsiteY3" fmla="*/ 30256 h 40285"/>
                  <a:gd name="connsiteX4" fmla="*/ 19992 w 19991"/>
                  <a:gd name="connsiteY4" fmla="*/ 8855 h 40285"/>
                  <a:gd name="connsiteX5" fmla="*/ 16654 w 19991"/>
                  <a:gd name="connsiteY5" fmla="*/ 47 h 40285"/>
                  <a:gd name="connsiteX6" fmla="*/ 2651 w 19991"/>
                  <a:gd name="connsiteY6" fmla="*/ 2937 h 40285"/>
                  <a:gd name="connsiteX7" fmla="*/ 930 w 19991"/>
                  <a:gd name="connsiteY7" fmla="*/ 13706 h 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91" h="40285">
                    <a:moveTo>
                      <a:pt x="930" y="13706"/>
                    </a:moveTo>
                    <a:lnTo>
                      <a:pt x="13386" y="39065"/>
                    </a:lnTo>
                    <a:cubicBezTo>
                      <a:pt x="14005" y="40338"/>
                      <a:pt x="16964" y="40578"/>
                      <a:pt x="18237" y="39959"/>
                    </a:cubicBezTo>
                    <a:cubicBezTo>
                      <a:pt x="19304" y="39443"/>
                      <a:pt x="17824" y="33697"/>
                      <a:pt x="18203" y="30256"/>
                    </a:cubicBezTo>
                    <a:lnTo>
                      <a:pt x="19992" y="8855"/>
                    </a:lnTo>
                    <a:cubicBezTo>
                      <a:pt x="19648" y="7203"/>
                      <a:pt x="20164" y="-676"/>
                      <a:pt x="16654" y="47"/>
                    </a:cubicBezTo>
                    <a:lnTo>
                      <a:pt x="2651" y="2937"/>
                    </a:lnTo>
                    <a:cubicBezTo>
                      <a:pt x="311" y="3419"/>
                      <a:pt x="-996" y="9096"/>
                      <a:pt x="930" y="13706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CBE28A6B-5C36-4579-A63D-74DD83C0319A}"/>
                  </a:ext>
                </a:extLst>
              </p:cNvPr>
              <p:cNvSpPr/>
              <p:nvPr/>
            </p:nvSpPr>
            <p:spPr>
              <a:xfrm>
                <a:off x="3208123" y="1461914"/>
                <a:ext cx="37849" cy="45868"/>
              </a:xfrm>
              <a:custGeom>
                <a:avLst/>
                <a:gdLst>
                  <a:gd name="connsiteX0" fmla="*/ 36378 w 37849"/>
                  <a:gd name="connsiteY0" fmla="*/ 8051 h 45868"/>
                  <a:gd name="connsiteX1" fmla="*/ 30322 w 37849"/>
                  <a:gd name="connsiteY1" fmla="*/ 14451 h 45868"/>
                  <a:gd name="connsiteX2" fmla="*/ 28877 w 37849"/>
                  <a:gd name="connsiteY2" fmla="*/ 27939 h 45868"/>
                  <a:gd name="connsiteX3" fmla="*/ 12981 w 37849"/>
                  <a:gd name="connsiteY3" fmla="*/ 45865 h 45868"/>
                  <a:gd name="connsiteX4" fmla="*/ 3966 w 37849"/>
                  <a:gd name="connsiteY4" fmla="*/ 26838 h 45868"/>
                  <a:gd name="connsiteX5" fmla="*/ 388 w 37849"/>
                  <a:gd name="connsiteY5" fmla="*/ 14279 h 45868"/>
                  <a:gd name="connsiteX6" fmla="*/ 5274 w 37849"/>
                  <a:gd name="connsiteY6" fmla="*/ 10838 h 45868"/>
                  <a:gd name="connsiteX7" fmla="*/ 17351 w 37849"/>
                  <a:gd name="connsiteY7" fmla="*/ 2168 h 45868"/>
                  <a:gd name="connsiteX8" fmla="*/ 31355 w 37849"/>
                  <a:gd name="connsiteY8" fmla="*/ 757 h 45868"/>
                  <a:gd name="connsiteX9" fmla="*/ 36584 w 37849"/>
                  <a:gd name="connsiteY9" fmla="*/ 0 h 45868"/>
                  <a:gd name="connsiteX10" fmla="*/ 36378 w 37849"/>
                  <a:gd name="connsiteY10" fmla="*/ 8051 h 4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849" h="45868">
                    <a:moveTo>
                      <a:pt x="36378" y="8051"/>
                    </a:moveTo>
                    <a:cubicBezTo>
                      <a:pt x="34898" y="9668"/>
                      <a:pt x="31733" y="12765"/>
                      <a:pt x="30322" y="14451"/>
                    </a:cubicBezTo>
                    <a:cubicBezTo>
                      <a:pt x="27260" y="18167"/>
                      <a:pt x="28533" y="24945"/>
                      <a:pt x="28877" y="27939"/>
                    </a:cubicBezTo>
                    <a:cubicBezTo>
                      <a:pt x="29496" y="33650"/>
                      <a:pt x="25092" y="46106"/>
                      <a:pt x="12981" y="45865"/>
                    </a:cubicBezTo>
                    <a:cubicBezTo>
                      <a:pt x="12775" y="39500"/>
                      <a:pt x="6512" y="31448"/>
                      <a:pt x="3966" y="26838"/>
                    </a:cubicBezTo>
                    <a:cubicBezTo>
                      <a:pt x="2315" y="23913"/>
                      <a:pt x="-1160" y="17272"/>
                      <a:pt x="388" y="14279"/>
                    </a:cubicBezTo>
                    <a:cubicBezTo>
                      <a:pt x="1902" y="11286"/>
                      <a:pt x="5274" y="10838"/>
                      <a:pt x="5274" y="10838"/>
                    </a:cubicBezTo>
                    <a:cubicBezTo>
                      <a:pt x="7029" y="7088"/>
                      <a:pt x="13325" y="3097"/>
                      <a:pt x="17351" y="2168"/>
                    </a:cubicBezTo>
                    <a:cubicBezTo>
                      <a:pt x="21858" y="1135"/>
                      <a:pt x="27535" y="1135"/>
                      <a:pt x="31355" y="757"/>
                    </a:cubicBezTo>
                    <a:cubicBezTo>
                      <a:pt x="32972" y="585"/>
                      <a:pt x="36584" y="0"/>
                      <a:pt x="36584" y="0"/>
                    </a:cubicBezTo>
                    <a:cubicBezTo>
                      <a:pt x="38167" y="3062"/>
                      <a:pt x="38443" y="5849"/>
                      <a:pt x="36378" y="8051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7D0C7C21-C212-4E89-BB75-6225882AE370}"/>
                  </a:ext>
                </a:extLst>
              </p:cNvPr>
              <p:cNvSpPr/>
              <p:nvPr/>
            </p:nvSpPr>
            <p:spPr>
              <a:xfrm>
                <a:off x="3193026" y="1660926"/>
                <a:ext cx="49238" cy="250270"/>
              </a:xfrm>
              <a:custGeom>
                <a:avLst/>
                <a:gdLst>
                  <a:gd name="connsiteX0" fmla="*/ 37952 w 49238"/>
                  <a:gd name="connsiteY0" fmla="*/ 127961 h 250270"/>
                  <a:gd name="connsiteX1" fmla="*/ 49238 w 49238"/>
                  <a:gd name="connsiteY1" fmla="*/ 3716 h 250270"/>
                  <a:gd name="connsiteX2" fmla="*/ 2307 w 49238"/>
                  <a:gd name="connsiteY2" fmla="*/ 0 h 250270"/>
                  <a:gd name="connsiteX3" fmla="*/ 793 w 49238"/>
                  <a:gd name="connsiteY3" fmla="*/ 115127 h 250270"/>
                  <a:gd name="connsiteX4" fmla="*/ 10427 w 49238"/>
                  <a:gd name="connsiteY4" fmla="*/ 247733 h 250270"/>
                  <a:gd name="connsiteX5" fmla="*/ 32310 w 49238"/>
                  <a:gd name="connsiteY5" fmla="*/ 247113 h 250270"/>
                  <a:gd name="connsiteX6" fmla="*/ 37918 w 49238"/>
                  <a:gd name="connsiteY6" fmla="*/ 128786 h 250270"/>
                  <a:gd name="connsiteX7" fmla="*/ 37952 w 49238"/>
                  <a:gd name="connsiteY7" fmla="*/ 127961 h 2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38" h="250270">
                    <a:moveTo>
                      <a:pt x="37952" y="127961"/>
                    </a:moveTo>
                    <a:lnTo>
                      <a:pt x="49238" y="3716"/>
                    </a:lnTo>
                    <a:lnTo>
                      <a:pt x="2307" y="0"/>
                    </a:lnTo>
                    <a:cubicBezTo>
                      <a:pt x="-3543" y="33685"/>
                      <a:pt x="5610" y="77244"/>
                      <a:pt x="793" y="115127"/>
                    </a:cubicBezTo>
                    <a:cubicBezTo>
                      <a:pt x="-3646" y="150050"/>
                      <a:pt x="12078" y="194057"/>
                      <a:pt x="10427" y="247733"/>
                    </a:cubicBezTo>
                    <a:cubicBezTo>
                      <a:pt x="10358" y="251552"/>
                      <a:pt x="31174" y="250829"/>
                      <a:pt x="32310" y="247113"/>
                    </a:cubicBezTo>
                    <a:lnTo>
                      <a:pt x="37918" y="128786"/>
                    </a:lnTo>
                    <a:cubicBezTo>
                      <a:pt x="37746" y="128718"/>
                      <a:pt x="37952" y="127961"/>
                      <a:pt x="37952" y="127961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68E618DD-6E26-4ABF-9044-9DC3C1B5A9CB}"/>
                  </a:ext>
                </a:extLst>
              </p:cNvPr>
              <p:cNvSpPr/>
              <p:nvPr/>
            </p:nvSpPr>
            <p:spPr>
              <a:xfrm>
                <a:off x="3183109" y="1660031"/>
                <a:ext cx="98613" cy="238185"/>
              </a:xfrm>
              <a:custGeom>
                <a:avLst/>
                <a:gdLst>
                  <a:gd name="connsiteX0" fmla="*/ 98310 w 98613"/>
                  <a:gd name="connsiteY0" fmla="*/ 110585 h 238185"/>
                  <a:gd name="connsiteX1" fmla="*/ 83825 w 98613"/>
                  <a:gd name="connsiteY1" fmla="*/ 0 h 238185"/>
                  <a:gd name="connsiteX2" fmla="*/ 30665 w 98613"/>
                  <a:gd name="connsiteY2" fmla="*/ 8671 h 238185"/>
                  <a:gd name="connsiteX3" fmla="*/ 56884 w 98613"/>
                  <a:gd name="connsiteY3" fmla="*/ 101295 h 238185"/>
                  <a:gd name="connsiteX4" fmla="*/ 53477 w 98613"/>
                  <a:gd name="connsiteY4" fmla="*/ 129475 h 238185"/>
                  <a:gd name="connsiteX5" fmla="*/ 77 w 98613"/>
                  <a:gd name="connsiteY5" fmla="*/ 227673 h 238185"/>
                  <a:gd name="connsiteX6" fmla="*/ 19380 w 98613"/>
                  <a:gd name="connsiteY6" fmla="*/ 237582 h 238185"/>
                  <a:gd name="connsiteX7" fmla="*/ 92048 w 98613"/>
                  <a:gd name="connsiteY7" fmla="*/ 135599 h 238185"/>
                  <a:gd name="connsiteX8" fmla="*/ 98310 w 98613"/>
                  <a:gd name="connsiteY8" fmla="*/ 110585 h 23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613" h="238185">
                    <a:moveTo>
                      <a:pt x="98310" y="110585"/>
                    </a:moveTo>
                    <a:lnTo>
                      <a:pt x="83825" y="0"/>
                    </a:lnTo>
                    <a:lnTo>
                      <a:pt x="30665" y="8671"/>
                    </a:lnTo>
                    <a:cubicBezTo>
                      <a:pt x="28016" y="38984"/>
                      <a:pt x="47663" y="70225"/>
                      <a:pt x="56884" y="101295"/>
                    </a:cubicBezTo>
                    <a:cubicBezTo>
                      <a:pt x="59705" y="110792"/>
                      <a:pt x="58535" y="120942"/>
                      <a:pt x="53477" y="129475"/>
                    </a:cubicBezTo>
                    <a:cubicBezTo>
                      <a:pt x="36549" y="157998"/>
                      <a:pt x="14632" y="192440"/>
                      <a:pt x="77" y="227673"/>
                    </a:cubicBezTo>
                    <a:cubicBezTo>
                      <a:pt x="-1333" y="231217"/>
                      <a:pt x="17006" y="240645"/>
                      <a:pt x="19380" y="237582"/>
                    </a:cubicBezTo>
                    <a:lnTo>
                      <a:pt x="92048" y="135599"/>
                    </a:lnTo>
                    <a:cubicBezTo>
                      <a:pt x="97243" y="128339"/>
                      <a:pt x="99480" y="119393"/>
                      <a:pt x="98310" y="110585"/>
                    </a:cubicBezTo>
                    <a:close/>
                  </a:path>
                </a:pathLst>
              </a:custGeom>
              <a:solidFill>
                <a:srgbClr val="50517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3E4AA017-874D-4C48-88E7-AF19A0C8D395}"/>
                  </a:ext>
                </a:extLst>
              </p:cNvPr>
              <p:cNvSpPr/>
              <p:nvPr/>
            </p:nvSpPr>
            <p:spPr>
              <a:xfrm>
                <a:off x="3180953" y="1517063"/>
                <a:ext cx="95958" cy="181075"/>
              </a:xfrm>
              <a:custGeom>
                <a:avLst/>
                <a:gdLst>
                  <a:gd name="connsiteX0" fmla="*/ 95959 w 95958"/>
                  <a:gd name="connsiteY0" fmla="*/ 176344 h 181075"/>
                  <a:gd name="connsiteX1" fmla="*/ 95408 w 95958"/>
                  <a:gd name="connsiteY1" fmla="*/ 29940 h 181075"/>
                  <a:gd name="connsiteX2" fmla="*/ 4263 w 95958"/>
                  <a:gd name="connsiteY2" fmla="*/ 1898 h 181075"/>
                  <a:gd name="connsiteX3" fmla="*/ 4883 w 95958"/>
                  <a:gd name="connsiteY3" fmla="*/ 55161 h 181075"/>
                  <a:gd name="connsiteX4" fmla="*/ 9734 w 95958"/>
                  <a:gd name="connsiteY4" fmla="*/ 138427 h 181075"/>
                  <a:gd name="connsiteX5" fmla="*/ 4952 w 95958"/>
                  <a:gd name="connsiteY5" fmla="*/ 160895 h 181075"/>
                  <a:gd name="connsiteX6" fmla="*/ 95959 w 95958"/>
                  <a:gd name="connsiteY6" fmla="*/ 176344 h 1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958" h="181075">
                    <a:moveTo>
                      <a:pt x="95959" y="176344"/>
                    </a:moveTo>
                    <a:lnTo>
                      <a:pt x="95408" y="29940"/>
                    </a:lnTo>
                    <a:cubicBezTo>
                      <a:pt x="71082" y="10397"/>
                      <a:pt x="22878" y="-5637"/>
                      <a:pt x="4263" y="1898"/>
                    </a:cubicBezTo>
                    <a:cubicBezTo>
                      <a:pt x="-4510" y="6956"/>
                      <a:pt x="2612" y="48452"/>
                      <a:pt x="4883" y="55161"/>
                    </a:cubicBezTo>
                    <a:cubicBezTo>
                      <a:pt x="10044" y="70575"/>
                      <a:pt x="11902" y="120604"/>
                      <a:pt x="9734" y="138427"/>
                    </a:cubicBezTo>
                    <a:lnTo>
                      <a:pt x="4952" y="160895"/>
                    </a:lnTo>
                    <a:cubicBezTo>
                      <a:pt x="10766" y="179543"/>
                      <a:pt x="68054" y="186631"/>
                      <a:pt x="95959" y="176344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C4DD130E-29FA-4942-8B09-E6F1F5BB3622}"/>
                  </a:ext>
                </a:extLst>
              </p:cNvPr>
              <p:cNvSpPr/>
              <p:nvPr/>
            </p:nvSpPr>
            <p:spPr>
              <a:xfrm>
                <a:off x="3335542" y="1509740"/>
                <a:ext cx="18098" cy="34957"/>
              </a:xfrm>
              <a:custGeom>
                <a:avLst/>
                <a:gdLst>
                  <a:gd name="connsiteX0" fmla="*/ 12937 w 18098"/>
                  <a:gd name="connsiteY0" fmla="*/ 8567 h 34957"/>
                  <a:gd name="connsiteX1" fmla="*/ 6297 w 18098"/>
                  <a:gd name="connsiteY1" fmla="*/ 11320 h 34957"/>
                  <a:gd name="connsiteX2" fmla="*/ 6297 w 18098"/>
                  <a:gd name="connsiteY2" fmla="*/ 2477 h 34957"/>
                  <a:gd name="connsiteX3" fmla="*/ 4370 w 18098"/>
                  <a:gd name="connsiteY3" fmla="*/ 0 h 34957"/>
                  <a:gd name="connsiteX4" fmla="*/ 0 w 18098"/>
                  <a:gd name="connsiteY4" fmla="*/ 17720 h 34957"/>
                  <a:gd name="connsiteX5" fmla="*/ 2271 w 18098"/>
                  <a:gd name="connsiteY5" fmla="*/ 31379 h 34957"/>
                  <a:gd name="connsiteX6" fmla="*/ 8671 w 18098"/>
                  <a:gd name="connsiteY6" fmla="*/ 34958 h 34957"/>
                  <a:gd name="connsiteX7" fmla="*/ 11802 w 18098"/>
                  <a:gd name="connsiteY7" fmla="*/ 22089 h 34957"/>
                  <a:gd name="connsiteX8" fmla="*/ 18098 w 18098"/>
                  <a:gd name="connsiteY8" fmla="*/ 8946 h 34957"/>
                  <a:gd name="connsiteX9" fmla="*/ 12937 w 18098"/>
                  <a:gd name="connsiteY9" fmla="*/ 8567 h 3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8" h="34957">
                    <a:moveTo>
                      <a:pt x="12937" y="8567"/>
                    </a:moveTo>
                    <a:cubicBezTo>
                      <a:pt x="10391" y="8395"/>
                      <a:pt x="7983" y="9462"/>
                      <a:pt x="6297" y="11320"/>
                    </a:cubicBezTo>
                    <a:lnTo>
                      <a:pt x="6297" y="2477"/>
                    </a:lnTo>
                    <a:cubicBezTo>
                      <a:pt x="6262" y="1135"/>
                      <a:pt x="5608" y="138"/>
                      <a:pt x="4370" y="0"/>
                    </a:cubicBezTo>
                    <a:lnTo>
                      <a:pt x="0" y="17720"/>
                    </a:lnTo>
                    <a:lnTo>
                      <a:pt x="2271" y="31379"/>
                    </a:lnTo>
                    <a:lnTo>
                      <a:pt x="8671" y="34958"/>
                    </a:lnTo>
                    <a:lnTo>
                      <a:pt x="11802" y="22089"/>
                    </a:lnTo>
                    <a:lnTo>
                      <a:pt x="18098" y="8946"/>
                    </a:lnTo>
                    <a:lnTo>
                      <a:pt x="12937" y="8567"/>
                    </a:lnTo>
                    <a:close/>
                  </a:path>
                </a:pathLst>
              </a:custGeom>
              <a:solidFill>
                <a:srgbClr val="A15F7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6650B14E-539F-41DB-A18A-E6781B5A628E}"/>
                  </a:ext>
                </a:extLst>
              </p:cNvPr>
              <p:cNvSpPr/>
              <p:nvPr/>
            </p:nvSpPr>
            <p:spPr>
              <a:xfrm>
                <a:off x="3272715" y="1538216"/>
                <a:ext cx="71464" cy="83488"/>
              </a:xfrm>
              <a:custGeom>
                <a:avLst/>
                <a:gdLst>
                  <a:gd name="connsiteX0" fmla="*/ 63826 w 71464"/>
                  <a:gd name="connsiteY0" fmla="*/ 2319 h 83488"/>
                  <a:gd name="connsiteX1" fmla="*/ 29143 w 71464"/>
                  <a:gd name="connsiteY1" fmla="*/ 49388 h 83488"/>
                  <a:gd name="connsiteX2" fmla="*/ 23948 w 71464"/>
                  <a:gd name="connsiteY2" fmla="*/ 38928 h 83488"/>
                  <a:gd name="connsiteX3" fmla="*/ 0 w 71464"/>
                  <a:gd name="connsiteY3" fmla="*/ 56132 h 83488"/>
                  <a:gd name="connsiteX4" fmla="*/ 11079 w 71464"/>
                  <a:gd name="connsiteY4" fmla="*/ 72819 h 83488"/>
                  <a:gd name="connsiteX5" fmla="*/ 31551 w 71464"/>
                  <a:gd name="connsiteY5" fmla="*/ 81146 h 83488"/>
                  <a:gd name="connsiteX6" fmla="*/ 71464 w 71464"/>
                  <a:gd name="connsiteY6" fmla="*/ 6482 h 83488"/>
                  <a:gd name="connsiteX7" fmla="*/ 63826 w 71464"/>
                  <a:gd name="connsiteY7" fmla="*/ 2319 h 8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64" h="83488">
                    <a:moveTo>
                      <a:pt x="63826" y="2319"/>
                    </a:moveTo>
                    <a:lnTo>
                      <a:pt x="29143" y="49388"/>
                    </a:lnTo>
                    <a:cubicBezTo>
                      <a:pt x="27423" y="45775"/>
                      <a:pt x="25702" y="42300"/>
                      <a:pt x="23948" y="38928"/>
                    </a:cubicBezTo>
                    <a:lnTo>
                      <a:pt x="0" y="56132"/>
                    </a:lnTo>
                    <a:cubicBezTo>
                      <a:pt x="3716" y="61947"/>
                      <a:pt x="7535" y="67658"/>
                      <a:pt x="11079" y="72819"/>
                    </a:cubicBezTo>
                    <a:cubicBezTo>
                      <a:pt x="18786" y="83210"/>
                      <a:pt x="25599" y="86066"/>
                      <a:pt x="31551" y="81146"/>
                    </a:cubicBezTo>
                    <a:cubicBezTo>
                      <a:pt x="49202" y="65559"/>
                      <a:pt x="69744" y="24167"/>
                      <a:pt x="71464" y="6482"/>
                    </a:cubicBezTo>
                    <a:cubicBezTo>
                      <a:pt x="71051" y="-193"/>
                      <a:pt x="67163" y="-1948"/>
                      <a:pt x="63826" y="2319"/>
                    </a:cubicBezTo>
                    <a:close/>
                  </a:path>
                </a:pathLst>
              </a:custGeom>
              <a:solidFill>
                <a:srgbClr val="A15F7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3D3FFADB-CFF1-430D-A615-04E095987CB6}"/>
                  </a:ext>
                </a:extLst>
              </p:cNvPr>
              <p:cNvSpPr/>
              <p:nvPr/>
            </p:nvSpPr>
            <p:spPr>
              <a:xfrm>
                <a:off x="3256255" y="1546381"/>
                <a:ext cx="40441" cy="50237"/>
              </a:xfrm>
              <a:custGeom>
                <a:avLst/>
                <a:gdLst>
                  <a:gd name="connsiteX0" fmla="*/ 20107 w 40441"/>
                  <a:gd name="connsiteY0" fmla="*/ 622 h 50237"/>
                  <a:gd name="connsiteX1" fmla="*/ 2147 w 40441"/>
                  <a:gd name="connsiteY1" fmla="*/ 23710 h 50237"/>
                  <a:gd name="connsiteX2" fmla="*/ 16494 w 40441"/>
                  <a:gd name="connsiteY2" fmla="*/ 50238 h 50237"/>
                  <a:gd name="connsiteX3" fmla="*/ 40442 w 40441"/>
                  <a:gd name="connsiteY3" fmla="*/ 30763 h 50237"/>
                  <a:gd name="connsiteX4" fmla="*/ 20107 w 40441"/>
                  <a:gd name="connsiteY4" fmla="*/ 622 h 5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41" h="50237">
                    <a:moveTo>
                      <a:pt x="20107" y="622"/>
                    </a:moveTo>
                    <a:cubicBezTo>
                      <a:pt x="9716" y="-2440"/>
                      <a:pt x="-5698" y="5887"/>
                      <a:pt x="2147" y="23710"/>
                    </a:cubicBezTo>
                    <a:cubicBezTo>
                      <a:pt x="5931" y="31073"/>
                      <a:pt x="11127" y="41877"/>
                      <a:pt x="16494" y="50238"/>
                    </a:cubicBezTo>
                    <a:cubicBezTo>
                      <a:pt x="30464" y="48448"/>
                      <a:pt x="40098" y="41498"/>
                      <a:pt x="40442" y="30763"/>
                    </a:cubicBezTo>
                    <a:cubicBezTo>
                      <a:pt x="33044" y="16415"/>
                      <a:pt x="25647" y="4820"/>
                      <a:pt x="20107" y="622"/>
                    </a:cubicBezTo>
                    <a:close/>
                  </a:path>
                </a:pathLst>
              </a:custGeom>
              <a:solidFill>
                <a:srgbClr val="4F3BB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699D93E6-A7A3-48A5-BA60-0AAC66B02D47}"/>
                  </a:ext>
                </a:extLst>
              </p:cNvPr>
              <p:cNvSpPr/>
              <p:nvPr/>
            </p:nvSpPr>
            <p:spPr>
              <a:xfrm>
                <a:off x="3231908" y="1486206"/>
                <a:ext cx="20603" cy="22433"/>
              </a:xfrm>
              <a:custGeom>
                <a:avLst/>
                <a:gdLst>
                  <a:gd name="connsiteX0" fmla="*/ 4679 w 20603"/>
                  <a:gd name="connsiteY0" fmla="*/ 0 h 22433"/>
                  <a:gd name="connsiteX1" fmla="*/ 7294 w 20603"/>
                  <a:gd name="connsiteY1" fmla="*/ 6503 h 22433"/>
                  <a:gd name="connsiteX2" fmla="*/ 11148 w 20603"/>
                  <a:gd name="connsiteY2" fmla="*/ 8395 h 22433"/>
                  <a:gd name="connsiteX3" fmla="*/ 12627 w 20603"/>
                  <a:gd name="connsiteY3" fmla="*/ 8017 h 22433"/>
                  <a:gd name="connsiteX4" fmla="*/ 16412 w 20603"/>
                  <a:gd name="connsiteY4" fmla="*/ 9737 h 22433"/>
                  <a:gd name="connsiteX5" fmla="*/ 20232 w 20603"/>
                  <a:gd name="connsiteY5" fmla="*/ 17135 h 22433"/>
                  <a:gd name="connsiteX6" fmla="*/ 19096 w 20603"/>
                  <a:gd name="connsiteY6" fmla="*/ 21470 h 22433"/>
                  <a:gd name="connsiteX7" fmla="*/ 18442 w 20603"/>
                  <a:gd name="connsiteY7" fmla="*/ 21883 h 22433"/>
                  <a:gd name="connsiteX8" fmla="*/ 16481 w 20603"/>
                  <a:gd name="connsiteY8" fmla="*/ 22434 h 22433"/>
                  <a:gd name="connsiteX9" fmla="*/ 7466 w 20603"/>
                  <a:gd name="connsiteY9" fmla="*/ 22089 h 22433"/>
                  <a:gd name="connsiteX10" fmla="*/ 4404 w 20603"/>
                  <a:gd name="connsiteY10" fmla="*/ 19819 h 22433"/>
                  <a:gd name="connsiteX11" fmla="*/ 0 w 20603"/>
                  <a:gd name="connsiteY11" fmla="*/ 6572 h 22433"/>
                  <a:gd name="connsiteX12" fmla="*/ 4679 w 20603"/>
                  <a:gd name="connsiteY12" fmla="*/ 0 h 2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03" h="22433">
                    <a:moveTo>
                      <a:pt x="4679" y="0"/>
                    </a:moveTo>
                    <a:lnTo>
                      <a:pt x="7294" y="6503"/>
                    </a:lnTo>
                    <a:cubicBezTo>
                      <a:pt x="7948" y="7983"/>
                      <a:pt x="9565" y="8808"/>
                      <a:pt x="11148" y="8395"/>
                    </a:cubicBezTo>
                    <a:lnTo>
                      <a:pt x="12627" y="8017"/>
                    </a:lnTo>
                    <a:cubicBezTo>
                      <a:pt x="14141" y="7638"/>
                      <a:pt x="15690" y="8361"/>
                      <a:pt x="16412" y="9737"/>
                    </a:cubicBezTo>
                    <a:lnTo>
                      <a:pt x="20232" y="17135"/>
                    </a:lnTo>
                    <a:cubicBezTo>
                      <a:pt x="21023" y="18649"/>
                      <a:pt x="20507" y="20541"/>
                      <a:pt x="19096" y="21470"/>
                    </a:cubicBezTo>
                    <a:lnTo>
                      <a:pt x="18442" y="21883"/>
                    </a:lnTo>
                    <a:cubicBezTo>
                      <a:pt x="17857" y="22262"/>
                      <a:pt x="17169" y="22434"/>
                      <a:pt x="16481" y="22434"/>
                    </a:cubicBezTo>
                    <a:lnTo>
                      <a:pt x="7466" y="22089"/>
                    </a:lnTo>
                    <a:cubicBezTo>
                      <a:pt x="6090" y="22021"/>
                      <a:pt x="4851" y="21126"/>
                      <a:pt x="4404" y="19819"/>
                    </a:cubicBezTo>
                    <a:lnTo>
                      <a:pt x="0" y="6572"/>
                    </a:lnTo>
                    <a:lnTo>
                      <a:pt x="4679" y="0"/>
                    </a:ln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04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3265764" y="1427800"/>
              <a:ext cx="223394" cy="474188"/>
              <a:chOff x="3265764" y="1427800"/>
              <a:chExt cx="223394" cy="474188"/>
            </a:xfrm>
            <a:solidFill>
              <a:srgbClr val="000000"/>
            </a:solidFill>
          </p:grpSpPr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DB35F0D5-16C1-4075-81CB-B15709DE2A8F}"/>
                  </a:ext>
                </a:extLst>
              </p:cNvPr>
              <p:cNvSpPr/>
              <p:nvPr/>
            </p:nvSpPr>
            <p:spPr>
              <a:xfrm>
                <a:off x="3265764" y="1863310"/>
                <a:ext cx="179399" cy="38673"/>
              </a:xfrm>
              <a:custGeom>
                <a:avLst/>
                <a:gdLst>
                  <a:gd name="connsiteX0" fmla="*/ 179400 w 179399"/>
                  <a:gd name="connsiteY0" fmla="*/ 22812 h 38673"/>
                  <a:gd name="connsiteX1" fmla="*/ 179297 w 179399"/>
                  <a:gd name="connsiteY1" fmla="*/ 0 h 38673"/>
                  <a:gd name="connsiteX2" fmla="*/ 0 w 179399"/>
                  <a:gd name="connsiteY2" fmla="*/ 0 h 38673"/>
                  <a:gd name="connsiteX3" fmla="*/ 0 w 179399"/>
                  <a:gd name="connsiteY3" fmla="*/ 38674 h 38673"/>
                  <a:gd name="connsiteX4" fmla="*/ 152011 w 179399"/>
                  <a:gd name="connsiteY4" fmla="*/ 38674 h 3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399" h="38673">
                    <a:moveTo>
                      <a:pt x="179400" y="22812"/>
                    </a:moveTo>
                    <a:lnTo>
                      <a:pt x="179297" y="0"/>
                    </a:lnTo>
                    <a:lnTo>
                      <a:pt x="0" y="0"/>
                    </a:lnTo>
                    <a:lnTo>
                      <a:pt x="0" y="38674"/>
                    </a:lnTo>
                    <a:lnTo>
                      <a:pt x="152011" y="3867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3EE1F4BD-E32E-4AA4-917C-B8170C6677CD}"/>
                  </a:ext>
                </a:extLst>
              </p:cNvPr>
              <p:cNvSpPr/>
              <p:nvPr/>
            </p:nvSpPr>
            <p:spPr>
              <a:xfrm>
                <a:off x="3415837" y="1883434"/>
                <a:ext cx="32528" cy="18554"/>
              </a:xfrm>
              <a:custGeom>
                <a:avLst/>
                <a:gdLst>
                  <a:gd name="connsiteX0" fmla="*/ 28501 w 32528"/>
                  <a:gd name="connsiteY0" fmla="*/ 15522 h 18554"/>
                  <a:gd name="connsiteX1" fmla="*/ 3108 w 32528"/>
                  <a:gd name="connsiteY1" fmla="*/ 18549 h 18554"/>
                  <a:gd name="connsiteX2" fmla="*/ 12 w 32528"/>
                  <a:gd name="connsiteY2" fmla="*/ 16657 h 18554"/>
                  <a:gd name="connsiteX3" fmla="*/ 5414 w 32528"/>
                  <a:gd name="connsiteY3" fmla="*/ 12494 h 18554"/>
                  <a:gd name="connsiteX4" fmla="*/ 22858 w 32528"/>
                  <a:gd name="connsiteY4" fmla="*/ 210 h 18554"/>
                  <a:gd name="connsiteX5" fmla="*/ 31907 w 32528"/>
                  <a:gd name="connsiteY5" fmla="*/ 2619 h 18554"/>
                  <a:gd name="connsiteX6" fmla="*/ 32424 w 32528"/>
                  <a:gd name="connsiteY6" fmla="*/ 8847 h 18554"/>
                  <a:gd name="connsiteX7" fmla="*/ 28501 w 32528"/>
                  <a:gd name="connsiteY7" fmla="*/ 15522 h 1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28" h="18554">
                    <a:moveTo>
                      <a:pt x="28501" y="15522"/>
                    </a:moveTo>
                    <a:lnTo>
                      <a:pt x="3108" y="18549"/>
                    </a:lnTo>
                    <a:cubicBezTo>
                      <a:pt x="1388" y="18618"/>
                      <a:pt x="356" y="18033"/>
                      <a:pt x="12" y="16657"/>
                    </a:cubicBezTo>
                    <a:cubicBezTo>
                      <a:pt x="-263" y="15522"/>
                      <a:pt x="4382" y="13044"/>
                      <a:pt x="5414" y="12494"/>
                    </a:cubicBezTo>
                    <a:lnTo>
                      <a:pt x="22858" y="210"/>
                    </a:lnTo>
                    <a:cubicBezTo>
                      <a:pt x="24338" y="-581"/>
                      <a:pt x="31529" y="1002"/>
                      <a:pt x="31907" y="2619"/>
                    </a:cubicBezTo>
                    <a:lnTo>
                      <a:pt x="32424" y="8847"/>
                    </a:lnTo>
                    <a:cubicBezTo>
                      <a:pt x="32527" y="11014"/>
                      <a:pt x="33284" y="14868"/>
                      <a:pt x="28501" y="15522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15BEDAB1-D771-47B5-91D5-3FD6F882AF98}"/>
                  </a:ext>
                </a:extLst>
              </p:cNvPr>
              <p:cNvSpPr/>
              <p:nvPr/>
            </p:nvSpPr>
            <p:spPr>
              <a:xfrm>
                <a:off x="3355251" y="1858947"/>
                <a:ext cx="33279" cy="16203"/>
              </a:xfrm>
              <a:custGeom>
                <a:avLst/>
                <a:gdLst>
                  <a:gd name="connsiteX0" fmla="*/ 28909 w 33279"/>
                  <a:gd name="connsiteY0" fmla="*/ 16199 h 16203"/>
                  <a:gd name="connsiteX1" fmla="*/ 3034 w 33279"/>
                  <a:gd name="connsiteY1" fmla="*/ 15063 h 16203"/>
                  <a:gd name="connsiteX2" fmla="*/ 6 w 33279"/>
                  <a:gd name="connsiteY2" fmla="*/ 12689 h 16203"/>
                  <a:gd name="connsiteX3" fmla="*/ 5718 w 33279"/>
                  <a:gd name="connsiteY3" fmla="*/ 9455 h 16203"/>
                  <a:gd name="connsiteX4" fmla="*/ 25433 w 33279"/>
                  <a:gd name="connsiteY4" fmla="*/ 61 h 16203"/>
                  <a:gd name="connsiteX5" fmla="*/ 33106 w 33279"/>
                  <a:gd name="connsiteY5" fmla="*/ 4053 h 16203"/>
                  <a:gd name="connsiteX6" fmla="*/ 33278 w 33279"/>
                  <a:gd name="connsiteY6" fmla="*/ 10246 h 16203"/>
                  <a:gd name="connsiteX7" fmla="*/ 28909 w 33279"/>
                  <a:gd name="connsiteY7" fmla="*/ 16199 h 1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279" h="16203">
                    <a:moveTo>
                      <a:pt x="28909" y="16199"/>
                    </a:moveTo>
                    <a:lnTo>
                      <a:pt x="3034" y="15063"/>
                    </a:lnTo>
                    <a:cubicBezTo>
                      <a:pt x="1279" y="14857"/>
                      <a:pt x="282" y="14100"/>
                      <a:pt x="6" y="12689"/>
                    </a:cubicBezTo>
                    <a:cubicBezTo>
                      <a:pt x="-200" y="11519"/>
                      <a:pt x="4652" y="9833"/>
                      <a:pt x="5718" y="9455"/>
                    </a:cubicBezTo>
                    <a:lnTo>
                      <a:pt x="25433" y="61"/>
                    </a:lnTo>
                    <a:cubicBezTo>
                      <a:pt x="26982" y="-455"/>
                      <a:pt x="32797" y="2401"/>
                      <a:pt x="33106" y="4053"/>
                    </a:cubicBezTo>
                    <a:lnTo>
                      <a:pt x="33278" y="10246"/>
                    </a:lnTo>
                    <a:cubicBezTo>
                      <a:pt x="33244" y="12414"/>
                      <a:pt x="33760" y="16371"/>
                      <a:pt x="28909" y="16199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957A1C93-A767-4DBD-8135-5B92ABD0438A}"/>
                  </a:ext>
                </a:extLst>
              </p:cNvPr>
              <p:cNvSpPr/>
              <p:nvPr/>
            </p:nvSpPr>
            <p:spPr>
              <a:xfrm>
                <a:off x="3380734" y="1597273"/>
                <a:ext cx="77022" cy="267589"/>
              </a:xfrm>
              <a:custGeom>
                <a:avLst/>
                <a:gdLst>
                  <a:gd name="connsiteX0" fmla="*/ 77023 w 77022"/>
                  <a:gd name="connsiteY0" fmla="*/ 8086 h 267589"/>
                  <a:gd name="connsiteX1" fmla="*/ 21317 w 77022"/>
                  <a:gd name="connsiteY1" fmla="*/ 0 h 267589"/>
                  <a:gd name="connsiteX2" fmla="*/ 10582 w 77022"/>
                  <a:gd name="connsiteY2" fmla="*/ 123419 h 267589"/>
                  <a:gd name="connsiteX3" fmla="*/ 19 w 77022"/>
                  <a:gd name="connsiteY3" fmla="*/ 262631 h 267589"/>
                  <a:gd name="connsiteX4" fmla="*/ 7348 w 77022"/>
                  <a:gd name="connsiteY4" fmla="*/ 266003 h 267589"/>
                  <a:gd name="connsiteX5" fmla="*/ 50977 w 77022"/>
                  <a:gd name="connsiteY5" fmla="*/ 132330 h 267589"/>
                  <a:gd name="connsiteX6" fmla="*/ 77023 w 77022"/>
                  <a:gd name="connsiteY6" fmla="*/ 8086 h 26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022" h="267589">
                    <a:moveTo>
                      <a:pt x="77023" y="8086"/>
                    </a:moveTo>
                    <a:lnTo>
                      <a:pt x="21317" y="0"/>
                    </a:lnTo>
                    <a:lnTo>
                      <a:pt x="10582" y="123419"/>
                    </a:lnTo>
                    <a:lnTo>
                      <a:pt x="19" y="262631"/>
                    </a:lnTo>
                    <a:cubicBezTo>
                      <a:pt x="-394" y="266519"/>
                      <a:pt x="5937" y="269581"/>
                      <a:pt x="7348" y="266003"/>
                    </a:cubicBezTo>
                    <a:cubicBezTo>
                      <a:pt x="25584" y="218521"/>
                      <a:pt x="48602" y="167770"/>
                      <a:pt x="50977" y="132330"/>
                    </a:cubicBezTo>
                    <a:cubicBezTo>
                      <a:pt x="63776" y="98542"/>
                      <a:pt x="74614" y="38605"/>
                      <a:pt x="77023" y="8086"/>
                    </a:cubicBez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0F8DA6DF-B76C-49C8-9716-9A49B643995A}"/>
                  </a:ext>
                </a:extLst>
              </p:cNvPr>
              <p:cNvSpPr/>
              <p:nvPr/>
            </p:nvSpPr>
            <p:spPr>
              <a:xfrm>
                <a:off x="3426309" y="1633263"/>
                <a:ext cx="50641" cy="257251"/>
              </a:xfrm>
              <a:custGeom>
                <a:avLst/>
                <a:gdLst>
                  <a:gd name="connsiteX0" fmla="*/ 45452 w 50641"/>
                  <a:gd name="connsiteY0" fmla="*/ 123832 h 257251"/>
                  <a:gd name="connsiteX1" fmla="*/ 47035 w 50641"/>
                  <a:gd name="connsiteY1" fmla="*/ 0 h 257251"/>
                  <a:gd name="connsiteX2" fmla="*/ 0 w 50641"/>
                  <a:gd name="connsiteY2" fmla="*/ 3716 h 257251"/>
                  <a:gd name="connsiteX3" fmla="*/ 11320 w 50641"/>
                  <a:gd name="connsiteY3" fmla="*/ 128236 h 257251"/>
                  <a:gd name="connsiteX4" fmla="*/ 12421 w 50641"/>
                  <a:gd name="connsiteY4" fmla="*/ 253857 h 257251"/>
                  <a:gd name="connsiteX5" fmla="*/ 20300 w 50641"/>
                  <a:gd name="connsiteY5" fmla="*/ 255096 h 257251"/>
                  <a:gd name="connsiteX6" fmla="*/ 45452 w 50641"/>
                  <a:gd name="connsiteY6" fmla="*/ 123832 h 25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41" h="257251">
                    <a:moveTo>
                      <a:pt x="45452" y="123832"/>
                    </a:moveTo>
                    <a:cubicBezTo>
                      <a:pt x="50854" y="85365"/>
                      <a:pt x="53056" y="34511"/>
                      <a:pt x="47035" y="0"/>
                    </a:cubicBezTo>
                    <a:lnTo>
                      <a:pt x="0" y="3716"/>
                    </a:lnTo>
                    <a:lnTo>
                      <a:pt x="11320" y="128236"/>
                    </a:lnTo>
                    <a:lnTo>
                      <a:pt x="12421" y="253857"/>
                    </a:lnTo>
                    <a:cubicBezTo>
                      <a:pt x="12937" y="257711"/>
                      <a:pt x="18580" y="258502"/>
                      <a:pt x="20300" y="255096"/>
                    </a:cubicBezTo>
                    <a:cubicBezTo>
                      <a:pt x="40876" y="214426"/>
                      <a:pt x="51405" y="160304"/>
                      <a:pt x="45452" y="123832"/>
                    </a:cubicBez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27C6D71B-C739-4997-9F5B-3123B8B1A96C}"/>
                  </a:ext>
                </a:extLst>
              </p:cNvPr>
              <p:cNvSpPr/>
              <p:nvPr/>
            </p:nvSpPr>
            <p:spPr>
              <a:xfrm>
                <a:off x="3388254" y="1535443"/>
                <a:ext cx="22984" cy="47811"/>
              </a:xfrm>
              <a:custGeom>
                <a:avLst/>
                <a:gdLst>
                  <a:gd name="connsiteX0" fmla="*/ 1376 w 22984"/>
                  <a:gd name="connsiteY0" fmla="*/ 0 h 47811"/>
                  <a:gd name="connsiteX1" fmla="*/ 0 w 22984"/>
                  <a:gd name="connsiteY1" fmla="*/ 40945 h 47811"/>
                  <a:gd name="connsiteX2" fmla="*/ 19646 w 22984"/>
                  <a:gd name="connsiteY2" fmla="*/ 45865 h 47811"/>
                  <a:gd name="connsiteX3" fmla="*/ 22984 w 22984"/>
                  <a:gd name="connsiteY3" fmla="*/ 5368 h 47811"/>
                  <a:gd name="connsiteX4" fmla="*/ 1376 w 22984"/>
                  <a:gd name="connsiteY4" fmla="*/ 0 h 4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84" h="47811">
                    <a:moveTo>
                      <a:pt x="1376" y="0"/>
                    </a:moveTo>
                    <a:lnTo>
                      <a:pt x="0" y="40945"/>
                    </a:lnTo>
                    <a:cubicBezTo>
                      <a:pt x="3165" y="47929"/>
                      <a:pt x="13350" y="49615"/>
                      <a:pt x="19646" y="45865"/>
                    </a:cubicBezTo>
                    <a:cubicBezTo>
                      <a:pt x="19646" y="45865"/>
                      <a:pt x="21539" y="26700"/>
                      <a:pt x="22984" y="5368"/>
                    </a:cubicBezTo>
                    <a:lnTo>
                      <a:pt x="1376" y="0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CF07B82-D3BF-4918-B149-50CFF1A5AEF4}"/>
                  </a:ext>
                </a:extLst>
              </p:cNvPr>
              <p:cNvSpPr/>
              <p:nvPr/>
            </p:nvSpPr>
            <p:spPr>
              <a:xfrm>
                <a:off x="3354363" y="1570943"/>
                <a:ext cx="53916" cy="83583"/>
              </a:xfrm>
              <a:custGeom>
                <a:avLst/>
                <a:gdLst>
                  <a:gd name="connsiteX0" fmla="*/ 35680 w 53916"/>
                  <a:gd name="connsiteY0" fmla="*/ 1660 h 83583"/>
                  <a:gd name="connsiteX1" fmla="*/ 0 w 53916"/>
                  <a:gd name="connsiteY1" fmla="*/ 77666 h 83583"/>
                  <a:gd name="connsiteX2" fmla="*/ 5677 w 53916"/>
                  <a:gd name="connsiteY2" fmla="*/ 83584 h 83583"/>
                  <a:gd name="connsiteX3" fmla="*/ 53916 w 53916"/>
                  <a:gd name="connsiteY3" fmla="*/ 7991 h 83583"/>
                  <a:gd name="connsiteX4" fmla="*/ 35680 w 53916"/>
                  <a:gd name="connsiteY4" fmla="*/ 1660 h 8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6" h="83583">
                    <a:moveTo>
                      <a:pt x="35680" y="1660"/>
                    </a:moveTo>
                    <a:lnTo>
                      <a:pt x="0" y="77666"/>
                    </a:lnTo>
                    <a:lnTo>
                      <a:pt x="5677" y="83584"/>
                    </a:lnTo>
                    <a:cubicBezTo>
                      <a:pt x="19922" y="72986"/>
                      <a:pt x="49719" y="31112"/>
                      <a:pt x="53916" y="7991"/>
                    </a:cubicBezTo>
                    <a:cubicBezTo>
                      <a:pt x="51439" y="2589"/>
                      <a:pt x="44489" y="-2813"/>
                      <a:pt x="35680" y="1660"/>
                    </a:cubicBez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5D50D9AB-CE5F-47D8-8641-AF107AD416F2}"/>
                  </a:ext>
                </a:extLst>
              </p:cNvPr>
              <p:cNvSpPr/>
              <p:nvPr/>
            </p:nvSpPr>
            <p:spPr>
              <a:xfrm>
                <a:off x="3386087" y="1486378"/>
                <a:ext cx="26792" cy="54432"/>
              </a:xfrm>
              <a:custGeom>
                <a:avLst/>
                <a:gdLst>
                  <a:gd name="connsiteX0" fmla="*/ 26769 w 26792"/>
                  <a:gd name="connsiteY0" fmla="*/ 12800 h 54432"/>
                  <a:gd name="connsiteX1" fmla="*/ 16963 w 26792"/>
                  <a:gd name="connsiteY1" fmla="*/ 0 h 54432"/>
                  <a:gd name="connsiteX2" fmla="*/ 2168 w 26792"/>
                  <a:gd name="connsiteY2" fmla="*/ 21195 h 54432"/>
                  <a:gd name="connsiteX3" fmla="*/ 0 w 26792"/>
                  <a:gd name="connsiteY3" fmla="*/ 49065 h 54432"/>
                  <a:gd name="connsiteX4" fmla="*/ 25152 w 26792"/>
                  <a:gd name="connsiteY4" fmla="*/ 54432 h 54432"/>
                  <a:gd name="connsiteX5" fmla="*/ 26769 w 26792"/>
                  <a:gd name="connsiteY5" fmla="*/ 12800 h 5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92" h="54432">
                    <a:moveTo>
                      <a:pt x="26769" y="12800"/>
                    </a:moveTo>
                    <a:lnTo>
                      <a:pt x="16963" y="0"/>
                    </a:lnTo>
                    <a:cubicBezTo>
                      <a:pt x="10425" y="2925"/>
                      <a:pt x="3578" y="10391"/>
                      <a:pt x="2168" y="21195"/>
                    </a:cubicBezTo>
                    <a:lnTo>
                      <a:pt x="0" y="49065"/>
                    </a:lnTo>
                    <a:cubicBezTo>
                      <a:pt x="7397" y="53022"/>
                      <a:pt x="15965" y="54398"/>
                      <a:pt x="25152" y="54432"/>
                    </a:cubicBezTo>
                    <a:cubicBezTo>
                      <a:pt x="26149" y="39706"/>
                      <a:pt x="26941" y="23947"/>
                      <a:pt x="26769" y="12800"/>
                    </a:cubicBez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1B785404-3E08-4E96-A7C6-09BF24228D5D}"/>
                  </a:ext>
                </a:extLst>
              </p:cNvPr>
              <p:cNvSpPr/>
              <p:nvPr/>
            </p:nvSpPr>
            <p:spPr>
              <a:xfrm>
                <a:off x="3338322" y="1646441"/>
                <a:ext cx="21752" cy="21126"/>
              </a:xfrm>
              <a:custGeom>
                <a:avLst/>
                <a:gdLst>
                  <a:gd name="connsiteX0" fmla="*/ 21753 w 21752"/>
                  <a:gd name="connsiteY0" fmla="*/ 8086 h 21126"/>
                  <a:gd name="connsiteX1" fmla="*/ 17142 w 21752"/>
                  <a:gd name="connsiteY1" fmla="*/ 0 h 21126"/>
                  <a:gd name="connsiteX2" fmla="*/ 5960 w 21752"/>
                  <a:gd name="connsiteY2" fmla="*/ 3854 h 21126"/>
                  <a:gd name="connsiteX3" fmla="*/ 1108 w 21752"/>
                  <a:gd name="connsiteY3" fmla="*/ 21126 h 21126"/>
                  <a:gd name="connsiteX4" fmla="*/ 7749 w 21752"/>
                  <a:gd name="connsiteY4" fmla="*/ 14313 h 21126"/>
                  <a:gd name="connsiteX5" fmla="*/ 21753 w 21752"/>
                  <a:gd name="connsiteY5" fmla="*/ 8086 h 2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2" h="21126">
                    <a:moveTo>
                      <a:pt x="21753" y="8086"/>
                    </a:moveTo>
                    <a:lnTo>
                      <a:pt x="17142" y="0"/>
                    </a:lnTo>
                    <a:lnTo>
                      <a:pt x="5960" y="3854"/>
                    </a:lnTo>
                    <a:cubicBezTo>
                      <a:pt x="-887" y="6950"/>
                      <a:pt x="-784" y="13556"/>
                      <a:pt x="1108" y="21126"/>
                    </a:cubicBezTo>
                    <a:lnTo>
                      <a:pt x="7749" y="14313"/>
                    </a:lnTo>
                    <a:lnTo>
                      <a:pt x="21753" y="8086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4AB552A0-E10C-4703-A5E4-0AA95637CB5F}"/>
                  </a:ext>
                </a:extLst>
              </p:cNvPr>
              <p:cNvSpPr/>
              <p:nvPr/>
            </p:nvSpPr>
            <p:spPr>
              <a:xfrm>
                <a:off x="3385674" y="1571329"/>
                <a:ext cx="103484" cy="159176"/>
              </a:xfrm>
              <a:custGeom>
                <a:avLst/>
                <a:gdLst>
                  <a:gd name="connsiteX0" fmla="*/ 87670 w 103484"/>
                  <a:gd name="connsiteY0" fmla="*/ 36678 h 159176"/>
                  <a:gd name="connsiteX1" fmla="*/ 81786 w 103484"/>
                  <a:gd name="connsiteY1" fmla="*/ 9118 h 159176"/>
                  <a:gd name="connsiteX2" fmla="*/ 13591 w 103484"/>
                  <a:gd name="connsiteY2" fmla="*/ 0 h 159176"/>
                  <a:gd name="connsiteX3" fmla="*/ 12352 w 103484"/>
                  <a:gd name="connsiteY3" fmla="*/ 38571 h 159176"/>
                  <a:gd name="connsiteX4" fmla="*/ 0 w 103484"/>
                  <a:gd name="connsiteY4" fmla="*/ 133053 h 159176"/>
                  <a:gd name="connsiteX5" fmla="*/ 100091 w 103484"/>
                  <a:gd name="connsiteY5" fmla="*/ 147160 h 159176"/>
                  <a:gd name="connsiteX6" fmla="*/ 87670 w 103484"/>
                  <a:gd name="connsiteY6" fmla="*/ 36678 h 15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484" h="159176">
                    <a:moveTo>
                      <a:pt x="87670" y="36678"/>
                    </a:moveTo>
                    <a:cubicBezTo>
                      <a:pt x="87670" y="36678"/>
                      <a:pt x="81339" y="20025"/>
                      <a:pt x="81786" y="9118"/>
                    </a:cubicBezTo>
                    <a:lnTo>
                      <a:pt x="13591" y="0"/>
                    </a:lnTo>
                    <a:cubicBezTo>
                      <a:pt x="12765" y="20920"/>
                      <a:pt x="12387" y="37951"/>
                      <a:pt x="12352" y="38571"/>
                    </a:cubicBezTo>
                    <a:cubicBezTo>
                      <a:pt x="3682" y="81545"/>
                      <a:pt x="1651" y="93932"/>
                      <a:pt x="0" y="133053"/>
                    </a:cubicBezTo>
                    <a:cubicBezTo>
                      <a:pt x="3234" y="150222"/>
                      <a:pt x="71430" y="173826"/>
                      <a:pt x="100091" y="147160"/>
                    </a:cubicBezTo>
                    <a:cubicBezTo>
                      <a:pt x="97923" y="105665"/>
                      <a:pt x="115230" y="63275"/>
                      <a:pt x="87670" y="36678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FA15C3CF-0A1F-4BE3-B4B0-09960D1FB606}"/>
                  </a:ext>
                </a:extLst>
              </p:cNvPr>
              <p:cNvSpPr/>
              <p:nvPr/>
            </p:nvSpPr>
            <p:spPr>
              <a:xfrm>
                <a:off x="3398581" y="1484225"/>
                <a:ext cx="81678" cy="101868"/>
              </a:xfrm>
              <a:custGeom>
                <a:avLst/>
                <a:gdLst>
                  <a:gd name="connsiteX0" fmla="*/ 477 w 81678"/>
                  <a:gd name="connsiteY0" fmla="*/ 88068 h 101868"/>
                  <a:gd name="connsiteX1" fmla="*/ 4468 w 81678"/>
                  <a:gd name="connsiteY1" fmla="*/ 2153 h 101868"/>
                  <a:gd name="connsiteX2" fmla="*/ 81678 w 81678"/>
                  <a:gd name="connsiteY2" fmla="*/ 30263 h 101868"/>
                  <a:gd name="connsiteX3" fmla="*/ 56974 w 81678"/>
                  <a:gd name="connsiteY3" fmla="*/ 91680 h 101868"/>
                  <a:gd name="connsiteX4" fmla="*/ 477 w 81678"/>
                  <a:gd name="connsiteY4" fmla="*/ 88068 h 10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678" h="101868">
                    <a:moveTo>
                      <a:pt x="477" y="88068"/>
                    </a:moveTo>
                    <a:cubicBezTo>
                      <a:pt x="477" y="66838"/>
                      <a:pt x="-2035" y="11890"/>
                      <a:pt x="4468" y="2153"/>
                    </a:cubicBezTo>
                    <a:cubicBezTo>
                      <a:pt x="23117" y="-5417"/>
                      <a:pt x="62582" y="7692"/>
                      <a:pt x="81678" y="30263"/>
                    </a:cubicBezTo>
                    <a:lnTo>
                      <a:pt x="56974" y="91680"/>
                    </a:lnTo>
                    <a:cubicBezTo>
                      <a:pt x="38428" y="109194"/>
                      <a:pt x="30" y="101555"/>
                      <a:pt x="477" y="88068"/>
                    </a:cubicBez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516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3400194" y="1508811"/>
                <a:ext cx="85910" cy="94066"/>
                <a:chOff x="3400194" y="1508811"/>
                <a:chExt cx="85910" cy="94066"/>
              </a:xfrm>
              <a:solidFill>
                <a:srgbClr val="000000"/>
              </a:solidFill>
            </p:grpSpPr>
            <p:sp>
              <p:nvSpPr>
                <p:cNvPr id="1517" name="Freeform: Shape 1516">
                  <a:extLst>
                    <a:ext uri="{FF2B5EF4-FFF2-40B4-BE49-F238E27FC236}">
                      <a16:creationId xmlns:a16="http://schemas.microsoft.com/office/drawing/2014/main" id="{6B3ADBFE-E8BE-4AA0-A92F-A25AD8693067}"/>
                    </a:ext>
                  </a:extLst>
                </p:cNvPr>
                <p:cNvSpPr/>
                <p:nvPr/>
              </p:nvSpPr>
              <p:spPr>
                <a:xfrm>
                  <a:off x="3451770" y="1510688"/>
                  <a:ext cx="34334" cy="44815"/>
                </a:xfrm>
                <a:custGeom>
                  <a:avLst/>
                  <a:gdLst>
                    <a:gd name="connsiteX0" fmla="*/ 28524 w 34334"/>
                    <a:gd name="connsiteY0" fmla="*/ 3801 h 44815"/>
                    <a:gd name="connsiteX1" fmla="*/ 0 w 34334"/>
                    <a:gd name="connsiteY1" fmla="*/ 17391 h 44815"/>
                    <a:gd name="connsiteX2" fmla="*/ 1479 w 34334"/>
                    <a:gd name="connsiteY2" fmla="*/ 39515 h 44815"/>
                    <a:gd name="connsiteX3" fmla="*/ 33650 w 34334"/>
                    <a:gd name="connsiteY3" fmla="*/ 42887 h 44815"/>
                    <a:gd name="connsiteX4" fmla="*/ 28524 w 34334"/>
                    <a:gd name="connsiteY4" fmla="*/ 3801 h 4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34" h="44815">
                      <a:moveTo>
                        <a:pt x="28524" y="3801"/>
                      </a:moveTo>
                      <a:cubicBezTo>
                        <a:pt x="20094" y="-4492"/>
                        <a:pt x="0" y="1117"/>
                        <a:pt x="0" y="17391"/>
                      </a:cubicBezTo>
                      <a:lnTo>
                        <a:pt x="1479" y="39515"/>
                      </a:lnTo>
                      <a:cubicBezTo>
                        <a:pt x="11802" y="44470"/>
                        <a:pt x="22434" y="46706"/>
                        <a:pt x="33650" y="42887"/>
                      </a:cubicBezTo>
                      <a:cubicBezTo>
                        <a:pt x="35680" y="26475"/>
                        <a:pt x="32962" y="8583"/>
                        <a:pt x="28524" y="3801"/>
                      </a:cubicBezTo>
                      <a:close/>
                    </a:path>
                  </a:pathLst>
                </a:custGeom>
                <a:solidFill>
                  <a:srgbClr val="0097E6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18" name="Freeform: Shape 1517">
                  <a:extLst>
                    <a:ext uri="{FF2B5EF4-FFF2-40B4-BE49-F238E27FC236}">
                      <a16:creationId xmlns:a16="http://schemas.microsoft.com/office/drawing/2014/main" id="{E1EEC474-8FE9-42AD-B595-E4D4D97E1A03}"/>
                    </a:ext>
                  </a:extLst>
                </p:cNvPr>
                <p:cNvSpPr/>
                <p:nvPr/>
              </p:nvSpPr>
              <p:spPr>
                <a:xfrm>
                  <a:off x="3419221" y="1527254"/>
                  <a:ext cx="62827" cy="75624"/>
                </a:xfrm>
                <a:custGeom>
                  <a:avLst/>
                  <a:gdLst>
                    <a:gd name="connsiteX0" fmla="*/ 33994 w 62827"/>
                    <a:gd name="connsiteY0" fmla="*/ 22915 h 75624"/>
                    <a:gd name="connsiteX1" fmla="*/ 35027 w 62827"/>
                    <a:gd name="connsiteY1" fmla="*/ 38433 h 75624"/>
                    <a:gd name="connsiteX2" fmla="*/ 6090 w 62827"/>
                    <a:gd name="connsiteY2" fmla="*/ 0 h 75624"/>
                    <a:gd name="connsiteX3" fmla="*/ 0 w 62827"/>
                    <a:gd name="connsiteY3" fmla="*/ 3750 h 75624"/>
                    <a:gd name="connsiteX4" fmla="*/ 37607 w 62827"/>
                    <a:gd name="connsiteY4" fmla="*/ 73563 h 75624"/>
                    <a:gd name="connsiteX5" fmla="*/ 55533 w 62827"/>
                    <a:gd name="connsiteY5" fmla="*/ 65615 h 75624"/>
                    <a:gd name="connsiteX6" fmla="*/ 62828 w 62827"/>
                    <a:gd name="connsiteY6" fmla="*/ 24498 h 75624"/>
                    <a:gd name="connsiteX7" fmla="*/ 33994 w 62827"/>
                    <a:gd name="connsiteY7" fmla="*/ 22915 h 75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827" h="75624">
                      <a:moveTo>
                        <a:pt x="33994" y="22915"/>
                      </a:moveTo>
                      <a:lnTo>
                        <a:pt x="35027" y="38433"/>
                      </a:lnTo>
                      <a:lnTo>
                        <a:pt x="6090" y="0"/>
                      </a:lnTo>
                      <a:lnTo>
                        <a:pt x="0" y="3750"/>
                      </a:lnTo>
                      <a:cubicBezTo>
                        <a:pt x="2993" y="21264"/>
                        <a:pt x="18442" y="59972"/>
                        <a:pt x="37607" y="73563"/>
                      </a:cubicBezTo>
                      <a:cubicBezTo>
                        <a:pt x="43422" y="77692"/>
                        <a:pt x="54226" y="75902"/>
                        <a:pt x="55533" y="65615"/>
                      </a:cubicBezTo>
                      <a:cubicBezTo>
                        <a:pt x="55533" y="65615"/>
                        <a:pt x="60281" y="44867"/>
                        <a:pt x="62828" y="24498"/>
                      </a:cubicBezTo>
                      <a:lnTo>
                        <a:pt x="33994" y="22915"/>
                      </a:lnTo>
                      <a:close/>
                    </a:path>
                  </a:pathLst>
                </a:custGeom>
                <a:solidFill>
                  <a:srgbClr val="E084A8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19" name="Freeform: Shape 1518">
                  <a:extLst>
                    <a:ext uri="{FF2B5EF4-FFF2-40B4-BE49-F238E27FC236}">
                      <a16:creationId xmlns:a16="http://schemas.microsoft.com/office/drawing/2014/main" id="{3DB133BA-5AC7-4016-8DD3-AF6E3F4822B8}"/>
                    </a:ext>
                  </a:extLst>
                </p:cNvPr>
                <p:cNvSpPr/>
                <p:nvPr/>
              </p:nvSpPr>
              <p:spPr>
                <a:xfrm>
                  <a:off x="3400194" y="1508811"/>
                  <a:ext cx="25117" cy="24325"/>
                </a:xfrm>
                <a:custGeom>
                  <a:avLst/>
                  <a:gdLst>
                    <a:gd name="connsiteX0" fmla="*/ 19475 w 25117"/>
                    <a:gd name="connsiteY0" fmla="*/ 24326 h 24325"/>
                    <a:gd name="connsiteX1" fmla="*/ 16481 w 25117"/>
                    <a:gd name="connsiteY1" fmla="*/ 22881 h 24325"/>
                    <a:gd name="connsiteX2" fmla="*/ 9393 w 25117"/>
                    <a:gd name="connsiteY2" fmla="*/ 14795 h 24325"/>
                    <a:gd name="connsiteX3" fmla="*/ 9393 w 25117"/>
                    <a:gd name="connsiteY3" fmla="*/ 9909 h 24325"/>
                    <a:gd name="connsiteX4" fmla="*/ 0 w 25117"/>
                    <a:gd name="connsiteY4" fmla="*/ 3028 h 24325"/>
                    <a:gd name="connsiteX5" fmla="*/ 0 w 25117"/>
                    <a:gd name="connsiteY5" fmla="*/ 0 h 24325"/>
                    <a:gd name="connsiteX6" fmla="*/ 19888 w 25117"/>
                    <a:gd name="connsiteY6" fmla="*/ 9083 h 24325"/>
                    <a:gd name="connsiteX7" fmla="*/ 25117 w 25117"/>
                    <a:gd name="connsiteY7" fmla="*/ 18442 h 24325"/>
                    <a:gd name="connsiteX8" fmla="*/ 19475 w 25117"/>
                    <a:gd name="connsiteY8" fmla="*/ 24326 h 2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7" h="24325">
                      <a:moveTo>
                        <a:pt x="19475" y="24326"/>
                      </a:moveTo>
                      <a:lnTo>
                        <a:pt x="16481" y="22881"/>
                      </a:lnTo>
                      <a:cubicBezTo>
                        <a:pt x="12421" y="22330"/>
                        <a:pt x="9393" y="18890"/>
                        <a:pt x="9393" y="14795"/>
                      </a:cubicBezTo>
                      <a:lnTo>
                        <a:pt x="9393" y="9909"/>
                      </a:lnTo>
                      <a:lnTo>
                        <a:pt x="0" y="3028"/>
                      </a:lnTo>
                      <a:lnTo>
                        <a:pt x="0" y="0"/>
                      </a:lnTo>
                      <a:lnTo>
                        <a:pt x="19888" y="9083"/>
                      </a:lnTo>
                      <a:lnTo>
                        <a:pt x="25117" y="18442"/>
                      </a:lnTo>
                      <a:lnTo>
                        <a:pt x="19475" y="24326"/>
                      </a:lnTo>
                      <a:close/>
                    </a:path>
                  </a:pathLst>
                </a:custGeom>
                <a:solidFill>
                  <a:srgbClr val="E084A8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CD1ABC90-6F4D-4D51-9415-FF1664F1D8E3}"/>
                  </a:ext>
                </a:extLst>
              </p:cNvPr>
              <p:cNvSpPr/>
              <p:nvPr/>
            </p:nvSpPr>
            <p:spPr>
              <a:xfrm>
                <a:off x="3426963" y="1454792"/>
                <a:ext cx="20128" cy="40359"/>
              </a:xfrm>
              <a:custGeom>
                <a:avLst/>
                <a:gdLst>
                  <a:gd name="connsiteX0" fmla="*/ 3131 w 20128"/>
                  <a:gd name="connsiteY0" fmla="*/ 14348 h 40359"/>
                  <a:gd name="connsiteX1" fmla="*/ 0 w 20128"/>
                  <a:gd name="connsiteY1" fmla="*/ 40360 h 40359"/>
                  <a:gd name="connsiteX2" fmla="*/ 20128 w 20128"/>
                  <a:gd name="connsiteY2" fmla="*/ 37401 h 40359"/>
                  <a:gd name="connsiteX3" fmla="*/ 18064 w 20128"/>
                  <a:gd name="connsiteY3" fmla="*/ 0 h 4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28" h="40359">
                    <a:moveTo>
                      <a:pt x="3131" y="14348"/>
                    </a:moveTo>
                    <a:lnTo>
                      <a:pt x="0" y="40360"/>
                    </a:lnTo>
                    <a:lnTo>
                      <a:pt x="20128" y="37401"/>
                    </a:lnTo>
                    <a:lnTo>
                      <a:pt x="18064" y="0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402064C7-80B3-43FF-832F-BD9686948741}"/>
                  </a:ext>
                </a:extLst>
              </p:cNvPr>
              <p:cNvSpPr/>
              <p:nvPr/>
            </p:nvSpPr>
            <p:spPr>
              <a:xfrm>
                <a:off x="3414541" y="1433907"/>
                <a:ext cx="31517" cy="40779"/>
              </a:xfrm>
              <a:custGeom>
                <a:avLst/>
                <a:gdLst>
                  <a:gd name="connsiteX0" fmla="*/ 3991 w 31517"/>
                  <a:gd name="connsiteY0" fmla="*/ 35646 h 40779"/>
                  <a:gd name="connsiteX1" fmla="*/ 16103 w 31517"/>
                  <a:gd name="connsiteY1" fmla="*/ 39052 h 40779"/>
                  <a:gd name="connsiteX2" fmla="*/ 24532 w 31517"/>
                  <a:gd name="connsiteY2" fmla="*/ 31861 h 40779"/>
                  <a:gd name="connsiteX3" fmla="*/ 30760 w 31517"/>
                  <a:gd name="connsiteY3" fmla="*/ 26012 h 40779"/>
                  <a:gd name="connsiteX4" fmla="*/ 31517 w 31517"/>
                  <a:gd name="connsiteY4" fmla="*/ 0 h 40779"/>
                  <a:gd name="connsiteX5" fmla="*/ 0 w 31517"/>
                  <a:gd name="connsiteY5" fmla="*/ 1789 h 40779"/>
                  <a:gd name="connsiteX6" fmla="*/ 3991 w 31517"/>
                  <a:gd name="connsiteY6" fmla="*/ 35646 h 4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17" h="40779">
                    <a:moveTo>
                      <a:pt x="3991" y="35646"/>
                    </a:moveTo>
                    <a:cubicBezTo>
                      <a:pt x="4404" y="39740"/>
                      <a:pt x="8843" y="42871"/>
                      <a:pt x="16103" y="39052"/>
                    </a:cubicBezTo>
                    <a:lnTo>
                      <a:pt x="24532" y="31861"/>
                    </a:lnTo>
                    <a:lnTo>
                      <a:pt x="30760" y="26012"/>
                    </a:lnTo>
                    <a:lnTo>
                      <a:pt x="31517" y="0"/>
                    </a:lnTo>
                    <a:lnTo>
                      <a:pt x="0" y="1789"/>
                    </a:lnTo>
                    <a:lnTo>
                      <a:pt x="3991" y="35646"/>
                    </a:lnTo>
                    <a:close/>
                  </a:path>
                </a:pathLst>
              </a:custGeom>
              <a:solidFill>
                <a:srgbClr val="E084A8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46ECA217-80D0-4555-B7F8-ABC290333CB4}"/>
                  </a:ext>
                </a:extLst>
              </p:cNvPr>
              <p:cNvSpPr/>
              <p:nvPr/>
            </p:nvSpPr>
            <p:spPr>
              <a:xfrm>
                <a:off x="3408314" y="1427800"/>
                <a:ext cx="53641" cy="54026"/>
              </a:xfrm>
              <a:custGeom>
                <a:avLst/>
                <a:gdLst>
                  <a:gd name="connsiteX0" fmla="*/ 36334 w 53641"/>
                  <a:gd name="connsiteY0" fmla="*/ 3870 h 54026"/>
                  <a:gd name="connsiteX1" fmla="*/ 0 w 53641"/>
                  <a:gd name="connsiteY1" fmla="*/ 4352 h 54026"/>
                  <a:gd name="connsiteX2" fmla="*/ 27732 w 53641"/>
                  <a:gd name="connsiteY2" fmla="*/ 27783 h 54026"/>
                  <a:gd name="connsiteX3" fmla="*/ 27732 w 53641"/>
                  <a:gd name="connsiteY3" fmla="*/ 53898 h 54026"/>
                  <a:gd name="connsiteX4" fmla="*/ 53641 w 53641"/>
                  <a:gd name="connsiteY4" fmla="*/ 44677 h 54026"/>
                  <a:gd name="connsiteX5" fmla="*/ 36334 w 53641"/>
                  <a:gd name="connsiteY5" fmla="*/ 3870 h 5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41" h="54026">
                    <a:moveTo>
                      <a:pt x="36334" y="3870"/>
                    </a:moveTo>
                    <a:cubicBezTo>
                      <a:pt x="29453" y="-5110"/>
                      <a:pt x="0" y="4352"/>
                      <a:pt x="0" y="4352"/>
                    </a:cubicBezTo>
                    <a:cubicBezTo>
                      <a:pt x="1032" y="9444"/>
                      <a:pt x="18821" y="27508"/>
                      <a:pt x="27732" y="27783"/>
                    </a:cubicBezTo>
                    <a:lnTo>
                      <a:pt x="27732" y="53898"/>
                    </a:lnTo>
                    <a:cubicBezTo>
                      <a:pt x="38777" y="54655"/>
                      <a:pt x="47757" y="52109"/>
                      <a:pt x="53641" y="44677"/>
                    </a:cubicBezTo>
                    <a:cubicBezTo>
                      <a:pt x="53641" y="44643"/>
                      <a:pt x="52127" y="3079"/>
                      <a:pt x="36334" y="3870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23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881132" y="3213391"/>
              <a:ext cx="322504" cy="292032"/>
              <a:chOff x="5881132" y="3213391"/>
              <a:chExt cx="322504" cy="292032"/>
            </a:xfrm>
            <a:solidFill>
              <a:srgbClr val="000000"/>
            </a:solidFill>
          </p:grpSpPr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A5C7E2B8-91CA-4245-A5FC-A5A96CDF7539}"/>
                  </a:ext>
                </a:extLst>
              </p:cNvPr>
              <p:cNvSpPr/>
              <p:nvPr/>
            </p:nvSpPr>
            <p:spPr>
              <a:xfrm>
                <a:off x="5881132" y="3392955"/>
                <a:ext cx="299859" cy="110929"/>
              </a:xfrm>
              <a:custGeom>
                <a:avLst/>
                <a:gdLst>
                  <a:gd name="connsiteX0" fmla="*/ 0 w 299859"/>
                  <a:gd name="connsiteY0" fmla="*/ 0 h 110929"/>
                  <a:gd name="connsiteX1" fmla="*/ 171280 w 299859"/>
                  <a:gd name="connsiteY1" fmla="*/ 0 h 110929"/>
                  <a:gd name="connsiteX2" fmla="*/ 299860 w 299859"/>
                  <a:gd name="connsiteY2" fmla="*/ 74113 h 110929"/>
                  <a:gd name="connsiteX3" fmla="*/ 214495 w 299859"/>
                  <a:gd name="connsiteY3" fmla="*/ 110929 h 110929"/>
                  <a:gd name="connsiteX4" fmla="*/ 0 w 299859"/>
                  <a:gd name="connsiteY4" fmla="*/ 110929 h 11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59" h="110929">
                    <a:moveTo>
                      <a:pt x="0" y="0"/>
                    </a:moveTo>
                    <a:lnTo>
                      <a:pt x="171280" y="0"/>
                    </a:lnTo>
                    <a:lnTo>
                      <a:pt x="299860" y="74113"/>
                    </a:lnTo>
                    <a:lnTo>
                      <a:pt x="214495" y="110929"/>
                    </a:lnTo>
                    <a:lnTo>
                      <a:pt x="0" y="110929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E2CFE13E-711D-47E7-9061-69269C1CC0FD}"/>
                  </a:ext>
                </a:extLst>
              </p:cNvPr>
              <p:cNvSpPr/>
              <p:nvPr/>
            </p:nvSpPr>
            <p:spPr>
              <a:xfrm>
                <a:off x="6075574" y="3487773"/>
                <a:ext cx="33652" cy="15792"/>
              </a:xfrm>
              <a:custGeom>
                <a:avLst/>
                <a:gdLst>
                  <a:gd name="connsiteX0" fmla="*/ 29997 w 33652"/>
                  <a:gd name="connsiteY0" fmla="*/ 15045 h 15792"/>
                  <a:gd name="connsiteX1" fmla="*/ 7288 w 33652"/>
                  <a:gd name="connsiteY1" fmla="*/ 15630 h 15792"/>
                  <a:gd name="connsiteX2" fmla="*/ 97 w 33652"/>
                  <a:gd name="connsiteY2" fmla="*/ 7200 h 15792"/>
                  <a:gd name="connsiteX3" fmla="*/ 6084 w 33652"/>
                  <a:gd name="connsiteY3" fmla="*/ 78 h 15792"/>
                  <a:gd name="connsiteX4" fmla="*/ 33369 w 33652"/>
                  <a:gd name="connsiteY4" fmla="*/ 8267 h 15792"/>
                  <a:gd name="connsiteX5" fmla="*/ 29997 w 33652"/>
                  <a:gd name="connsiteY5" fmla="*/ 15045 h 1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52" h="15792">
                    <a:moveTo>
                      <a:pt x="29997" y="15045"/>
                    </a:moveTo>
                    <a:cubicBezTo>
                      <a:pt x="24148" y="15767"/>
                      <a:pt x="13206" y="15974"/>
                      <a:pt x="7288" y="15630"/>
                    </a:cubicBezTo>
                    <a:cubicBezTo>
                      <a:pt x="1817" y="15320"/>
                      <a:pt x="-522" y="10641"/>
                      <a:pt x="97" y="7200"/>
                    </a:cubicBezTo>
                    <a:cubicBezTo>
                      <a:pt x="992" y="2177"/>
                      <a:pt x="2849" y="800"/>
                      <a:pt x="6084" y="78"/>
                    </a:cubicBezTo>
                    <a:cubicBezTo>
                      <a:pt x="10350" y="-851"/>
                      <a:pt x="30960" y="6822"/>
                      <a:pt x="33369" y="8267"/>
                    </a:cubicBezTo>
                    <a:cubicBezTo>
                      <a:pt x="34539" y="8989"/>
                      <a:pt x="31821" y="14839"/>
                      <a:pt x="29997" y="15045"/>
                    </a:cubicBezTo>
                    <a:close/>
                  </a:path>
                </a:pathLst>
              </a:custGeom>
              <a:solidFill>
                <a:srgbClr val="00A2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1D9D8692-C2EA-4FDE-BCE7-7C8F4BC65576}"/>
                  </a:ext>
                </a:extLst>
              </p:cNvPr>
              <p:cNvSpPr/>
              <p:nvPr/>
            </p:nvSpPr>
            <p:spPr>
              <a:xfrm>
                <a:off x="5927797" y="3392714"/>
                <a:ext cx="137242" cy="74319"/>
              </a:xfrm>
              <a:custGeom>
                <a:avLst/>
                <a:gdLst>
                  <a:gd name="connsiteX0" fmla="*/ 137242 w 137242"/>
                  <a:gd name="connsiteY0" fmla="*/ 241 h 74319"/>
                  <a:gd name="connsiteX1" fmla="*/ 107102 w 137242"/>
                  <a:gd name="connsiteY1" fmla="*/ 0 h 74319"/>
                  <a:gd name="connsiteX2" fmla="*/ 15062 w 137242"/>
                  <a:gd name="connsiteY2" fmla="*/ 35577 h 74319"/>
                  <a:gd name="connsiteX3" fmla="*/ 14030 w 137242"/>
                  <a:gd name="connsiteY3" fmla="*/ 74320 h 74319"/>
                  <a:gd name="connsiteX4" fmla="*/ 137242 w 137242"/>
                  <a:gd name="connsiteY4" fmla="*/ 59628 h 74319"/>
                  <a:gd name="connsiteX5" fmla="*/ 137242 w 137242"/>
                  <a:gd name="connsiteY5" fmla="*/ 241 h 7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242" h="74319">
                    <a:moveTo>
                      <a:pt x="137242" y="241"/>
                    </a:moveTo>
                    <a:lnTo>
                      <a:pt x="107102" y="0"/>
                    </a:lnTo>
                    <a:cubicBezTo>
                      <a:pt x="107102" y="0"/>
                      <a:pt x="36945" y="24188"/>
                      <a:pt x="15062" y="35577"/>
                    </a:cubicBezTo>
                    <a:cubicBezTo>
                      <a:pt x="-7097" y="47104"/>
                      <a:pt x="-2520" y="68092"/>
                      <a:pt x="14030" y="74320"/>
                    </a:cubicBezTo>
                    <a:cubicBezTo>
                      <a:pt x="40799" y="71533"/>
                      <a:pt x="95781" y="75731"/>
                      <a:pt x="137242" y="59628"/>
                    </a:cubicBezTo>
                    <a:lnTo>
                      <a:pt x="137242" y="241"/>
                    </a:ln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8C5FB286-3D2F-4D0C-8333-E728185B9FB1}"/>
                  </a:ext>
                </a:extLst>
              </p:cNvPr>
              <p:cNvSpPr/>
              <p:nvPr/>
            </p:nvSpPr>
            <p:spPr>
              <a:xfrm>
                <a:off x="5931710" y="3431870"/>
                <a:ext cx="154082" cy="73553"/>
              </a:xfrm>
              <a:custGeom>
                <a:avLst/>
                <a:gdLst>
                  <a:gd name="connsiteX0" fmla="*/ 10117 w 154082"/>
                  <a:gd name="connsiteY0" fmla="*/ 35199 h 73553"/>
                  <a:gd name="connsiteX1" fmla="*/ 141897 w 154082"/>
                  <a:gd name="connsiteY1" fmla="*/ 73528 h 73553"/>
                  <a:gd name="connsiteX2" fmla="*/ 153354 w 154082"/>
                  <a:gd name="connsiteY2" fmla="*/ 52850 h 73553"/>
                  <a:gd name="connsiteX3" fmla="*/ 18719 w 154082"/>
                  <a:gd name="connsiteY3" fmla="*/ 0 h 73553"/>
                  <a:gd name="connsiteX4" fmla="*/ 10117 w 154082"/>
                  <a:gd name="connsiteY4" fmla="*/ 35199 h 7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082" h="73553">
                    <a:moveTo>
                      <a:pt x="10117" y="35199"/>
                    </a:moveTo>
                    <a:cubicBezTo>
                      <a:pt x="33755" y="50166"/>
                      <a:pt x="89254" y="61623"/>
                      <a:pt x="141897" y="73528"/>
                    </a:cubicBezTo>
                    <a:cubicBezTo>
                      <a:pt x="145957" y="74354"/>
                      <a:pt x="157002" y="54742"/>
                      <a:pt x="153354" y="52850"/>
                    </a:cubicBezTo>
                    <a:cubicBezTo>
                      <a:pt x="101778" y="27147"/>
                      <a:pt x="56395" y="3131"/>
                      <a:pt x="18719" y="0"/>
                    </a:cubicBezTo>
                    <a:cubicBezTo>
                      <a:pt x="-1616" y="4232"/>
                      <a:pt x="-6743" y="24532"/>
                      <a:pt x="10117" y="35199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7DD980D4-3214-4E11-8BFA-5233E381C563}"/>
                  </a:ext>
                </a:extLst>
              </p:cNvPr>
              <p:cNvSpPr/>
              <p:nvPr/>
            </p:nvSpPr>
            <p:spPr>
              <a:xfrm>
                <a:off x="6016878" y="3456224"/>
                <a:ext cx="33302" cy="15580"/>
              </a:xfrm>
              <a:custGeom>
                <a:avLst/>
                <a:gdLst>
                  <a:gd name="connsiteX0" fmla="*/ 2468 w 33302"/>
                  <a:gd name="connsiteY0" fmla="*/ 10431 h 15580"/>
                  <a:gd name="connsiteX1" fmla="*/ 24592 w 33302"/>
                  <a:gd name="connsiteY1" fmla="*/ 15489 h 15580"/>
                  <a:gd name="connsiteX2" fmla="*/ 33297 w 33302"/>
                  <a:gd name="connsiteY2" fmla="*/ 8642 h 15580"/>
                  <a:gd name="connsiteX3" fmla="*/ 28825 w 33302"/>
                  <a:gd name="connsiteY3" fmla="*/ 488 h 15580"/>
                  <a:gd name="connsiteX4" fmla="*/ 473 w 33302"/>
                  <a:gd name="connsiteY4" fmla="*/ 3137 h 15580"/>
                  <a:gd name="connsiteX5" fmla="*/ 2468 w 33302"/>
                  <a:gd name="connsiteY5" fmla="*/ 10431 h 1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02" h="15580">
                    <a:moveTo>
                      <a:pt x="2468" y="10431"/>
                    </a:moveTo>
                    <a:cubicBezTo>
                      <a:pt x="8077" y="12289"/>
                      <a:pt x="18743" y="14663"/>
                      <a:pt x="24592" y="15489"/>
                    </a:cubicBezTo>
                    <a:cubicBezTo>
                      <a:pt x="29994" y="16246"/>
                      <a:pt x="33228" y="12152"/>
                      <a:pt x="33297" y="8642"/>
                    </a:cubicBezTo>
                    <a:cubicBezTo>
                      <a:pt x="33401" y="3550"/>
                      <a:pt x="31852" y="1830"/>
                      <a:pt x="28825" y="488"/>
                    </a:cubicBezTo>
                    <a:cubicBezTo>
                      <a:pt x="24833" y="-1267"/>
                      <a:pt x="3122" y="2208"/>
                      <a:pt x="473" y="3137"/>
                    </a:cubicBezTo>
                    <a:cubicBezTo>
                      <a:pt x="-801" y="3584"/>
                      <a:pt x="714" y="9847"/>
                      <a:pt x="2468" y="10431"/>
                    </a:cubicBezTo>
                    <a:close/>
                  </a:path>
                </a:pathLst>
              </a:custGeom>
              <a:solidFill>
                <a:srgbClr val="00A2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9C95AC5-1CCF-4045-98B9-88F4D5679F09}"/>
                  </a:ext>
                </a:extLst>
              </p:cNvPr>
              <p:cNvSpPr/>
              <p:nvPr/>
            </p:nvSpPr>
            <p:spPr>
              <a:xfrm>
                <a:off x="6065039" y="3392714"/>
                <a:ext cx="138597" cy="73453"/>
              </a:xfrm>
              <a:custGeom>
                <a:avLst/>
                <a:gdLst>
                  <a:gd name="connsiteX0" fmla="*/ 0 w 138597"/>
                  <a:gd name="connsiteY0" fmla="*/ 241 h 73453"/>
                  <a:gd name="connsiteX1" fmla="*/ 30141 w 138597"/>
                  <a:gd name="connsiteY1" fmla="*/ 0 h 73453"/>
                  <a:gd name="connsiteX2" fmla="*/ 122180 w 138597"/>
                  <a:gd name="connsiteY2" fmla="*/ 35577 h 73453"/>
                  <a:gd name="connsiteX3" fmla="*/ 125965 w 138597"/>
                  <a:gd name="connsiteY3" fmla="*/ 73116 h 73453"/>
                  <a:gd name="connsiteX4" fmla="*/ 0 w 138597"/>
                  <a:gd name="connsiteY4" fmla="*/ 59628 h 73453"/>
                  <a:gd name="connsiteX5" fmla="*/ 0 w 138597"/>
                  <a:gd name="connsiteY5" fmla="*/ 241 h 7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597" h="73453">
                    <a:moveTo>
                      <a:pt x="0" y="241"/>
                    </a:moveTo>
                    <a:lnTo>
                      <a:pt x="30141" y="0"/>
                    </a:lnTo>
                    <a:cubicBezTo>
                      <a:pt x="30141" y="0"/>
                      <a:pt x="100297" y="24188"/>
                      <a:pt x="122180" y="35577"/>
                    </a:cubicBezTo>
                    <a:cubicBezTo>
                      <a:pt x="144338" y="47104"/>
                      <a:pt x="142515" y="66888"/>
                      <a:pt x="125965" y="73116"/>
                    </a:cubicBezTo>
                    <a:cubicBezTo>
                      <a:pt x="99816" y="74698"/>
                      <a:pt x="44248" y="70810"/>
                      <a:pt x="0" y="59628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A1917183-0022-4D00-A490-912D5C0F54D4}"/>
                  </a:ext>
                </a:extLst>
              </p:cNvPr>
              <p:cNvSpPr/>
              <p:nvPr/>
            </p:nvSpPr>
            <p:spPr>
              <a:xfrm>
                <a:off x="6042926" y="3429593"/>
                <a:ext cx="158588" cy="48692"/>
              </a:xfrm>
              <a:custGeom>
                <a:avLst/>
                <a:gdLst>
                  <a:gd name="connsiteX0" fmla="*/ 145085 w 158588"/>
                  <a:gd name="connsiteY0" fmla="*/ 36993 h 48692"/>
                  <a:gd name="connsiteX1" fmla="*/ 8351 w 158588"/>
                  <a:gd name="connsiteY1" fmla="*/ 48692 h 48692"/>
                  <a:gd name="connsiteX2" fmla="*/ 1159 w 158588"/>
                  <a:gd name="connsiteY2" fmla="*/ 26190 h 48692"/>
                  <a:gd name="connsiteX3" fmla="*/ 143537 w 158588"/>
                  <a:gd name="connsiteY3" fmla="*/ 763 h 48692"/>
                  <a:gd name="connsiteX4" fmla="*/ 145085 w 158588"/>
                  <a:gd name="connsiteY4" fmla="*/ 36993 h 4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88" h="48692">
                    <a:moveTo>
                      <a:pt x="145085" y="36993"/>
                    </a:moveTo>
                    <a:cubicBezTo>
                      <a:pt x="116183" y="46903"/>
                      <a:pt x="64641" y="48382"/>
                      <a:pt x="8351" y="48692"/>
                    </a:cubicBezTo>
                    <a:cubicBezTo>
                      <a:pt x="4187" y="48692"/>
                      <a:pt x="-2763" y="27291"/>
                      <a:pt x="1159" y="26190"/>
                    </a:cubicBezTo>
                    <a:cubicBezTo>
                      <a:pt x="56762" y="11085"/>
                      <a:pt x="105999" y="-3538"/>
                      <a:pt x="143537" y="763"/>
                    </a:cubicBezTo>
                    <a:cubicBezTo>
                      <a:pt x="162667" y="8917"/>
                      <a:pt x="163975" y="30525"/>
                      <a:pt x="145085" y="36993"/>
                    </a:cubicBezTo>
                    <a:close/>
                  </a:path>
                </a:pathLst>
              </a:custGeom>
              <a:solidFill>
                <a:srgbClr val="505173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531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971563" y="3271325"/>
                <a:ext cx="86972" cy="139246"/>
                <a:chOff x="5971563" y="3271325"/>
                <a:chExt cx="86972" cy="139246"/>
              </a:xfrm>
              <a:solidFill>
                <a:srgbClr val="000000"/>
              </a:solidFill>
            </p:grpSpPr>
            <p:sp>
              <p:nvSpPr>
                <p:cNvPr id="1532" name="Freeform: Shape 1531">
                  <a:extLst>
                    <a:ext uri="{FF2B5EF4-FFF2-40B4-BE49-F238E27FC236}">
                      <a16:creationId xmlns:a16="http://schemas.microsoft.com/office/drawing/2014/main" id="{8F41769D-9270-4929-A2AB-E5117AA58FF5}"/>
                    </a:ext>
                  </a:extLst>
                </p:cNvPr>
                <p:cNvSpPr/>
                <p:nvPr/>
              </p:nvSpPr>
              <p:spPr>
                <a:xfrm>
                  <a:off x="5971563" y="3316502"/>
                  <a:ext cx="67807" cy="84057"/>
                </a:xfrm>
                <a:custGeom>
                  <a:avLst/>
                  <a:gdLst>
                    <a:gd name="connsiteX0" fmla="*/ 34743 w 67807"/>
                    <a:gd name="connsiteY0" fmla="*/ 44729 h 84057"/>
                    <a:gd name="connsiteX1" fmla="*/ 33470 w 67807"/>
                    <a:gd name="connsiteY1" fmla="*/ 33857 h 84057"/>
                    <a:gd name="connsiteX2" fmla="*/ 44549 w 67807"/>
                    <a:gd name="connsiteY2" fmla="*/ 16722 h 84057"/>
                    <a:gd name="connsiteX3" fmla="*/ 14958 w 67807"/>
                    <a:gd name="connsiteY3" fmla="*/ 0 h 84057"/>
                    <a:gd name="connsiteX4" fmla="*/ 1815 w 67807"/>
                    <a:gd name="connsiteY4" fmla="*/ 30175 h 84057"/>
                    <a:gd name="connsiteX5" fmla="*/ 11999 w 67807"/>
                    <a:gd name="connsiteY5" fmla="*/ 62208 h 84057"/>
                    <a:gd name="connsiteX6" fmla="*/ 65296 w 67807"/>
                    <a:gd name="connsiteY6" fmla="*/ 84057 h 84057"/>
                    <a:gd name="connsiteX7" fmla="*/ 67808 w 67807"/>
                    <a:gd name="connsiteY7" fmla="*/ 76453 h 84057"/>
                    <a:gd name="connsiteX8" fmla="*/ 34743 w 67807"/>
                    <a:gd name="connsiteY8" fmla="*/ 44729 h 84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807" h="84057">
                      <a:moveTo>
                        <a:pt x="34743" y="44729"/>
                      </a:moveTo>
                      <a:cubicBezTo>
                        <a:pt x="31749" y="41874"/>
                        <a:pt x="31233" y="37298"/>
                        <a:pt x="33470" y="33857"/>
                      </a:cubicBezTo>
                      <a:lnTo>
                        <a:pt x="44549" y="16722"/>
                      </a:lnTo>
                      <a:lnTo>
                        <a:pt x="14958" y="0"/>
                      </a:lnTo>
                      <a:cubicBezTo>
                        <a:pt x="9694" y="10873"/>
                        <a:pt x="5118" y="21573"/>
                        <a:pt x="1815" y="30175"/>
                      </a:cubicBezTo>
                      <a:cubicBezTo>
                        <a:pt x="-2727" y="41943"/>
                        <a:pt x="1471" y="55293"/>
                        <a:pt x="11999" y="62208"/>
                      </a:cubicBezTo>
                      <a:cubicBezTo>
                        <a:pt x="27276" y="72255"/>
                        <a:pt x="48987" y="81442"/>
                        <a:pt x="65296" y="84057"/>
                      </a:cubicBezTo>
                      <a:lnTo>
                        <a:pt x="67808" y="76453"/>
                      </a:lnTo>
                      <a:lnTo>
                        <a:pt x="34743" y="44729"/>
                      </a:lnTo>
                      <a:close/>
                    </a:path>
                  </a:pathLst>
                </a:custGeom>
                <a:solidFill>
                  <a:srgbClr val="F3ABC7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33" name="Freeform: Shape 1532">
                  <a:extLst>
                    <a:ext uri="{FF2B5EF4-FFF2-40B4-BE49-F238E27FC236}">
                      <a16:creationId xmlns:a16="http://schemas.microsoft.com/office/drawing/2014/main" id="{14FE864B-D58A-43FB-B080-995FB471DCCB}"/>
                    </a:ext>
                  </a:extLst>
                </p:cNvPr>
                <p:cNvSpPr/>
                <p:nvPr/>
              </p:nvSpPr>
              <p:spPr>
                <a:xfrm>
                  <a:off x="5983322" y="3271325"/>
                  <a:ext cx="48273" cy="61864"/>
                </a:xfrm>
                <a:custGeom>
                  <a:avLst/>
                  <a:gdLst>
                    <a:gd name="connsiteX0" fmla="*/ 48273 w 48273"/>
                    <a:gd name="connsiteY0" fmla="*/ 37986 h 61864"/>
                    <a:gd name="connsiteX1" fmla="*/ 30794 w 48273"/>
                    <a:gd name="connsiteY1" fmla="*/ 0 h 61864"/>
                    <a:gd name="connsiteX2" fmla="*/ 0 w 48273"/>
                    <a:gd name="connsiteY2" fmla="*/ 46278 h 61864"/>
                    <a:gd name="connsiteX3" fmla="*/ 32824 w 48273"/>
                    <a:gd name="connsiteY3" fmla="*/ 61864 h 61864"/>
                    <a:gd name="connsiteX4" fmla="*/ 48273 w 48273"/>
                    <a:gd name="connsiteY4" fmla="*/ 37986 h 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273" h="61864">
                      <a:moveTo>
                        <a:pt x="48273" y="37986"/>
                      </a:moveTo>
                      <a:cubicBezTo>
                        <a:pt x="45934" y="25393"/>
                        <a:pt x="37022" y="6090"/>
                        <a:pt x="30794" y="0"/>
                      </a:cubicBezTo>
                      <a:cubicBezTo>
                        <a:pt x="21505" y="10391"/>
                        <a:pt x="8292" y="29109"/>
                        <a:pt x="0" y="46278"/>
                      </a:cubicBezTo>
                      <a:lnTo>
                        <a:pt x="32824" y="61864"/>
                      </a:lnTo>
                      <a:lnTo>
                        <a:pt x="48273" y="37986"/>
                      </a:lnTo>
                      <a:close/>
                    </a:path>
                  </a:pathLst>
                </a:custGeom>
                <a:solidFill>
                  <a:srgbClr val="F4A55B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34" name="Freeform: Shape 1533">
                  <a:extLst>
                    <a:ext uri="{FF2B5EF4-FFF2-40B4-BE49-F238E27FC236}">
                      <a16:creationId xmlns:a16="http://schemas.microsoft.com/office/drawing/2014/main" id="{FDF4AD1A-2F11-4729-A76B-071F887BD5E7}"/>
                    </a:ext>
                  </a:extLst>
                </p:cNvPr>
                <p:cNvSpPr/>
                <p:nvPr/>
              </p:nvSpPr>
              <p:spPr>
                <a:xfrm>
                  <a:off x="6036894" y="3392955"/>
                  <a:ext cx="21642" cy="17616"/>
                </a:xfrm>
                <a:custGeom>
                  <a:avLst/>
                  <a:gdLst>
                    <a:gd name="connsiteX0" fmla="*/ 0 w 21642"/>
                    <a:gd name="connsiteY0" fmla="*/ 7604 h 17616"/>
                    <a:gd name="connsiteX1" fmla="*/ 12662 w 21642"/>
                    <a:gd name="connsiteY1" fmla="*/ 11492 h 17616"/>
                    <a:gd name="connsiteX2" fmla="*/ 20713 w 21642"/>
                    <a:gd name="connsiteY2" fmla="*/ 17617 h 17616"/>
                    <a:gd name="connsiteX3" fmla="*/ 21573 w 21642"/>
                    <a:gd name="connsiteY3" fmla="*/ 12215 h 17616"/>
                    <a:gd name="connsiteX4" fmla="*/ 13763 w 21642"/>
                    <a:gd name="connsiteY4" fmla="*/ 378 h 17616"/>
                    <a:gd name="connsiteX5" fmla="*/ 2546 w 21642"/>
                    <a:gd name="connsiteY5" fmla="*/ 0 h 17616"/>
                    <a:gd name="connsiteX6" fmla="*/ 0 w 21642"/>
                    <a:gd name="connsiteY6" fmla="*/ 7604 h 1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42" h="17616">
                      <a:moveTo>
                        <a:pt x="0" y="7604"/>
                      </a:moveTo>
                      <a:lnTo>
                        <a:pt x="12662" y="11492"/>
                      </a:lnTo>
                      <a:lnTo>
                        <a:pt x="20713" y="17617"/>
                      </a:lnTo>
                      <a:lnTo>
                        <a:pt x="21573" y="12215"/>
                      </a:lnTo>
                      <a:cubicBezTo>
                        <a:pt x="22055" y="6641"/>
                        <a:pt x="20059" y="1101"/>
                        <a:pt x="13763" y="378"/>
                      </a:cubicBezTo>
                      <a:lnTo>
                        <a:pt x="2546" y="0"/>
                      </a:lnTo>
                      <a:lnTo>
                        <a:pt x="0" y="7604"/>
                      </a:lnTo>
                      <a:close/>
                    </a:path>
                  </a:pathLst>
                </a:custGeom>
                <a:solidFill>
                  <a:srgbClr val="F3ABC7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35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6073228" y="3271325"/>
                <a:ext cx="86938" cy="139246"/>
                <a:chOff x="6073228" y="3271325"/>
                <a:chExt cx="86938" cy="139246"/>
              </a:xfrm>
              <a:solidFill>
                <a:srgbClr val="000000"/>
              </a:solidFill>
            </p:grpSpPr>
            <p:sp>
              <p:nvSpPr>
                <p:cNvPr id="1536" name="Freeform: Shape 1535">
                  <a:extLst>
                    <a:ext uri="{FF2B5EF4-FFF2-40B4-BE49-F238E27FC236}">
                      <a16:creationId xmlns:a16="http://schemas.microsoft.com/office/drawing/2014/main" id="{14C5AD55-3177-461B-B6C1-33ADD2B76ECB}"/>
                    </a:ext>
                  </a:extLst>
                </p:cNvPr>
                <p:cNvSpPr/>
                <p:nvPr/>
              </p:nvSpPr>
              <p:spPr>
                <a:xfrm>
                  <a:off x="6092358" y="3316502"/>
                  <a:ext cx="67808" cy="84057"/>
                </a:xfrm>
                <a:custGeom>
                  <a:avLst/>
                  <a:gdLst>
                    <a:gd name="connsiteX0" fmla="*/ 33065 w 67808"/>
                    <a:gd name="connsiteY0" fmla="*/ 44729 h 84057"/>
                    <a:gd name="connsiteX1" fmla="*/ 34338 w 67808"/>
                    <a:gd name="connsiteY1" fmla="*/ 33857 h 84057"/>
                    <a:gd name="connsiteX2" fmla="*/ 23259 w 67808"/>
                    <a:gd name="connsiteY2" fmla="*/ 16722 h 84057"/>
                    <a:gd name="connsiteX3" fmla="*/ 52850 w 67808"/>
                    <a:gd name="connsiteY3" fmla="*/ 0 h 84057"/>
                    <a:gd name="connsiteX4" fmla="*/ 65993 w 67808"/>
                    <a:gd name="connsiteY4" fmla="*/ 30175 h 84057"/>
                    <a:gd name="connsiteX5" fmla="*/ 55809 w 67808"/>
                    <a:gd name="connsiteY5" fmla="*/ 62208 h 84057"/>
                    <a:gd name="connsiteX6" fmla="*/ 2512 w 67808"/>
                    <a:gd name="connsiteY6" fmla="*/ 84057 h 84057"/>
                    <a:gd name="connsiteX7" fmla="*/ 0 w 67808"/>
                    <a:gd name="connsiteY7" fmla="*/ 76453 h 84057"/>
                    <a:gd name="connsiteX8" fmla="*/ 33065 w 67808"/>
                    <a:gd name="connsiteY8" fmla="*/ 44729 h 84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808" h="84057">
                      <a:moveTo>
                        <a:pt x="33065" y="44729"/>
                      </a:moveTo>
                      <a:cubicBezTo>
                        <a:pt x="36059" y="41874"/>
                        <a:pt x="36575" y="37298"/>
                        <a:pt x="34338" y="33857"/>
                      </a:cubicBezTo>
                      <a:lnTo>
                        <a:pt x="23259" y="16722"/>
                      </a:lnTo>
                      <a:lnTo>
                        <a:pt x="52850" y="0"/>
                      </a:lnTo>
                      <a:cubicBezTo>
                        <a:pt x="58114" y="10873"/>
                        <a:pt x="62690" y="21573"/>
                        <a:pt x="65993" y="30175"/>
                      </a:cubicBezTo>
                      <a:cubicBezTo>
                        <a:pt x="70535" y="41943"/>
                        <a:pt x="66337" y="55293"/>
                        <a:pt x="55809" y="62208"/>
                      </a:cubicBezTo>
                      <a:cubicBezTo>
                        <a:pt x="40532" y="72255"/>
                        <a:pt x="18821" y="81442"/>
                        <a:pt x="2512" y="84057"/>
                      </a:cubicBezTo>
                      <a:lnTo>
                        <a:pt x="0" y="76453"/>
                      </a:lnTo>
                      <a:lnTo>
                        <a:pt x="33065" y="44729"/>
                      </a:lnTo>
                      <a:close/>
                    </a:path>
                  </a:pathLst>
                </a:custGeom>
                <a:solidFill>
                  <a:srgbClr val="F3ABC7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37" name="Freeform: Shape 1536">
                  <a:extLst>
                    <a:ext uri="{FF2B5EF4-FFF2-40B4-BE49-F238E27FC236}">
                      <a16:creationId xmlns:a16="http://schemas.microsoft.com/office/drawing/2014/main" id="{CD089BD0-4129-4053-981E-C85F5980A726}"/>
                    </a:ext>
                  </a:extLst>
                </p:cNvPr>
                <p:cNvSpPr/>
                <p:nvPr/>
              </p:nvSpPr>
              <p:spPr>
                <a:xfrm>
                  <a:off x="6100169" y="3271325"/>
                  <a:ext cx="48548" cy="61898"/>
                </a:xfrm>
                <a:custGeom>
                  <a:avLst/>
                  <a:gdLst>
                    <a:gd name="connsiteX0" fmla="*/ 0 w 48548"/>
                    <a:gd name="connsiteY0" fmla="*/ 37986 h 61898"/>
                    <a:gd name="connsiteX1" fmla="*/ 17479 w 48548"/>
                    <a:gd name="connsiteY1" fmla="*/ 0 h 61898"/>
                    <a:gd name="connsiteX2" fmla="*/ 48549 w 48548"/>
                    <a:gd name="connsiteY2" fmla="*/ 46140 h 61898"/>
                    <a:gd name="connsiteX3" fmla="*/ 15449 w 48548"/>
                    <a:gd name="connsiteY3" fmla="*/ 61899 h 61898"/>
                    <a:gd name="connsiteX4" fmla="*/ 0 w 48548"/>
                    <a:gd name="connsiteY4" fmla="*/ 37986 h 61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48" h="61898">
                      <a:moveTo>
                        <a:pt x="0" y="37986"/>
                      </a:moveTo>
                      <a:cubicBezTo>
                        <a:pt x="2339" y="25393"/>
                        <a:pt x="11251" y="6090"/>
                        <a:pt x="17479" y="0"/>
                      </a:cubicBezTo>
                      <a:cubicBezTo>
                        <a:pt x="26769" y="10391"/>
                        <a:pt x="40256" y="28971"/>
                        <a:pt x="48549" y="46140"/>
                      </a:cubicBezTo>
                      <a:lnTo>
                        <a:pt x="15449" y="61899"/>
                      </a:lnTo>
                      <a:lnTo>
                        <a:pt x="0" y="37986"/>
                      </a:lnTo>
                      <a:close/>
                    </a:path>
                  </a:pathLst>
                </a:custGeom>
                <a:solidFill>
                  <a:srgbClr val="F4A55B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38" name="Freeform: Shape 1537">
                  <a:extLst>
                    <a:ext uri="{FF2B5EF4-FFF2-40B4-BE49-F238E27FC236}">
                      <a16:creationId xmlns:a16="http://schemas.microsoft.com/office/drawing/2014/main" id="{2F14C4C1-63E4-496A-9177-567FB0E175F1}"/>
                    </a:ext>
                  </a:extLst>
                </p:cNvPr>
                <p:cNvSpPr/>
                <p:nvPr/>
              </p:nvSpPr>
              <p:spPr>
                <a:xfrm>
                  <a:off x="6073228" y="3392955"/>
                  <a:ext cx="21642" cy="17616"/>
                </a:xfrm>
                <a:custGeom>
                  <a:avLst/>
                  <a:gdLst>
                    <a:gd name="connsiteX0" fmla="*/ 21642 w 21642"/>
                    <a:gd name="connsiteY0" fmla="*/ 7604 h 17616"/>
                    <a:gd name="connsiteX1" fmla="*/ 8980 w 21642"/>
                    <a:gd name="connsiteY1" fmla="*/ 11492 h 17616"/>
                    <a:gd name="connsiteX2" fmla="*/ 929 w 21642"/>
                    <a:gd name="connsiteY2" fmla="*/ 17617 h 17616"/>
                    <a:gd name="connsiteX3" fmla="*/ 69 w 21642"/>
                    <a:gd name="connsiteY3" fmla="*/ 12215 h 17616"/>
                    <a:gd name="connsiteX4" fmla="*/ 7879 w 21642"/>
                    <a:gd name="connsiteY4" fmla="*/ 378 h 17616"/>
                    <a:gd name="connsiteX5" fmla="*/ 19096 w 21642"/>
                    <a:gd name="connsiteY5" fmla="*/ 0 h 17616"/>
                    <a:gd name="connsiteX6" fmla="*/ 21642 w 21642"/>
                    <a:gd name="connsiteY6" fmla="*/ 7604 h 1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42" h="17616">
                      <a:moveTo>
                        <a:pt x="21642" y="7604"/>
                      </a:moveTo>
                      <a:lnTo>
                        <a:pt x="8980" y="11492"/>
                      </a:lnTo>
                      <a:lnTo>
                        <a:pt x="929" y="17617"/>
                      </a:lnTo>
                      <a:lnTo>
                        <a:pt x="69" y="12215"/>
                      </a:lnTo>
                      <a:cubicBezTo>
                        <a:pt x="-413" y="6641"/>
                        <a:pt x="1583" y="1101"/>
                        <a:pt x="7879" y="378"/>
                      </a:cubicBezTo>
                      <a:lnTo>
                        <a:pt x="19096" y="0"/>
                      </a:lnTo>
                      <a:lnTo>
                        <a:pt x="21642" y="7604"/>
                      </a:lnTo>
                      <a:close/>
                    </a:path>
                  </a:pathLst>
                </a:custGeom>
                <a:solidFill>
                  <a:srgbClr val="F3ABC7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B4317F20-CB61-4B57-81A9-5DFFB8959967}"/>
                  </a:ext>
                </a:extLst>
              </p:cNvPr>
              <p:cNvSpPr/>
              <p:nvPr/>
            </p:nvSpPr>
            <p:spPr>
              <a:xfrm>
                <a:off x="6012784" y="3261485"/>
                <a:ext cx="106229" cy="145267"/>
              </a:xfrm>
              <a:custGeom>
                <a:avLst/>
                <a:gdLst>
                  <a:gd name="connsiteX0" fmla="*/ 104863 w 106229"/>
                  <a:gd name="connsiteY0" fmla="*/ 9840 h 145267"/>
                  <a:gd name="connsiteX1" fmla="*/ 53115 w 106229"/>
                  <a:gd name="connsiteY1" fmla="*/ 0 h 145267"/>
                  <a:gd name="connsiteX2" fmla="*/ 1366 w 106229"/>
                  <a:gd name="connsiteY2" fmla="*/ 9840 h 145267"/>
                  <a:gd name="connsiteX3" fmla="*/ 15233 w 106229"/>
                  <a:gd name="connsiteY3" fmla="*/ 133087 h 145267"/>
                  <a:gd name="connsiteX4" fmla="*/ 53115 w 106229"/>
                  <a:gd name="connsiteY4" fmla="*/ 145268 h 145267"/>
                  <a:gd name="connsiteX5" fmla="*/ 90998 w 106229"/>
                  <a:gd name="connsiteY5" fmla="*/ 133087 h 145267"/>
                  <a:gd name="connsiteX6" fmla="*/ 104863 w 106229"/>
                  <a:gd name="connsiteY6" fmla="*/ 9840 h 14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229" h="145267">
                    <a:moveTo>
                      <a:pt x="104863" y="9840"/>
                    </a:moveTo>
                    <a:cubicBezTo>
                      <a:pt x="94920" y="3991"/>
                      <a:pt x="74000" y="0"/>
                      <a:pt x="53115" y="0"/>
                    </a:cubicBezTo>
                    <a:cubicBezTo>
                      <a:pt x="32195" y="0"/>
                      <a:pt x="11276" y="4026"/>
                      <a:pt x="1366" y="9840"/>
                    </a:cubicBezTo>
                    <a:cubicBezTo>
                      <a:pt x="-5412" y="19199"/>
                      <a:pt x="15233" y="133087"/>
                      <a:pt x="15233" y="133087"/>
                    </a:cubicBezTo>
                    <a:cubicBezTo>
                      <a:pt x="16127" y="141724"/>
                      <a:pt x="33950" y="145268"/>
                      <a:pt x="53115" y="145268"/>
                    </a:cubicBezTo>
                    <a:cubicBezTo>
                      <a:pt x="72280" y="145268"/>
                      <a:pt x="90103" y="141724"/>
                      <a:pt x="90998" y="133087"/>
                    </a:cubicBezTo>
                    <a:cubicBezTo>
                      <a:pt x="90998" y="133087"/>
                      <a:pt x="111642" y="19199"/>
                      <a:pt x="104863" y="9840"/>
                    </a:cubicBezTo>
                    <a:close/>
                  </a:path>
                </a:pathLst>
              </a:custGeom>
              <a:solidFill>
                <a:srgbClr val="F4A55B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0" name="Freeform: Shape 1539">
                <a:extLst>
                  <a:ext uri="{FF2B5EF4-FFF2-40B4-BE49-F238E27FC236}">
                    <a16:creationId xmlns:a16="http://schemas.microsoft.com/office/drawing/2014/main" id="{6CF13635-E1A5-48FF-AABB-678A57D26138}"/>
                  </a:ext>
                </a:extLst>
              </p:cNvPr>
              <p:cNvSpPr/>
              <p:nvPr/>
            </p:nvSpPr>
            <p:spPr>
              <a:xfrm>
                <a:off x="6056403" y="3246965"/>
                <a:ext cx="21607" cy="31293"/>
              </a:xfrm>
              <a:custGeom>
                <a:avLst/>
                <a:gdLst>
                  <a:gd name="connsiteX0" fmla="*/ 18786 w 21607"/>
                  <a:gd name="connsiteY0" fmla="*/ 0 h 31293"/>
                  <a:gd name="connsiteX1" fmla="*/ 1755 w 21607"/>
                  <a:gd name="connsiteY1" fmla="*/ 0 h 31293"/>
                  <a:gd name="connsiteX2" fmla="*/ 0 w 21607"/>
                  <a:gd name="connsiteY2" fmla="*/ 28352 h 31293"/>
                  <a:gd name="connsiteX3" fmla="*/ 21607 w 21607"/>
                  <a:gd name="connsiteY3" fmla="*/ 28352 h 31293"/>
                  <a:gd name="connsiteX4" fmla="*/ 18786 w 21607"/>
                  <a:gd name="connsiteY4" fmla="*/ 0 h 3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7" h="31293">
                    <a:moveTo>
                      <a:pt x="18786" y="0"/>
                    </a:moveTo>
                    <a:lnTo>
                      <a:pt x="1755" y="0"/>
                    </a:lnTo>
                    <a:lnTo>
                      <a:pt x="0" y="28352"/>
                    </a:lnTo>
                    <a:cubicBezTo>
                      <a:pt x="0" y="32274"/>
                      <a:pt x="21607" y="32274"/>
                      <a:pt x="21607" y="28352"/>
                    </a:cubicBezTo>
                    <a:lnTo>
                      <a:pt x="18786" y="0"/>
                    </a:lnTo>
                    <a:close/>
                  </a:path>
                </a:pathLst>
              </a:custGeom>
              <a:solidFill>
                <a:srgbClr val="F3ABC7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1" name="Freeform: Shape 1540">
                <a:extLst>
                  <a:ext uri="{FF2B5EF4-FFF2-40B4-BE49-F238E27FC236}">
                    <a16:creationId xmlns:a16="http://schemas.microsoft.com/office/drawing/2014/main" id="{67EEE2FD-701F-457C-B1F0-D6F7BE1DB2AA}"/>
                  </a:ext>
                </a:extLst>
              </p:cNvPr>
              <p:cNvSpPr/>
              <p:nvPr/>
            </p:nvSpPr>
            <p:spPr>
              <a:xfrm>
                <a:off x="6054476" y="3221443"/>
                <a:ext cx="25392" cy="43241"/>
              </a:xfrm>
              <a:custGeom>
                <a:avLst/>
                <a:gdLst>
                  <a:gd name="connsiteX0" fmla="*/ 7776 w 25392"/>
                  <a:gd name="connsiteY0" fmla="*/ 1368 h 43241"/>
                  <a:gd name="connsiteX1" fmla="*/ 4817 w 25392"/>
                  <a:gd name="connsiteY1" fmla="*/ 3123 h 43241"/>
                  <a:gd name="connsiteX2" fmla="*/ 0 w 25392"/>
                  <a:gd name="connsiteY2" fmla="*/ 11518 h 43241"/>
                  <a:gd name="connsiteX3" fmla="*/ 0 w 25392"/>
                  <a:gd name="connsiteY3" fmla="*/ 29478 h 43241"/>
                  <a:gd name="connsiteX4" fmla="*/ 1893 w 25392"/>
                  <a:gd name="connsiteY4" fmla="*/ 35259 h 43241"/>
                  <a:gd name="connsiteX5" fmla="*/ 4852 w 25392"/>
                  <a:gd name="connsiteY5" fmla="*/ 39285 h 43241"/>
                  <a:gd name="connsiteX6" fmla="*/ 12697 w 25392"/>
                  <a:gd name="connsiteY6" fmla="*/ 43241 h 43241"/>
                  <a:gd name="connsiteX7" fmla="*/ 20541 w 25392"/>
                  <a:gd name="connsiteY7" fmla="*/ 39285 h 43241"/>
                  <a:gd name="connsiteX8" fmla="*/ 23500 w 25392"/>
                  <a:gd name="connsiteY8" fmla="*/ 35259 h 43241"/>
                  <a:gd name="connsiteX9" fmla="*/ 25393 w 25392"/>
                  <a:gd name="connsiteY9" fmla="*/ 29478 h 43241"/>
                  <a:gd name="connsiteX10" fmla="*/ 25393 w 25392"/>
                  <a:gd name="connsiteY10" fmla="*/ 11518 h 43241"/>
                  <a:gd name="connsiteX11" fmla="*/ 20575 w 25392"/>
                  <a:gd name="connsiteY11" fmla="*/ 3123 h 43241"/>
                  <a:gd name="connsiteX12" fmla="*/ 17617 w 25392"/>
                  <a:gd name="connsiteY12" fmla="*/ 1368 h 43241"/>
                  <a:gd name="connsiteX13" fmla="*/ 7776 w 25392"/>
                  <a:gd name="connsiteY13" fmla="*/ 1368 h 4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2" h="43241">
                    <a:moveTo>
                      <a:pt x="7776" y="1368"/>
                    </a:moveTo>
                    <a:lnTo>
                      <a:pt x="4817" y="3123"/>
                    </a:lnTo>
                    <a:cubicBezTo>
                      <a:pt x="1858" y="4877"/>
                      <a:pt x="0" y="8077"/>
                      <a:pt x="0" y="11518"/>
                    </a:cubicBezTo>
                    <a:lnTo>
                      <a:pt x="0" y="29478"/>
                    </a:lnTo>
                    <a:cubicBezTo>
                      <a:pt x="0" y="31577"/>
                      <a:pt x="654" y="33607"/>
                      <a:pt x="1893" y="35259"/>
                    </a:cubicBezTo>
                    <a:lnTo>
                      <a:pt x="4852" y="39285"/>
                    </a:lnTo>
                    <a:cubicBezTo>
                      <a:pt x="6710" y="41796"/>
                      <a:pt x="9600" y="43241"/>
                      <a:pt x="12697" y="43241"/>
                    </a:cubicBezTo>
                    <a:cubicBezTo>
                      <a:pt x="15793" y="43241"/>
                      <a:pt x="18718" y="41762"/>
                      <a:pt x="20541" y="39285"/>
                    </a:cubicBezTo>
                    <a:lnTo>
                      <a:pt x="23500" y="35259"/>
                    </a:lnTo>
                    <a:cubicBezTo>
                      <a:pt x="24739" y="33573"/>
                      <a:pt x="25393" y="31543"/>
                      <a:pt x="25393" y="29478"/>
                    </a:cubicBezTo>
                    <a:lnTo>
                      <a:pt x="25393" y="11518"/>
                    </a:lnTo>
                    <a:cubicBezTo>
                      <a:pt x="25393" y="8077"/>
                      <a:pt x="23569" y="4877"/>
                      <a:pt x="20575" y="3123"/>
                    </a:cubicBezTo>
                    <a:lnTo>
                      <a:pt x="17617" y="1368"/>
                    </a:lnTo>
                    <a:cubicBezTo>
                      <a:pt x="14623" y="-456"/>
                      <a:pt x="10838" y="-456"/>
                      <a:pt x="7776" y="1368"/>
                    </a:cubicBezTo>
                    <a:close/>
                  </a:path>
                </a:pathLst>
              </a:custGeom>
              <a:solidFill>
                <a:srgbClr val="F3ABC7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2" name="Freeform: Shape 1541">
                <a:extLst>
                  <a:ext uri="{FF2B5EF4-FFF2-40B4-BE49-F238E27FC236}">
                    <a16:creationId xmlns:a16="http://schemas.microsoft.com/office/drawing/2014/main" id="{ABA54AF8-A2CD-4B39-AE91-1ABD9F6560B0}"/>
                  </a:ext>
                </a:extLst>
              </p:cNvPr>
              <p:cNvSpPr/>
              <p:nvPr/>
            </p:nvSpPr>
            <p:spPr>
              <a:xfrm>
                <a:off x="6049969" y="3213391"/>
                <a:ext cx="34923" cy="36739"/>
              </a:xfrm>
              <a:custGeom>
                <a:avLst/>
                <a:gdLst>
                  <a:gd name="connsiteX0" fmla="*/ 9599 w 34923"/>
                  <a:gd name="connsiteY0" fmla="*/ 1265 h 36739"/>
                  <a:gd name="connsiteX1" fmla="*/ 0 w 34923"/>
                  <a:gd name="connsiteY1" fmla="*/ 17884 h 36739"/>
                  <a:gd name="connsiteX2" fmla="*/ 4507 w 34923"/>
                  <a:gd name="connsiteY2" fmla="*/ 36739 h 36739"/>
                  <a:gd name="connsiteX3" fmla="*/ 4507 w 34923"/>
                  <a:gd name="connsiteY3" fmla="*/ 18985 h 36739"/>
                  <a:gd name="connsiteX4" fmla="*/ 8051 w 34923"/>
                  <a:gd name="connsiteY4" fmla="*/ 22116 h 36739"/>
                  <a:gd name="connsiteX5" fmla="*/ 29384 w 34923"/>
                  <a:gd name="connsiteY5" fmla="*/ 16267 h 36739"/>
                  <a:gd name="connsiteX6" fmla="*/ 29969 w 34923"/>
                  <a:gd name="connsiteY6" fmla="*/ 36739 h 36739"/>
                  <a:gd name="connsiteX7" fmla="*/ 34923 w 34923"/>
                  <a:gd name="connsiteY7" fmla="*/ 15372 h 36739"/>
                  <a:gd name="connsiteX8" fmla="*/ 9599 w 34923"/>
                  <a:gd name="connsiteY8" fmla="*/ 1265 h 36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23" h="36739">
                    <a:moveTo>
                      <a:pt x="9599" y="1265"/>
                    </a:moveTo>
                    <a:cubicBezTo>
                      <a:pt x="3165" y="3227"/>
                      <a:pt x="0" y="9592"/>
                      <a:pt x="0" y="17884"/>
                    </a:cubicBezTo>
                    <a:cubicBezTo>
                      <a:pt x="0" y="22735"/>
                      <a:pt x="4507" y="36739"/>
                      <a:pt x="4507" y="36739"/>
                    </a:cubicBezTo>
                    <a:lnTo>
                      <a:pt x="4507" y="18985"/>
                    </a:lnTo>
                    <a:lnTo>
                      <a:pt x="8051" y="22116"/>
                    </a:lnTo>
                    <a:cubicBezTo>
                      <a:pt x="8292" y="22116"/>
                      <a:pt x="29384" y="16267"/>
                      <a:pt x="29384" y="16267"/>
                    </a:cubicBezTo>
                    <a:lnTo>
                      <a:pt x="29969" y="36739"/>
                    </a:lnTo>
                    <a:cubicBezTo>
                      <a:pt x="29969" y="36739"/>
                      <a:pt x="34923" y="23665"/>
                      <a:pt x="34923" y="15372"/>
                    </a:cubicBezTo>
                    <a:cubicBezTo>
                      <a:pt x="34923" y="612"/>
                      <a:pt x="20369" y="-2038"/>
                      <a:pt x="9599" y="1265"/>
                    </a:cubicBez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543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6005377" y="3360681"/>
                <a:ext cx="121045" cy="61451"/>
                <a:chOff x="6005377" y="3360681"/>
                <a:chExt cx="121045" cy="61451"/>
              </a:xfrm>
              <a:solidFill>
                <a:srgbClr val="000000"/>
              </a:solidFill>
            </p:grpSpPr>
            <p:sp>
              <p:nvSpPr>
                <p:cNvPr id="1544" name="Freeform: Shape 1543">
                  <a:extLst>
                    <a:ext uri="{FF2B5EF4-FFF2-40B4-BE49-F238E27FC236}">
                      <a16:creationId xmlns:a16="http://schemas.microsoft.com/office/drawing/2014/main" id="{80BAE700-E34E-4254-87C5-FDA5951AE2C0}"/>
                    </a:ext>
                  </a:extLst>
                </p:cNvPr>
                <p:cNvSpPr/>
                <p:nvPr/>
              </p:nvSpPr>
              <p:spPr>
                <a:xfrm>
                  <a:off x="6005377" y="3360681"/>
                  <a:ext cx="121045" cy="61451"/>
                </a:xfrm>
                <a:custGeom>
                  <a:avLst/>
                  <a:gdLst>
                    <a:gd name="connsiteX0" fmla="*/ 121045 w 121045"/>
                    <a:gd name="connsiteY0" fmla="*/ 0 h 61451"/>
                    <a:gd name="connsiteX1" fmla="*/ 0 w 121045"/>
                    <a:gd name="connsiteY1" fmla="*/ 0 h 61451"/>
                    <a:gd name="connsiteX2" fmla="*/ 11940 w 121045"/>
                    <a:gd name="connsiteY2" fmla="*/ 61451 h 61451"/>
                    <a:gd name="connsiteX3" fmla="*/ 109106 w 121045"/>
                    <a:gd name="connsiteY3" fmla="*/ 61451 h 6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045" h="61451">
                      <a:moveTo>
                        <a:pt x="121045" y="0"/>
                      </a:moveTo>
                      <a:lnTo>
                        <a:pt x="0" y="0"/>
                      </a:lnTo>
                      <a:lnTo>
                        <a:pt x="11940" y="61451"/>
                      </a:lnTo>
                      <a:lnTo>
                        <a:pt x="109106" y="61451"/>
                      </a:lnTo>
                      <a:close/>
                    </a:path>
                  </a:pathLst>
                </a:custGeom>
                <a:solidFill>
                  <a:srgbClr val="B6D1FA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45" name="Freeform: Shape 1544">
                  <a:extLst>
                    <a:ext uri="{FF2B5EF4-FFF2-40B4-BE49-F238E27FC236}">
                      <a16:creationId xmlns:a16="http://schemas.microsoft.com/office/drawing/2014/main" id="{F0B70F9C-DE66-4B2D-97C7-08C8AB03F8F8}"/>
                    </a:ext>
                  </a:extLst>
                </p:cNvPr>
                <p:cNvSpPr/>
                <p:nvPr/>
              </p:nvSpPr>
              <p:spPr>
                <a:xfrm>
                  <a:off x="6054304" y="3382151"/>
                  <a:ext cx="23190" cy="18511"/>
                </a:xfrm>
                <a:custGeom>
                  <a:avLst/>
                  <a:gdLst>
                    <a:gd name="connsiteX0" fmla="*/ 23190 w 23190"/>
                    <a:gd name="connsiteY0" fmla="*/ 9256 h 18511"/>
                    <a:gd name="connsiteX1" fmla="*/ 11595 w 23190"/>
                    <a:gd name="connsiteY1" fmla="*/ 18511 h 18511"/>
                    <a:gd name="connsiteX2" fmla="*/ 0 w 23190"/>
                    <a:gd name="connsiteY2" fmla="*/ 9256 h 18511"/>
                    <a:gd name="connsiteX3" fmla="*/ 11595 w 23190"/>
                    <a:gd name="connsiteY3" fmla="*/ 0 h 18511"/>
                    <a:gd name="connsiteX4" fmla="*/ 23190 w 23190"/>
                    <a:gd name="connsiteY4" fmla="*/ 9256 h 1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90" h="18511">
                      <a:moveTo>
                        <a:pt x="23190" y="9256"/>
                      </a:moveTo>
                      <a:cubicBezTo>
                        <a:pt x="23190" y="14382"/>
                        <a:pt x="17995" y="18511"/>
                        <a:pt x="11595" y="18511"/>
                      </a:cubicBezTo>
                      <a:cubicBezTo>
                        <a:pt x="5195" y="18511"/>
                        <a:pt x="0" y="14348"/>
                        <a:pt x="0" y="9256"/>
                      </a:cubicBezTo>
                      <a:cubicBezTo>
                        <a:pt x="0" y="4129"/>
                        <a:pt x="5195" y="0"/>
                        <a:pt x="11595" y="0"/>
                      </a:cubicBezTo>
                      <a:cubicBezTo>
                        <a:pt x="17995" y="0"/>
                        <a:pt x="23190" y="4129"/>
                        <a:pt x="23190" y="92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546" name="Freeform: Shape 1545">
                <a:extLst>
                  <a:ext uri="{FF2B5EF4-FFF2-40B4-BE49-F238E27FC236}">
                    <a16:creationId xmlns:a16="http://schemas.microsoft.com/office/drawing/2014/main" id="{211DDF5E-8732-4C6D-B85F-072207198345}"/>
                  </a:ext>
                </a:extLst>
              </p:cNvPr>
              <p:cNvSpPr/>
              <p:nvPr/>
            </p:nvSpPr>
            <p:spPr>
              <a:xfrm>
                <a:off x="6054201" y="3240875"/>
                <a:ext cx="25839" cy="26519"/>
              </a:xfrm>
              <a:custGeom>
                <a:avLst/>
                <a:gdLst>
                  <a:gd name="connsiteX0" fmla="*/ 24532 w 25839"/>
                  <a:gd name="connsiteY0" fmla="*/ 654 h 26519"/>
                  <a:gd name="connsiteX1" fmla="*/ 21745 w 25839"/>
                  <a:gd name="connsiteY1" fmla="*/ 7879 h 26519"/>
                  <a:gd name="connsiteX2" fmla="*/ 18855 w 25839"/>
                  <a:gd name="connsiteY2" fmla="*/ 9737 h 26519"/>
                  <a:gd name="connsiteX3" fmla="*/ 12972 w 25839"/>
                  <a:gd name="connsiteY3" fmla="*/ 9428 h 26519"/>
                  <a:gd name="connsiteX4" fmla="*/ 7088 w 25839"/>
                  <a:gd name="connsiteY4" fmla="*/ 9737 h 26519"/>
                  <a:gd name="connsiteX5" fmla="*/ 4198 w 25839"/>
                  <a:gd name="connsiteY5" fmla="*/ 7879 h 26519"/>
                  <a:gd name="connsiteX6" fmla="*/ 1411 w 25839"/>
                  <a:gd name="connsiteY6" fmla="*/ 654 h 26519"/>
                  <a:gd name="connsiteX7" fmla="*/ 0 w 25839"/>
                  <a:gd name="connsiteY7" fmla="*/ 0 h 26519"/>
                  <a:gd name="connsiteX8" fmla="*/ 172 w 25839"/>
                  <a:gd name="connsiteY8" fmla="*/ 6056 h 26519"/>
                  <a:gd name="connsiteX9" fmla="*/ 172 w 25839"/>
                  <a:gd name="connsiteY9" fmla="*/ 16584 h 26519"/>
                  <a:gd name="connsiteX10" fmla="*/ 4232 w 25839"/>
                  <a:gd name="connsiteY10" fmla="*/ 23087 h 26519"/>
                  <a:gd name="connsiteX11" fmla="*/ 9737 w 25839"/>
                  <a:gd name="connsiteY11" fmla="*/ 25771 h 26519"/>
                  <a:gd name="connsiteX12" fmla="*/ 16102 w 25839"/>
                  <a:gd name="connsiteY12" fmla="*/ 25771 h 26519"/>
                  <a:gd name="connsiteX13" fmla="*/ 21608 w 25839"/>
                  <a:gd name="connsiteY13" fmla="*/ 23087 h 26519"/>
                  <a:gd name="connsiteX14" fmla="*/ 25668 w 25839"/>
                  <a:gd name="connsiteY14" fmla="*/ 16584 h 26519"/>
                  <a:gd name="connsiteX15" fmla="*/ 25668 w 25839"/>
                  <a:gd name="connsiteY15" fmla="*/ 6056 h 26519"/>
                  <a:gd name="connsiteX16" fmla="*/ 25840 w 25839"/>
                  <a:gd name="connsiteY16" fmla="*/ 0 h 26519"/>
                  <a:gd name="connsiteX17" fmla="*/ 24532 w 25839"/>
                  <a:gd name="connsiteY17" fmla="*/ 654 h 2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839" h="26519">
                    <a:moveTo>
                      <a:pt x="24532" y="654"/>
                    </a:moveTo>
                    <a:lnTo>
                      <a:pt x="21745" y="7879"/>
                    </a:lnTo>
                    <a:cubicBezTo>
                      <a:pt x="21298" y="9049"/>
                      <a:pt x="20128" y="9806"/>
                      <a:pt x="18855" y="9737"/>
                    </a:cubicBezTo>
                    <a:lnTo>
                      <a:pt x="12972" y="9428"/>
                    </a:lnTo>
                    <a:lnTo>
                      <a:pt x="7088" y="9737"/>
                    </a:lnTo>
                    <a:cubicBezTo>
                      <a:pt x="5815" y="9806"/>
                      <a:pt x="4679" y="9049"/>
                      <a:pt x="4198" y="7879"/>
                    </a:cubicBezTo>
                    <a:lnTo>
                      <a:pt x="1411" y="654"/>
                    </a:lnTo>
                    <a:lnTo>
                      <a:pt x="0" y="0"/>
                    </a:lnTo>
                    <a:lnTo>
                      <a:pt x="172" y="6056"/>
                    </a:lnTo>
                    <a:lnTo>
                      <a:pt x="172" y="16584"/>
                    </a:lnTo>
                    <a:cubicBezTo>
                      <a:pt x="172" y="19337"/>
                      <a:pt x="1755" y="21849"/>
                      <a:pt x="4232" y="23087"/>
                    </a:cubicBezTo>
                    <a:lnTo>
                      <a:pt x="9737" y="25771"/>
                    </a:lnTo>
                    <a:cubicBezTo>
                      <a:pt x="11733" y="26769"/>
                      <a:pt x="14072" y="26769"/>
                      <a:pt x="16102" y="25771"/>
                    </a:cubicBezTo>
                    <a:lnTo>
                      <a:pt x="21608" y="23087"/>
                    </a:lnTo>
                    <a:cubicBezTo>
                      <a:pt x="24085" y="21883"/>
                      <a:pt x="25668" y="19371"/>
                      <a:pt x="25668" y="16584"/>
                    </a:cubicBezTo>
                    <a:lnTo>
                      <a:pt x="25668" y="6056"/>
                    </a:lnTo>
                    <a:lnTo>
                      <a:pt x="25840" y="0"/>
                    </a:lnTo>
                    <a:lnTo>
                      <a:pt x="24532" y="654"/>
                    </a:lnTo>
                    <a:close/>
                  </a:path>
                </a:pathLst>
              </a:custGeom>
              <a:solidFill>
                <a:srgbClr val="222230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47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1184054" y="3599235"/>
              <a:ext cx="423794" cy="568116"/>
              <a:chOff x="1184054" y="3599235"/>
              <a:chExt cx="423794" cy="568116"/>
            </a:xfrm>
            <a:solidFill>
              <a:srgbClr val="000000"/>
            </a:solidFill>
          </p:grpSpPr>
          <p:grpSp>
            <p:nvGrpSpPr>
              <p:cNvPr id="1548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1184054" y="3599235"/>
                <a:ext cx="178986" cy="446348"/>
                <a:chOff x="1184054" y="3599235"/>
                <a:chExt cx="178986" cy="446348"/>
              </a:xfrm>
              <a:solidFill>
                <a:srgbClr val="000000"/>
              </a:solidFill>
            </p:grpSpPr>
            <p:sp>
              <p:nvSpPr>
                <p:cNvPr id="1549" name="Freeform: Shape 1548">
                  <a:extLst>
                    <a:ext uri="{FF2B5EF4-FFF2-40B4-BE49-F238E27FC236}">
                      <a16:creationId xmlns:a16="http://schemas.microsoft.com/office/drawing/2014/main" id="{2559C046-01C2-4E25-974A-EDC6695134AD}"/>
                    </a:ext>
                  </a:extLst>
                </p:cNvPr>
                <p:cNvSpPr/>
                <p:nvPr/>
              </p:nvSpPr>
              <p:spPr>
                <a:xfrm>
                  <a:off x="1184054" y="4012527"/>
                  <a:ext cx="129405" cy="33031"/>
                </a:xfrm>
                <a:custGeom>
                  <a:avLst/>
                  <a:gdLst>
                    <a:gd name="connsiteX0" fmla="*/ 0 w 129405"/>
                    <a:gd name="connsiteY0" fmla="*/ 0 h 33031"/>
                    <a:gd name="connsiteX1" fmla="*/ 129406 w 129405"/>
                    <a:gd name="connsiteY1" fmla="*/ 0 h 33031"/>
                    <a:gd name="connsiteX2" fmla="*/ 129406 w 129405"/>
                    <a:gd name="connsiteY2" fmla="*/ 33031 h 33031"/>
                    <a:gd name="connsiteX3" fmla="*/ 0 w 129405"/>
                    <a:gd name="connsiteY3" fmla="*/ 33031 h 3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405" h="33031">
                      <a:moveTo>
                        <a:pt x="0" y="0"/>
                      </a:moveTo>
                      <a:lnTo>
                        <a:pt x="129406" y="0"/>
                      </a:lnTo>
                      <a:lnTo>
                        <a:pt x="129406" y="33031"/>
                      </a:lnTo>
                      <a:lnTo>
                        <a:pt x="0" y="33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50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1263930" y="3599235"/>
                  <a:ext cx="99110" cy="446348"/>
                  <a:chOff x="1263930" y="3599235"/>
                  <a:chExt cx="99110" cy="446348"/>
                </a:xfrm>
                <a:solidFill>
                  <a:srgbClr val="000000"/>
                </a:solidFill>
              </p:grpSpPr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0A7EEA3D-147B-46C1-95B9-2F2BCA5D6D73}"/>
                      </a:ext>
                    </a:extLst>
                  </p:cNvPr>
                  <p:cNvSpPr/>
                  <p:nvPr/>
                </p:nvSpPr>
                <p:spPr>
                  <a:xfrm>
                    <a:off x="1263947" y="3624000"/>
                    <a:ext cx="99093" cy="421584"/>
                  </a:xfrm>
                  <a:custGeom>
                    <a:avLst/>
                    <a:gdLst>
                      <a:gd name="connsiteX0" fmla="*/ 0 w 99093"/>
                      <a:gd name="connsiteY0" fmla="*/ 0 h 421584"/>
                      <a:gd name="connsiteX1" fmla="*/ 0 w 99093"/>
                      <a:gd name="connsiteY1" fmla="*/ 396819 h 421584"/>
                      <a:gd name="connsiteX2" fmla="*/ 14520 w 99093"/>
                      <a:gd name="connsiteY2" fmla="*/ 414333 h 421584"/>
                      <a:gd name="connsiteX3" fmla="*/ 84573 w 99093"/>
                      <a:gd name="connsiteY3" fmla="*/ 414333 h 421584"/>
                      <a:gd name="connsiteX4" fmla="*/ 99093 w 99093"/>
                      <a:gd name="connsiteY4" fmla="*/ 396819 h 421584"/>
                      <a:gd name="connsiteX5" fmla="*/ 99093 w 99093"/>
                      <a:gd name="connsiteY5" fmla="*/ 0 h 421584"/>
                      <a:gd name="connsiteX6" fmla="*/ 0 w 99093"/>
                      <a:gd name="connsiteY6" fmla="*/ 0 h 421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9093" h="421584">
                        <a:moveTo>
                          <a:pt x="0" y="0"/>
                        </a:moveTo>
                        <a:lnTo>
                          <a:pt x="0" y="396819"/>
                        </a:lnTo>
                        <a:cubicBezTo>
                          <a:pt x="0" y="403150"/>
                          <a:pt x="4851" y="409481"/>
                          <a:pt x="14520" y="414333"/>
                        </a:cubicBezTo>
                        <a:cubicBezTo>
                          <a:pt x="33857" y="424001"/>
                          <a:pt x="65236" y="424001"/>
                          <a:pt x="84573" y="414333"/>
                        </a:cubicBezTo>
                        <a:cubicBezTo>
                          <a:pt x="94242" y="409481"/>
                          <a:pt x="99093" y="403150"/>
                          <a:pt x="99093" y="396819"/>
                        </a:cubicBezTo>
                        <a:lnTo>
                          <a:pt x="9909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C54B6C08-3004-41A0-A7F0-D7C91C91D0C5}"/>
                      </a:ext>
                    </a:extLst>
                  </p:cNvPr>
                  <p:cNvSpPr/>
                  <p:nvPr/>
                </p:nvSpPr>
                <p:spPr>
                  <a:xfrm>
                    <a:off x="1263930" y="3599235"/>
                    <a:ext cx="99058" cy="49529"/>
                  </a:xfrm>
                  <a:custGeom>
                    <a:avLst/>
                    <a:gdLst>
                      <a:gd name="connsiteX0" fmla="*/ 84556 w 99058"/>
                      <a:gd name="connsiteY0" fmla="*/ 7251 h 49529"/>
                      <a:gd name="connsiteX1" fmla="*/ 84556 w 99058"/>
                      <a:gd name="connsiteY1" fmla="*/ 42278 h 49529"/>
                      <a:gd name="connsiteX2" fmla="*/ 14503 w 99058"/>
                      <a:gd name="connsiteY2" fmla="*/ 42278 h 49529"/>
                      <a:gd name="connsiteX3" fmla="*/ 14503 w 99058"/>
                      <a:gd name="connsiteY3" fmla="*/ 7251 h 49529"/>
                      <a:gd name="connsiteX4" fmla="*/ 84556 w 99058"/>
                      <a:gd name="connsiteY4" fmla="*/ 7251 h 49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058" h="49529">
                        <a:moveTo>
                          <a:pt x="84556" y="7251"/>
                        </a:moveTo>
                        <a:cubicBezTo>
                          <a:pt x="103893" y="16920"/>
                          <a:pt x="103893" y="32609"/>
                          <a:pt x="84556" y="42278"/>
                        </a:cubicBezTo>
                        <a:cubicBezTo>
                          <a:pt x="65219" y="51946"/>
                          <a:pt x="33840" y="51946"/>
                          <a:pt x="14503" y="42278"/>
                        </a:cubicBezTo>
                        <a:cubicBezTo>
                          <a:pt x="-4834" y="32609"/>
                          <a:pt x="-4834" y="16920"/>
                          <a:pt x="14503" y="7251"/>
                        </a:cubicBezTo>
                        <a:cubicBezTo>
                          <a:pt x="33874" y="-2417"/>
                          <a:pt x="65219" y="-2417"/>
                          <a:pt x="84556" y="72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53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1287379" y="3618701"/>
                  <a:ext cx="52161" cy="407416"/>
                  <a:chOff x="1287379" y="3618701"/>
                  <a:chExt cx="52161" cy="407416"/>
                </a:xfrm>
                <a:solidFill>
                  <a:srgbClr val="000000"/>
                </a:solidFill>
              </p:grpSpPr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BC865FE5-E821-4B0D-9F65-5C03CF13D9DD}"/>
                      </a:ext>
                    </a:extLst>
                  </p:cNvPr>
                  <p:cNvSpPr/>
                  <p:nvPr/>
                </p:nvSpPr>
                <p:spPr>
                  <a:xfrm>
                    <a:off x="1287379" y="3631742"/>
                    <a:ext cx="52161" cy="394376"/>
                  </a:xfrm>
                  <a:custGeom>
                    <a:avLst/>
                    <a:gdLst>
                      <a:gd name="connsiteX0" fmla="*/ 0 w 52161"/>
                      <a:gd name="connsiteY0" fmla="*/ 0 h 394376"/>
                      <a:gd name="connsiteX1" fmla="*/ 0 w 52161"/>
                      <a:gd name="connsiteY1" fmla="*/ 381336 h 394376"/>
                      <a:gd name="connsiteX2" fmla="*/ 7638 w 52161"/>
                      <a:gd name="connsiteY2" fmla="*/ 390557 h 394376"/>
                      <a:gd name="connsiteX3" fmla="*/ 44523 w 52161"/>
                      <a:gd name="connsiteY3" fmla="*/ 390557 h 394376"/>
                      <a:gd name="connsiteX4" fmla="*/ 52161 w 52161"/>
                      <a:gd name="connsiteY4" fmla="*/ 381336 h 394376"/>
                      <a:gd name="connsiteX5" fmla="*/ 52161 w 52161"/>
                      <a:gd name="connsiteY5" fmla="*/ 0 h 394376"/>
                      <a:gd name="connsiteX6" fmla="*/ 0 w 52161"/>
                      <a:gd name="connsiteY6" fmla="*/ 0 h 394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161" h="394376">
                        <a:moveTo>
                          <a:pt x="0" y="0"/>
                        </a:moveTo>
                        <a:lnTo>
                          <a:pt x="0" y="381336"/>
                        </a:lnTo>
                        <a:cubicBezTo>
                          <a:pt x="0" y="384674"/>
                          <a:pt x="2546" y="388011"/>
                          <a:pt x="7638" y="390557"/>
                        </a:cubicBezTo>
                        <a:cubicBezTo>
                          <a:pt x="17823" y="395650"/>
                          <a:pt x="34339" y="395650"/>
                          <a:pt x="44523" y="390557"/>
                        </a:cubicBezTo>
                        <a:cubicBezTo>
                          <a:pt x="49615" y="388011"/>
                          <a:pt x="52161" y="384674"/>
                          <a:pt x="52161" y="381336"/>
                        </a:cubicBezTo>
                        <a:lnTo>
                          <a:pt x="5216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49D5B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9227220E-6AB4-4457-BF53-4C07C7225B32}"/>
                      </a:ext>
                    </a:extLst>
                  </p:cNvPr>
                  <p:cNvSpPr/>
                  <p:nvPr/>
                </p:nvSpPr>
                <p:spPr>
                  <a:xfrm>
                    <a:off x="1287379" y="3618701"/>
                    <a:ext cx="52161" cy="26080"/>
                  </a:xfrm>
                  <a:custGeom>
                    <a:avLst/>
                    <a:gdLst>
                      <a:gd name="connsiteX0" fmla="*/ 44523 w 52161"/>
                      <a:gd name="connsiteY0" fmla="*/ 3819 h 26080"/>
                      <a:gd name="connsiteX1" fmla="*/ 44523 w 52161"/>
                      <a:gd name="connsiteY1" fmla="*/ 22261 h 26080"/>
                      <a:gd name="connsiteX2" fmla="*/ 7638 w 52161"/>
                      <a:gd name="connsiteY2" fmla="*/ 22261 h 26080"/>
                      <a:gd name="connsiteX3" fmla="*/ 7638 w 52161"/>
                      <a:gd name="connsiteY3" fmla="*/ 3819 h 26080"/>
                      <a:gd name="connsiteX4" fmla="*/ 44523 w 52161"/>
                      <a:gd name="connsiteY4" fmla="*/ 3819 h 26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61" h="26080">
                        <a:moveTo>
                          <a:pt x="44523" y="3819"/>
                        </a:moveTo>
                        <a:cubicBezTo>
                          <a:pt x="54708" y="8911"/>
                          <a:pt x="54708" y="17169"/>
                          <a:pt x="44523" y="22261"/>
                        </a:cubicBezTo>
                        <a:cubicBezTo>
                          <a:pt x="34338" y="27354"/>
                          <a:pt x="17823" y="27354"/>
                          <a:pt x="7638" y="22261"/>
                        </a:cubicBezTo>
                        <a:cubicBezTo>
                          <a:pt x="-2546" y="17169"/>
                          <a:pt x="-2546" y="8911"/>
                          <a:pt x="7638" y="3819"/>
                        </a:cubicBezTo>
                        <a:cubicBezTo>
                          <a:pt x="17823" y="-1273"/>
                          <a:pt x="34338" y="-1273"/>
                          <a:pt x="44523" y="3819"/>
                        </a:cubicBezTo>
                        <a:close/>
                      </a:path>
                    </a:pathLst>
                  </a:custGeom>
                  <a:solidFill>
                    <a:srgbClr val="F3DD94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556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1306613" y="3782446"/>
                <a:ext cx="178986" cy="323600"/>
                <a:chOff x="1306613" y="3782446"/>
                <a:chExt cx="178986" cy="323600"/>
              </a:xfrm>
              <a:solidFill>
                <a:srgbClr val="000000"/>
              </a:solidFill>
            </p:grpSpPr>
            <p:sp>
              <p:nvSpPr>
                <p:cNvPr id="1557" name="Freeform: Shape 1556">
                  <a:extLst>
                    <a:ext uri="{FF2B5EF4-FFF2-40B4-BE49-F238E27FC236}">
                      <a16:creationId xmlns:a16="http://schemas.microsoft.com/office/drawing/2014/main" id="{466AFD1D-E596-4AB0-8355-282505CFFA0B}"/>
                    </a:ext>
                  </a:extLst>
                </p:cNvPr>
                <p:cNvSpPr/>
                <p:nvPr/>
              </p:nvSpPr>
              <p:spPr>
                <a:xfrm>
                  <a:off x="1306613" y="4073015"/>
                  <a:ext cx="129405" cy="33031"/>
                </a:xfrm>
                <a:custGeom>
                  <a:avLst/>
                  <a:gdLst>
                    <a:gd name="connsiteX0" fmla="*/ 0 w 129405"/>
                    <a:gd name="connsiteY0" fmla="*/ 0 h 33031"/>
                    <a:gd name="connsiteX1" fmla="*/ 129406 w 129405"/>
                    <a:gd name="connsiteY1" fmla="*/ 0 h 33031"/>
                    <a:gd name="connsiteX2" fmla="*/ 129406 w 129405"/>
                    <a:gd name="connsiteY2" fmla="*/ 33031 h 33031"/>
                    <a:gd name="connsiteX3" fmla="*/ 0 w 129405"/>
                    <a:gd name="connsiteY3" fmla="*/ 33031 h 3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405" h="33031">
                      <a:moveTo>
                        <a:pt x="0" y="0"/>
                      </a:moveTo>
                      <a:lnTo>
                        <a:pt x="129406" y="0"/>
                      </a:lnTo>
                      <a:lnTo>
                        <a:pt x="129406" y="33031"/>
                      </a:lnTo>
                      <a:lnTo>
                        <a:pt x="0" y="33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58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1386506" y="3782446"/>
                  <a:ext cx="99093" cy="323592"/>
                  <a:chOff x="1386506" y="3782446"/>
                  <a:chExt cx="99093" cy="323592"/>
                </a:xfrm>
                <a:solidFill>
                  <a:srgbClr val="000000"/>
                </a:solidFill>
              </p:grpSpPr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58399A08-088B-48A6-B3C0-AAB872F9EDAD}"/>
                      </a:ext>
                    </a:extLst>
                  </p:cNvPr>
                  <p:cNvSpPr/>
                  <p:nvPr/>
                </p:nvSpPr>
                <p:spPr>
                  <a:xfrm>
                    <a:off x="1386506" y="3807219"/>
                    <a:ext cx="99093" cy="298818"/>
                  </a:xfrm>
                  <a:custGeom>
                    <a:avLst/>
                    <a:gdLst>
                      <a:gd name="connsiteX0" fmla="*/ 0 w 99093"/>
                      <a:gd name="connsiteY0" fmla="*/ 0 h 298818"/>
                      <a:gd name="connsiteX1" fmla="*/ 0 w 99093"/>
                      <a:gd name="connsiteY1" fmla="*/ 274054 h 298818"/>
                      <a:gd name="connsiteX2" fmla="*/ 14520 w 99093"/>
                      <a:gd name="connsiteY2" fmla="*/ 291568 h 298818"/>
                      <a:gd name="connsiteX3" fmla="*/ 84573 w 99093"/>
                      <a:gd name="connsiteY3" fmla="*/ 291568 h 298818"/>
                      <a:gd name="connsiteX4" fmla="*/ 99093 w 99093"/>
                      <a:gd name="connsiteY4" fmla="*/ 274054 h 298818"/>
                      <a:gd name="connsiteX5" fmla="*/ 99093 w 99093"/>
                      <a:gd name="connsiteY5" fmla="*/ 0 h 298818"/>
                      <a:gd name="connsiteX6" fmla="*/ 0 w 99093"/>
                      <a:gd name="connsiteY6" fmla="*/ 0 h 298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9093" h="298818">
                        <a:moveTo>
                          <a:pt x="0" y="0"/>
                        </a:moveTo>
                        <a:lnTo>
                          <a:pt x="0" y="274054"/>
                        </a:lnTo>
                        <a:cubicBezTo>
                          <a:pt x="0" y="280385"/>
                          <a:pt x="4851" y="286716"/>
                          <a:pt x="14520" y="291568"/>
                        </a:cubicBezTo>
                        <a:cubicBezTo>
                          <a:pt x="33857" y="301236"/>
                          <a:pt x="65236" y="301236"/>
                          <a:pt x="84573" y="291568"/>
                        </a:cubicBezTo>
                        <a:cubicBezTo>
                          <a:pt x="94242" y="286716"/>
                          <a:pt x="99093" y="280385"/>
                          <a:pt x="99093" y="274054"/>
                        </a:cubicBezTo>
                        <a:lnTo>
                          <a:pt x="9909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89DFB768-A873-43BA-B31C-C3EC43E194D7}"/>
                      </a:ext>
                    </a:extLst>
                  </p:cNvPr>
                  <p:cNvSpPr/>
                  <p:nvPr/>
                </p:nvSpPr>
                <p:spPr>
                  <a:xfrm>
                    <a:off x="1386541" y="3782446"/>
                    <a:ext cx="99024" cy="49546"/>
                  </a:xfrm>
                  <a:custGeom>
                    <a:avLst/>
                    <a:gdLst>
                      <a:gd name="connsiteX0" fmla="*/ 99024 w 99024"/>
                      <a:gd name="connsiteY0" fmla="*/ 24773 h 49546"/>
                      <a:gd name="connsiteX1" fmla="*/ 49512 w 99024"/>
                      <a:gd name="connsiteY1" fmla="*/ 49546 h 49546"/>
                      <a:gd name="connsiteX2" fmla="*/ 0 w 99024"/>
                      <a:gd name="connsiteY2" fmla="*/ 24773 h 49546"/>
                      <a:gd name="connsiteX3" fmla="*/ 49512 w 99024"/>
                      <a:gd name="connsiteY3" fmla="*/ 0 h 49546"/>
                      <a:gd name="connsiteX4" fmla="*/ 99024 w 99024"/>
                      <a:gd name="connsiteY4" fmla="*/ 24773 h 49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024" h="49546">
                        <a:moveTo>
                          <a:pt x="99024" y="24773"/>
                        </a:moveTo>
                        <a:cubicBezTo>
                          <a:pt x="99024" y="38455"/>
                          <a:pt x="76857" y="49546"/>
                          <a:pt x="49512" y="49546"/>
                        </a:cubicBezTo>
                        <a:cubicBezTo>
                          <a:pt x="22167" y="49546"/>
                          <a:pt x="0" y="38455"/>
                          <a:pt x="0" y="24773"/>
                        </a:cubicBezTo>
                        <a:cubicBezTo>
                          <a:pt x="0" y="11091"/>
                          <a:pt x="22167" y="0"/>
                          <a:pt x="49512" y="0"/>
                        </a:cubicBezTo>
                        <a:cubicBezTo>
                          <a:pt x="76857" y="0"/>
                          <a:pt x="99024" y="11091"/>
                          <a:pt x="99024" y="247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61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1409972" y="3801920"/>
                  <a:ext cx="52161" cy="284651"/>
                  <a:chOff x="1409972" y="3801920"/>
                  <a:chExt cx="52161" cy="284651"/>
                </a:xfrm>
                <a:solidFill>
                  <a:srgbClr val="000000"/>
                </a:solidFill>
              </p:grpSpPr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55CE09B8-32F6-47B0-AD63-D676649A571C}"/>
                      </a:ext>
                    </a:extLst>
                  </p:cNvPr>
                  <p:cNvSpPr/>
                  <p:nvPr/>
                </p:nvSpPr>
                <p:spPr>
                  <a:xfrm>
                    <a:off x="1409972" y="3814960"/>
                    <a:ext cx="52161" cy="271611"/>
                  </a:xfrm>
                  <a:custGeom>
                    <a:avLst/>
                    <a:gdLst>
                      <a:gd name="connsiteX0" fmla="*/ 0 w 52161"/>
                      <a:gd name="connsiteY0" fmla="*/ 0 h 271611"/>
                      <a:gd name="connsiteX1" fmla="*/ 0 w 52161"/>
                      <a:gd name="connsiteY1" fmla="*/ 258571 h 271611"/>
                      <a:gd name="connsiteX2" fmla="*/ 7638 w 52161"/>
                      <a:gd name="connsiteY2" fmla="*/ 267792 h 271611"/>
                      <a:gd name="connsiteX3" fmla="*/ 44523 w 52161"/>
                      <a:gd name="connsiteY3" fmla="*/ 267792 h 271611"/>
                      <a:gd name="connsiteX4" fmla="*/ 52161 w 52161"/>
                      <a:gd name="connsiteY4" fmla="*/ 258571 h 271611"/>
                      <a:gd name="connsiteX5" fmla="*/ 52161 w 52161"/>
                      <a:gd name="connsiteY5" fmla="*/ 0 h 271611"/>
                      <a:gd name="connsiteX6" fmla="*/ 0 w 52161"/>
                      <a:gd name="connsiteY6" fmla="*/ 0 h 271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161" h="271611">
                        <a:moveTo>
                          <a:pt x="0" y="0"/>
                        </a:moveTo>
                        <a:lnTo>
                          <a:pt x="0" y="258571"/>
                        </a:lnTo>
                        <a:cubicBezTo>
                          <a:pt x="0" y="261908"/>
                          <a:pt x="2546" y="265246"/>
                          <a:pt x="7638" y="267792"/>
                        </a:cubicBezTo>
                        <a:cubicBezTo>
                          <a:pt x="17823" y="272884"/>
                          <a:pt x="34339" y="272884"/>
                          <a:pt x="44523" y="267792"/>
                        </a:cubicBezTo>
                        <a:cubicBezTo>
                          <a:pt x="49615" y="265246"/>
                          <a:pt x="52161" y="261908"/>
                          <a:pt x="52161" y="258571"/>
                        </a:cubicBezTo>
                        <a:lnTo>
                          <a:pt x="5216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AC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4B7DE521-A9FE-4427-BAF4-22DB22ED0F86}"/>
                      </a:ext>
                    </a:extLst>
                  </p:cNvPr>
                  <p:cNvSpPr/>
                  <p:nvPr/>
                </p:nvSpPr>
                <p:spPr>
                  <a:xfrm>
                    <a:off x="1409972" y="3801920"/>
                    <a:ext cx="52161" cy="26080"/>
                  </a:xfrm>
                  <a:custGeom>
                    <a:avLst/>
                    <a:gdLst>
                      <a:gd name="connsiteX0" fmla="*/ 44523 w 52161"/>
                      <a:gd name="connsiteY0" fmla="*/ 3819 h 26080"/>
                      <a:gd name="connsiteX1" fmla="*/ 44523 w 52161"/>
                      <a:gd name="connsiteY1" fmla="*/ 22261 h 26080"/>
                      <a:gd name="connsiteX2" fmla="*/ 7638 w 52161"/>
                      <a:gd name="connsiteY2" fmla="*/ 22261 h 26080"/>
                      <a:gd name="connsiteX3" fmla="*/ 7638 w 52161"/>
                      <a:gd name="connsiteY3" fmla="*/ 3819 h 26080"/>
                      <a:gd name="connsiteX4" fmla="*/ 44523 w 52161"/>
                      <a:gd name="connsiteY4" fmla="*/ 3819 h 26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61" h="26080">
                        <a:moveTo>
                          <a:pt x="44523" y="3819"/>
                        </a:moveTo>
                        <a:cubicBezTo>
                          <a:pt x="54708" y="8911"/>
                          <a:pt x="54708" y="17169"/>
                          <a:pt x="44523" y="22261"/>
                        </a:cubicBezTo>
                        <a:cubicBezTo>
                          <a:pt x="34338" y="27354"/>
                          <a:pt x="17823" y="27354"/>
                          <a:pt x="7638" y="22261"/>
                        </a:cubicBezTo>
                        <a:cubicBezTo>
                          <a:pt x="-2546" y="17169"/>
                          <a:pt x="-2546" y="8911"/>
                          <a:pt x="7638" y="3819"/>
                        </a:cubicBezTo>
                        <a:cubicBezTo>
                          <a:pt x="17823" y="-1273"/>
                          <a:pt x="34338" y="-1273"/>
                          <a:pt x="44523" y="3819"/>
                        </a:cubicBezTo>
                        <a:close/>
                      </a:path>
                    </a:pathLst>
                  </a:custGeom>
                  <a:solidFill>
                    <a:srgbClr val="00B7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564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1428862" y="3925580"/>
                <a:ext cx="178986" cy="241771"/>
                <a:chOff x="1428862" y="3925580"/>
                <a:chExt cx="178986" cy="241771"/>
              </a:xfrm>
              <a:solidFill>
                <a:srgbClr val="000000"/>
              </a:solidFill>
            </p:grpSpPr>
            <p:sp>
              <p:nvSpPr>
                <p:cNvPr id="1565" name="Freeform: Shape 1564">
                  <a:extLst>
                    <a:ext uri="{FF2B5EF4-FFF2-40B4-BE49-F238E27FC236}">
                      <a16:creationId xmlns:a16="http://schemas.microsoft.com/office/drawing/2014/main" id="{63A2A00B-BB9C-409F-9064-9304C6C8C369}"/>
                    </a:ext>
                  </a:extLst>
                </p:cNvPr>
                <p:cNvSpPr/>
                <p:nvPr/>
              </p:nvSpPr>
              <p:spPr>
                <a:xfrm>
                  <a:off x="1428862" y="4134295"/>
                  <a:ext cx="129405" cy="33031"/>
                </a:xfrm>
                <a:custGeom>
                  <a:avLst/>
                  <a:gdLst>
                    <a:gd name="connsiteX0" fmla="*/ 0 w 129405"/>
                    <a:gd name="connsiteY0" fmla="*/ 0 h 33031"/>
                    <a:gd name="connsiteX1" fmla="*/ 129406 w 129405"/>
                    <a:gd name="connsiteY1" fmla="*/ 0 h 33031"/>
                    <a:gd name="connsiteX2" fmla="*/ 129406 w 129405"/>
                    <a:gd name="connsiteY2" fmla="*/ 33031 h 33031"/>
                    <a:gd name="connsiteX3" fmla="*/ 0 w 129405"/>
                    <a:gd name="connsiteY3" fmla="*/ 33031 h 3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405" h="33031">
                      <a:moveTo>
                        <a:pt x="0" y="0"/>
                      </a:moveTo>
                      <a:lnTo>
                        <a:pt x="129406" y="0"/>
                      </a:lnTo>
                      <a:lnTo>
                        <a:pt x="129406" y="33031"/>
                      </a:lnTo>
                      <a:lnTo>
                        <a:pt x="0" y="33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66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1508755" y="3925580"/>
                  <a:ext cx="99093" cy="241771"/>
                  <a:chOff x="1508755" y="3925580"/>
                  <a:chExt cx="99093" cy="241771"/>
                </a:xfrm>
                <a:solidFill>
                  <a:srgbClr val="000000"/>
                </a:solidFill>
              </p:grpSpPr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5AAA1FF4-E144-4F34-B6F4-C7698F499DC1}"/>
                      </a:ext>
                    </a:extLst>
                  </p:cNvPr>
                  <p:cNvSpPr/>
                  <p:nvPr/>
                </p:nvSpPr>
                <p:spPr>
                  <a:xfrm>
                    <a:off x="1508755" y="3950353"/>
                    <a:ext cx="99093" cy="216998"/>
                  </a:xfrm>
                  <a:custGeom>
                    <a:avLst/>
                    <a:gdLst>
                      <a:gd name="connsiteX0" fmla="*/ 0 w 99093"/>
                      <a:gd name="connsiteY0" fmla="*/ 0 h 216998"/>
                      <a:gd name="connsiteX1" fmla="*/ 0 w 99093"/>
                      <a:gd name="connsiteY1" fmla="*/ 192234 h 216998"/>
                      <a:gd name="connsiteX2" fmla="*/ 14520 w 99093"/>
                      <a:gd name="connsiteY2" fmla="*/ 209747 h 216998"/>
                      <a:gd name="connsiteX3" fmla="*/ 84573 w 99093"/>
                      <a:gd name="connsiteY3" fmla="*/ 209747 h 216998"/>
                      <a:gd name="connsiteX4" fmla="*/ 99093 w 99093"/>
                      <a:gd name="connsiteY4" fmla="*/ 192234 h 216998"/>
                      <a:gd name="connsiteX5" fmla="*/ 99093 w 99093"/>
                      <a:gd name="connsiteY5" fmla="*/ 0 h 216998"/>
                      <a:gd name="connsiteX6" fmla="*/ 0 w 99093"/>
                      <a:gd name="connsiteY6" fmla="*/ 0 h 21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9093" h="216998">
                        <a:moveTo>
                          <a:pt x="0" y="0"/>
                        </a:moveTo>
                        <a:lnTo>
                          <a:pt x="0" y="192234"/>
                        </a:lnTo>
                        <a:cubicBezTo>
                          <a:pt x="0" y="198564"/>
                          <a:pt x="4851" y="204895"/>
                          <a:pt x="14520" y="209747"/>
                        </a:cubicBezTo>
                        <a:cubicBezTo>
                          <a:pt x="33857" y="219415"/>
                          <a:pt x="65236" y="219415"/>
                          <a:pt x="84573" y="209747"/>
                        </a:cubicBezTo>
                        <a:cubicBezTo>
                          <a:pt x="94242" y="204895"/>
                          <a:pt x="99093" y="198564"/>
                          <a:pt x="99093" y="192234"/>
                        </a:cubicBezTo>
                        <a:lnTo>
                          <a:pt x="9909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E1FD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35C2F52C-5483-4D04-8D47-62794DFC49BC}"/>
                      </a:ext>
                    </a:extLst>
                  </p:cNvPr>
                  <p:cNvSpPr/>
                  <p:nvPr/>
                </p:nvSpPr>
                <p:spPr>
                  <a:xfrm>
                    <a:off x="1508755" y="3925580"/>
                    <a:ext cx="99024" cy="49546"/>
                  </a:xfrm>
                  <a:custGeom>
                    <a:avLst/>
                    <a:gdLst>
                      <a:gd name="connsiteX0" fmla="*/ 99024 w 99024"/>
                      <a:gd name="connsiteY0" fmla="*/ 24773 h 49546"/>
                      <a:gd name="connsiteX1" fmla="*/ 49512 w 99024"/>
                      <a:gd name="connsiteY1" fmla="*/ 49547 h 49546"/>
                      <a:gd name="connsiteX2" fmla="*/ 0 w 99024"/>
                      <a:gd name="connsiteY2" fmla="*/ 24773 h 49546"/>
                      <a:gd name="connsiteX3" fmla="*/ 49512 w 99024"/>
                      <a:gd name="connsiteY3" fmla="*/ 0 h 49546"/>
                      <a:gd name="connsiteX4" fmla="*/ 99024 w 99024"/>
                      <a:gd name="connsiteY4" fmla="*/ 24773 h 49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024" h="49546">
                        <a:moveTo>
                          <a:pt x="99024" y="24773"/>
                        </a:moveTo>
                        <a:cubicBezTo>
                          <a:pt x="99024" y="38455"/>
                          <a:pt x="76857" y="49547"/>
                          <a:pt x="49512" y="49547"/>
                        </a:cubicBezTo>
                        <a:cubicBezTo>
                          <a:pt x="22167" y="49547"/>
                          <a:pt x="0" y="38455"/>
                          <a:pt x="0" y="24773"/>
                        </a:cubicBezTo>
                        <a:cubicBezTo>
                          <a:pt x="0" y="11091"/>
                          <a:pt x="22167" y="0"/>
                          <a:pt x="49512" y="0"/>
                        </a:cubicBezTo>
                        <a:cubicBezTo>
                          <a:pt x="76857" y="0"/>
                          <a:pt x="99024" y="11091"/>
                          <a:pt x="99024" y="247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69" name="Graphic 926">
                  <a:extLst>
                    <a:ext uri="{FF2B5EF4-FFF2-40B4-BE49-F238E27FC236}">
                      <a16:creationId xmlns:a16="http://schemas.microsoft.com/office/drawing/2014/main" id="{31792190-A0A2-4DBC-8BB7-632251389584}"/>
                    </a:ext>
                  </a:extLst>
                </p:cNvPr>
                <p:cNvGrpSpPr/>
                <p:nvPr/>
              </p:nvGrpSpPr>
              <p:grpSpPr>
                <a:xfrm>
                  <a:off x="1532187" y="3945055"/>
                  <a:ext cx="52161" cy="202831"/>
                  <a:chOff x="1532187" y="3945055"/>
                  <a:chExt cx="52161" cy="202831"/>
                </a:xfrm>
                <a:solidFill>
                  <a:srgbClr val="000000"/>
                </a:solidFill>
              </p:grpSpPr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E6B79EF3-9448-4B74-B501-BB8BDC56F333}"/>
                      </a:ext>
                    </a:extLst>
                  </p:cNvPr>
                  <p:cNvSpPr/>
                  <p:nvPr/>
                </p:nvSpPr>
                <p:spPr>
                  <a:xfrm>
                    <a:off x="1532187" y="3958095"/>
                    <a:ext cx="52161" cy="189790"/>
                  </a:xfrm>
                  <a:custGeom>
                    <a:avLst/>
                    <a:gdLst>
                      <a:gd name="connsiteX0" fmla="*/ 0 w 52161"/>
                      <a:gd name="connsiteY0" fmla="*/ 0 h 189790"/>
                      <a:gd name="connsiteX1" fmla="*/ 0 w 52161"/>
                      <a:gd name="connsiteY1" fmla="*/ 176750 h 189790"/>
                      <a:gd name="connsiteX2" fmla="*/ 7638 w 52161"/>
                      <a:gd name="connsiteY2" fmla="*/ 185971 h 189790"/>
                      <a:gd name="connsiteX3" fmla="*/ 44523 w 52161"/>
                      <a:gd name="connsiteY3" fmla="*/ 185971 h 189790"/>
                      <a:gd name="connsiteX4" fmla="*/ 52161 w 52161"/>
                      <a:gd name="connsiteY4" fmla="*/ 176750 h 189790"/>
                      <a:gd name="connsiteX5" fmla="*/ 52161 w 52161"/>
                      <a:gd name="connsiteY5" fmla="*/ 0 h 189790"/>
                      <a:gd name="connsiteX6" fmla="*/ 0 w 52161"/>
                      <a:gd name="connsiteY6" fmla="*/ 0 h 18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161" h="189790">
                        <a:moveTo>
                          <a:pt x="0" y="0"/>
                        </a:moveTo>
                        <a:lnTo>
                          <a:pt x="0" y="176750"/>
                        </a:lnTo>
                        <a:cubicBezTo>
                          <a:pt x="0" y="180088"/>
                          <a:pt x="2546" y="183425"/>
                          <a:pt x="7638" y="185971"/>
                        </a:cubicBezTo>
                        <a:cubicBezTo>
                          <a:pt x="17823" y="191064"/>
                          <a:pt x="34338" y="191064"/>
                          <a:pt x="44523" y="185971"/>
                        </a:cubicBezTo>
                        <a:cubicBezTo>
                          <a:pt x="49615" y="183425"/>
                          <a:pt x="52161" y="180088"/>
                          <a:pt x="52161" y="176750"/>
                        </a:cubicBezTo>
                        <a:lnTo>
                          <a:pt x="5216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DE8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29EE0AEC-33AE-4139-AC0C-B389EBB7D486}"/>
                      </a:ext>
                    </a:extLst>
                  </p:cNvPr>
                  <p:cNvSpPr/>
                  <p:nvPr/>
                </p:nvSpPr>
                <p:spPr>
                  <a:xfrm>
                    <a:off x="1532187" y="3945055"/>
                    <a:ext cx="52161" cy="26080"/>
                  </a:xfrm>
                  <a:custGeom>
                    <a:avLst/>
                    <a:gdLst>
                      <a:gd name="connsiteX0" fmla="*/ 44523 w 52161"/>
                      <a:gd name="connsiteY0" fmla="*/ 3819 h 26080"/>
                      <a:gd name="connsiteX1" fmla="*/ 44523 w 52161"/>
                      <a:gd name="connsiteY1" fmla="*/ 22262 h 26080"/>
                      <a:gd name="connsiteX2" fmla="*/ 7638 w 52161"/>
                      <a:gd name="connsiteY2" fmla="*/ 22262 h 26080"/>
                      <a:gd name="connsiteX3" fmla="*/ 7638 w 52161"/>
                      <a:gd name="connsiteY3" fmla="*/ 3819 h 26080"/>
                      <a:gd name="connsiteX4" fmla="*/ 44523 w 52161"/>
                      <a:gd name="connsiteY4" fmla="*/ 3819 h 26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61" h="26080">
                        <a:moveTo>
                          <a:pt x="44523" y="3819"/>
                        </a:moveTo>
                        <a:cubicBezTo>
                          <a:pt x="54708" y="8912"/>
                          <a:pt x="54708" y="17169"/>
                          <a:pt x="44523" y="22262"/>
                        </a:cubicBezTo>
                        <a:cubicBezTo>
                          <a:pt x="34338" y="27354"/>
                          <a:pt x="17823" y="27354"/>
                          <a:pt x="7638" y="22262"/>
                        </a:cubicBezTo>
                        <a:cubicBezTo>
                          <a:pt x="-2546" y="17169"/>
                          <a:pt x="-2546" y="8912"/>
                          <a:pt x="7638" y="3819"/>
                        </a:cubicBezTo>
                        <a:cubicBezTo>
                          <a:pt x="17823" y="-1273"/>
                          <a:pt x="34338" y="-1273"/>
                          <a:pt x="44523" y="3819"/>
                        </a:cubicBezTo>
                        <a:close/>
                      </a:path>
                    </a:pathLst>
                  </a:custGeom>
                  <a:solidFill>
                    <a:srgbClr val="DFEAFF"/>
                  </a:solidFill>
                  <a:ln w="3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572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89840" y="2676526"/>
              <a:ext cx="556090" cy="674830"/>
              <a:chOff x="589840" y="2676526"/>
              <a:chExt cx="556090" cy="674830"/>
            </a:xfrm>
            <a:solidFill>
              <a:srgbClr val="000000"/>
            </a:solidFill>
          </p:grpSpPr>
          <p:grpSp>
            <p:nvGrpSpPr>
              <p:cNvPr id="1573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786133" y="2676526"/>
                <a:ext cx="253960" cy="533519"/>
                <a:chOff x="786133" y="2676526"/>
                <a:chExt cx="253960" cy="533519"/>
              </a:xfrm>
              <a:solidFill>
                <a:srgbClr val="000000"/>
              </a:solidFill>
            </p:grpSpPr>
            <p:sp>
              <p:nvSpPr>
                <p:cNvPr id="1574" name="Freeform: Shape 1573">
                  <a:extLst>
                    <a:ext uri="{FF2B5EF4-FFF2-40B4-BE49-F238E27FC236}">
                      <a16:creationId xmlns:a16="http://schemas.microsoft.com/office/drawing/2014/main" id="{4C270AF7-9241-423F-B0AE-DFA6BFFEE72F}"/>
                    </a:ext>
                  </a:extLst>
                </p:cNvPr>
                <p:cNvSpPr/>
                <p:nvPr/>
              </p:nvSpPr>
              <p:spPr>
                <a:xfrm>
                  <a:off x="786133" y="3167484"/>
                  <a:ext cx="166634" cy="42561"/>
                </a:xfrm>
                <a:custGeom>
                  <a:avLst/>
                  <a:gdLst>
                    <a:gd name="connsiteX0" fmla="*/ 0 w 166634"/>
                    <a:gd name="connsiteY0" fmla="*/ 0 h 42561"/>
                    <a:gd name="connsiteX1" fmla="*/ 166635 w 166634"/>
                    <a:gd name="connsiteY1" fmla="*/ 0 h 42561"/>
                    <a:gd name="connsiteX2" fmla="*/ 166635 w 166634"/>
                    <a:gd name="connsiteY2" fmla="*/ 42562 h 42561"/>
                    <a:gd name="connsiteX3" fmla="*/ 0 w 166634"/>
                    <a:gd name="connsiteY3" fmla="*/ 42562 h 4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634" h="42561">
                      <a:moveTo>
                        <a:pt x="0" y="0"/>
                      </a:moveTo>
                      <a:lnTo>
                        <a:pt x="166635" y="0"/>
                      </a:lnTo>
                      <a:lnTo>
                        <a:pt x="166635" y="42562"/>
                      </a:lnTo>
                      <a:lnTo>
                        <a:pt x="0" y="42562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75" name="Freeform: Shape 1574">
                  <a:extLst>
                    <a:ext uri="{FF2B5EF4-FFF2-40B4-BE49-F238E27FC236}">
                      <a16:creationId xmlns:a16="http://schemas.microsoft.com/office/drawing/2014/main" id="{6382FE04-2461-4B6E-A533-055D6D48216D}"/>
                    </a:ext>
                  </a:extLst>
                </p:cNvPr>
                <p:cNvSpPr/>
                <p:nvPr/>
              </p:nvSpPr>
              <p:spPr>
                <a:xfrm>
                  <a:off x="865442" y="2720189"/>
                  <a:ext cx="174616" cy="489856"/>
                </a:xfrm>
                <a:custGeom>
                  <a:avLst/>
                  <a:gdLst>
                    <a:gd name="connsiteX0" fmla="*/ 0 w 174616"/>
                    <a:gd name="connsiteY0" fmla="*/ 0 h 489856"/>
                    <a:gd name="connsiteX1" fmla="*/ 0 w 174616"/>
                    <a:gd name="connsiteY1" fmla="*/ 446194 h 489856"/>
                    <a:gd name="connsiteX2" fmla="*/ 25565 w 174616"/>
                    <a:gd name="connsiteY2" fmla="*/ 477057 h 489856"/>
                    <a:gd name="connsiteX3" fmla="*/ 149052 w 174616"/>
                    <a:gd name="connsiteY3" fmla="*/ 477057 h 489856"/>
                    <a:gd name="connsiteX4" fmla="*/ 174617 w 174616"/>
                    <a:gd name="connsiteY4" fmla="*/ 446194 h 489856"/>
                    <a:gd name="connsiteX5" fmla="*/ 174617 w 174616"/>
                    <a:gd name="connsiteY5" fmla="*/ 0 h 489856"/>
                    <a:gd name="connsiteX6" fmla="*/ 0 w 174616"/>
                    <a:gd name="connsiteY6" fmla="*/ 0 h 48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4616" h="489856">
                      <a:moveTo>
                        <a:pt x="0" y="0"/>
                      </a:moveTo>
                      <a:lnTo>
                        <a:pt x="0" y="446194"/>
                      </a:lnTo>
                      <a:cubicBezTo>
                        <a:pt x="0" y="457376"/>
                        <a:pt x="8533" y="468559"/>
                        <a:pt x="25565" y="477057"/>
                      </a:cubicBezTo>
                      <a:cubicBezTo>
                        <a:pt x="59662" y="494123"/>
                        <a:pt x="114955" y="494123"/>
                        <a:pt x="149052" y="477057"/>
                      </a:cubicBezTo>
                      <a:cubicBezTo>
                        <a:pt x="166084" y="468524"/>
                        <a:pt x="174617" y="457342"/>
                        <a:pt x="174617" y="446194"/>
                      </a:cubicBezTo>
                      <a:lnTo>
                        <a:pt x="1746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C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76" name="Freeform: Shape 1575">
                  <a:extLst>
                    <a:ext uri="{FF2B5EF4-FFF2-40B4-BE49-F238E27FC236}">
                      <a16:creationId xmlns:a16="http://schemas.microsoft.com/office/drawing/2014/main" id="{6E645004-B5FE-4A55-AD0E-4C1342A531D3}"/>
                    </a:ext>
                  </a:extLst>
                </p:cNvPr>
                <p:cNvSpPr/>
                <p:nvPr/>
              </p:nvSpPr>
              <p:spPr>
                <a:xfrm>
                  <a:off x="865442" y="2676526"/>
                  <a:ext cx="174651" cy="87325"/>
                </a:xfrm>
                <a:custGeom>
                  <a:avLst/>
                  <a:gdLst>
                    <a:gd name="connsiteX0" fmla="*/ 174651 w 174651"/>
                    <a:gd name="connsiteY0" fmla="*/ 43663 h 87325"/>
                    <a:gd name="connsiteX1" fmla="*/ 87326 w 174651"/>
                    <a:gd name="connsiteY1" fmla="*/ 87326 h 87325"/>
                    <a:gd name="connsiteX2" fmla="*/ 0 w 174651"/>
                    <a:gd name="connsiteY2" fmla="*/ 43663 h 87325"/>
                    <a:gd name="connsiteX3" fmla="*/ 87326 w 174651"/>
                    <a:gd name="connsiteY3" fmla="*/ 0 h 87325"/>
                    <a:gd name="connsiteX4" fmla="*/ 174651 w 174651"/>
                    <a:gd name="connsiteY4" fmla="*/ 43663 h 8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651" h="87325">
                      <a:moveTo>
                        <a:pt x="174651" y="43663"/>
                      </a:moveTo>
                      <a:cubicBezTo>
                        <a:pt x="174651" y="67777"/>
                        <a:pt x="135554" y="87326"/>
                        <a:pt x="87326" y="87326"/>
                      </a:cubicBezTo>
                      <a:cubicBezTo>
                        <a:pt x="39097" y="87326"/>
                        <a:pt x="0" y="67777"/>
                        <a:pt x="0" y="43663"/>
                      </a:cubicBezTo>
                      <a:cubicBezTo>
                        <a:pt x="0" y="19549"/>
                        <a:pt x="39097" y="0"/>
                        <a:pt x="87326" y="0"/>
                      </a:cubicBezTo>
                      <a:cubicBezTo>
                        <a:pt x="135554" y="0"/>
                        <a:pt x="174651" y="19549"/>
                        <a:pt x="174651" y="43663"/>
                      </a:cubicBezTo>
                      <a:close/>
                    </a:path>
                  </a:pathLst>
                </a:custGeom>
                <a:solidFill>
                  <a:srgbClr val="00B7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77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888977" y="3077337"/>
                <a:ext cx="256953" cy="211570"/>
                <a:chOff x="888977" y="3077337"/>
                <a:chExt cx="256953" cy="211570"/>
              </a:xfrm>
              <a:solidFill>
                <a:srgbClr val="000000"/>
              </a:solidFill>
            </p:grpSpPr>
            <p:sp>
              <p:nvSpPr>
                <p:cNvPr id="1578" name="Freeform: Shape 1577">
                  <a:extLst>
                    <a:ext uri="{FF2B5EF4-FFF2-40B4-BE49-F238E27FC236}">
                      <a16:creationId xmlns:a16="http://schemas.microsoft.com/office/drawing/2014/main" id="{5D929007-2A2E-40AD-9BBE-B5ADFD2AFC0B}"/>
                    </a:ext>
                  </a:extLst>
                </p:cNvPr>
                <p:cNvSpPr/>
                <p:nvPr/>
              </p:nvSpPr>
              <p:spPr>
                <a:xfrm>
                  <a:off x="888977" y="3256152"/>
                  <a:ext cx="191442" cy="32755"/>
                </a:xfrm>
                <a:custGeom>
                  <a:avLst/>
                  <a:gdLst>
                    <a:gd name="connsiteX0" fmla="*/ 0 w 191442"/>
                    <a:gd name="connsiteY0" fmla="*/ 0 h 32755"/>
                    <a:gd name="connsiteX1" fmla="*/ 191442 w 191442"/>
                    <a:gd name="connsiteY1" fmla="*/ 0 h 32755"/>
                    <a:gd name="connsiteX2" fmla="*/ 191442 w 191442"/>
                    <a:gd name="connsiteY2" fmla="*/ 32756 h 32755"/>
                    <a:gd name="connsiteX3" fmla="*/ 0 w 191442"/>
                    <a:gd name="connsiteY3" fmla="*/ 32756 h 32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442" h="32755">
                      <a:moveTo>
                        <a:pt x="0" y="0"/>
                      </a:moveTo>
                      <a:lnTo>
                        <a:pt x="191442" y="0"/>
                      </a:lnTo>
                      <a:lnTo>
                        <a:pt x="191442" y="32756"/>
                      </a:lnTo>
                      <a:lnTo>
                        <a:pt x="0" y="32756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79" name="Freeform: Shape 1578">
                  <a:extLst>
                    <a:ext uri="{FF2B5EF4-FFF2-40B4-BE49-F238E27FC236}">
                      <a16:creationId xmlns:a16="http://schemas.microsoft.com/office/drawing/2014/main" id="{53CD964B-DB2A-411D-94A5-3083FA816544}"/>
                    </a:ext>
                  </a:extLst>
                </p:cNvPr>
                <p:cNvSpPr/>
                <p:nvPr/>
              </p:nvSpPr>
              <p:spPr>
                <a:xfrm>
                  <a:off x="1014873" y="3110093"/>
                  <a:ext cx="131057" cy="178814"/>
                </a:xfrm>
                <a:custGeom>
                  <a:avLst/>
                  <a:gdLst>
                    <a:gd name="connsiteX0" fmla="*/ 0 w 131057"/>
                    <a:gd name="connsiteY0" fmla="*/ 0 h 178814"/>
                    <a:gd name="connsiteX1" fmla="*/ 0 w 131057"/>
                    <a:gd name="connsiteY1" fmla="*/ 146059 h 178814"/>
                    <a:gd name="connsiteX2" fmla="*/ 19199 w 131057"/>
                    <a:gd name="connsiteY2" fmla="*/ 169215 h 178814"/>
                    <a:gd name="connsiteX3" fmla="*/ 111858 w 131057"/>
                    <a:gd name="connsiteY3" fmla="*/ 169215 h 178814"/>
                    <a:gd name="connsiteX4" fmla="*/ 131057 w 131057"/>
                    <a:gd name="connsiteY4" fmla="*/ 146059 h 178814"/>
                    <a:gd name="connsiteX5" fmla="*/ 131057 w 131057"/>
                    <a:gd name="connsiteY5" fmla="*/ 0 h 178814"/>
                    <a:gd name="connsiteX6" fmla="*/ 0 w 131057"/>
                    <a:gd name="connsiteY6" fmla="*/ 0 h 17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057" h="178814">
                      <a:moveTo>
                        <a:pt x="0" y="0"/>
                      </a:moveTo>
                      <a:lnTo>
                        <a:pt x="0" y="146059"/>
                      </a:lnTo>
                      <a:cubicBezTo>
                        <a:pt x="0" y="154454"/>
                        <a:pt x="6400" y="162850"/>
                        <a:pt x="19199" y="169215"/>
                      </a:cubicBezTo>
                      <a:cubicBezTo>
                        <a:pt x="44798" y="182015"/>
                        <a:pt x="86293" y="182015"/>
                        <a:pt x="111858" y="169215"/>
                      </a:cubicBezTo>
                      <a:cubicBezTo>
                        <a:pt x="124658" y="162815"/>
                        <a:pt x="131057" y="154420"/>
                        <a:pt x="131057" y="146059"/>
                      </a:cubicBezTo>
                      <a:lnTo>
                        <a:pt x="1310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D5B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80" name="Freeform: Shape 1579">
                  <a:extLst>
                    <a:ext uri="{FF2B5EF4-FFF2-40B4-BE49-F238E27FC236}">
                      <a16:creationId xmlns:a16="http://schemas.microsoft.com/office/drawing/2014/main" id="{4B2B278A-60F0-4C41-AE53-08B086D6537F}"/>
                    </a:ext>
                  </a:extLst>
                </p:cNvPr>
                <p:cNvSpPr/>
                <p:nvPr/>
              </p:nvSpPr>
              <p:spPr>
                <a:xfrm>
                  <a:off x="1014873" y="3077337"/>
                  <a:ext cx="131057" cy="65545"/>
                </a:xfrm>
                <a:custGeom>
                  <a:avLst/>
                  <a:gdLst>
                    <a:gd name="connsiteX0" fmla="*/ 111858 w 131057"/>
                    <a:gd name="connsiteY0" fmla="*/ 9600 h 65545"/>
                    <a:gd name="connsiteX1" fmla="*/ 111858 w 131057"/>
                    <a:gd name="connsiteY1" fmla="*/ 55946 h 65545"/>
                    <a:gd name="connsiteX2" fmla="*/ 19199 w 131057"/>
                    <a:gd name="connsiteY2" fmla="*/ 55946 h 65545"/>
                    <a:gd name="connsiteX3" fmla="*/ 19199 w 131057"/>
                    <a:gd name="connsiteY3" fmla="*/ 9600 h 65545"/>
                    <a:gd name="connsiteX4" fmla="*/ 111858 w 131057"/>
                    <a:gd name="connsiteY4" fmla="*/ 9600 h 6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57" h="65545">
                      <a:moveTo>
                        <a:pt x="111858" y="9600"/>
                      </a:moveTo>
                      <a:cubicBezTo>
                        <a:pt x="137457" y="22399"/>
                        <a:pt x="137457" y="43147"/>
                        <a:pt x="111858" y="55946"/>
                      </a:cubicBezTo>
                      <a:cubicBezTo>
                        <a:pt x="86259" y="68746"/>
                        <a:pt x="44764" y="68746"/>
                        <a:pt x="19199" y="55946"/>
                      </a:cubicBezTo>
                      <a:cubicBezTo>
                        <a:pt x="-6400" y="43147"/>
                        <a:pt x="-6400" y="22399"/>
                        <a:pt x="19199" y="9600"/>
                      </a:cubicBezTo>
                      <a:cubicBezTo>
                        <a:pt x="44798" y="-3200"/>
                        <a:pt x="86259" y="-3200"/>
                        <a:pt x="111858" y="9600"/>
                      </a:cubicBezTo>
                      <a:close/>
                    </a:path>
                  </a:pathLst>
                </a:custGeom>
                <a:solidFill>
                  <a:srgbClr val="F3DD94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81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89840" y="2998716"/>
                <a:ext cx="311592" cy="352640"/>
                <a:chOff x="589840" y="2998716"/>
                <a:chExt cx="311592" cy="352640"/>
              </a:xfrm>
              <a:solidFill>
                <a:srgbClr val="000000"/>
              </a:solidFill>
            </p:grpSpPr>
            <p:sp>
              <p:nvSpPr>
                <p:cNvPr id="1582" name="Freeform: Shape 1581">
                  <a:extLst>
                    <a:ext uri="{FF2B5EF4-FFF2-40B4-BE49-F238E27FC236}">
                      <a16:creationId xmlns:a16="http://schemas.microsoft.com/office/drawing/2014/main" id="{5F58C5AF-C8B3-493F-B576-60BEA0067338}"/>
                    </a:ext>
                  </a:extLst>
                </p:cNvPr>
                <p:cNvSpPr/>
                <p:nvPr/>
              </p:nvSpPr>
              <p:spPr>
                <a:xfrm>
                  <a:off x="589840" y="3299505"/>
                  <a:ext cx="202349" cy="51679"/>
                </a:xfrm>
                <a:custGeom>
                  <a:avLst/>
                  <a:gdLst>
                    <a:gd name="connsiteX0" fmla="*/ 0 w 202349"/>
                    <a:gd name="connsiteY0" fmla="*/ 0 h 51679"/>
                    <a:gd name="connsiteX1" fmla="*/ 202349 w 202349"/>
                    <a:gd name="connsiteY1" fmla="*/ 0 h 51679"/>
                    <a:gd name="connsiteX2" fmla="*/ 202349 w 202349"/>
                    <a:gd name="connsiteY2" fmla="*/ 51680 h 51679"/>
                    <a:gd name="connsiteX3" fmla="*/ 0 w 202349"/>
                    <a:gd name="connsiteY3" fmla="*/ 51680 h 5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349" h="51679">
                      <a:moveTo>
                        <a:pt x="0" y="0"/>
                      </a:moveTo>
                      <a:lnTo>
                        <a:pt x="202349" y="0"/>
                      </a:lnTo>
                      <a:lnTo>
                        <a:pt x="202349" y="51680"/>
                      </a:lnTo>
                      <a:lnTo>
                        <a:pt x="0" y="5168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83" name="Freeform: Shape 1582">
                  <a:extLst>
                    <a:ext uri="{FF2B5EF4-FFF2-40B4-BE49-F238E27FC236}">
                      <a16:creationId xmlns:a16="http://schemas.microsoft.com/office/drawing/2014/main" id="{51CD1637-CB06-4456-9691-67609FD4EEDC}"/>
                    </a:ext>
                  </a:extLst>
                </p:cNvPr>
                <p:cNvSpPr/>
                <p:nvPr/>
              </p:nvSpPr>
              <p:spPr>
                <a:xfrm>
                  <a:off x="682980" y="3053321"/>
                  <a:ext cx="218451" cy="298036"/>
                </a:xfrm>
                <a:custGeom>
                  <a:avLst/>
                  <a:gdLst>
                    <a:gd name="connsiteX0" fmla="*/ 0 w 218451"/>
                    <a:gd name="connsiteY0" fmla="*/ 0 h 298036"/>
                    <a:gd name="connsiteX1" fmla="*/ 0 w 218451"/>
                    <a:gd name="connsiteY1" fmla="*/ 243432 h 298036"/>
                    <a:gd name="connsiteX2" fmla="*/ 31999 w 218451"/>
                    <a:gd name="connsiteY2" fmla="*/ 282037 h 298036"/>
                    <a:gd name="connsiteX3" fmla="*/ 186453 w 218451"/>
                    <a:gd name="connsiteY3" fmla="*/ 282037 h 298036"/>
                    <a:gd name="connsiteX4" fmla="*/ 218452 w 218451"/>
                    <a:gd name="connsiteY4" fmla="*/ 243432 h 298036"/>
                    <a:gd name="connsiteX5" fmla="*/ 218452 w 218451"/>
                    <a:gd name="connsiteY5" fmla="*/ 0 h 298036"/>
                    <a:gd name="connsiteX6" fmla="*/ 0 w 218451"/>
                    <a:gd name="connsiteY6" fmla="*/ 0 h 29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451" h="298036">
                      <a:moveTo>
                        <a:pt x="0" y="0"/>
                      </a:moveTo>
                      <a:lnTo>
                        <a:pt x="0" y="243432"/>
                      </a:lnTo>
                      <a:cubicBezTo>
                        <a:pt x="0" y="257401"/>
                        <a:pt x="10666" y="271405"/>
                        <a:pt x="31999" y="282037"/>
                      </a:cubicBezTo>
                      <a:cubicBezTo>
                        <a:pt x="74664" y="303369"/>
                        <a:pt x="143788" y="303369"/>
                        <a:pt x="186453" y="282037"/>
                      </a:cubicBezTo>
                      <a:cubicBezTo>
                        <a:pt x="207786" y="271370"/>
                        <a:pt x="218452" y="257401"/>
                        <a:pt x="218452" y="243432"/>
                      </a:cubicBezTo>
                      <a:lnTo>
                        <a:pt x="2184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B3E6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84" name="Freeform: Shape 1583">
                  <a:extLst>
                    <a:ext uri="{FF2B5EF4-FFF2-40B4-BE49-F238E27FC236}">
                      <a16:creationId xmlns:a16="http://schemas.microsoft.com/office/drawing/2014/main" id="{1E2FB474-1694-42EC-AEEC-3F2623272CED}"/>
                    </a:ext>
                  </a:extLst>
                </p:cNvPr>
                <p:cNvSpPr/>
                <p:nvPr/>
              </p:nvSpPr>
              <p:spPr>
                <a:xfrm>
                  <a:off x="682980" y="2998716"/>
                  <a:ext cx="218417" cy="109208"/>
                </a:xfrm>
                <a:custGeom>
                  <a:avLst/>
                  <a:gdLst>
                    <a:gd name="connsiteX0" fmla="*/ 218418 w 218417"/>
                    <a:gd name="connsiteY0" fmla="*/ 54604 h 109208"/>
                    <a:gd name="connsiteX1" fmla="*/ 109209 w 218417"/>
                    <a:gd name="connsiteY1" fmla="*/ 109209 h 109208"/>
                    <a:gd name="connsiteX2" fmla="*/ 0 w 218417"/>
                    <a:gd name="connsiteY2" fmla="*/ 54604 h 109208"/>
                    <a:gd name="connsiteX3" fmla="*/ 109209 w 218417"/>
                    <a:gd name="connsiteY3" fmla="*/ 0 h 109208"/>
                    <a:gd name="connsiteX4" fmla="*/ 218418 w 218417"/>
                    <a:gd name="connsiteY4" fmla="*/ 54604 h 10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17" h="109208">
                      <a:moveTo>
                        <a:pt x="218418" y="54604"/>
                      </a:moveTo>
                      <a:cubicBezTo>
                        <a:pt x="218418" y="84762"/>
                        <a:pt x="169523" y="109209"/>
                        <a:pt x="109209" y="109209"/>
                      </a:cubicBezTo>
                      <a:cubicBezTo>
                        <a:pt x="48894" y="109209"/>
                        <a:pt x="0" y="84762"/>
                        <a:pt x="0" y="54604"/>
                      </a:cubicBezTo>
                      <a:cubicBezTo>
                        <a:pt x="0" y="24447"/>
                        <a:pt x="48894" y="0"/>
                        <a:pt x="109209" y="0"/>
                      </a:cubicBezTo>
                      <a:cubicBezTo>
                        <a:pt x="169523" y="0"/>
                        <a:pt x="218418" y="24447"/>
                        <a:pt x="218418" y="54604"/>
                      </a:cubicBez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85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135973" y="3376349"/>
              <a:ext cx="365130" cy="577307"/>
              <a:chOff x="135973" y="3376349"/>
              <a:chExt cx="365130" cy="577307"/>
            </a:xfrm>
            <a:solidFill>
              <a:srgbClr val="000000"/>
            </a:solidFill>
          </p:grpSpPr>
          <p:grpSp>
            <p:nvGrpSpPr>
              <p:cNvPr id="1586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135973" y="3376349"/>
                <a:ext cx="365130" cy="408285"/>
                <a:chOff x="135973" y="3376349"/>
                <a:chExt cx="365130" cy="408285"/>
              </a:xfrm>
              <a:solidFill>
                <a:srgbClr val="000000"/>
              </a:solidFill>
            </p:grpSpPr>
            <p:sp>
              <p:nvSpPr>
                <p:cNvPr id="1587" name="Freeform: Shape 1586">
                  <a:extLst>
                    <a:ext uri="{FF2B5EF4-FFF2-40B4-BE49-F238E27FC236}">
                      <a16:creationId xmlns:a16="http://schemas.microsoft.com/office/drawing/2014/main" id="{A9A7A68A-14B9-4B2D-A73B-6F0C2700582B}"/>
                    </a:ext>
                  </a:extLst>
                </p:cNvPr>
                <p:cNvSpPr/>
                <p:nvPr/>
              </p:nvSpPr>
              <p:spPr>
                <a:xfrm>
                  <a:off x="135973" y="3376349"/>
                  <a:ext cx="365130" cy="408285"/>
                </a:xfrm>
                <a:custGeom>
                  <a:avLst/>
                  <a:gdLst>
                    <a:gd name="connsiteX0" fmla="*/ 182565 w 365130"/>
                    <a:gd name="connsiteY0" fmla="*/ 21595 h 408285"/>
                    <a:gd name="connsiteX1" fmla="*/ 0 w 365130"/>
                    <a:gd name="connsiteY1" fmla="*/ 112843 h 408285"/>
                    <a:gd name="connsiteX2" fmla="*/ 182565 w 365130"/>
                    <a:gd name="connsiteY2" fmla="*/ 386691 h 408285"/>
                    <a:gd name="connsiteX3" fmla="*/ 365130 w 365130"/>
                    <a:gd name="connsiteY3" fmla="*/ 295443 h 408285"/>
                    <a:gd name="connsiteX4" fmla="*/ 182565 w 365130"/>
                    <a:gd name="connsiteY4" fmla="*/ 21595 h 408285"/>
                    <a:gd name="connsiteX5" fmla="*/ 182565 w 365130"/>
                    <a:gd name="connsiteY5" fmla="*/ 325824 h 408285"/>
                    <a:gd name="connsiteX6" fmla="*/ 60867 w 365130"/>
                    <a:gd name="connsiteY6" fmla="*/ 143259 h 408285"/>
                    <a:gd name="connsiteX7" fmla="*/ 182565 w 365130"/>
                    <a:gd name="connsiteY7" fmla="*/ 82427 h 408285"/>
                    <a:gd name="connsiteX8" fmla="*/ 304264 w 365130"/>
                    <a:gd name="connsiteY8" fmla="*/ 264992 h 408285"/>
                    <a:gd name="connsiteX9" fmla="*/ 182565 w 365130"/>
                    <a:gd name="connsiteY9" fmla="*/ 325824 h 408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5130" h="408285">
                      <a:moveTo>
                        <a:pt x="182565" y="21595"/>
                      </a:moveTo>
                      <a:cubicBezTo>
                        <a:pt x="81752" y="-28812"/>
                        <a:pt x="0" y="12030"/>
                        <a:pt x="0" y="112843"/>
                      </a:cubicBezTo>
                      <a:cubicBezTo>
                        <a:pt x="0" y="213656"/>
                        <a:pt x="81717" y="336284"/>
                        <a:pt x="182565" y="386691"/>
                      </a:cubicBezTo>
                      <a:cubicBezTo>
                        <a:pt x="283379" y="437097"/>
                        <a:pt x="365130" y="396256"/>
                        <a:pt x="365130" y="295443"/>
                      </a:cubicBezTo>
                      <a:cubicBezTo>
                        <a:pt x="365130" y="194595"/>
                        <a:pt x="283379" y="72002"/>
                        <a:pt x="182565" y="21595"/>
                      </a:cubicBezTo>
                      <a:close/>
                      <a:moveTo>
                        <a:pt x="182565" y="325824"/>
                      </a:moveTo>
                      <a:cubicBezTo>
                        <a:pt x="115368" y="292208"/>
                        <a:pt x="60867" y="210491"/>
                        <a:pt x="60867" y="143259"/>
                      </a:cubicBezTo>
                      <a:cubicBezTo>
                        <a:pt x="60867" y="76062"/>
                        <a:pt x="115368" y="48811"/>
                        <a:pt x="182565" y="82427"/>
                      </a:cubicBezTo>
                      <a:cubicBezTo>
                        <a:pt x="249763" y="116043"/>
                        <a:pt x="304264" y="197795"/>
                        <a:pt x="304264" y="264992"/>
                      </a:cubicBezTo>
                      <a:cubicBezTo>
                        <a:pt x="304264" y="332224"/>
                        <a:pt x="249797" y="359440"/>
                        <a:pt x="182565" y="325824"/>
                      </a:cubicBezTo>
                      <a:close/>
                    </a:path>
                  </a:pathLst>
                </a:custGeom>
                <a:solidFill>
                  <a:srgbClr val="00A2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88" name="Freeform: Shape 1587">
                  <a:extLst>
                    <a:ext uri="{FF2B5EF4-FFF2-40B4-BE49-F238E27FC236}">
                      <a16:creationId xmlns:a16="http://schemas.microsoft.com/office/drawing/2014/main" id="{2C8C5339-A53B-40A5-AAC7-15D659B54B73}"/>
                    </a:ext>
                  </a:extLst>
                </p:cNvPr>
                <p:cNvSpPr/>
                <p:nvPr/>
              </p:nvSpPr>
              <p:spPr>
                <a:xfrm>
                  <a:off x="135973" y="3376349"/>
                  <a:ext cx="182565" cy="268673"/>
                </a:xfrm>
                <a:custGeom>
                  <a:avLst/>
                  <a:gdLst>
                    <a:gd name="connsiteX0" fmla="*/ 96512 w 182565"/>
                    <a:gd name="connsiteY0" fmla="*/ 247169 h 268673"/>
                    <a:gd name="connsiteX1" fmla="*/ 60867 w 182565"/>
                    <a:gd name="connsiteY1" fmla="*/ 143294 h 268673"/>
                    <a:gd name="connsiteX2" fmla="*/ 182565 w 182565"/>
                    <a:gd name="connsiteY2" fmla="*/ 82461 h 268673"/>
                    <a:gd name="connsiteX3" fmla="*/ 182565 w 182565"/>
                    <a:gd name="connsiteY3" fmla="*/ 21595 h 268673"/>
                    <a:gd name="connsiteX4" fmla="*/ 0 w 182565"/>
                    <a:gd name="connsiteY4" fmla="*/ 112843 h 268673"/>
                    <a:gd name="connsiteX5" fmla="*/ 53469 w 182565"/>
                    <a:gd name="connsiteY5" fmla="*/ 268674 h 268673"/>
                    <a:gd name="connsiteX6" fmla="*/ 96512 w 182565"/>
                    <a:gd name="connsiteY6" fmla="*/ 247169 h 26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565" h="268673">
                      <a:moveTo>
                        <a:pt x="96512" y="247169"/>
                      </a:moveTo>
                      <a:cubicBezTo>
                        <a:pt x="74492" y="214138"/>
                        <a:pt x="60867" y="176909"/>
                        <a:pt x="60867" y="143294"/>
                      </a:cubicBezTo>
                      <a:cubicBezTo>
                        <a:pt x="60867" y="76096"/>
                        <a:pt x="115368" y="48845"/>
                        <a:pt x="182565" y="82461"/>
                      </a:cubicBezTo>
                      <a:lnTo>
                        <a:pt x="182565" y="21595"/>
                      </a:lnTo>
                      <a:cubicBezTo>
                        <a:pt x="81752" y="-28812"/>
                        <a:pt x="0" y="12030"/>
                        <a:pt x="0" y="112843"/>
                      </a:cubicBezTo>
                      <a:cubicBezTo>
                        <a:pt x="0" y="163250"/>
                        <a:pt x="20438" y="219093"/>
                        <a:pt x="53469" y="268674"/>
                      </a:cubicBezTo>
                      <a:lnTo>
                        <a:pt x="96512" y="247169"/>
                      </a:lnTo>
                      <a:close/>
                    </a:path>
                  </a:pathLst>
                </a:custGeom>
                <a:solidFill>
                  <a:srgbClr val="F4A55B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589" name="Freeform: Shape 1588">
                <a:extLst>
                  <a:ext uri="{FF2B5EF4-FFF2-40B4-BE49-F238E27FC236}">
                    <a16:creationId xmlns:a16="http://schemas.microsoft.com/office/drawing/2014/main" id="{5730D2C4-5977-4A6B-B84F-CFAB959A6511}"/>
                  </a:ext>
                </a:extLst>
              </p:cNvPr>
              <p:cNvSpPr/>
              <p:nvPr/>
            </p:nvSpPr>
            <p:spPr>
              <a:xfrm>
                <a:off x="136007" y="3739953"/>
                <a:ext cx="365095" cy="213703"/>
              </a:xfrm>
              <a:custGeom>
                <a:avLst/>
                <a:gdLst>
                  <a:gd name="connsiteX0" fmla="*/ 0 w 365095"/>
                  <a:gd name="connsiteY0" fmla="*/ 0 h 213703"/>
                  <a:gd name="connsiteX1" fmla="*/ 0 w 365095"/>
                  <a:gd name="connsiteY1" fmla="*/ 31104 h 213703"/>
                  <a:gd name="connsiteX2" fmla="*/ 365096 w 365095"/>
                  <a:gd name="connsiteY2" fmla="*/ 213704 h 213703"/>
                  <a:gd name="connsiteX3" fmla="*/ 365096 w 365095"/>
                  <a:gd name="connsiteY3" fmla="*/ 182600 h 213703"/>
                  <a:gd name="connsiteX4" fmla="*/ 0 w 365095"/>
                  <a:gd name="connsiteY4" fmla="*/ 0 h 213703"/>
                  <a:gd name="connsiteX5" fmla="*/ 0 w 365095"/>
                  <a:gd name="connsiteY5" fmla="*/ 89803 h 213703"/>
                  <a:gd name="connsiteX6" fmla="*/ 242950 w 365095"/>
                  <a:gd name="connsiteY6" fmla="*/ 211295 h 213703"/>
                  <a:gd name="connsiteX7" fmla="*/ 242950 w 365095"/>
                  <a:gd name="connsiteY7" fmla="*/ 180191 h 213703"/>
                  <a:gd name="connsiteX8" fmla="*/ 0 w 365095"/>
                  <a:gd name="connsiteY8" fmla="*/ 58699 h 213703"/>
                  <a:gd name="connsiteX9" fmla="*/ 0 w 365095"/>
                  <a:gd name="connsiteY9" fmla="*/ 89803 h 2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095" h="213703">
                    <a:moveTo>
                      <a:pt x="0" y="0"/>
                    </a:moveTo>
                    <a:lnTo>
                      <a:pt x="0" y="31104"/>
                    </a:lnTo>
                    <a:lnTo>
                      <a:pt x="365096" y="213704"/>
                    </a:lnTo>
                    <a:lnTo>
                      <a:pt x="365096" y="182600"/>
                    </a:lnTo>
                    <a:lnTo>
                      <a:pt x="0" y="0"/>
                    </a:lnTo>
                    <a:close/>
                    <a:moveTo>
                      <a:pt x="0" y="89803"/>
                    </a:moveTo>
                    <a:lnTo>
                      <a:pt x="242950" y="211295"/>
                    </a:lnTo>
                    <a:lnTo>
                      <a:pt x="242950" y="180191"/>
                    </a:lnTo>
                    <a:lnTo>
                      <a:pt x="0" y="58699"/>
                    </a:lnTo>
                    <a:lnTo>
                      <a:pt x="0" y="89803"/>
                    </a:ln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0" name="Freeform: Shape 1589">
                <a:extLst>
                  <a:ext uri="{FF2B5EF4-FFF2-40B4-BE49-F238E27FC236}">
                    <a16:creationId xmlns:a16="http://schemas.microsoft.com/office/drawing/2014/main" id="{12A76863-C575-422D-BCA2-3B005603C578}"/>
                  </a:ext>
                </a:extLst>
              </p:cNvPr>
              <p:cNvSpPr/>
              <p:nvPr/>
            </p:nvSpPr>
            <p:spPr>
              <a:xfrm>
                <a:off x="238094" y="3519571"/>
                <a:ext cx="162299" cy="128005"/>
              </a:xfrm>
              <a:custGeom>
                <a:avLst/>
                <a:gdLst>
                  <a:gd name="connsiteX0" fmla="*/ 26046 w 162299"/>
                  <a:gd name="connsiteY0" fmla="*/ 35271 h 128005"/>
                  <a:gd name="connsiteX1" fmla="*/ 35267 w 162299"/>
                  <a:gd name="connsiteY1" fmla="*/ 34204 h 128005"/>
                  <a:gd name="connsiteX2" fmla="*/ 38433 w 162299"/>
                  <a:gd name="connsiteY2" fmla="*/ 26841 h 128005"/>
                  <a:gd name="connsiteX3" fmla="*/ 33478 w 162299"/>
                  <a:gd name="connsiteY3" fmla="*/ 14867 h 128005"/>
                  <a:gd name="connsiteX4" fmla="*/ 19819 w 162299"/>
                  <a:gd name="connsiteY4" fmla="*/ 4579 h 128005"/>
                  <a:gd name="connsiteX5" fmla="*/ 9152 w 162299"/>
                  <a:gd name="connsiteY5" fmla="*/ 554 h 128005"/>
                  <a:gd name="connsiteX6" fmla="*/ 34 w 162299"/>
                  <a:gd name="connsiteY6" fmla="*/ 382 h 128005"/>
                  <a:gd name="connsiteX7" fmla="*/ 6331 w 162299"/>
                  <a:gd name="connsiteY7" fmla="*/ 13629 h 128005"/>
                  <a:gd name="connsiteX8" fmla="*/ 17445 w 162299"/>
                  <a:gd name="connsiteY8" fmla="*/ 15590 h 128005"/>
                  <a:gd name="connsiteX9" fmla="*/ 22021 w 162299"/>
                  <a:gd name="connsiteY9" fmla="*/ 18962 h 128005"/>
                  <a:gd name="connsiteX10" fmla="*/ 23741 w 162299"/>
                  <a:gd name="connsiteY10" fmla="*/ 23125 h 128005"/>
                  <a:gd name="connsiteX11" fmla="*/ 12215 w 162299"/>
                  <a:gd name="connsiteY11" fmla="*/ 23263 h 128005"/>
                  <a:gd name="connsiteX12" fmla="*/ 8671 w 162299"/>
                  <a:gd name="connsiteY12" fmla="*/ 21508 h 128005"/>
                  <a:gd name="connsiteX13" fmla="*/ 8671 w 162299"/>
                  <a:gd name="connsiteY13" fmla="*/ 32897 h 128005"/>
                  <a:gd name="connsiteX14" fmla="*/ 12111 w 162299"/>
                  <a:gd name="connsiteY14" fmla="*/ 34617 h 128005"/>
                  <a:gd name="connsiteX15" fmla="*/ 19027 w 162299"/>
                  <a:gd name="connsiteY15" fmla="*/ 38711 h 128005"/>
                  <a:gd name="connsiteX16" fmla="*/ 22846 w 162299"/>
                  <a:gd name="connsiteY16" fmla="*/ 42496 h 128005"/>
                  <a:gd name="connsiteX17" fmla="*/ 24051 w 162299"/>
                  <a:gd name="connsiteY17" fmla="*/ 46625 h 128005"/>
                  <a:gd name="connsiteX18" fmla="*/ 21780 w 162299"/>
                  <a:gd name="connsiteY18" fmla="*/ 49894 h 128005"/>
                  <a:gd name="connsiteX19" fmla="*/ 14520 w 162299"/>
                  <a:gd name="connsiteY19" fmla="*/ 47657 h 128005"/>
                  <a:gd name="connsiteX20" fmla="*/ 7501 w 162299"/>
                  <a:gd name="connsiteY20" fmla="*/ 43253 h 128005"/>
                  <a:gd name="connsiteX21" fmla="*/ 0 w 162299"/>
                  <a:gd name="connsiteY21" fmla="*/ 36716 h 128005"/>
                  <a:gd name="connsiteX22" fmla="*/ 0 w 162299"/>
                  <a:gd name="connsiteY22" fmla="*/ 49274 h 128005"/>
                  <a:gd name="connsiteX23" fmla="*/ 8327 w 162299"/>
                  <a:gd name="connsiteY23" fmla="*/ 55812 h 128005"/>
                  <a:gd name="connsiteX24" fmla="*/ 16722 w 162299"/>
                  <a:gd name="connsiteY24" fmla="*/ 60663 h 128005"/>
                  <a:gd name="connsiteX25" fmla="*/ 33926 w 162299"/>
                  <a:gd name="connsiteY25" fmla="*/ 64758 h 128005"/>
                  <a:gd name="connsiteX26" fmla="*/ 40119 w 162299"/>
                  <a:gd name="connsiteY26" fmla="*/ 55537 h 128005"/>
                  <a:gd name="connsiteX27" fmla="*/ 26046 w 162299"/>
                  <a:gd name="connsiteY27" fmla="*/ 35271 h 128005"/>
                  <a:gd name="connsiteX28" fmla="*/ 65133 w 162299"/>
                  <a:gd name="connsiteY28" fmla="*/ 71226 h 128005"/>
                  <a:gd name="connsiteX29" fmla="*/ 77313 w 162299"/>
                  <a:gd name="connsiteY29" fmla="*/ 65962 h 128005"/>
                  <a:gd name="connsiteX30" fmla="*/ 81889 w 162299"/>
                  <a:gd name="connsiteY30" fmla="*/ 62556 h 128005"/>
                  <a:gd name="connsiteX31" fmla="*/ 84436 w 162299"/>
                  <a:gd name="connsiteY31" fmla="*/ 58324 h 128005"/>
                  <a:gd name="connsiteX32" fmla="*/ 85261 w 162299"/>
                  <a:gd name="connsiteY32" fmla="*/ 52646 h 128005"/>
                  <a:gd name="connsiteX33" fmla="*/ 82887 w 162299"/>
                  <a:gd name="connsiteY33" fmla="*/ 43494 h 128005"/>
                  <a:gd name="connsiteX34" fmla="*/ 76247 w 162299"/>
                  <a:gd name="connsiteY34" fmla="*/ 34720 h 128005"/>
                  <a:gd name="connsiteX35" fmla="*/ 66509 w 162299"/>
                  <a:gd name="connsiteY35" fmla="*/ 27942 h 128005"/>
                  <a:gd name="connsiteX36" fmla="*/ 58699 w 162299"/>
                  <a:gd name="connsiteY36" fmla="*/ 24914 h 128005"/>
                  <a:gd name="connsiteX37" fmla="*/ 52299 w 162299"/>
                  <a:gd name="connsiteY37" fmla="*/ 24260 h 128005"/>
                  <a:gd name="connsiteX38" fmla="*/ 45005 w 162299"/>
                  <a:gd name="connsiteY38" fmla="*/ 26153 h 128005"/>
                  <a:gd name="connsiteX39" fmla="*/ 53331 w 162299"/>
                  <a:gd name="connsiteY39" fmla="*/ 40053 h 128005"/>
                  <a:gd name="connsiteX40" fmla="*/ 59456 w 162299"/>
                  <a:gd name="connsiteY40" fmla="*/ 38643 h 128005"/>
                  <a:gd name="connsiteX41" fmla="*/ 64823 w 162299"/>
                  <a:gd name="connsiteY41" fmla="*/ 39812 h 128005"/>
                  <a:gd name="connsiteX42" fmla="*/ 68815 w 162299"/>
                  <a:gd name="connsiteY42" fmla="*/ 43081 h 128005"/>
                  <a:gd name="connsiteX43" fmla="*/ 70225 w 162299"/>
                  <a:gd name="connsiteY43" fmla="*/ 47244 h 128005"/>
                  <a:gd name="connsiteX44" fmla="*/ 69503 w 162299"/>
                  <a:gd name="connsiteY44" fmla="*/ 50272 h 128005"/>
                  <a:gd name="connsiteX45" fmla="*/ 66991 w 162299"/>
                  <a:gd name="connsiteY45" fmla="*/ 52853 h 128005"/>
                  <a:gd name="connsiteX46" fmla="*/ 59318 w 162299"/>
                  <a:gd name="connsiteY46" fmla="*/ 57395 h 128005"/>
                  <a:gd name="connsiteX47" fmla="*/ 45624 w 162299"/>
                  <a:gd name="connsiteY47" fmla="*/ 64379 h 128005"/>
                  <a:gd name="connsiteX48" fmla="*/ 45624 w 162299"/>
                  <a:gd name="connsiteY48" fmla="*/ 74357 h 128005"/>
                  <a:gd name="connsiteX49" fmla="*/ 86328 w 162299"/>
                  <a:gd name="connsiteY49" fmla="*/ 94692 h 128005"/>
                  <a:gd name="connsiteX50" fmla="*/ 86328 w 162299"/>
                  <a:gd name="connsiteY50" fmla="*/ 82202 h 128005"/>
                  <a:gd name="connsiteX51" fmla="*/ 65133 w 162299"/>
                  <a:gd name="connsiteY51" fmla="*/ 71605 h 128005"/>
                  <a:gd name="connsiteX52" fmla="*/ 65133 w 162299"/>
                  <a:gd name="connsiteY52" fmla="*/ 71226 h 128005"/>
                  <a:gd name="connsiteX53" fmla="*/ 136219 w 162299"/>
                  <a:gd name="connsiteY53" fmla="*/ 63588 h 128005"/>
                  <a:gd name="connsiteX54" fmla="*/ 105114 w 162299"/>
                  <a:gd name="connsiteY54" fmla="*/ 104085 h 128005"/>
                  <a:gd name="connsiteX55" fmla="*/ 116503 w 162299"/>
                  <a:gd name="connsiteY55" fmla="*/ 109762 h 128005"/>
                  <a:gd name="connsiteX56" fmla="*/ 147607 w 162299"/>
                  <a:gd name="connsiteY56" fmla="*/ 69265 h 128005"/>
                  <a:gd name="connsiteX57" fmla="*/ 136219 w 162299"/>
                  <a:gd name="connsiteY57" fmla="*/ 63588 h 128005"/>
                  <a:gd name="connsiteX58" fmla="*/ 115849 w 162299"/>
                  <a:gd name="connsiteY58" fmla="*/ 83200 h 128005"/>
                  <a:gd name="connsiteX59" fmla="*/ 119634 w 162299"/>
                  <a:gd name="connsiteY59" fmla="*/ 72052 h 128005"/>
                  <a:gd name="connsiteX60" fmla="*/ 115677 w 162299"/>
                  <a:gd name="connsiteY60" fmla="*/ 57291 h 128005"/>
                  <a:gd name="connsiteX61" fmla="*/ 105011 w 162299"/>
                  <a:gd name="connsiteY61" fmla="*/ 47244 h 128005"/>
                  <a:gd name="connsiteX62" fmla="*/ 94482 w 162299"/>
                  <a:gd name="connsiteY62" fmla="*/ 46522 h 128005"/>
                  <a:gd name="connsiteX63" fmla="*/ 90732 w 162299"/>
                  <a:gd name="connsiteY63" fmla="*/ 57635 h 128005"/>
                  <a:gd name="connsiteX64" fmla="*/ 94586 w 162299"/>
                  <a:gd name="connsiteY64" fmla="*/ 72465 h 128005"/>
                  <a:gd name="connsiteX65" fmla="*/ 105045 w 162299"/>
                  <a:gd name="connsiteY65" fmla="*/ 82477 h 128005"/>
                  <a:gd name="connsiteX66" fmla="*/ 115849 w 162299"/>
                  <a:gd name="connsiteY66" fmla="*/ 83200 h 128005"/>
                  <a:gd name="connsiteX67" fmla="*/ 107351 w 162299"/>
                  <a:gd name="connsiteY67" fmla="*/ 72431 h 128005"/>
                  <a:gd name="connsiteX68" fmla="*/ 105183 w 162299"/>
                  <a:gd name="connsiteY68" fmla="*/ 73256 h 128005"/>
                  <a:gd name="connsiteX69" fmla="*/ 103015 w 162299"/>
                  <a:gd name="connsiteY69" fmla="*/ 70194 h 128005"/>
                  <a:gd name="connsiteX70" fmla="*/ 102293 w 162299"/>
                  <a:gd name="connsiteY70" fmla="*/ 63450 h 128005"/>
                  <a:gd name="connsiteX71" fmla="*/ 103015 w 162299"/>
                  <a:gd name="connsiteY71" fmla="*/ 57463 h 128005"/>
                  <a:gd name="connsiteX72" fmla="*/ 105218 w 162299"/>
                  <a:gd name="connsiteY72" fmla="*/ 56569 h 128005"/>
                  <a:gd name="connsiteX73" fmla="*/ 107385 w 162299"/>
                  <a:gd name="connsiteY73" fmla="*/ 59597 h 128005"/>
                  <a:gd name="connsiteX74" fmla="*/ 108108 w 162299"/>
                  <a:gd name="connsiteY74" fmla="*/ 66306 h 128005"/>
                  <a:gd name="connsiteX75" fmla="*/ 107351 w 162299"/>
                  <a:gd name="connsiteY75" fmla="*/ 72431 h 128005"/>
                  <a:gd name="connsiteX76" fmla="*/ 158342 w 162299"/>
                  <a:gd name="connsiteY76" fmla="*/ 100885 h 128005"/>
                  <a:gd name="connsiteX77" fmla="*/ 147676 w 162299"/>
                  <a:gd name="connsiteY77" fmla="*/ 90838 h 128005"/>
                  <a:gd name="connsiteX78" fmla="*/ 137113 w 162299"/>
                  <a:gd name="connsiteY78" fmla="*/ 90116 h 128005"/>
                  <a:gd name="connsiteX79" fmla="*/ 133363 w 162299"/>
                  <a:gd name="connsiteY79" fmla="*/ 101229 h 128005"/>
                  <a:gd name="connsiteX80" fmla="*/ 137216 w 162299"/>
                  <a:gd name="connsiteY80" fmla="*/ 116025 h 128005"/>
                  <a:gd name="connsiteX81" fmla="*/ 147676 w 162299"/>
                  <a:gd name="connsiteY81" fmla="*/ 126037 h 128005"/>
                  <a:gd name="connsiteX82" fmla="*/ 158480 w 162299"/>
                  <a:gd name="connsiteY82" fmla="*/ 126828 h 128005"/>
                  <a:gd name="connsiteX83" fmla="*/ 162299 w 162299"/>
                  <a:gd name="connsiteY83" fmla="*/ 115715 h 128005"/>
                  <a:gd name="connsiteX84" fmla="*/ 158342 w 162299"/>
                  <a:gd name="connsiteY84" fmla="*/ 100885 h 128005"/>
                  <a:gd name="connsiteX85" fmla="*/ 150119 w 162299"/>
                  <a:gd name="connsiteY85" fmla="*/ 115818 h 128005"/>
                  <a:gd name="connsiteX86" fmla="*/ 147848 w 162299"/>
                  <a:gd name="connsiteY86" fmla="*/ 116919 h 128005"/>
                  <a:gd name="connsiteX87" fmla="*/ 145646 w 162299"/>
                  <a:gd name="connsiteY87" fmla="*/ 113857 h 128005"/>
                  <a:gd name="connsiteX88" fmla="*/ 144924 w 162299"/>
                  <a:gd name="connsiteY88" fmla="*/ 107113 h 128005"/>
                  <a:gd name="connsiteX89" fmla="*/ 145646 w 162299"/>
                  <a:gd name="connsiteY89" fmla="*/ 101161 h 128005"/>
                  <a:gd name="connsiteX90" fmla="*/ 147848 w 162299"/>
                  <a:gd name="connsiteY90" fmla="*/ 100266 h 128005"/>
                  <a:gd name="connsiteX91" fmla="*/ 150119 w 162299"/>
                  <a:gd name="connsiteY91" fmla="*/ 103638 h 128005"/>
                  <a:gd name="connsiteX92" fmla="*/ 150738 w 162299"/>
                  <a:gd name="connsiteY92" fmla="*/ 110038 h 128005"/>
                  <a:gd name="connsiteX93" fmla="*/ 150119 w 162299"/>
                  <a:gd name="connsiteY93" fmla="*/ 115818 h 12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62299" h="128005">
                    <a:moveTo>
                      <a:pt x="26046" y="35271"/>
                    </a:moveTo>
                    <a:cubicBezTo>
                      <a:pt x="30072" y="35924"/>
                      <a:pt x="33134" y="35649"/>
                      <a:pt x="35267" y="34204"/>
                    </a:cubicBezTo>
                    <a:cubicBezTo>
                      <a:pt x="37401" y="32759"/>
                      <a:pt x="38433" y="30316"/>
                      <a:pt x="38433" y="26841"/>
                    </a:cubicBezTo>
                    <a:cubicBezTo>
                      <a:pt x="38433" y="22815"/>
                      <a:pt x="36781" y="18790"/>
                      <a:pt x="33478" y="14867"/>
                    </a:cubicBezTo>
                    <a:cubicBezTo>
                      <a:pt x="30175" y="10910"/>
                      <a:pt x="25633" y="7470"/>
                      <a:pt x="19819" y="4579"/>
                    </a:cubicBezTo>
                    <a:cubicBezTo>
                      <a:pt x="15793" y="2584"/>
                      <a:pt x="12249" y="1242"/>
                      <a:pt x="9152" y="554"/>
                    </a:cubicBezTo>
                    <a:cubicBezTo>
                      <a:pt x="6056" y="-134"/>
                      <a:pt x="2993" y="-169"/>
                      <a:pt x="34" y="382"/>
                    </a:cubicBezTo>
                    <a:lnTo>
                      <a:pt x="6331" y="13629"/>
                    </a:lnTo>
                    <a:cubicBezTo>
                      <a:pt x="10150" y="13147"/>
                      <a:pt x="13866" y="13801"/>
                      <a:pt x="17445" y="15590"/>
                    </a:cubicBezTo>
                    <a:cubicBezTo>
                      <a:pt x="19371" y="16553"/>
                      <a:pt x="20885" y="17654"/>
                      <a:pt x="22021" y="18962"/>
                    </a:cubicBezTo>
                    <a:cubicBezTo>
                      <a:pt x="23156" y="20235"/>
                      <a:pt x="23741" y="21611"/>
                      <a:pt x="23741" y="23125"/>
                    </a:cubicBezTo>
                    <a:cubicBezTo>
                      <a:pt x="23741" y="27047"/>
                      <a:pt x="19887" y="27116"/>
                      <a:pt x="12215" y="23263"/>
                    </a:cubicBezTo>
                    <a:lnTo>
                      <a:pt x="8671" y="21508"/>
                    </a:lnTo>
                    <a:lnTo>
                      <a:pt x="8671" y="32897"/>
                    </a:lnTo>
                    <a:lnTo>
                      <a:pt x="12111" y="34617"/>
                    </a:lnTo>
                    <a:cubicBezTo>
                      <a:pt x="14933" y="36028"/>
                      <a:pt x="17238" y="37404"/>
                      <a:pt x="19027" y="38711"/>
                    </a:cubicBezTo>
                    <a:cubicBezTo>
                      <a:pt x="20782" y="40019"/>
                      <a:pt x="22089" y="41258"/>
                      <a:pt x="22846" y="42496"/>
                    </a:cubicBezTo>
                    <a:cubicBezTo>
                      <a:pt x="23638" y="43735"/>
                      <a:pt x="24051" y="45111"/>
                      <a:pt x="24051" y="46625"/>
                    </a:cubicBezTo>
                    <a:cubicBezTo>
                      <a:pt x="24051" y="48621"/>
                      <a:pt x="23294" y="49722"/>
                      <a:pt x="21780" y="49894"/>
                    </a:cubicBezTo>
                    <a:cubicBezTo>
                      <a:pt x="20266" y="50066"/>
                      <a:pt x="17857" y="49309"/>
                      <a:pt x="14520" y="47657"/>
                    </a:cubicBezTo>
                    <a:cubicBezTo>
                      <a:pt x="12387" y="46591"/>
                      <a:pt x="10013" y="45111"/>
                      <a:pt x="7501" y="43253"/>
                    </a:cubicBezTo>
                    <a:cubicBezTo>
                      <a:pt x="4955" y="41361"/>
                      <a:pt x="2443" y="39193"/>
                      <a:pt x="0" y="36716"/>
                    </a:cubicBezTo>
                    <a:lnTo>
                      <a:pt x="0" y="49274"/>
                    </a:lnTo>
                    <a:cubicBezTo>
                      <a:pt x="2993" y="51924"/>
                      <a:pt x="5780" y="54126"/>
                      <a:pt x="8327" y="55812"/>
                    </a:cubicBezTo>
                    <a:cubicBezTo>
                      <a:pt x="10907" y="57532"/>
                      <a:pt x="13694" y="59149"/>
                      <a:pt x="16722" y="60663"/>
                    </a:cubicBezTo>
                    <a:cubicBezTo>
                      <a:pt x="24051" y="64345"/>
                      <a:pt x="29797" y="65687"/>
                      <a:pt x="33926" y="64758"/>
                    </a:cubicBezTo>
                    <a:cubicBezTo>
                      <a:pt x="38054" y="63829"/>
                      <a:pt x="40119" y="60766"/>
                      <a:pt x="40119" y="55537"/>
                    </a:cubicBezTo>
                    <a:cubicBezTo>
                      <a:pt x="40085" y="47898"/>
                      <a:pt x="35405" y="41120"/>
                      <a:pt x="26046" y="35271"/>
                    </a:cubicBezTo>
                    <a:close/>
                    <a:moveTo>
                      <a:pt x="65133" y="71226"/>
                    </a:moveTo>
                    <a:cubicBezTo>
                      <a:pt x="71361" y="68749"/>
                      <a:pt x="75386" y="66994"/>
                      <a:pt x="77313" y="65962"/>
                    </a:cubicBezTo>
                    <a:cubicBezTo>
                      <a:pt x="79206" y="64930"/>
                      <a:pt x="80754" y="63794"/>
                      <a:pt x="81889" y="62556"/>
                    </a:cubicBezTo>
                    <a:cubicBezTo>
                      <a:pt x="83059" y="61317"/>
                      <a:pt x="83885" y="59906"/>
                      <a:pt x="84436" y="58324"/>
                    </a:cubicBezTo>
                    <a:cubicBezTo>
                      <a:pt x="84986" y="56741"/>
                      <a:pt x="85261" y="54848"/>
                      <a:pt x="85261" y="52646"/>
                    </a:cubicBezTo>
                    <a:cubicBezTo>
                      <a:pt x="85261" y="49722"/>
                      <a:pt x="84470" y="46659"/>
                      <a:pt x="82887" y="43494"/>
                    </a:cubicBezTo>
                    <a:cubicBezTo>
                      <a:pt x="81304" y="40328"/>
                      <a:pt x="79102" y="37404"/>
                      <a:pt x="76247" y="34720"/>
                    </a:cubicBezTo>
                    <a:cubicBezTo>
                      <a:pt x="73391" y="32002"/>
                      <a:pt x="70156" y="29731"/>
                      <a:pt x="66509" y="27942"/>
                    </a:cubicBezTo>
                    <a:cubicBezTo>
                      <a:pt x="63619" y="26497"/>
                      <a:pt x="61039" y="25499"/>
                      <a:pt x="58699" y="24914"/>
                    </a:cubicBezTo>
                    <a:cubicBezTo>
                      <a:pt x="56394" y="24329"/>
                      <a:pt x="54260" y="24123"/>
                      <a:pt x="52299" y="24260"/>
                    </a:cubicBezTo>
                    <a:cubicBezTo>
                      <a:pt x="50338" y="24398"/>
                      <a:pt x="47895" y="25017"/>
                      <a:pt x="45005" y="26153"/>
                    </a:cubicBezTo>
                    <a:lnTo>
                      <a:pt x="53331" y="40053"/>
                    </a:lnTo>
                    <a:cubicBezTo>
                      <a:pt x="55602" y="39227"/>
                      <a:pt x="57632" y="38746"/>
                      <a:pt x="59456" y="38643"/>
                    </a:cubicBezTo>
                    <a:cubicBezTo>
                      <a:pt x="61279" y="38539"/>
                      <a:pt x="63034" y="38918"/>
                      <a:pt x="64823" y="39812"/>
                    </a:cubicBezTo>
                    <a:cubicBezTo>
                      <a:pt x="66544" y="40673"/>
                      <a:pt x="67851" y="41739"/>
                      <a:pt x="68815" y="43081"/>
                    </a:cubicBezTo>
                    <a:cubicBezTo>
                      <a:pt x="69744" y="44388"/>
                      <a:pt x="70225" y="45765"/>
                      <a:pt x="70225" y="47244"/>
                    </a:cubicBezTo>
                    <a:cubicBezTo>
                      <a:pt x="70225" y="48414"/>
                      <a:pt x="69984" y="49412"/>
                      <a:pt x="69503" y="50272"/>
                    </a:cubicBezTo>
                    <a:cubicBezTo>
                      <a:pt x="69021" y="51098"/>
                      <a:pt x="68195" y="51958"/>
                      <a:pt x="66991" y="52853"/>
                    </a:cubicBezTo>
                    <a:cubicBezTo>
                      <a:pt x="65787" y="53747"/>
                      <a:pt x="63241" y="55261"/>
                      <a:pt x="59318" y="57395"/>
                    </a:cubicBezTo>
                    <a:lnTo>
                      <a:pt x="45624" y="64379"/>
                    </a:lnTo>
                    <a:lnTo>
                      <a:pt x="45624" y="74357"/>
                    </a:lnTo>
                    <a:lnTo>
                      <a:pt x="86328" y="94692"/>
                    </a:lnTo>
                    <a:lnTo>
                      <a:pt x="86328" y="82202"/>
                    </a:lnTo>
                    <a:lnTo>
                      <a:pt x="65133" y="71605"/>
                    </a:lnTo>
                    <a:lnTo>
                      <a:pt x="65133" y="71226"/>
                    </a:lnTo>
                    <a:close/>
                    <a:moveTo>
                      <a:pt x="136219" y="63588"/>
                    </a:moveTo>
                    <a:lnTo>
                      <a:pt x="105114" y="104085"/>
                    </a:lnTo>
                    <a:lnTo>
                      <a:pt x="116503" y="109762"/>
                    </a:lnTo>
                    <a:lnTo>
                      <a:pt x="147607" y="69265"/>
                    </a:lnTo>
                    <a:lnTo>
                      <a:pt x="136219" y="63588"/>
                    </a:lnTo>
                    <a:close/>
                    <a:moveTo>
                      <a:pt x="115849" y="83200"/>
                    </a:moveTo>
                    <a:cubicBezTo>
                      <a:pt x="118361" y="81376"/>
                      <a:pt x="119634" y="77661"/>
                      <a:pt x="119634" y="72052"/>
                    </a:cubicBezTo>
                    <a:cubicBezTo>
                      <a:pt x="119634" y="66650"/>
                      <a:pt x="118327" y="61730"/>
                      <a:pt x="115677" y="57291"/>
                    </a:cubicBezTo>
                    <a:cubicBezTo>
                      <a:pt x="113028" y="52818"/>
                      <a:pt x="109484" y="49481"/>
                      <a:pt x="105011" y="47244"/>
                    </a:cubicBezTo>
                    <a:cubicBezTo>
                      <a:pt x="100504" y="44974"/>
                      <a:pt x="96960" y="44733"/>
                      <a:pt x="94482" y="46522"/>
                    </a:cubicBezTo>
                    <a:cubicBezTo>
                      <a:pt x="91971" y="48311"/>
                      <a:pt x="90732" y="51993"/>
                      <a:pt x="90732" y="57635"/>
                    </a:cubicBezTo>
                    <a:cubicBezTo>
                      <a:pt x="90732" y="63037"/>
                      <a:pt x="92005" y="67992"/>
                      <a:pt x="94586" y="72465"/>
                    </a:cubicBezTo>
                    <a:cubicBezTo>
                      <a:pt x="97166" y="76938"/>
                      <a:pt x="100641" y="80241"/>
                      <a:pt x="105045" y="82477"/>
                    </a:cubicBezTo>
                    <a:cubicBezTo>
                      <a:pt x="109725" y="84748"/>
                      <a:pt x="113303" y="84989"/>
                      <a:pt x="115849" y="83200"/>
                    </a:cubicBezTo>
                    <a:close/>
                    <a:moveTo>
                      <a:pt x="107351" y="72431"/>
                    </a:moveTo>
                    <a:cubicBezTo>
                      <a:pt x="106869" y="73463"/>
                      <a:pt x="106147" y="73738"/>
                      <a:pt x="105183" y="73256"/>
                    </a:cubicBezTo>
                    <a:cubicBezTo>
                      <a:pt x="104220" y="72775"/>
                      <a:pt x="103497" y="71742"/>
                      <a:pt x="103015" y="70194"/>
                    </a:cubicBezTo>
                    <a:cubicBezTo>
                      <a:pt x="102534" y="68646"/>
                      <a:pt x="102293" y="66409"/>
                      <a:pt x="102293" y="63450"/>
                    </a:cubicBezTo>
                    <a:cubicBezTo>
                      <a:pt x="102293" y="60560"/>
                      <a:pt x="102534" y="58564"/>
                      <a:pt x="103015" y="57463"/>
                    </a:cubicBezTo>
                    <a:cubicBezTo>
                      <a:pt x="103497" y="56362"/>
                      <a:pt x="104220" y="56087"/>
                      <a:pt x="105218" y="56569"/>
                    </a:cubicBezTo>
                    <a:cubicBezTo>
                      <a:pt x="106181" y="57051"/>
                      <a:pt x="106903" y="58083"/>
                      <a:pt x="107385" y="59597"/>
                    </a:cubicBezTo>
                    <a:cubicBezTo>
                      <a:pt x="107867" y="61145"/>
                      <a:pt x="108108" y="63381"/>
                      <a:pt x="108108" y="66306"/>
                    </a:cubicBezTo>
                    <a:cubicBezTo>
                      <a:pt x="108073" y="69403"/>
                      <a:pt x="107832" y="71398"/>
                      <a:pt x="107351" y="72431"/>
                    </a:cubicBezTo>
                    <a:close/>
                    <a:moveTo>
                      <a:pt x="158342" y="100885"/>
                    </a:moveTo>
                    <a:cubicBezTo>
                      <a:pt x="155727" y="96413"/>
                      <a:pt x="152149" y="93075"/>
                      <a:pt x="147676" y="90838"/>
                    </a:cubicBezTo>
                    <a:cubicBezTo>
                      <a:pt x="143134" y="88568"/>
                      <a:pt x="139625" y="88327"/>
                      <a:pt x="137113" y="90116"/>
                    </a:cubicBezTo>
                    <a:cubicBezTo>
                      <a:pt x="134601" y="91905"/>
                      <a:pt x="133363" y="95587"/>
                      <a:pt x="133363" y="101229"/>
                    </a:cubicBezTo>
                    <a:cubicBezTo>
                      <a:pt x="133363" y="106631"/>
                      <a:pt x="134636" y="111552"/>
                      <a:pt x="137216" y="116025"/>
                    </a:cubicBezTo>
                    <a:cubicBezTo>
                      <a:pt x="139797" y="120498"/>
                      <a:pt x="143272" y="123835"/>
                      <a:pt x="147676" y="126037"/>
                    </a:cubicBezTo>
                    <a:cubicBezTo>
                      <a:pt x="152321" y="128377"/>
                      <a:pt x="155934" y="128618"/>
                      <a:pt x="158480" y="126828"/>
                    </a:cubicBezTo>
                    <a:cubicBezTo>
                      <a:pt x="161026" y="125005"/>
                      <a:pt x="162299" y="121323"/>
                      <a:pt x="162299" y="115715"/>
                    </a:cubicBezTo>
                    <a:cubicBezTo>
                      <a:pt x="162299" y="110279"/>
                      <a:pt x="160957" y="105358"/>
                      <a:pt x="158342" y="100885"/>
                    </a:cubicBezTo>
                    <a:close/>
                    <a:moveTo>
                      <a:pt x="150119" y="115818"/>
                    </a:moveTo>
                    <a:cubicBezTo>
                      <a:pt x="149706" y="117091"/>
                      <a:pt x="148949" y="117470"/>
                      <a:pt x="147848" y="116919"/>
                    </a:cubicBezTo>
                    <a:cubicBezTo>
                      <a:pt x="146885" y="116437"/>
                      <a:pt x="146162" y="115405"/>
                      <a:pt x="145646" y="113857"/>
                    </a:cubicBezTo>
                    <a:cubicBezTo>
                      <a:pt x="145164" y="112309"/>
                      <a:pt x="144924" y="110072"/>
                      <a:pt x="144924" y="107113"/>
                    </a:cubicBezTo>
                    <a:cubicBezTo>
                      <a:pt x="144924" y="104223"/>
                      <a:pt x="145164" y="102227"/>
                      <a:pt x="145646" y="101161"/>
                    </a:cubicBezTo>
                    <a:cubicBezTo>
                      <a:pt x="146128" y="100060"/>
                      <a:pt x="146850" y="99784"/>
                      <a:pt x="147848" y="100266"/>
                    </a:cubicBezTo>
                    <a:cubicBezTo>
                      <a:pt x="148949" y="100817"/>
                      <a:pt x="149706" y="101952"/>
                      <a:pt x="150119" y="103638"/>
                    </a:cubicBezTo>
                    <a:cubicBezTo>
                      <a:pt x="150532" y="105358"/>
                      <a:pt x="150738" y="107457"/>
                      <a:pt x="150738" y="110038"/>
                    </a:cubicBezTo>
                    <a:cubicBezTo>
                      <a:pt x="150738" y="112618"/>
                      <a:pt x="150532" y="114545"/>
                      <a:pt x="150119" y="115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91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4674503" y="3317245"/>
              <a:ext cx="606428" cy="297912"/>
              <a:chOff x="4674503" y="3317245"/>
              <a:chExt cx="606428" cy="297912"/>
            </a:xfrm>
            <a:solidFill>
              <a:srgbClr val="000000"/>
            </a:solidFill>
          </p:grpSpPr>
          <p:grpSp>
            <p:nvGrpSpPr>
              <p:cNvPr id="1592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4887897" y="3317245"/>
                <a:ext cx="393034" cy="190767"/>
                <a:chOff x="4887897" y="3317245"/>
                <a:chExt cx="393034" cy="190767"/>
              </a:xfrm>
              <a:solidFill>
                <a:srgbClr val="000000"/>
              </a:solidFill>
            </p:grpSpPr>
            <p:sp>
              <p:nvSpPr>
                <p:cNvPr id="1593" name="Freeform: Shape 1592">
                  <a:extLst>
                    <a:ext uri="{FF2B5EF4-FFF2-40B4-BE49-F238E27FC236}">
                      <a16:creationId xmlns:a16="http://schemas.microsoft.com/office/drawing/2014/main" id="{FC628759-E733-44BB-B769-868854BF124F}"/>
                    </a:ext>
                  </a:extLst>
                </p:cNvPr>
                <p:cNvSpPr/>
                <p:nvPr/>
              </p:nvSpPr>
              <p:spPr>
                <a:xfrm>
                  <a:off x="4940815" y="3317245"/>
                  <a:ext cx="340116" cy="190767"/>
                </a:xfrm>
                <a:custGeom>
                  <a:avLst/>
                  <a:gdLst>
                    <a:gd name="connsiteX0" fmla="*/ 58458 w 340116"/>
                    <a:gd name="connsiteY0" fmla="*/ 2732 h 190767"/>
                    <a:gd name="connsiteX1" fmla="*/ 120872 w 340116"/>
                    <a:gd name="connsiteY1" fmla="*/ 63358 h 190767"/>
                    <a:gd name="connsiteX2" fmla="*/ 189481 w 340116"/>
                    <a:gd name="connsiteY2" fmla="*/ 34972 h 190767"/>
                    <a:gd name="connsiteX3" fmla="*/ 264145 w 340116"/>
                    <a:gd name="connsiteY3" fmla="*/ 133927 h 190767"/>
                    <a:gd name="connsiteX4" fmla="*/ 340116 w 340116"/>
                    <a:gd name="connsiteY4" fmla="*/ 105541 h 190767"/>
                    <a:gd name="connsiteX5" fmla="*/ 340116 w 340116"/>
                    <a:gd name="connsiteY5" fmla="*/ 190768 h 190767"/>
                    <a:gd name="connsiteX6" fmla="*/ 0 w 340116"/>
                    <a:gd name="connsiteY6" fmla="*/ 20693 h 190767"/>
                    <a:gd name="connsiteX7" fmla="*/ 58458 w 340116"/>
                    <a:gd name="connsiteY7" fmla="*/ 2732 h 190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0116" h="190767">
                      <a:moveTo>
                        <a:pt x="58458" y="2732"/>
                      </a:moveTo>
                      <a:cubicBezTo>
                        <a:pt x="81201" y="14121"/>
                        <a:pt x="95136" y="50489"/>
                        <a:pt x="120872" y="63358"/>
                      </a:cubicBezTo>
                      <a:cubicBezTo>
                        <a:pt x="150841" y="78359"/>
                        <a:pt x="157860" y="19144"/>
                        <a:pt x="189481" y="34972"/>
                      </a:cubicBezTo>
                      <a:cubicBezTo>
                        <a:pt x="219243" y="49836"/>
                        <a:pt x="228017" y="115863"/>
                        <a:pt x="264145" y="133927"/>
                      </a:cubicBezTo>
                      <a:cubicBezTo>
                        <a:pt x="299137" y="151440"/>
                        <a:pt x="310354" y="94875"/>
                        <a:pt x="340116" y="105541"/>
                      </a:cubicBezTo>
                      <a:lnTo>
                        <a:pt x="340116" y="190768"/>
                      </a:lnTo>
                      <a:lnTo>
                        <a:pt x="0" y="20693"/>
                      </a:lnTo>
                      <a:cubicBezTo>
                        <a:pt x="34" y="20693"/>
                        <a:pt x="35061" y="-8967"/>
                        <a:pt x="58458" y="2732"/>
                      </a:cubicBezTo>
                      <a:close/>
                    </a:path>
                  </a:pathLst>
                </a:custGeom>
                <a:solidFill>
                  <a:srgbClr val="B5C7EB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94" name="Freeform: Shape 1593">
                  <a:extLst>
                    <a:ext uri="{FF2B5EF4-FFF2-40B4-BE49-F238E27FC236}">
                      <a16:creationId xmlns:a16="http://schemas.microsoft.com/office/drawing/2014/main" id="{18F9F61F-3021-4E0E-9876-B935DE2EED23}"/>
                    </a:ext>
                  </a:extLst>
                </p:cNvPr>
                <p:cNvSpPr/>
                <p:nvPr/>
              </p:nvSpPr>
              <p:spPr>
                <a:xfrm>
                  <a:off x="4887897" y="3337938"/>
                  <a:ext cx="393034" cy="170075"/>
                </a:xfrm>
                <a:custGeom>
                  <a:avLst/>
                  <a:gdLst>
                    <a:gd name="connsiteX0" fmla="*/ 0 w 393034"/>
                    <a:gd name="connsiteY0" fmla="*/ 0 h 170075"/>
                    <a:gd name="connsiteX1" fmla="*/ 52952 w 393034"/>
                    <a:gd name="connsiteY1" fmla="*/ 0 h 170075"/>
                    <a:gd name="connsiteX2" fmla="*/ 393035 w 393034"/>
                    <a:gd name="connsiteY2" fmla="*/ 170075 h 170075"/>
                    <a:gd name="connsiteX3" fmla="*/ 0 w 393034"/>
                    <a:gd name="connsiteY3" fmla="*/ 170075 h 17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034" h="170075">
                      <a:moveTo>
                        <a:pt x="0" y="0"/>
                      </a:moveTo>
                      <a:lnTo>
                        <a:pt x="52952" y="0"/>
                      </a:lnTo>
                      <a:lnTo>
                        <a:pt x="393035" y="170075"/>
                      </a:lnTo>
                      <a:lnTo>
                        <a:pt x="0" y="170075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95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4781200" y="3371435"/>
                <a:ext cx="393034" cy="189978"/>
                <a:chOff x="4781200" y="3371435"/>
                <a:chExt cx="393034" cy="189978"/>
              </a:xfrm>
              <a:solidFill>
                <a:srgbClr val="000000"/>
              </a:solidFill>
            </p:grpSpPr>
            <p:sp>
              <p:nvSpPr>
                <p:cNvPr id="1596" name="Freeform: Shape 1595">
                  <a:extLst>
                    <a:ext uri="{FF2B5EF4-FFF2-40B4-BE49-F238E27FC236}">
                      <a16:creationId xmlns:a16="http://schemas.microsoft.com/office/drawing/2014/main" id="{AD46C0B4-AD69-4832-AB91-AB02B5BCC174}"/>
                    </a:ext>
                  </a:extLst>
                </p:cNvPr>
                <p:cNvSpPr/>
                <p:nvPr/>
              </p:nvSpPr>
              <p:spPr>
                <a:xfrm>
                  <a:off x="4781200" y="3391303"/>
                  <a:ext cx="393034" cy="170075"/>
                </a:xfrm>
                <a:custGeom>
                  <a:avLst/>
                  <a:gdLst>
                    <a:gd name="connsiteX0" fmla="*/ 0 w 393034"/>
                    <a:gd name="connsiteY0" fmla="*/ 0 h 170075"/>
                    <a:gd name="connsiteX1" fmla="*/ 52953 w 393034"/>
                    <a:gd name="connsiteY1" fmla="*/ 0 h 170075"/>
                    <a:gd name="connsiteX2" fmla="*/ 393035 w 393034"/>
                    <a:gd name="connsiteY2" fmla="*/ 170075 h 170075"/>
                    <a:gd name="connsiteX3" fmla="*/ 0 w 393034"/>
                    <a:gd name="connsiteY3" fmla="*/ 170075 h 17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034" h="170075">
                      <a:moveTo>
                        <a:pt x="0" y="0"/>
                      </a:moveTo>
                      <a:lnTo>
                        <a:pt x="52953" y="0"/>
                      </a:lnTo>
                      <a:lnTo>
                        <a:pt x="393035" y="170075"/>
                      </a:lnTo>
                      <a:lnTo>
                        <a:pt x="0" y="170075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97" name="Freeform: Shape 1596">
                  <a:extLst>
                    <a:ext uri="{FF2B5EF4-FFF2-40B4-BE49-F238E27FC236}">
                      <a16:creationId xmlns:a16="http://schemas.microsoft.com/office/drawing/2014/main" id="{6B716877-9350-45D0-A0C4-C2A5B631F687}"/>
                    </a:ext>
                  </a:extLst>
                </p:cNvPr>
                <p:cNvSpPr/>
                <p:nvPr/>
              </p:nvSpPr>
              <p:spPr>
                <a:xfrm>
                  <a:off x="4834118" y="3371435"/>
                  <a:ext cx="340116" cy="189978"/>
                </a:xfrm>
                <a:custGeom>
                  <a:avLst/>
                  <a:gdLst>
                    <a:gd name="connsiteX0" fmla="*/ 83128 w 340116"/>
                    <a:gd name="connsiteY0" fmla="*/ 3353 h 189978"/>
                    <a:gd name="connsiteX1" fmla="*/ 154420 w 340116"/>
                    <a:gd name="connsiteY1" fmla="*/ 77948 h 189978"/>
                    <a:gd name="connsiteX2" fmla="*/ 250623 w 340116"/>
                    <a:gd name="connsiteY2" fmla="*/ 20866 h 189978"/>
                    <a:gd name="connsiteX3" fmla="*/ 340116 w 340116"/>
                    <a:gd name="connsiteY3" fmla="*/ 189978 h 189978"/>
                    <a:gd name="connsiteX4" fmla="*/ 0 w 340116"/>
                    <a:gd name="connsiteY4" fmla="*/ 19903 h 189978"/>
                    <a:gd name="connsiteX5" fmla="*/ 83128 w 340116"/>
                    <a:gd name="connsiteY5" fmla="*/ 3353 h 189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116" h="189978">
                      <a:moveTo>
                        <a:pt x="83128" y="3353"/>
                      </a:moveTo>
                      <a:cubicBezTo>
                        <a:pt x="111755" y="17667"/>
                        <a:pt x="132055" y="66766"/>
                        <a:pt x="154420" y="77948"/>
                      </a:cubicBezTo>
                      <a:cubicBezTo>
                        <a:pt x="196775" y="99143"/>
                        <a:pt x="215768" y="3422"/>
                        <a:pt x="250623" y="20866"/>
                      </a:cubicBezTo>
                      <a:cubicBezTo>
                        <a:pt x="290948" y="41029"/>
                        <a:pt x="300376" y="152096"/>
                        <a:pt x="340116" y="189978"/>
                      </a:cubicBezTo>
                      <a:lnTo>
                        <a:pt x="0" y="19903"/>
                      </a:lnTo>
                      <a:cubicBezTo>
                        <a:pt x="24429" y="23000"/>
                        <a:pt x="55567" y="-10444"/>
                        <a:pt x="83128" y="3353"/>
                      </a:cubicBezTo>
                      <a:close/>
                    </a:path>
                  </a:pathLst>
                </a:custGeom>
                <a:solidFill>
                  <a:srgbClr val="F49D5B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98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4674503" y="3378906"/>
                <a:ext cx="393825" cy="236251"/>
                <a:chOff x="4674503" y="3378906"/>
                <a:chExt cx="393825" cy="236251"/>
              </a:xfrm>
              <a:solidFill>
                <a:srgbClr val="000000"/>
              </a:solidFill>
            </p:grpSpPr>
            <p:sp>
              <p:nvSpPr>
                <p:cNvPr id="1599" name="Freeform: Shape 1598">
                  <a:extLst>
                    <a:ext uri="{FF2B5EF4-FFF2-40B4-BE49-F238E27FC236}">
                      <a16:creationId xmlns:a16="http://schemas.microsoft.com/office/drawing/2014/main" id="{C79E4C53-8B84-4197-A513-F6DE035DB15E}"/>
                    </a:ext>
                  </a:extLst>
                </p:cNvPr>
                <p:cNvSpPr/>
                <p:nvPr/>
              </p:nvSpPr>
              <p:spPr>
                <a:xfrm>
                  <a:off x="4727421" y="3378906"/>
                  <a:ext cx="340907" cy="236251"/>
                </a:xfrm>
                <a:custGeom>
                  <a:avLst/>
                  <a:gdLst>
                    <a:gd name="connsiteX0" fmla="*/ 278389 w 340907"/>
                    <a:gd name="connsiteY0" fmla="*/ 187153 h 236251"/>
                    <a:gd name="connsiteX1" fmla="*/ 211983 w 340907"/>
                    <a:gd name="connsiteY1" fmla="*/ 124428 h 236251"/>
                    <a:gd name="connsiteX2" fmla="*/ 147539 w 340907"/>
                    <a:gd name="connsiteY2" fmla="*/ 123946 h 236251"/>
                    <a:gd name="connsiteX3" fmla="*/ 75455 w 340907"/>
                    <a:gd name="connsiteY3" fmla="*/ 2179 h 236251"/>
                    <a:gd name="connsiteX4" fmla="*/ 0 w 340907"/>
                    <a:gd name="connsiteY4" fmla="*/ 65764 h 236251"/>
                    <a:gd name="connsiteX5" fmla="*/ 340907 w 340907"/>
                    <a:gd name="connsiteY5" fmla="*/ 236252 h 236251"/>
                    <a:gd name="connsiteX6" fmla="*/ 340907 w 340907"/>
                    <a:gd name="connsiteY6" fmla="*/ 156427 h 236251"/>
                    <a:gd name="connsiteX7" fmla="*/ 278389 w 340907"/>
                    <a:gd name="connsiteY7" fmla="*/ 187153 h 23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0907" h="236251">
                      <a:moveTo>
                        <a:pt x="278389" y="187153"/>
                      </a:moveTo>
                      <a:cubicBezTo>
                        <a:pt x="252584" y="174250"/>
                        <a:pt x="234795" y="135851"/>
                        <a:pt x="211983" y="124428"/>
                      </a:cubicBezTo>
                      <a:cubicBezTo>
                        <a:pt x="185765" y="111319"/>
                        <a:pt x="165809" y="133064"/>
                        <a:pt x="147539" y="123946"/>
                      </a:cubicBezTo>
                      <a:cubicBezTo>
                        <a:pt x="113028" y="106674"/>
                        <a:pt x="103875" y="16389"/>
                        <a:pt x="75455" y="2179"/>
                      </a:cubicBezTo>
                      <a:cubicBezTo>
                        <a:pt x="39258" y="-15919"/>
                        <a:pt x="38949" y="85238"/>
                        <a:pt x="0" y="65764"/>
                      </a:cubicBezTo>
                      <a:lnTo>
                        <a:pt x="340907" y="236252"/>
                      </a:lnTo>
                      <a:lnTo>
                        <a:pt x="340907" y="156427"/>
                      </a:lnTo>
                      <a:cubicBezTo>
                        <a:pt x="314414" y="150715"/>
                        <a:pt x="306362" y="201122"/>
                        <a:pt x="278389" y="187153"/>
                      </a:cubicBezTo>
                      <a:close/>
                    </a:path>
                  </a:pathLst>
                </a:custGeom>
                <a:solidFill>
                  <a:srgbClr val="00AC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0" name="Freeform: Shape 1599">
                  <a:extLst>
                    <a:ext uri="{FF2B5EF4-FFF2-40B4-BE49-F238E27FC236}">
                      <a16:creationId xmlns:a16="http://schemas.microsoft.com/office/drawing/2014/main" id="{FB0B41E3-08D9-4029-88A9-1EEDF39F796F}"/>
                    </a:ext>
                  </a:extLst>
                </p:cNvPr>
                <p:cNvSpPr/>
                <p:nvPr/>
              </p:nvSpPr>
              <p:spPr>
                <a:xfrm>
                  <a:off x="4674503" y="3444669"/>
                  <a:ext cx="393068" cy="170075"/>
                </a:xfrm>
                <a:custGeom>
                  <a:avLst/>
                  <a:gdLst>
                    <a:gd name="connsiteX0" fmla="*/ 0 w 393068"/>
                    <a:gd name="connsiteY0" fmla="*/ 0 h 170075"/>
                    <a:gd name="connsiteX1" fmla="*/ 52953 w 393068"/>
                    <a:gd name="connsiteY1" fmla="*/ 0 h 170075"/>
                    <a:gd name="connsiteX2" fmla="*/ 393069 w 393068"/>
                    <a:gd name="connsiteY2" fmla="*/ 170075 h 170075"/>
                    <a:gd name="connsiteX3" fmla="*/ 0 w 393068"/>
                    <a:gd name="connsiteY3" fmla="*/ 170075 h 17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3068" h="170075">
                      <a:moveTo>
                        <a:pt x="0" y="0"/>
                      </a:moveTo>
                      <a:lnTo>
                        <a:pt x="52953" y="0"/>
                      </a:lnTo>
                      <a:lnTo>
                        <a:pt x="393069" y="170075"/>
                      </a:lnTo>
                      <a:lnTo>
                        <a:pt x="0" y="170075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01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2971169" y="3290414"/>
              <a:ext cx="801415" cy="388121"/>
              <a:chOff x="2971169" y="3290414"/>
              <a:chExt cx="801415" cy="388121"/>
            </a:xfrm>
            <a:solidFill>
              <a:srgbClr val="000000"/>
            </a:solidFill>
          </p:grpSpPr>
          <p:sp>
            <p:nvSpPr>
              <p:cNvPr id="1602" name="Freeform: Shape 1601">
                <a:extLst>
                  <a:ext uri="{FF2B5EF4-FFF2-40B4-BE49-F238E27FC236}">
                    <a16:creationId xmlns:a16="http://schemas.microsoft.com/office/drawing/2014/main" id="{017325FF-0383-497F-81A3-FE13A2681148}"/>
                  </a:ext>
                </a:extLst>
              </p:cNvPr>
              <p:cNvSpPr/>
              <p:nvPr/>
            </p:nvSpPr>
            <p:spPr>
              <a:xfrm>
                <a:off x="2971169" y="3350875"/>
                <a:ext cx="757063" cy="327626"/>
              </a:xfrm>
              <a:custGeom>
                <a:avLst/>
                <a:gdLst>
                  <a:gd name="connsiteX0" fmla="*/ 0 w 757063"/>
                  <a:gd name="connsiteY0" fmla="*/ 0 h 327626"/>
                  <a:gd name="connsiteX1" fmla="*/ 278458 w 757063"/>
                  <a:gd name="connsiteY1" fmla="*/ 0 h 327626"/>
                  <a:gd name="connsiteX2" fmla="*/ 757064 w 757063"/>
                  <a:gd name="connsiteY2" fmla="*/ 327626 h 327626"/>
                  <a:gd name="connsiteX3" fmla="*/ 0 w 757063"/>
                  <a:gd name="connsiteY3" fmla="*/ 327626 h 3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7063" h="327626">
                    <a:moveTo>
                      <a:pt x="0" y="0"/>
                    </a:moveTo>
                    <a:lnTo>
                      <a:pt x="278458" y="0"/>
                    </a:lnTo>
                    <a:lnTo>
                      <a:pt x="757064" y="327626"/>
                    </a:lnTo>
                    <a:lnTo>
                      <a:pt x="0" y="327626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3" name="Freeform: Shape 1602">
                <a:extLst>
                  <a:ext uri="{FF2B5EF4-FFF2-40B4-BE49-F238E27FC236}">
                    <a16:creationId xmlns:a16="http://schemas.microsoft.com/office/drawing/2014/main" id="{405B2E83-28D3-4CBC-ADDF-56CAB1BA47C5}"/>
                  </a:ext>
                </a:extLst>
              </p:cNvPr>
              <p:cNvSpPr/>
              <p:nvPr/>
            </p:nvSpPr>
            <p:spPr>
              <a:xfrm>
                <a:off x="3073118" y="3290414"/>
                <a:ext cx="699466" cy="388052"/>
              </a:xfrm>
              <a:custGeom>
                <a:avLst/>
                <a:gdLst>
                  <a:gd name="connsiteX0" fmla="*/ 204448 w 699466"/>
                  <a:gd name="connsiteY0" fmla="*/ 6442 h 388052"/>
                  <a:gd name="connsiteX1" fmla="*/ 341768 w 699466"/>
                  <a:gd name="connsiteY1" fmla="*/ 150126 h 388052"/>
                  <a:gd name="connsiteX2" fmla="*/ 448396 w 699466"/>
                  <a:gd name="connsiteY2" fmla="*/ 99169 h 388052"/>
                  <a:gd name="connsiteX3" fmla="*/ 449979 w 699466"/>
                  <a:gd name="connsiteY3" fmla="*/ 62285 h 388052"/>
                  <a:gd name="connsiteX4" fmla="*/ 494433 w 699466"/>
                  <a:gd name="connsiteY4" fmla="*/ 40057 h 388052"/>
                  <a:gd name="connsiteX5" fmla="*/ 527086 w 699466"/>
                  <a:gd name="connsiteY5" fmla="*/ 40126 h 388052"/>
                  <a:gd name="connsiteX6" fmla="*/ 699466 w 699466"/>
                  <a:gd name="connsiteY6" fmla="*/ 365860 h 388052"/>
                  <a:gd name="connsiteX7" fmla="*/ 655081 w 699466"/>
                  <a:gd name="connsiteY7" fmla="*/ 388053 h 388052"/>
                  <a:gd name="connsiteX8" fmla="*/ 0 w 699466"/>
                  <a:gd name="connsiteY8" fmla="*/ 60427 h 388052"/>
                  <a:gd name="connsiteX9" fmla="*/ 44386 w 699466"/>
                  <a:gd name="connsiteY9" fmla="*/ 38234 h 388052"/>
                  <a:gd name="connsiteX10" fmla="*/ 204448 w 699466"/>
                  <a:gd name="connsiteY10" fmla="*/ 6442 h 38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466" h="388052">
                    <a:moveTo>
                      <a:pt x="204448" y="6442"/>
                    </a:moveTo>
                    <a:cubicBezTo>
                      <a:pt x="259569" y="34002"/>
                      <a:pt x="298655" y="128587"/>
                      <a:pt x="341768" y="150126"/>
                    </a:cubicBezTo>
                    <a:cubicBezTo>
                      <a:pt x="379203" y="168844"/>
                      <a:pt x="422625" y="132441"/>
                      <a:pt x="448396" y="99169"/>
                    </a:cubicBezTo>
                    <a:lnTo>
                      <a:pt x="449979" y="62285"/>
                    </a:lnTo>
                    <a:lnTo>
                      <a:pt x="494433" y="40057"/>
                    </a:lnTo>
                    <a:cubicBezTo>
                      <a:pt x="504652" y="35034"/>
                      <a:pt x="515422" y="34311"/>
                      <a:pt x="527086" y="40126"/>
                    </a:cubicBezTo>
                    <a:cubicBezTo>
                      <a:pt x="604743" y="78972"/>
                      <a:pt x="622944" y="292882"/>
                      <a:pt x="699466" y="365860"/>
                    </a:cubicBezTo>
                    <a:lnTo>
                      <a:pt x="655081" y="388053"/>
                    </a:lnTo>
                    <a:lnTo>
                      <a:pt x="0" y="60427"/>
                    </a:lnTo>
                    <a:lnTo>
                      <a:pt x="44386" y="38234"/>
                    </a:lnTo>
                    <a:cubicBezTo>
                      <a:pt x="91386" y="44290"/>
                      <a:pt x="151358" y="-20087"/>
                      <a:pt x="204448" y="6442"/>
                    </a:cubicBezTo>
                    <a:close/>
                  </a:path>
                </a:pathLst>
              </a:custGeom>
              <a:solidFill>
                <a:srgbClr val="F3DD94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4" name="Freeform: Shape 1603">
                <a:extLst>
                  <a:ext uri="{FF2B5EF4-FFF2-40B4-BE49-F238E27FC236}">
                    <a16:creationId xmlns:a16="http://schemas.microsoft.com/office/drawing/2014/main" id="{71550CCC-F6D2-4A88-AFA1-F077EEA9C40C}"/>
                  </a:ext>
                </a:extLst>
              </p:cNvPr>
              <p:cNvSpPr/>
              <p:nvPr/>
            </p:nvSpPr>
            <p:spPr>
              <a:xfrm>
                <a:off x="3073118" y="3312629"/>
                <a:ext cx="655080" cy="365906"/>
              </a:xfrm>
              <a:custGeom>
                <a:avLst/>
                <a:gdLst>
                  <a:gd name="connsiteX0" fmla="*/ 160063 w 655080"/>
                  <a:gd name="connsiteY0" fmla="*/ 6453 h 365906"/>
                  <a:gd name="connsiteX1" fmla="*/ 297382 w 655080"/>
                  <a:gd name="connsiteY1" fmla="*/ 150138 h 365906"/>
                  <a:gd name="connsiteX2" fmla="*/ 482700 w 655080"/>
                  <a:gd name="connsiteY2" fmla="*/ 40173 h 365906"/>
                  <a:gd name="connsiteX3" fmla="*/ 655081 w 655080"/>
                  <a:gd name="connsiteY3" fmla="*/ 365907 h 365906"/>
                  <a:gd name="connsiteX4" fmla="*/ 0 w 655080"/>
                  <a:gd name="connsiteY4" fmla="*/ 38280 h 365906"/>
                  <a:gd name="connsiteX5" fmla="*/ 160063 w 655080"/>
                  <a:gd name="connsiteY5" fmla="*/ 6453 h 36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5080" h="365906">
                    <a:moveTo>
                      <a:pt x="160063" y="6453"/>
                    </a:moveTo>
                    <a:cubicBezTo>
                      <a:pt x="215183" y="34014"/>
                      <a:pt x="254270" y="128599"/>
                      <a:pt x="297382" y="150138"/>
                    </a:cubicBezTo>
                    <a:cubicBezTo>
                      <a:pt x="378962" y="190945"/>
                      <a:pt x="415537" y="6557"/>
                      <a:pt x="482700" y="40173"/>
                    </a:cubicBezTo>
                    <a:cubicBezTo>
                      <a:pt x="560357" y="79019"/>
                      <a:pt x="578559" y="292929"/>
                      <a:pt x="655081" y="365907"/>
                    </a:cubicBezTo>
                    <a:lnTo>
                      <a:pt x="0" y="38280"/>
                    </a:lnTo>
                    <a:cubicBezTo>
                      <a:pt x="47000" y="44302"/>
                      <a:pt x="106972" y="-20109"/>
                      <a:pt x="160063" y="64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968E2">
                      <a:tint val="66000"/>
                      <a:satMod val="160000"/>
                    </a:srgbClr>
                  </a:gs>
                  <a:gs pos="50000">
                    <a:srgbClr val="4968E2">
                      <a:tint val="44500"/>
                      <a:satMod val="160000"/>
                    </a:srgbClr>
                  </a:gs>
                  <a:gs pos="100000">
                    <a:srgbClr val="4968E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05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191954" y="3657100"/>
              <a:ext cx="561836" cy="553682"/>
              <a:chOff x="5191954" y="3657100"/>
              <a:chExt cx="561836" cy="553682"/>
            </a:xfrm>
            <a:solidFill>
              <a:srgbClr val="000000"/>
            </a:solidFill>
          </p:grpSpPr>
          <p:sp>
            <p:nvSpPr>
              <p:cNvPr id="1606" name="Freeform: Shape 1605">
                <a:extLst>
                  <a:ext uri="{FF2B5EF4-FFF2-40B4-BE49-F238E27FC236}">
                    <a16:creationId xmlns:a16="http://schemas.microsoft.com/office/drawing/2014/main" id="{C4686787-91F4-43A2-B836-D8E5F22BFFB5}"/>
                  </a:ext>
                </a:extLst>
              </p:cNvPr>
              <p:cNvSpPr/>
              <p:nvPr/>
            </p:nvSpPr>
            <p:spPr>
              <a:xfrm>
                <a:off x="5191954" y="4075286"/>
                <a:ext cx="343660" cy="135495"/>
              </a:xfrm>
              <a:custGeom>
                <a:avLst/>
                <a:gdLst>
                  <a:gd name="connsiteX0" fmla="*/ 0 w 343660"/>
                  <a:gd name="connsiteY0" fmla="*/ 0 h 135495"/>
                  <a:gd name="connsiteX1" fmla="*/ 343660 w 343660"/>
                  <a:gd name="connsiteY1" fmla="*/ 0 h 135495"/>
                  <a:gd name="connsiteX2" fmla="*/ 343660 w 343660"/>
                  <a:gd name="connsiteY2" fmla="*/ 135496 h 135495"/>
                  <a:gd name="connsiteX3" fmla="*/ 0 w 343660"/>
                  <a:gd name="connsiteY3" fmla="*/ 135496 h 13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660" h="135495">
                    <a:moveTo>
                      <a:pt x="0" y="0"/>
                    </a:moveTo>
                    <a:lnTo>
                      <a:pt x="343660" y="0"/>
                    </a:lnTo>
                    <a:lnTo>
                      <a:pt x="343660" y="135496"/>
                    </a:lnTo>
                    <a:lnTo>
                      <a:pt x="0" y="13549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607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317472" y="3966766"/>
                <a:ext cx="436318" cy="244016"/>
                <a:chOff x="5317472" y="3966766"/>
                <a:chExt cx="436318" cy="244016"/>
              </a:xfrm>
              <a:solidFill>
                <a:srgbClr val="000000"/>
              </a:solidFill>
            </p:grpSpPr>
            <p:sp>
              <p:nvSpPr>
                <p:cNvPr id="1608" name="Freeform: Shape 1607">
                  <a:extLst>
                    <a:ext uri="{FF2B5EF4-FFF2-40B4-BE49-F238E27FC236}">
                      <a16:creationId xmlns:a16="http://schemas.microsoft.com/office/drawing/2014/main" id="{2AD32C9B-B127-48C7-A455-920D6F21EC66}"/>
                    </a:ext>
                  </a:extLst>
                </p:cNvPr>
                <p:cNvSpPr/>
                <p:nvPr/>
              </p:nvSpPr>
              <p:spPr>
                <a:xfrm>
                  <a:off x="5317506" y="4044423"/>
                  <a:ext cx="436284" cy="166359"/>
                </a:xfrm>
                <a:custGeom>
                  <a:avLst/>
                  <a:gdLst>
                    <a:gd name="connsiteX0" fmla="*/ 371220 w 436284"/>
                    <a:gd name="connsiteY0" fmla="*/ 31414 h 166359"/>
                    <a:gd name="connsiteX1" fmla="*/ 218108 w 436284"/>
                    <a:gd name="connsiteY1" fmla="*/ 0 h 166359"/>
                    <a:gd name="connsiteX2" fmla="*/ 64995 w 436284"/>
                    <a:gd name="connsiteY2" fmla="*/ 31414 h 166359"/>
                    <a:gd name="connsiteX3" fmla="*/ 0 w 436284"/>
                    <a:gd name="connsiteY3" fmla="*/ 31414 h 166359"/>
                    <a:gd name="connsiteX4" fmla="*/ 0 w 436284"/>
                    <a:gd name="connsiteY4" fmla="*/ 57288 h 166359"/>
                    <a:gd name="connsiteX5" fmla="*/ 218142 w 436284"/>
                    <a:gd name="connsiteY5" fmla="*/ 166359 h 166359"/>
                    <a:gd name="connsiteX6" fmla="*/ 436284 w 436284"/>
                    <a:gd name="connsiteY6" fmla="*/ 57288 h 166359"/>
                    <a:gd name="connsiteX7" fmla="*/ 436284 w 436284"/>
                    <a:gd name="connsiteY7" fmla="*/ 31414 h 166359"/>
                    <a:gd name="connsiteX8" fmla="*/ 371220 w 436284"/>
                    <a:gd name="connsiteY8" fmla="*/ 31414 h 16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6284" h="166359">
                      <a:moveTo>
                        <a:pt x="371220" y="31414"/>
                      </a:moveTo>
                      <a:cubicBezTo>
                        <a:pt x="331824" y="12008"/>
                        <a:pt x="277770" y="0"/>
                        <a:pt x="218108" y="0"/>
                      </a:cubicBezTo>
                      <a:cubicBezTo>
                        <a:pt x="158445" y="0"/>
                        <a:pt x="104357" y="12008"/>
                        <a:pt x="64995" y="31414"/>
                      </a:cubicBezTo>
                      <a:lnTo>
                        <a:pt x="0" y="31414"/>
                      </a:lnTo>
                      <a:lnTo>
                        <a:pt x="0" y="57288"/>
                      </a:lnTo>
                      <a:cubicBezTo>
                        <a:pt x="0" y="117535"/>
                        <a:pt x="97648" y="166359"/>
                        <a:pt x="218142" y="166359"/>
                      </a:cubicBezTo>
                      <a:cubicBezTo>
                        <a:pt x="338636" y="166359"/>
                        <a:pt x="436284" y="117535"/>
                        <a:pt x="436284" y="57288"/>
                      </a:cubicBezTo>
                      <a:lnTo>
                        <a:pt x="436284" y="31414"/>
                      </a:lnTo>
                      <a:lnTo>
                        <a:pt x="371220" y="31414"/>
                      </a:lnTo>
                      <a:close/>
                    </a:path>
                  </a:pathLst>
                </a:custGeom>
                <a:solidFill>
                  <a:srgbClr val="525DCA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9" name="Freeform: Shape 1608">
                  <a:extLst>
                    <a:ext uri="{FF2B5EF4-FFF2-40B4-BE49-F238E27FC236}">
                      <a16:creationId xmlns:a16="http://schemas.microsoft.com/office/drawing/2014/main" id="{2A350B4D-E7D1-4CB4-9910-D8BF0116BBE3}"/>
                    </a:ext>
                  </a:extLst>
                </p:cNvPr>
                <p:cNvSpPr/>
                <p:nvPr/>
              </p:nvSpPr>
              <p:spPr>
                <a:xfrm>
                  <a:off x="5317472" y="3966766"/>
                  <a:ext cx="436284" cy="218142"/>
                </a:xfrm>
                <a:custGeom>
                  <a:avLst/>
                  <a:gdLst>
                    <a:gd name="connsiteX0" fmla="*/ 436284 w 436284"/>
                    <a:gd name="connsiteY0" fmla="*/ 109071 h 218142"/>
                    <a:gd name="connsiteX1" fmla="*/ 218142 w 436284"/>
                    <a:gd name="connsiteY1" fmla="*/ 218142 h 218142"/>
                    <a:gd name="connsiteX2" fmla="*/ 0 w 436284"/>
                    <a:gd name="connsiteY2" fmla="*/ 109071 h 218142"/>
                    <a:gd name="connsiteX3" fmla="*/ 218142 w 436284"/>
                    <a:gd name="connsiteY3" fmla="*/ 0 h 218142"/>
                    <a:gd name="connsiteX4" fmla="*/ 436284 w 436284"/>
                    <a:gd name="connsiteY4" fmla="*/ 109071 h 21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284" h="218142">
                      <a:moveTo>
                        <a:pt x="436284" y="109071"/>
                      </a:moveTo>
                      <a:cubicBezTo>
                        <a:pt x="436284" y="169310"/>
                        <a:pt x="338619" y="218142"/>
                        <a:pt x="218142" y="218142"/>
                      </a:cubicBezTo>
                      <a:cubicBezTo>
                        <a:pt x="97665" y="218142"/>
                        <a:pt x="0" y="169309"/>
                        <a:pt x="0" y="109071"/>
                      </a:cubicBezTo>
                      <a:cubicBezTo>
                        <a:pt x="0" y="48833"/>
                        <a:pt x="97665" y="0"/>
                        <a:pt x="218142" y="0"/>
                      </a:cubicBezTo>
                      <a:cubicBezTo>
                        <a:pt x="338619" y="0"/>
                        <a:pt x="436284" y="48833"/>
                        <a:pt x="436284" y="109071"/>
                      </a:cubicBezTo>
                      <a:close/>
                    </a:path>
                  </a:pathLst>
                </a:custGeom>
                <a:solidFill>
                  <a:srgbClr val="0084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610" name="Freeform: Shape 1609">
                <a:extLst>
                  <a:ext uri="{FF2B5EF4-FFF2-40B4-BE49-F238E27FC236}">
                    <a16:creationId xmlns:a16="http://schemas.microsoft.com/office/drawing/2014/main" id="{1C097416-9552-4E7F-BA68-567F94CA6036}"/>
                  </a:ext>
                </a:extLst>
              </p:cNvPr>
              <p:cNvSpPr/>
              <p:nvPr/>
            </p:nvSpPr>
            <p:spPr>
              <a:xfrm>
                <a:off x="5317506" y="3998111"/>
                <a:ext cx="372355" cy="154832"/>
              </a:xfrm>
              <a:custGeom>
                <a:avLst/>
                <a:gdLst>
                  <a:gd name="connsiteX0" fmla="*/ 64995 w 372355"/>
                  <a:gd name="connsiteY0" fmla="*/ 34 h 154832"/>
                  <a:gd name="connsiteX1" fmla="*/ 0 w 372355"/>
                  <a:gd name="connsiteY1" fmla="*/ 77692 h 154832"/>
                  <a:gd name="connsiteX2" fmla="*/ 63894 w 372355"/>
                  <a:gd name="connsiteY2" fmla="*/ 154833 h 154832"/>
                  <a:gd name="connsiteX3" fmla="*/ 372356 w 372355"/>
                  <a:gd name="connsiteY3" fmla="*/ 154833 h 154832"/>
                  <a:gd name="connsiteX4" fmla="*/ 372356 w 372355"/>
                  <a:gd name="connsiteY4" fmla="*/ 550 h 154832"/>
                  <a:gd name="connsiteX5" fmla="*/ 371220 w 372355"/>
                  <a:gd name="connsiteY5" fmla="*/ 0 h 154832"/>
                  <a:gd name="connsiteX6" fmla="*/ 64995 w 372355"/>
                  <a:gd name="connsiteY6" fmla="*/ 0 h 15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355" h="154832">
                    <a:moveTo>
                      <a:pt x="64995" y="34"/>
                    </a:moveTo>
                    <a:cubicBezTo>
                      <a:pt x="24876" y="19818"/>
                      <a:pt x="0" y="47310"/>
                      <a:pt x="0" y="77692"/>
                    </a:cubicBezTo>
                    <a:cubicBezTo>
                      <a:pt x="0" y="107832"/>
                      <a:pt x="24429" y="135083"/>
                      <a:pt x="63894" y="154833"/>
                    </a:cubicBezTo>
                    <a:lnTo>
                      <a:pt x="372356" y="154833"/>
                    </a:lnTo>
                    <a:lnTo>
                      <a:pt x="372356" y="550"/>
                    </a:lnTo>
                    <a:cubicBezTo>
                      <a:pt x="371977" y="378"/>
                      <a:pt x="371599" y="206"/>
                      <a:pt x="371220" y="0"/>
                    </a:cubicBezTo>
                    <a:lnTo>
                      <a:pt x="64995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611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535614" y="3729527"/>
                <a:ext cx="218142" cy="346309"/>
                <a:chOff x="5535614" y="3729527"/>
                <a:chExt cx="218142" cy="346309"/>
              </a:xfrm>
              <a:solidFill>
                <a:srgbClr val="000000"/>
              </a:solidFill>
            </p:grpSpPr>
            <p:sp>
              <p:nvSpPr>
                <p:cNvPr id="1612" name="Freeform: Shape 1611">
                  <a:extLst>
                    <a:ext uri="{FF2B5EF4-FFF2-40B4-BE49-F238E27FC236}">
                      <a16:creationId xmlns:a16="http://schemas.microsoft.com/office/drawing/2014/main" id="{73591393-AF8F-46A1-9F6D-FEB228C681E6}"/>
                    </a:ext>
                  </a:extLst>
                </p:cNvPr>
                <p:cNvSpPr/>
                <p:nvPr/>
              </p:nvSpPr>
              <p:spPr>
                <a:xfrm>
                  <a:off x="5535614" y="3966731"/>
                  <a:ext cx="218141" cy="109070"/>
                </a:xfrm>
                <a:custGeom>
                  <a:avLst/>
                  <a:gdLst>
                    <a:gd name="connsiteX0" fmla="*/ 0 w 218141"/>
                    <a:gd name="connsiteY0" fmla="*/ 0 h 109070"/>
                    <a:gd name="connsiteX1" fmla="*/ 0 w 218141"/>
                    <a:gd name="connsiteY1" fmla="*/ 109071 h 109070"/>
                    <a:gd name="connsiteX2" fmla="*/ 218142 w 218141"/>
                    <a:gd name="connsiteY2" fmla="*/ 109071 h 109070"/>
                    <a:gd name="connsiteX3" fmla="*/ 0 w 218141"/>
                    <a:gd name="connsiteY3" fmla="*/ 0 h 10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141" h="109070">
                      <a:moveTo>
                        <a:pt x="0" y="0"/>
                      </a:moveTo>
                      <a:lnTo>
                        <a:pt x="0" y="109071"/>
                      </a:lnTo>
                      <a:lnTo>
                        <a:pt x="218142" y="109071"/>
                      </a:lnTo>
                      <a:cubicBezTo>
                        <a:pt x="218142" y="48858"/>
                        <a:pt x="12046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E85D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13" name="Freeform: Shape 1612">
                  <a:extLst>
                    <a:ext uri="{FF2B5EF4-FFF2-40B4-BE49-F238E27FC236}">
                      <a16:creationId xmlns:a16="http://schemas.microsoft.com/office/drawing/2014/main" id="{CB5CB417-39D6-4671-9F98-21D1C513A87C}"/>
                    </a:ext>
                  </a:extLst>
                </p:cNvPr>
                <p:cNvSpPr/>
                <p:nvPr/>
              </p:nvSpPr>
              <p:spPr>
                <a:xfrm>
                  <a:off x="5535614" y="3838633"/>
                  <a:ext cx="218142" cy="237203"/>
                </a:xfrm>
                <a:custGeom>
                  <a:avLst/>
                  <a:gdLst>
                    <a:gd name="connsiteX0" fmla="*/ 0 w 218142"/>
                    <a:gd name="connsiteY0" fmla="*/ 0 h 237203"/>
                    <a:gd name="connsiteX1" fmla="*/ 218143 w 218142"/>
                    <a:gd name="connsiteY1" fmla="*/ 0 h 237203"/>
                    <a:gd name="connsiteX2" fmla="*/ 218143 w 218142"/>
                    <a:gd name="connsiteY2" fmla="*/ 237204 h 237203"/>
                    <a:gd name="connsiteX3" fmla="*/ 0 w 218142"/>
                    <a:gd name="connsiteY3" fmla="*/ 237204 h 237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142" h="237203">
                      <a:moveTo>
                        <a:pt x="0" y="0"/>
                      </a:moveTo>
                      <a:lnTo>
                        <a:pt x="218143" y="0"/>
                      </a:lnTo>
                      <a:lnTo>
                        <a:pt x="218143" y="237204"/>
                      </a:lnTo>
                      <a:lnTo>
                        <a:pt x="0" y="237204"/>
                      </a:lnTo>
                      <a:close/>
                    </a:path>
                  </a:pathLst>
                </a:custGeom>
                <a:solidFill>
                  <a:srgbClr val="D2E1FD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14" name="Freeform: Shape 1613">
                  <a:extLst>
                    <a:ext uri="{FF2B5EF4-FFF2-40B4-BE49-F238E27FC236}">
                      <a16:creationId xmlns:a16="http://schemas.microsoft.com/office/drawing/2014/main" id="{0E08E53B-196D-45C4-8784-10901622BF4E}"/>
                    </a:ext>
                  </a:extLst>
                </p:cNvPr>
                <p:cNvSpPr/>
                <p:nvPr/>
              </p:nvSpPr>
              <p:spPr>
                <a:xfrm>
                  <a:off x="5535614" y="3729527"/>
                  <a:ext cx="218141" cy="109070"/>
                </a:xfrm>
                <a:custGeom>
                  <a:avLst/>
                  <a:gdLst>
                    <a:gd name="connsiteX0" fmla="*/ 0 w 218141"/>
                    <a:gd name="connsiteY0" fmla="*/ 0 h 109070"/>
                    <a:gd name="connsiteX1" fmla="*/ 0 w 218141"/>
                    <a:gd name="connsiteY1" fmla="*/ 109071 h 109070"/>
                    <a:gd name="connsiteX2" fmla="*/ 218142 w 218141"/>
                    <a:gd name="connsiteY2" fmla="*/ 109071 h 109070"/>
                    <a:gd name="connsiteX3" fmla="*/ 0 w 218141"/>
                    <a:gd name="connsiteY3" fmla="*/ 0 h 10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141" h="109070">
                      <a:moveTo>
                        <a:pt x="0" y="0"/>
                      </a:moveTo>
                      <a:lnTo>
                        <a:pt x="0" y="109071"/>
                      </a:lnTo>
                      <a:lnTo>
                        <a:pt x="218142" y="109071"/>
                      </a:lnTo>
                      <a:cubicBezTo>
                        <a:pt x="218142" y="48858"/>
                        <a:pt x="12046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15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535614" y="3998145"/>
                <a:ext cx="218176" cy="154833"/>
                <a:chOff x="5535614" y="3998145"/>
                <a:chExt cx="218176" cy="154833"/>
              </a:xfrm>
              <a:solidFill>
                <a:srgbClr val="000000"/>
              </a:solidFill>
            </p:grpSpPr>
            <p:sp>
              <p:nvSpPr>
                <p:cNvPr id="1616" name="Freeform: Shape 1615">
                  <a:extLst>
                    <a:ext uri="{FF2B5EF4-FFF2-40B4-BE49-F238E27FC236}">
                      <a16:creationId xmlns:a16="http://schemas.microsoft.com/office/drawing/2014/main" id="{68FA6A4E-35D5-407B-AADC-48B7559BD453}"/>
                    </a:ext>
                  </a:extLst>
                </p:cNvPr>
                <p:cNvSpPr/>
                <p:nvPr/>
              </p:nvSpPr>
              <p:spPr>
                <a:xfrm>
                  <a:off x="5535648" y="3998179"/>
                  <a:ext cx="218142" cy="154798"/>
                </a:xfrm>
                <a:custGeom>
                  <a:avLst/>
                  <a:gdLst>
                    <a:gd name="connsiteX0" fmla="*/ 114404 w 218142"/>
                    <a:gd name="connsiteY0" fmla="*/ 77657 h 154798"/>
                    <a:gd name="connsiteX1" fmla="*/ 0 w 218142"/>
                    <a:gd name="connsiteY1" fmla="*/ 77657 h 154798"/>
                    <a:gd name="connsiteX2" fmla="*/ 154248 w 218142"/>
                    <a:gd name="connsiteY2" fmla="*/ 154799 h 154798"/>
                    <a:gd name="connsiteX3" fmla="*/ 218142 w 218142"/>
                    <a:gd name="connsiteY3" fmla="*/ 77657 h 154798"/>
                    <a:gd name="connsiteX4" fmla="*/ 218142 w 218142"/>
                    <a:gd name="connsiteY4" fmla="*/ 0 h 154798"/>
                    <a:gd name="connsiteX5" fmla="*/ 114404 w 218142"/>
                    <a:gd name="connsiteY5" fmla="*/ 77657 h 154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142" h="154798">
                      <a:moveTo>
                        <a:pt x="114404" y="77657"/>
                      </a:moveTo>
                      <a:lnTo>
                        <a:pt x="0" y="77657"/>
                      </a:lnTo>
                      <a:lnTo>
                        <a:pt x="154248" y="154799"/>
                      </a:lnTo>
                      <a:cubicBezTo>
                        <a:pt x="193713" y="135049"/>
                        <a:pt x="218142" y="107798"/>
                        <a:pt x="218142" y="77657"/>
                      </a:cubicBezTo>
                      <a:lnTo>
                        <a:pt x="218142" y="0"/>
                      </a:lnTo>
                      <a:lnTo>
                        <a:pt x="114404" y="77657"/>
                      </a:lnTo>
                      <a:close/>
                    </a:path>
                  </a:pathLst>
                </a:custGeom>
                <a:solidFill>
                  <a:srgbClr val="BECEFA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17" name="Freeform: Shape 1616">
                  <a:extLst>
                    <a:ext uri="{FF2B5EF4-FFF2-40B4-BE49-F238E27FC236}">
                      <a16:creationId xmlns:a16="http://schemas.microsoft.com/office/drawing/2014/main" id="{6F18C05C-9DD7-4F25-BF5C-7F392A39FC1A}"/>
                    </a:ext>
                  </a:extLst>
                </p:cNvPr>
                <p:cNvSpPr/>
                <p:nvPr/>
              </p:nvSpPr>
              <p:spPr>
                <a:xfrm>
                  <a:off x="5535614" y="3998145"/>
                  <a:ext cx="218141" cy="77141"/>
                </a:xfrm>
                <a:custGeom>
                  <a:avLst/>
                  <a:gdLst>
                    <a:gd name="connsiteX0" fmla="*/ 154248 w 218141"/>
                    <a:gd name="connsiteY0" fmla="*/ 77141 h 77141"/>
                    <a:gd name="connsiteX1" fmla="*/ 218142 w 218141"/>
                    <a:gd name="connsiteY1" fmla="*/ 0 h 77141"/>
                    <a:gd name="connsiteX2" fmla="*/ 0 w 218141"/>
                    <a:gd name="connsiteY2" fmla="*/ 0 h 77141"/>
                    <a:gd name="connsiteX3" fmla="*/ 154248 w 218141"/>
                    <a:gd name="connsiteY3" fmla="*/ 77141 h 7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141" h="77141">
                      <a:moveTo>
                        <a:pt x="154248" y="77141"/>
                      </a:moveTo>
                      <a:cubicBezTo>
                        <a:pt x="193713" y="57392"/>
                        <a:pt x="218142" y="30141"/>
                        <a:pt x="218142" y="0"/>
                      </a:cubicBezTo>
                      <a:lnTo>
                        <a:pt x="0" y="0"/>
                      </a:lnTo>
                      <a:lnTo>
                        <a:pt x="154248" y="77141"/>
                      </a:lnTo>
                      <a:close/>
                    </a:path>
                  </a:pathLst>
                </a:custGeom>
                <a:solidFill>
                  <a:srgbClr val="DDE8FF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18" name="Freeform: Shape 1617">
                  <a:extLst>
                    <a:ext uri="{FF2B5EF4-FFF2-40B4-BE49-F238E27FC236}">
                      <a16:creationId xmlns:a16="http://schemas.microsoft.com/office/drawing/2014/main" id="{DDA98E6D-7D26-481E-8E24-3EF1332F1ABD}"/>
                    </a:ext>
                  </a:extLst>
                </p:cNvPr>
                <p:cNvSpPr/>
                <p:nvPr/>
              </p:nvSpPr>
              <p:spPr>
                <a:xfrm>
                  <a:off x="5535614" y="3998145"/>
                  <a:ext cx="154247" cy="154798"/>
                </a:xfrm>
                <a:custGeom>
                  <a:avLst/>
                  <a:gdLst>
                    <a:gd name="connsiteX0" fmla="*/ 0 w 154247"/>
                    <a:gd name="connsiteY0" fmla="*/ 0 h 154798"/>
                    <a:gd name="connsiteX1" fmla="*/ 154248 w 154247"/>
                    <a:gd name="connsiteY1" fmla="*/ 77141 h 154798"/>
                    <a:gd name="connsiteX2" fmla="*/ 154248 w 154247"/>
                    <a:gd name="connsiteY2" fmla="*/ 154799 h 154798"/>
                    <a:gd name="connsiteX3" fmla="*/ 0 w 154247"/>
                    <a:gd name="connsiteY3" fmla="*/ 77692 h 154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247" h="154798">
                      <a:moveTo>
                        <a:pt x="0" y="0"/>
                      </a:moveTo>
                      <a:lnTo>
                        <a:pt x="154248" y="77141"/>
                      </a:lnTo>
                      <a:lnTo>
                        <a:pt x="154248" y="154799"/>
                      </a:lnTo>
                      <a:lnTo>
                        <a:pt x="0" y="77692"/>
                      </a:lnTo>
                      <a:close/>
                    </a:path>
                  </a:pathLst>
                </a:custGeom>
                <a:solidFill>
                  <a:srgbClr val="BECEFA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19" name="Graphic 926">
                <a:extLst>
                  <a:ext uri="{FF2B5EF4-FFF2-40B4-BE49-F238E27FC236}">
                    <a16:creationId xmlns:a16="http://schemas.microsoft.com/office/drawing/2014/main" id="{31792190-A0A2-4DBC-8BB7-632251389584}"/>
                  </a:ext>
                </a:extLst>
              </p:cNvPr>
              <p:cNvGrpSpPr/>
              <p:nvPr/>
            </p:nvGrpSpPr>
            <p:grpSpPr>
              <a:xfrm>
                <a:off x="5381366" y="3657100"/>
                <a:ext cx="154248" cy="418736"/>
                <a:chOff x="5381366" y="3657100"/>
                <a:chExt cx="154248" cy="418736"/>
              </a:xfrm>
              <a:solidFill>
                <a:srgbClr val="000000"/>
              </a:solidFill>
            </p:grpSpPr>
            <p:sp>
              <p:nvSpPr>
                <p:cNvPr id="1620" name="Freeform: Shape 1619">
                  <a:extLst>
                    <a:ext uri="{FF2B5EF4-FFF2-40B4-BE49-F238E27FC236}">
                      <a16:creationId xmlns:a16="http://schemas.microsoft.com/office/drawing/2014/main" id="{B87F8F9C-533A-4F3B-B2C7-4B2CC9693A05}"/>
                    </a:ext>
                  </a:extLst>
                </p:cNvPr>
                <p:cNvSpPr/>
                <p:nvPr/>
              </p:nvSpPr>
              <p:spPr>
                <a:xfrm>
                  <a:off x="5381366" y="3966765"/>
                  <a:ext cx="154248" cy="109071"/>
                </a:xfrm>
                <a:custGeom>
                  <a:avLst/>
                  <a:gdLst>
                    <a:gd name="connsiteX0" fmla="*/ 0 w 154248"/>
                    <a:gd name="connsiteY0" fmla="*/ 31930 h 109071"/>
                    <a:gd name="connsiteX1" fmla="*/ 154248 w 154248"/>
                    <a:gd name="connsiteY1" fmla="*/ 109071 h 109071"/>
                    <a:gd name="connsiteX2" fmla="*/ 154248 w 154248"/>
                    <a:gd name="connsiteY2" fmla="*/ 0 h 109071"/>
                    <a:gd name="connsiteX3" fmla="*/ 0 w 154248"/>
                    <a:gd name="connsiteY3" fmla="*/ 31930 h 109071"/>
                    <a:gd name="connsiteX4" fmla="*/ 0 w 154248"/>
                    <a:gd name="connsiteY4" fmla="*/ 31930 h 10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48" h="109071">
                      <a:moveTo>
                        <a:pt x="0" y="31930"/>
                      </a:moveTo>
                      <a:lnTo>
                        <a:pt x="154248" y="109071"/>
                      </a:lnTo>
                      <a:lnTo>
                        <a:pt x="154248" y="0"/>
                      </a:lnTo>
                      <a:cubicBezTo>
                        <a:pt x="94035" y="-34"/>
                        <a:pt x="39500" y="12180"/>
                        <a:pt x="0" y="31930"/>
                      </a:cubicBezTo>
                      <a:lnTo>
                        <a:pt x="0" y="31930"/>
                      </a:lnTo>
                      <a:close/>
                    </a:path>
                  </a:pathLst>
                </a:custGeom>
                <a:solidFill>
                  <a:srgbClr val="FE4757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21" name="Freeform: Shape 1620">
                  <a:extLst>
                    <a:ext uri="{FF2B5EF4-FFF2-40B4-BE49-F238E27FC236}">
                      <a16:creationId xmlns:a16="http://schemas.microsoft.com/office/drawing/2014/main" id="{5468B1A8-D3F7-4EBE-BF3B-2E49B117A5A4}"/>
                    </a:ext>
                  </a:extLst>
                </p:cNvPr>
                <p:cNvSpPr/>
                <p:nvPr/>
              </p:nvSpPr>
              <p:spPr>
                <a:xfrm>
                  <a:off x="5381366" y="3657100"/>
                  <a:ext cx="154248" cy="109071"/>
                </a:xfrm>
                <a:custGeom>
                  <a:avLst/>
                  <a:gdLst>
                    <a:gd name="connsiteX0" fmla="*/ 0 w 154248"/>
                    <a:gd name="connsiteY0" fmla="*/ 31930 h 109071"/>
                    <a:gd name="connsiteX1" fmla="*/ 154248 w 154248"/>
                    <a:gd name="connsiteY1" fmla="*/ 109071 h 109071"/>
                    <a:gd name="connsiteX2" fmla="*/ 154248 w 154248"/>
                    <a:gd name="connsiteY2" fmla="*/ 0 h 109071"/>
                    <a:gd name="connsiteX3" fmla="*/ 0 w 154248"/>
                    <a:gd name="connsiteY3" fmla="*/ 31930 h 109071"/>
                    <a:gd name="connsiteX4" fmla="*/ 0 w 154248"/>
                    <a:gd name="connsiteY4" fmla="*/ 31930 h 10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48" h="109071">
                      <a:moveTo>
                        <a:pt x="0" y="31930"/>
                      </a:moveTo>
                      <a:lnTo>
                        <a:pt x="154248" y="109071"/>
                      </a:lnTo>
                      <a:lnTo>
                        <a:pt x="154248" y="0"/>
                      </a:lnTo>
                      <a:cubicBezTo>
                        <a:pt x="94035" y="-34"/>
                        <a:pt x="39500" y="12180"/>
                        <a:pt x="0" y="31930"/>
                      </a:cubicBezTo>
                      <a:lnTo>
                        <a:pt x="0" y="31930"/>
                      </a:lnTo>
                      <a:close/>
                    </a:path>
                  </a:pathLst>
                </a:custGeom>
                <a:solidFill>
                  <a:srgbClr val="F3DD94"/>
                </a:soli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22" name="Freeform: Shape 1621">
                  <a:extLst>
                    <a:ext uri="{FF2B5EF4-FFF2-40B4-BE49-F238E27FC236}">
                      <a16:creationId xmlns:a16="http://schemas.microsoft.com/office/drawing/2014/main" id="{B85DE847-008A-451E-92F2-35FF71299DCC}"/>
                    </a:ext>
                  </a:extLst>
                </p:cNvPr>
                <p:cNvSpPr/>
                <p:nvPr/>
              </p:nvSpPr>
              <p:spPr>
                <a:xfrm>
                  <a:off x="5381366" y="3689030"/>
                  <a:ext cx="154248" cy="386806"/>
                </a:xfrm>
                <a:custGeom>
                  <a:avLst/>
                  <a:gdLst>
                    <a:gd name="connsiteX0" fmla="*/ 154248 w 154248"/>
                    <a:gd name="connsiteY0" fmla="*/ 386807 h 386806"/>
                    <a:gd name="connsiteX1" fmla="*/ 0 w 154248"/>
                    <a:gd name="connsiteY1" fmla="*/ 309666 h 386806"/>
                    <a:gd name="connsiteX2" fmla="*/ 0 w 154248"/>
                    <a:gd name="connsiteY2" fmla="*/ 0 h 386806"/>
                    <a:gd name="connsiteX3" fmla="*/ 154248 w 154248"/>
                    <a:gd name="connsiteY3" fmla="*/ 77141 h 38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248" h="386806">
                      <a:moveTo>
                        <a:pt x="154248" y="386807"/>
                      </a:moveTo>
                      <a:lnTo>
                        <a:pt x="0" y="309666"/>
                      </a:lnTo>
                      <a:lnTo>
                        <a:pt x="0" y="0"/>
                      </a:lnTo>
                      <a:lnTo>
                        <a:pt x="154248" y="7714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968E2">
                        <a:tint val="66000"/>
                        <a:satMod val="160000"/>
                      </a:srgbClr>
                    </a:gs>
                    <a:gs pos="50000">
                      <a:srgbClr val="4968E2">
                        <a:tint val="44500"/>
                        <a:satMod val="160000"/>
                      </a:srgbClr>
                    </a:gs>
                    <a:gs pos="100000">
                      <a:srgbClr val="4968E2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3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15781BAF-A54B-4EEE-A435-7012D1ADCA18}"/>
                </a:ext>
              </a:extLst>
            </p:cNvPr>
            <p:cNvSpPr/>
            <p:nvPr/>
          </p:nvSpPr>
          <p:spPr>
            <a:xfrm>
              <a:off x="5394854" y="2036172"/>
              <a:ext cx="282346" cy="378755"/>
            </a:xfrm>
            <a:custGeom>
              <a:avLst/>
              <a:gdLst>
                <a:gd name="connsiteX0" fmla="*/ 141173 w 282346"/>
                <a:gd name="connsiteY0" fmla="*/ 0 h 378755"/>
                <a:gd name="connsiteX1" fmla="*/ 0 w 282346"/>
                <a:gd name="connsiteY1" fmla="*/ 141173 h 378755"/>
                <a:gd name="connsiteX2" fmla="*/ 141173 w 282346"/>
                <a:gd name="connsiteY2" fmla="*/ 378756 h 378755"/>
                <a:gd name="connsiteX3" fmla="*/ 282346 w 282346"/>
                <a:gd name="connsiteY3" fmla="*/ 141173 h 378755"/>
                <a:gd name="connsiteX4" fmla="*/ 141173 w 282346"/>
                <a:gd name="connsiteY4" fmla="*/ 0 h 378755"/>
                <a:gd name="connsiteX5" fmla="*/ 141139 w 282346"/>
                <a:gd name="connsiteY5" fmla="*/ 194160 h 378755"/>
                <a:gd name="connsiteX6" fmla="*/ 88151 w 282346"/>
                <a:gd name="connsiteY6" fmla="*/ 141173 h 378755"/>
                <a:gd name="connsiteX7" fmla="*/ 141139 w 282346"/>
                <a:gd name="connsiteY7" fmla="*/ 88186 h 378755"/>
                <a:gd name="connsiteX8" fmla="*/ 194126 w 282346"/>
                <a:gd name="connsiteY8" fmla="*/ 141173 h 378755"/>
                <a:gd name="connsiteX9" fmla="*/ 141139 w 282346"/>
                <a:gd name="connsiteY9" fmla="*/ 194160 h 37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346" h="378755">
                  <a:moveTo>
                    <a:pt x="141173" y="0"/>
                  </a:moveTo>
                  <a:cubicBezTo>
                    <a:pt x="63206" y="0"/>
                    <a:pt x="0" y="63206"/>
                    <a:pt x="0" y="141173"/>
                  </a:cubicBezTo>
                  <a:cubicBezTo>
                    <a:pt x="0" y="219140"/>
                    <a:pt x="141173" y="378756"/>
                    <a:pt x="141173" y="378756"/>
                  </a:cubicBezTo>
                  <a:cubicBezTo>
                    <a:pt x="141173" y="378756"/>
                    <a:pt x="282346" y="219140"/>
                    <a:pt x="282346" y="141173"/>
                  </a:cubicBezTo>
                  <a:cubicBezTo>
                    <a:pt x="282312" y="63206"/>
                    <a:pt x="219140" y="0"/>
                    <a:pt x="141173" y="0"/>
                  </a:cubicBezTo>
                  <a:close/>
                  <a:moveTo>
                    <a:pt x="141139" y="194160"/>
                  </a:moveTo>
                  <a:cubicBezTo>
                    <a:pt x="111858" y="194160"/>
                    <a:pt x="88151" y="170454"/>
                    <a:pt x="88151" y="141173"/>
                  </a:cubicBezTo>
                  <a:cubicBezTo>
                    <a:pt x="88151" y="111927"/>
                    <a:pt x="111858" y="88186"/>
                    <a:pt x="141139" y="88186"/>
                  </a:cubicBezTo>
                  <a:cubicBezTo>
                    <a:pt x="170419" y="88186"/>
                    <a:pt x="194126" y="111893"/>
                    <a:pt x="194126" y="141173"/>
                  </a:cubicBezTo>
                  <a:cubicBezTo>
                    <a:pt x="194126" y="170419"/>
                    <a:pt x="170419" y="194160"/>
                    <a:pt x="141139" y="194160"/>
                  </a:cubicBezTo>
                  <a:close/>
                </a:path>
              </a:pathLst>
            </a:custGeom>
            <a:solidFill>
              <a:srgbClr val="F49D5B"/>
            </a:solidFill>
            <a:ln w="34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24" name="Graphic 926">
              <a:extLst>
                <a:ext uri="{FF2B5EF4-FFF2-40B4-BE49-F238E27FC236}">
                  <a16:creationId xmlns:a16="http://schemas.microsoft.com/office/drawing/2014/main" id="{31792190-A0A2-4DBC-8BB7-632251389584}"/>
                </a:ext>
              </a:extLst>
            </p:cNvPr>
            <p:cNvGrpSpPr/>
            <p:nvPr/>
          </p:nvGrpSpPr>
          <p:grpSpPr>
            <a:xfrm>
              <a:off x="5098699" y="2562043"/>
              <a:ext cx="202026" cy="449759"/>
              <a:chOff x="5098699" y="2562043"/>
              <a:chExt cx="202026" cy="449759"/>
            </a:xfrm>
            <a:solidFill>
              <a:srgbClr val="000000"/>
            </a:solidFill>
          </p:grpSpPr>
          <p:sp>
            <p:nvSpPr>
              <p:cNvPr id="1625" name="Freeform: Shape 1624">
                <a:extLst>
                  <a:ext uri="{FF2B5EF4-FFF2-40B4-BE49-F238E27FC236}">
                    <a16:creationId xmlns:a16="http://schemas.microsoft.com/office/drawing/2014/main" id="{33912360-208A-4FE6-B8F0-E36AAC015304}"/>
                  </a:ext>
                </a:extLst>
              </p:cNvPr>
              <p:cNvSpPr/>
              <p:nvPr/>
            </p:nvSpPr>
            <p:spPr>
              <a:xfrm>
                <a:off x="5229664" y="2567984"/>
                <a:ext cx="32069" cy="42848"/>
              </a:xfrm>
              <a:custGeom>
                <a:avLst/>
                <a:gdLst>
                  <a:gd name="connsiteX0" fmla="*/ 4507 w 32069"/>
                  <a:gd name="connsiteY0" fmla="*/ 38282 h 42848"/>
                  <a:gd name="connsiteX1" fmla="*/ 22709 w 32069"/>
                  <a:gd name="connsiteY1" fmla="*/ 40071 h 42848"/>
                  <a:gd name="connsiteX2" fmla="*/ 27251 w 32069"/>
                  <a:gd name="connsiteY2" fmla="*/ 34532 h 42848"/>
                  <a:gd name="connsiteX3" fmla="*/ 30450 w 32069"/>
                  <a:gd name="connsiteY3" fmla="*/ 27272 h 42848"/>
                  <a:gd name="connsiteX4" fmla="*/ 31930 w 32069"/>
                  <a:gd name="connsiteY4" fmla="*/ 16606 h 42848"/>
                  <a:gd name="connsiteX5" fmla="*/ 28386 w 32069"/>
                  <a:gd name="connsiteY5" fmla="*/ 4907 h 42848"/>
                  <a:gd name="connsiteX6" fmla="*/ 12421 w 32069"/>
                  <a:gd name="connsiteY6" fmla="*/ 916 h 42848"/>
                  <a:gd name="connsiteX7" fmla="*/ 0 w 32069"/>
                  <a:gd name="connsiteY7" fmla="*/ 5526 h 42848"/>
                  <a:gd name="connsiteX8" fmla="*/ 4507 w 32069"/>
                  <a:gd name="connsiteY8" fmla="*/ 38282 h 42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069" h="42848">
                    <a:moveTo>
                      <a:pt x="4507" y="38282"/>
                    </a:moveTo>
                    <a:cubicBezTo>
                      <a:pt x="4886" y="42411"/>
                      <a:pt x="16102" y="45198"/>
                      <a:pt x="22709" y="40071"/>
                    </a:cubicBezTo>
                    <a:lnTo>
                      <a:pt x="27251" y="34532"/>
                    </a:lnTo>
                    <a:cubicBezTo>
                      <a:pt x="28971" y="32467"/>
                      <a:pt x="30072" y="29956"/>
                      <a:pt x="30450" y="27272"/>
                    </a:cubicBezTo>
                    <a:lnTo>
                      <a:pt x="31930" y="16606"/>
                    </a:lnTo>
                    <a:cubicBezTo>
                      <a:pt x="32515" y="12373"/>
                      <a:pt x="31242" y="8107"/>
                      <a:pt x="28386" y="4907"/>
                    </a:cubicBezTo>
                    <a:cubicBezTo>
                      <a:pt x="24395" y="400"/>
                      <a:pt x="18064" y="-1183"/>
                      <a:pt x="12421" y="916"/>
                    </a:cubicBezTo>
                    <a:lnTo>
                      <a:pt x="0" y="5526"/>
                    </a:lnTo>
                    <a:lnTo>
                      <a:pt x="4507" y="38282"/>
                    </a:lnTo>
                    <a:close/>
                  </a:path>
                </a:pathLst>
              </a:custGeom>
              <a:solidFill>
                <a:srgbClr val="B3685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6" name="Freeform: Shape 1625">
                <a:extLst>
                  <a:ext uri="{FF2B5EF4-FFF2-40B4-BE49-F238E27FC236}">
                    <a16:creationId xmlns:a16="http://schemas.microsoft.com/office/drawing/2014/main" id="{746FEB22-F421-4207-AEF8-9CC30B2C7F0A}"/>
                  </a:ext>
                </a:extLst>
              </p:cNvPr>
              <p:cNvSpPr/>
              <p:nvPr/>
            </p:nvSpPr>
            <p:spPr>
              <a:xfrm>
                <a:off x="5130316" y="2987983"/>
                <a:ext cx="45281" cy="23819"/>
              </a:xfrm>
              <a:custGeom>
                <a:avLst/>
                <a:gdLst>
                  <a:gd name="connsiteX0" fmla="*/ 34525 w 45281"/>
                  <a:gd name="connsiteY0" fmla="*/ 23808 h 23819"/>
                  <a:gd name="connsiteX1" fmla="*/ 2835 w 45281"/>
                  <a:gd name="connsiteY1" fmla="*/ 20471 h 23819"/>
                  <a:gd name="connsiteX2" fmla="*/ 14 w 45281"/>
                  <a:gd name="connsiteY2" fmla="*/ 15688 h 23819"/>
                  <a:gd name="connsiteX3" fmla="*/ 10302 w 45281"/>
                  <a:gd name="connsiteY3" fmla="*/ 11972 h 23819"/>
                  <a:gd name="connsiteX4" fmla="*/ 32254 w 45281"/>
                  <a:gd name="connsiteY4" fmla="*/ 1753 h 23819"/>
                  <a:gd name="connsiteX5" fmla="*/ 42886 w 45281"/>
                  <a:gd name="connsiteY5" fmla="*/ 1890 h 23819"/>
                  <a:gd name="connsiteX6" fmla="*/ 45260 w 45281"/>
                  <a:gd name="connsiteY6" fmla="*/ 17821 h 23819"/>
                  <a:gd name="connsiteX7" fmla="*/ 34525 w 45281"/>
                  <a:gd name="connsiteY7" fmla="*/ 23808 h 2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81" h="23819">
                    <a:moveTo>
                      <a:pt x="34525" y="23808"/>
                    </a:moveTo>
                    <a:lnTo>
                      <a:pt x="2835" y="20471"/>
                    </a:lnTo>
                    <a:cubicBezTo>
                      <a:pt x="1253" y="20298"/>
                      <a:pt x="-158" y="17271"/>
                      <a:pt x="14" y="15688"/>
                    </a:cubicBezTo>
                    <a:cubicBezTo>
                      <a:pt x="152" y="14380"/>
                      <a:pt x="6827" y="13692"/>
                      <a:pt x="10302" y="11972"/>
                    </a:cubicBezTo>
                    <a:lnTo>
                      <a:pt x="32254" y="1753"/>
                    </a:lnTo>
                    <a:cubicBezTo>
                      <a:pt x="34112" y="1478"/>
                      <a:pt x="42301" y="-2135"/>
                      <a:pt x="42886" y="1890"/>
                    </a:cubicBezTo>
                    <a:lnTo>
                      <a:pt x="45260" y="17821"/>
                    </a:lnTo>
                    <a:cubicBezTo>
                      <a:pt x="45673" y="20471"/>
                      <a:pt x="40168" y="24049"/>
                      <a:pt x="34525" y="23808"/>
                    </a:cubicBezTo>
                    <a:close/>
                  </a:path>
                </a:pathLst>
              </a:custGeom>
              <a:solidFill>
                <a:srgbClr val="4C4E6E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7" name="Freeform: Shape 1626">
                <a:extLst>
                  <a:ext uri="{FF2B5EF4-FFF2-40B4-BE49-F238E27FC236}">
                    <a16:creationId xmlns:a16="http://schemas.microsoft.com/office/drawing/2014/main" id="{4C71EF33-8A63-4E62-8A6D-BB4E0F6086A4}"/>
                  </a:ext>
                </a:extLst>
              </p:cNvPr>
              <p:cNvSpPr/>
              <p:nvPr/>
            </p:nvSpPr>
            <p:spPr>
              <a:xfrm>
                <a:off x="5129968" y="2759826"/>
                <a:ext cx="122026" cy="63859"/>
              </a:xfrm>
              <a:custGeom>
                <a:avLst/>
                <a:gdLst>
                  <a:gd name="connsiteX0" fmla="*/ 122026 w 122026"/>
                  <a:gd name="connsiteY0" fmla="*/ 63860 h 63859"/>
                  <a:gd name="connsiteX1" fmla="*/ 122026 w 122026"/>
                  <a:gd name="connsiteY1" fmla="*/ 0 h 63859"/>
                  <a:gd name="connsiteX2" fmla="*/ 14916 w 122026"/>
                  <a:gd name="connsiteY2" fmla="*/ 9118 h 63859"/>
                  <a:gd name="connsiteX3" fmla="*/ 8998 w 122026"/>
                  <a:gd name="connsiteY3" fmla="*/ 49099 h 63859"/>
                  <a:gd name="connsiteX4" fmla="*/ 20387 w 122026"/>
                  <a:gd name="connsiteY4" fmla="*/ 63447 h 63859"/>
                  <a:gd name="connsiteX5" fmla="*/ 77503 w 122026"/>
                  <a:gd name="connsiteY5" fmla="*/ 63447 h 63859"/>
                  <a:gd name="connsiteX6" fmla="*/ 75164 w 122026"/>
                  <a:gd name="connsiteY6" fmla="*/ 59731 h 63859"/>
                  <a:gd name="connsiteX7" fmla="*/ 122026 w 122026"/>
                  <a:gd name="connsiteY7" fmla="*/ 63860 h 6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26" h="63859">
                    <a:moveTo>
                      <a:pt x="122026" y="63860"/>
                    </a:moveTo>
                    <a:lnTo>
                      <a:pt x="122026" y="0"/>
                    </a:lnTo>
                    <a:lnTo>
                      <a:pt x="14916" y="9118"/>
                    </a:lnTo>
                    <a:cubicBezTo>
                      <a:pt x="-6038" y="11595"/>
                      <a:pt x="-1909" y="36369"/>
                      <a:pt x="8998" y="49099"/>
                    </a:cubicBezTo>
                    <a:lnTo>
                      <a:pt x="20387" y="63447"/>
                    </a:lnTo>
                    <a:lnTo>
                      <a:pt x="77503" y="63447"/>
                    </a:lnTo>
                    <a:cubicBezTo>
                      <a:pt x="76712" y="62208"/>
                      <a:pt x="75955" y="60867"/>
                      <a:pt x="75164" y="59731"/>
                    </a:cubicBezTo>
                    <a:cubicBezTo>
                      <a:pt x="92436" y="61555"/>
                      <a:pt x="109640" y="63172"/>
                      <a:pt x="122026" y="63860"/>
                    </a:cubicBezTo>
                    <a:close/>
                  </a:path>
                </a:pathLst>
              </a:custGeom>
              <a:solidFill>
                <a:srgbClr val="37384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8" name="Freeform: Shape 1627">
                <a:extLst>
                  <a:ext uri="{FF2B5EF4-FFF2-40B4-BE49-F238E27FC236}">
                    <a16:creationId xmlns:a16="http://schemas.microsoft.com/office/drawing/2014/main" id="{FDB27C57-5EFA-47B9-859A-770B0FFB3582}"/>
                  </a:ext>
                </a:extLst>
              </p:cNvPr>
              <p:cNvSpPr/>
              <p:nvPr/>
            </p:nvSpPr>
            <p:spPr>
              <a:xfrm>
                <a:off x="5248898" y="2594740"/>
                <a:ext cx="24463" cy="37744"/>
              </a:xfrm>
              <a:custGeom>
                <a:avLst/>
                <a:gdLst>
                  <a:gd name="connsiteX0" fmla="*/ 0 w 24463"/>
                  <a:gd name="connsiteY0" fmla="*/ 11526 h 37744"/>
                  <a:gd name="connsiteX1" fmla="*/ 4610 w 24463"/>
                  <a:gd name="connsiteY1" fmla="*/ 37745 h 37744"/>
                  <a:gd name="connsiteX2" fmla="*/ 24464 w 24463"/>
                  <a:gd name="connsiteY2" fmla="*/ 30072 h 37744"/>
                  <a:gd name="connsiteX3" fmla="*/ 12352 w 24463"/>
                  <a:gd name="connsiteY3" fmla="*/ 0 h 3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63" h="37744">
                    <a:moveTo>
                      <a:pt x="0" y="11526"/>
                    </a:moveTo>
                    <a:lnTo>
                      <a:pt x="4610" y="37745"/>
                    </a:lnTo>
                    <a:lnTo>
                      <a:pt x="24464" y="30072"/>
                    </a:lnTo>
                    <a:lnTo>
                      <a:pt x="12352" y="0"/>
                    </a:lnTo>
                    <a:close/>
                  </a:path>
                </a:pathLst>
              </a:custGeom>
              <a:solidFill>
                <a:srgbClr val="B3685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9" name="Freeform: Shape 1628">
                <a:extLst>
                  <a:ext uri="{FF2B5EF4-FFF2-40B4-BE49-F238E27FC236}">
                    <a16:creationId xmlns:a16="http://schemas.microsoft.com/office/drawing/2014/main" id="{93377ABE-FD2B-4137-AE07-14DE089AAFB5}"/>
                  </a:ext>
                </a:extLst>
              </p:cNvPr>
              <p:cNvSpPr/>
              <p:nvPr/>
            </p:nvSpPr>
            <p:spPr>
              <a:xfrm>
                <a:off x="5142338" y="2935854"/>
                <a:ext cx="31038" cy="61038"/>
              </a:xfrm>
              <a:custGeom>
                <a:avLst/>
                <a:gdLst>
                  <a:gd name="connsiteX0" fmla="*/ 31035 w 31038"/>
                  <a:gd name="connsiteY0" fmla="*/ 54845 h 61038"/>
                  <a:gd name="connsiteX1" fmla="*/ 16791 w 31038"/>
                  <a:gd name="connsiteY1" fmla="*/ 59353 h 61038"/>
                  <a:gd name="connsiteX2" fmla="*/ 0 w 31038"/>
                  <a:gd name="connsiteY2" fmla="*/ 9978 h 61038"/>
                  <a:gd name="connsiteX3" fmla="*/ 27044 w 31038"/>
                  <a:gd name="connsiteY3" fmla="*/ 0 h 61038"/>
                  <a:gd name="connsiteX4" fmla="*/ 31035 w 31038"/>
                  <a:gd name="connsiteY4" fmla="*/ 54845 h 6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38" h="61038">
                    <a:moveTo>
                      <a:pt x="31035" y="54845"/>
                    </a:moveTo>
                    <a:cubicBezTo>
                      <a:pt x="31276" y="59181"/>
                      <a:pt x="18236" y="63516"/>
                      <a:pt x="16791" y="59353"/>
                    </a:cubicBezTo>
                    <a:lnTo>
                      <a:pt x="0" y="9978"/>
                    </a:lnTo>
                    <a:lnTo>
                      <a:pt x="27044" y="0"/>
                    </a:lnTo>
                    <a:cubicBezTo>
                      <a:pt x="28558" y="18752"/>
                      <a:pt x="29797" y="37573"/>
                      <a:pt x="31035" y="54845"/>
                    </a:cubicBezTo>
                    <a:close/>
                  </a:path>
                </a:pathLst>
              </a:custGeom>
              <a:solidFill>
                <a:srgbClr val="B3685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0" name="Freeform: Shape 1629">
                <a:extLst>
                  <a:ext uri="{FF2B5EF4-FFF2-40B4-BE49-F238E27FC236}">
                    <a16:creationId xmlns:a16="http://schemas.microsoft.com/office/drawing/2014/main" id="{C3D50BAC-251A-4648-8A4B-86DB0DB711A7}"/>
                  </a:ext>
                </a:extLst>
              </p:cNvPr>
              <p:cNvSpPr/>
              <p:nvPr/>
            </p:nvSpPr>
            <p:spPr>
              <a:xfrm>
                <a:off x="5175553" y="2585310"/>
                <a:ext cx="66761" cy="93593"/>
              </a:xfrm>
              <a:custGeom>
                <a:avLst/>
                <a:gdLst>
                  <a:gd name="connsiteX0" fmla="*/ 22560 w 66761"/>
                  <a:gd name="connsiteY0" fmla="*/ 93350 h 93593"/>
                  <a:gd name="connsiteX1" fmla="*/ 61612 w 66761"/>
                  <a:gd name="connsiteY1" fmla="*/ 83268 h 93593"/>
                  <a:gd name="connsiteX2" fmla="*/ 66670 w 66761"/>
                  <a:gd name="connsiteY2" fmla="*/ 76490 h 93593"/>
                  <a:gd name="connsiteX3" fmla="*/ 51393 w 66761"/>
                  <a:gd name="connsiteY3" fmla="*/ 3856 h 93593"/>
                  <a:gd name="connsiteX4" fmla="*/ 44202 w 66761"/>
                  <a:gd name="connsiteY4" fmla="*/ 244 h 93593"/>
                  <a:gd name="connsiteX5" fmla="*/ 5150 w 66761"/>
                  <a:gd name="connsiteY5" fmla="*/ 10325 h 93593"/>
                  <a:gd name="connsiteX6" fmla="*/ 92 w 66761"/>
                  <a:gd name="connsiteY6" fmla="*/ 17103 h 93593"/>
                  <a:gd name="connsiteX7" fmla="*/ 15369 w 66761"/>
                  <a:gd name="connsiteY7" fmla="*/ 89737 h 93593"/>
                  <a:gd name="connsiteX8" fmla="*/ 22560 w 66761"/>
                  <a:gd name="connsiteY8" fmla="*/ 93350 h 9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61" h="93593">
                    <a:moveTo>
                      <a:pt x="22560" y="93350"/>
                    </a:moveTo>
                    <a:lnTo>
                      <a:pt x="61612" y="83268"/>
                    </a:lnTo>
                    <a:cubicBezTo>
                      <a:pt x="64984" y="82408"/>
                      <a:pt x="67255" y="79346"/>
                      <a:pt x="66670" y="76490"/>
                    </a:cubicBezTo>
                    <a:lnTo>
                      <a:pt x="51393" y="3856"/>
                    </a:lnTo>
                    <a:cubicBezTo>
                      <a:pt x="50808" y="1001"/>
                      <a:pt x="47574" y="-651"/>
                      <a:pt x="44202" y="244"/>
                    </a:cubicBezTo>
                    <a:lnTo>
                      <a:pt x="5150" y="10325"/>
                    </a:lnTo>
                    <a:cubicBezTo>
                      <a:pt x="1778" y="11185"/>
                      <a:pt x="-493" y="14247"/>
                      <a:pt x="92" y="17103"/>
                    </a:cubicBezTo>
                    <a:lnTo>
                      <a:pt x="15369" y="89737"/>
                    </a:lnTo>
                    <a:cubicBezTo>
                      <a:pt x="15954" y="92593"/>
                      <a:pt x="19188" y="94244"/>
                      <a:pt x="22560" y="93350"/>
                    </a:cubicBezTo>
                    <a:close/>
                  </a:path>
                </a:pathLst>
              </a:custGeom>
              <a:solidFill>
                <a:srgbClr val="B6D1F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1" name="Freeform: Shape 1630">
                <a:extLst>
                  <a:ext uri="{FF2B5EF4-FFF2-40B4-BE49-F238E27FC236}">
                    <a16:creationId xmlns:a16="http://schemas.microsoft.com/office/drawing/2014/main" id="{E9C6E44E-2FA9-4BDC-AC4C-6BEE8E6FD4A6}"/>
                  </a:ext>
                </a:extLst>
              </p:cNvPr>
              <p:cNvSpPr/>
              <p:nvPr/>
            </p:nvSpPr>
            <p:spPr>
              <a:xfrm>
                <a:off x="5179236" y="2589063"/>
                <a:ext cx="59361" cy="86155"/>
              </a:xfrm>
              <a:custGeom>
                <a:avLst/>
                <a:gdLst>
                  <a:gd name="connsiteX0" fmla="*/ 17053 w 59361"/>
                  <a:gd name="connsiteY0" fmla="*/ 86156 h 86155"/>
                  <a:gd name="connsiteX1" fmla="*/ 17948 w 59361"/>
                  <a:gd name="connsiteY1" fmla="*/ 86053 h 86155"/>
                  <a:gd name="connsiteX2" fmla="*/ 57000 w 59361"/>
                  <a:gd name="connsiteY2" fmla="*/ 75971 h 86155"/>
                  <a:gd name="connsiteX3" fmla="*/ 59340 w 59361"/>
                  <a:gd name="connsiteY3" fmla="*/ 73528 h 86155"/>
                  <a:gd name="connsiteX4" fmla="*/ 44063 w 59361"/>
                  <a:gd name="connsiteY4" fmla="*/ 929 h 86155"/>
                  <a:gd name="connsiteX5" fmla="*/ 42308 w 59361"/>
                  <a:gd name="connsiteY5" fmla="*/ 0 h 86155"/>
                  <a:gd name="connsiteX6" fmla="*/ 41414 w 59361"/>
                  <a:gd name="connsiteY6" fmla="*/ 103 h 86155"/>
                  <a:gd name="connsiteX7" fmla="*/ 2361 w 59361"/>
                  <a:gd name="connsiteY7" fmla="*/ 10185 h 86155"/>
                  <a:gd name="connsiteX8" fmla="*/ 22 w 59361"/>
                  <a:gd name="connsiteY8" fmla="*/ 12627 h 86155"/>
                  <a:gd name="connsiteX9" fmla="*/ 15299 w 59361"/>
                  <a:gd name="connsiteY9" fmla="*/ 85227 h 86155"/>
                  <a:gd name="connsiteX10" fmla="*/ 17053 w 59361"/>
                  <a:gd name="connsiteY10" fmla="*/ 86156 h 8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361" h="86155">
                    <a:moveTo>
                      <a:pt x="17053" y="86156"/>
                    </a:moveTo>
                    <a:cubicBezTo>
                      <a:pt x="17329" y="86156"/>
                      <a:pt x="17638" y="86121"/>
                      <a:pt x="17948" y="86053"/>
                    </a:cubicBezTo>
                    <a:lnTo>
                      <a:pt x="57000" y="75971"/>
                    </a:lnTo>
                    <a:cubicBezTo>
                      <a:pt x="58652" y="75559"/>
                      <a:pt x="59512" y="74217"/>
                      <a:pt x="59340" y="73528"/>
                    </a:cubicBezTo>
                    <a:lnTo>
                      <a:pt x="44063" y="929"/>
                    </a:lnTo>
                    <a:cubicBezTo>
                      <a:pt x="43960" y="378"/>
                      <a:pt x="43237" y="0"/>
                      <a:pt x="42308" y="0"/>
                    </a:cubicBezTo>
                    <a:cubicBezTo>
                      <a:pt x="41999" y="0"/>
                      <a:pt x="41723" y="34"/>
                      <a:pt x="41414" y="103"/>
                    </a:cubicBezTo>
                    <a:lnTo>
                      <a:pt x="2361" y="10185"/>
                    </a:lnTo>
                    <a:cubicBezTo>
                      <a:pt x="710" y="10598"/>
                      <a:pt x="-150" y="11939"/>
                      <a:pt x="22" y="12627"/>
                    </a:cubicBezTo>
                    <a:lnTo>
                      <a:pt x="15299" y="85227"/>
                    </a:lnTo>
                    <a:cubicBezTo>
                      <a:pt x="15402" y="85743"/>
                      <a:pt x="16159" y="86156"/>
                      <a:pt x="17053" y="86156"/>
                    </a:cubicBezTo>
                    <a:close/>
                  </a:path>
                </a:pathLst>
              </a:custGeom>
              <a:solidFill>
                <a:srgbClr val="F4AE5B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2" name="Freeform: Shape 1631">
                <a:extLst>
                  <a:ext uri="{FF2B5EF4-FFF2-40B4-BE49-F238E27FC236}">
                    <a16:creationId xmlns:a16="http://schemas.microsoft.com/office/drawing/2014/main" id="{026CA80B-96B5-4876-A0A9-FF3AE29371FE}"/>
                  </a:ext>
                </a:extLst>
              </p:cNvPr>
              <p:cNvSpPr/>
              <p:nvPr/>
            </p:nvSpPr>
            <p:spPr>
              <a:xfrm>
                <a:off x="5098699" y="2707183"/>
                <a:ext cx="198980" cy="238914"/>
              </a:xfrm>
              <a:custGeom>
                <a:avLst/>
                <a:gdLst>
                  <a:gd name="connsiteX0" fmla="*/ 10436 w 198980"/>
                  <a:gd name="connsiteY0" fmla="*/ 89287 h 238914"/>
                  <a:gd name="connsiteX1" fmla="*/ 105091 w 198980"/>
                  <a:gd name="connsiteY1" fmla="*/ 67094 h 238914"/>
                  <a:gd name="connsiteX2" fmla="*/ 114380 w 198980"/>
                  <a:gd name="connsiteY2" fmla="*/ 53675 h 238914"/>
                  <a:gd name="connsiteX3" fmla="*/ 124324 w 198980"/>
                  <a:gd name="connsiteY3" fmla="*/ 0 h 238914"/>
                  <a:gd name="connsiteX4" fmla="*/ 179617 w 198980"/>
                  <a:gd name="connsiteY4" fmla="*/ 69 h 238914"/>
                  <a:gd name="connsiteX5" fmla="*/ 174628 w 198980"/>
                  <a:gd name="connsiteY5" fmla="*/ 128924 h 238914"/>
                  <a:gd name="connsiteX6" fmla="*/ 57643 w 198980"/>
                  <a:gd name="connsiteY6" fmla="*/ 132984 h 238914"/>
                  <a:gd name="connsiteX7" fmla="*/ 70649 w 198980"/>
                  <a:gd name="connsiteY7" fmla="*/ 228671 h 238914"/>
                  <a:gd name="connsiteX8" fmla="*/ 43605 w 198980"/>
                  <a:gd name="connsiteY8" fmla="*/ 238649 h 238914"/>
                  <a:gd name="connsiteX9" fmla="*/ 3899 w 198980"/>
                  <a:gd name="connsiteY9" fmla="*/ 121939 h 238914"/>
                  <a:gd name="connsiteX10" fmla="*/ 596 w 198980"/>
                  <a:gd name="connsiteY10" fmla="*/ 110516 h 238914"/>
                  <a:gd name="connsiteX11" fmla="*/ 10436 w 198980"/>
                  <a:gd name="connsiteY11" fmla="*/ 89287 h 2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980" h="238914">
                    <a:moveTo>
                      <a:pt x="10436" y="89287"/>
                    </a:moveTo>
                    <a:lnTo>
                      <a:pt x="105091" y="67094"/>
                    </a:lnTo>
                    <a:cubicBezTo>
                      <a:pt x="108600" y="63000"/>
                      <a:pt x="111834" y="58733"/>
                      <a:pt x="114380" y="53675"/>
                    </a:cubicBezTo>
                    <a:lnTo>
                      <a:pt x="124324" y="0"/>
                    </a:lnTo>
                    <a:lnTo>
                      <a:pt x="179617" y="69"/>
                    </a:lnTo>
                    <a:cubicBezTo>
                      <a:pt x="179617" y="37332"/>
                      <a:pt x="226342" y="114542"/>
                      <a:pt x="174628" y="128924"/>
                    </a:cubicBezTo>
                    <a:cubicBezTo>
                      <a:pt x="146448" y="136769"/>
                      <a:pt x="103336" y="134464"/>
                      <a:pt x="57643" y="132984"/>
                    </a:cubicBezTo>
                    <a:cubicBezTo>
                      <a:pt x="64009" y="156587"/>
                      <a:pt x="67793" y="192440"/>
                      <a:pt x="70649" y="228671"/>
                    </a:cubicBezTo>
                    <a:cubicBezTo>
                      <a:pt x="64559" y="237238"/>
                      <a:pt x="55131" y="239819"/>
                      <a:pt x="43605" y="238649"/>
                    </a:cubicBezTo>
                    <a:lnTo>
                      <a:pt x="3899" y="121939"/>
                    </a:lnTo>
                    <a:lnTo>
                      <a:pt x="596" y="110516"/>
                    </a:lnTo>
                    <a:cubicBezTo>
                      <a:pt x="-1572" y="102775"/>
                      <a:pt x="2282" y="91730"/>
                      <a:pt x="10436" y="89287"/>
                    </a:cubicBezTo>
                    <a:close/>
                  </a:path>
                </a:pathLst>
              </a:custGeom>
              <a:solidFill>
                <a:srgbClr val="37384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3" name="Freeform: Shape 1632">
                <a:extLst>
                  <a:ext uri="{FF2B5EF4-FFF2-40B4-BE49-F238E27FC236}">
                    <a16:creationId xmlns:a16="http://schemas.microsoft.com/office/drawing/2014/main" id="{DC219C49-4CE0-422E-B3D9-3E84E54BF9F4}"/>
                  </a:ext>
                </a:extLst>
              </p:cNvPr>
              <p:cNvSpPr/>
              <p:nvPr/>
            </p:nvSpPr>
            <p:spPr>
              <a:xfrm>
                <a:off x="5225673" y="2616867"/>
                <a:ext cx="75052" cy="106204"/>
              </a:xfrm>
              <a:custGeom>
                <a:avLst/>
                <a:gdLst>
                  <a:gd name="connsiteX0" fmla="*/ 56806 w 75052"/>
                  <a:gd name="connsiteY0" fmla="*/ 90350 h 106204"/>
                  <a:gd name="connsiteX1" fmla="*/ 73219 w 75052"/>
                  <a:gd name="connsiteY1" fmla="*/ 2715 h 106204"/>
                  <a:gd name="connsiteX2" fmla="*/ 1858 w 75052"/>
                  <a:gd name="connsiteY2" fmla="*/ 24116 h 106204"/>
                  <a:gd name="connsiteX3" fmla="*/ 0 w 75052"/>
                  <a:gd name="connsiteY3" fmla="*/ 103804 h 106204"/>
                  <a:gd name="connsiteX4" fmla="*/ 56806 w 75052"/>
                  <a:gd name="connsiteY4" fmla="*/ 90350 h 10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52" h="106204">
                    <a:moveTo>
                      <a:pt x="56806" y="90350"/>
                    </a:moveTo>
                    <a:cubicBezTo>
                      <a:pt x="56806" y="63341"/>
                      <a:pt x="81924" y="41802"/>
                      <a:pt x="73219" y="2715"/>
                    </a:cubicBezTo>
                    <a:cubicBezTo>
                      <a:pt x="54260" y="-4992"/>
                      <a:pt x="26666" y="4195"/>
                      <a:pt x="1858" y="24116"/>
                    </a:cubicBezTo>
                    <a:lnTo>
                      <a:pt x="0" y="103804"/>
                    </a:lnTo>
                    <a:cubicBezTo>
                      <a:pt x="19612" y="108242"/>
                      <a:pt x="59318" y="107967"/>
                      <a:pt x="56806" y="90350"/>
                    </a:cubicBez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4" name="Freeform: Shape 1633">
                <a:extLst>
                  <a:ext uri="{FF2B5EF4-FFF2-40B4-BE49-F238E27FC236}">
                    <a16:creationId xmlns:a16="http://schemas.microsoft.com/office/drawing/2014/main" id="{9AC70205-7A03-4A8A-A1D3-A71E7F24568A}"/>
                  </a:ext>
                </a:extLst>
              </p:cNvPr>
              <p:cNvSpPr/>
              <p:nvPr/>
            </p:nvSpPr>
            <p:spPr>
              <a:xfrm>
                <a:off x="5185692" y="2639685"/>
                <a:ext cx="64144" cy="92648"/>
              </a:xfrm>
              <a:custGeom>
                <a:avLst/>
                <a:gdLst>
                  <a:gd name="connsiteX0" fmla="*/ 6606 w 64144"/>
                  <a:gd name="connsiteY0" fmla="*/ 21049 h 92648"/>
                  <a:gd name="connsiteX1" fmla="*/ 32446 w 64144"/>
                  <a:gd name="connsiteY1" fmla="*/ 59309 h 92648"/>
                  <a:gd name="connsiteX2" fmla="*/ 41839 w 64144"/>
                  <a:gd name="connsiteY2" fmla="*/ 1264 h 92648"/>
                  <a:gd name="connsiteX3" fmla="*/ 64032 w 64144"/>
                  <a:gd name="connsiteY3" fmla="*/ 21633 h 92648"/>
                  <a:gd name="connsiteX4" fmla="*/ 48618 w 64144"/>
                  <a:gd name="connsiteY4" fmla="*/ 83291 h 92648"/>
                  <a:gd name="connsiteX5" fmla="*/ 30795 w 64144"/>
                  <a:gd name="connsiteY5" fmla="*/ 89966 h 92648"/>
                  <a:gd name="connsiteX6" fmla="*/ 0 w 64144"/>
                  <a:gd name="connsiteY6" fmla="*/ 24111 h 92648"/>
                  <a:gd name="connsiteX7" fmla="*/ 6606 w 64144"/>
                  <a:gd name="connsiteY7" fmla="*/ 21049 h 9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44" h="92648">
                    <a:moveTo>
                      <a:pt x="6606" y="21049"/>
                    </a:moveTo>
                    <a:lnTo>
                      <a:pt x="32446" y="59309"/>
                    </a:lnTo>
                    <a:cubicBezTo>
                      <a:pt x="34373" y="33573"/>
                      <a:pt x="35371" y="7767"/>
                      <a:pt x="41839" y="1264"/>
                    </a:cubicBezTo>
                    <a:cubicBezTo>
                      <a:pt x="49374" y="-2830"/>
                      <a:pt x="65649" y="2778"/>
                      <a:pt x="64032" y="21633"/>
                    </a:cubicBezTo>
                    <a:cubicBezTo>
                      <a:pt x="61624" y="49366"/>
                      <a:pt x="48618" y="83291"/>
                      <a:pt x="48618" y="83291"/>
                    </a:cubicBezTo>
                    <a:cubicBezTo>
                      <a:pt x="44592" y="93063"/>
                      <a:pt x="38570" y="94990"/>
                      <a:pt x="30795" y="89966"/>
                    </a:cubicBezTo>
                    <a:cubicBezTo>
                      <a:pt x="13625" y="73347"/>
                      <a:pt x="3647" y="46303"/>
                      <a:pt x="0" y="24111"/>
                    </a:cubicBezTo>
                    <a:lnTo>
                      <a:pt x="6606" y="21049"/>
                    </a:lnTo>
                    <a:close/>
                  </a:path>
                </a:pathLst>
              </a:custGeom>
              <a:solidFill>
                <a:srgbClr val="0097E6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5" name="Freeform: Shape 1634">
                <a:extLst>
                  <a:ext uri="{FF2B5EF4-FFF2-40B4-BE49-F238E27FC236}">
                    <a16:creationId xmlns:a16="http://schemas.microsoft.com/office/drawing/2014/main" id="{05841F6D-F4DC-4645-BDE1-1A254275E6F1}"/>
                  </a:ext>
                </a:extLst>
              </p:cNvPr>
              <p:cNvSpPr/>
              <p:nvPr/>
            </p:nvSpPr>
            <p:spPr>
              <a:xfrm>
                <a:off x="5180217" y="2637268"/>
                <a:ext cx="12046" cy="29074"/>
              </a:xfrm>
              <a:custGeom>
                <a:avLst/>
                <a:gdLst>
                  <a:gd name="connsiteX0" fmla="*/ 107 w 12046"/>
                  <a:gd name="connsiteY0" fmla="*/ 16412 h 29074"/>
                  <a:gd name="connsiteX1" fmla="*/ 1070 w 12046"/>
                  <a:gd name="connsiteY1" fmla="*/ 791 h 29074"/>
                  <a:gd name="connsiteX2" fmla="*/ 2722 w 12046"/>
                  <a:gd name="connsiteY2" fmla="*/ 0 h 29074"/>
                  <a:gd name="connsiteX3" fmla="*/ 5096 w 12046"/>
                  <a:gd name="connsiteY3" fmla="*/ 10804 h 29074"/>
                  <a:gd name="connsiteX4" fmla="*/ 7298 w 12046"/>
                  <a:gd name="connsiteY4" fmla="*/ 12387 h 29074"/>
                  <a:gd name="connsiteX5" fmla="*/ 10119 w 12046"/>
                  <a:gd name="connsiteY5" fmla="*/ 6124 h 29074"/>
                  <a:gd name="connsiteX6" fmla="*/ 12046 w 12046"/>
                  <a:gd name="connsiteY6" fmla="*/ 6124 h 29074"/>
                  <a:gd name="connsiteX7" fmla="*/ 12012 w 12046"/>
                  <a:gd name="connsiteY7" fmla="*/ 15758 h 29074"/>
                  <a:gd name="connsiteX8" fmla="*/ 12046 w 12046"/>
                  <a:gd name="connsiteY8" fmla="*/ 23500 h 29074"/>
                  <a:gd name="connsiteX9" fmla="*/ 5818 w 12046"/>
                  <a:gd name="connsiteY9" fmla="*/ 29074 h 29074"/>
                  <a:gd name="connsiteX10" fmla="*/ 3066 w 12046"/>
                  <a:gd name="connsiteY10" fmla="*/ 26734 h 29074"/>
                  <a:gd name="connsiteX11" fmla="*/ 107 w 12046"/>
                  <a:gd name="connsiteY11" fmla="*/ 16412 h 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46" h="29074">
                    <a:moveTo>
                      <a:pt x="107" y="16412"/>
                    </a:moveTo>
                    <a:lnTo>
                      <a:pt x="1070" y="791"/>
                    </a:lnTo>
                    <a:lnTo>
                      <a:pt x="2722" y="0"/>
                    </a:lnTo>
                    <a:lnTo>
                      <a:pt x="5096" y="10804"/>
                    </a:lnTo>
                    <a:lnTo>
                      <a:pt x="7298" y="12387"/>
                    </a:lnTo>
                    <a:lnTo>
                      <a:pt x="10119" y="6124"/>
                    </a:lnTo>
                    <a:lnTo>
                      <a:pt x="12046" y="6124"/>
                    </a:lnTo>
                    <a:lnTo>
                      <a:pt x="12012" y="15758"/>
                    </a:lnTo>
                    <a:lnTo>
                      <a:pt x="12046" y="23500"/>
                    </a:lnTo>
                    <a:lnTo>
                      <a:pt x="5818" y="29074"/>
                    </a:lnTo>
                    <a:lnTo>
                      <a:pt x="3066" y="26734"/>
                    </a:lnTo>
                    <a:cubicBezTo>
                      <a:pt x="795" y="24464"/>
                      <a:pt x="-375" y="21952"/>
                      <a:pt x="107" y="16412"/>
                    </a:cubicBezTo>
                    <a:close/>
                  </a:path>
                </a:pathLst>
              </a:custGeom>
              <a:solidFill>
                <a:srgbClr val="B3685A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6" name="Freeform: Shape 1635">
                <a:extLst>
                  <a:ext uri="{FF2B5EF4-FFF2-40B4-BE49-F238E27FC236}">
                    <a16:creationId xmlns:a16="http://schemas.microsoft.com/office/drawing/2014/main" id="{7E9B2995-AB4A-49ED-8C64-401E6A947599}"/>
                  </a:ext>
                </a:extLst>
              </p:cNvPr>
              <p:cNvSpPr/>
              <p:nvPr/>
            </p:nvSpPr>
            <p:spPr>
              <a:xfrm>
                <a:off x="5222508" y="2562043"/>
                <a:ext cx="77832" cy="75181"/>
              </a:xfrm>
              <a:custGeom>
                <a:avLst/>
                <a:gdLst>
                  <a:gd name="connsiteX0" fmla="*/ 52608 w 77832"/>
                  <a:gd name="connsiteY0" fmla="*/ 30083 h 75181"/>
                  <a:gd name="connsiteX1" fmla="*/ 28248 w 77832"/>
                  <a:gd name="connsiteY1" fmla="*/ 664 h 75181"/>
                  <a:gd name="connsiteX2" fmla="*/ 0 w 77832"/>
                  <a:gd name="connsiteY2" fmla="*/ 7133 h 75181"/>
                  <a:gd name="connsiteX3" fmla="*/ 20610 w 77832"/>
                  <a:gd name="connsiteY3" fmla="*/ 18969 h 75181"/>
                  <a:gd name="connsiteX4" fmla="*/ 34992 w 77832"/>
                  <a:gd name="connsiteY4" fmla="*/ 60602 h 75181"/>
                  <a:gd name="connsiteX5" fmla="*/ 68608 w 77832"/>
                  <a:gd name="connsiteY5" fmla="*/ 72300 h 75181"/>
                  <a:gd name="connsiteX6" fmla="*/ 77829 w 77832"/>
                  <a:gd name="connsiteY6" fmla="*/ 59879 h 75181"/>
                  <a:gd name="connsiteX7" fmla="*/ 52608 w 77832"/>
                  <a:gd name="connsiteY7" fmla="*/ 30083 h 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32" h="75181">
                    <a:moveTo>
                      <a:pt x="52608" y="30083"/>
                    </a:moveTo>
                    <a:cubicBezTo>
                      <a:pt x="48927" y="14324"/>
                      <a:pt x="47413" y="-3705"/>
                      <a:pt x="28248" y="664"/>
                    </a:cubicBezTo>
                    <a:cubicBezTo>
                      <a:pt x="19440" y="2660"/>
                      <a:pt x="4542" y="9645"/>
                      <a:pt x="0" y="7133"/>
                    </a:cubicBezTo>
                    <a:cubicBezTo>
                      <a:pt x="1583" y="15150"/>
                      <a:pt x="12524" y="20448"/>
                      <a:pt x="20610" y="18969"/>
                    </a:cubicBezTo>
                    <a:cubicBezTo>
                      <a:pt x="27113" y="25059"/>
                      <a:pt x="34992" y="48800"/>
                      <a:pt x="34992" y="60602"/>
                    </a:cubicBezTo>
                    <a:cubicBezTo>
                      <a:pt x="34992" y="73126"/>
                      <a:pt x="45452" y="79182"/>
                      <a:pt x="68608" y="72300"/>
                    </a:cubicBezTo>
                    <a:cubicBezTo>
                      <a:pt x="73941" y="70718"/>
                      <a:pt x="77382" y="65453"/>
                      <a:pt x="77829" y="59879"/>
                    </a:cubicBezTo>
                    <a:cubicBezTo>
                      <a:pt x="78173" y="55131"/>
                      <a:pt x="52608" y="30083"/>
                      <a:pt x="52608" y="30083"/>
                    </a:cubicBezTo>
                    <a:close/>
                  </a:path>
                </a:pathLst>
              </a:custGeom>
              <a:solidFill>
                <a:srgbClr val="37384F"/>
              </a:solidFill>
              <a:ln w="3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638" name="Subtitle 2">
            <a:extLst>
              <a:ext uri="{FF2B5EF4-FFF2-40B4-BE49-F238E27FC236}">
                <a16:creationId xmlns:a16="http://schemas.microsoft.com/office/drawing/2014/main" id="{897CC939-9645-4E62-AC7B-B42063CF4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1504" y="1557546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639" name="Straight Connector 1638">
            <a:extLst>
              <a:ext uri="{FF2B5EF4-FFF2-40B4-BE49-F238E27FC236}">
                <a16:creationId xmlns:a16="http://schemas.microsoft.com/office/drawing/2014/main" id="{21C4D9FE-552C-4A45-8539-2316E16E933D}"/>
              </a:ext>
            </a:extLst>
          </p:cNvPr>
          <p:cNvCxnSpPr>
            <a:cxnSpLocks/>
          </p:cNvCxnSpPr>
          <p:nvPr userDrawn="1"/>
        </p:nvCxnSpPr>
        <p:spPr>
          <a:xfrm>
            <a:off x="5833492" y="1536222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E8E9C6E-23BB-466C-83D6-AB34C25D7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729" y="4130729"/>
            <a:ext cx="953670" cy="5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424">
            <a:extLst>
              <a:ext uri="{FF2B5EF4-FFF2-40B4-BE49-F238E27FC236}">
                <a16:creationId xmlns:a16="http://schemas.microsoft.com/office/drawing/2014/main" id="{8B701E58-CF49-4940-93A9-A17CF2578E4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2" name="Circle: Hollow 1641">
            <a:extLst>
              <a:ext uri="{FF2B5EF4-FFF2-40B4-BE49-F238E27FC236}">
                <a16:creationId xmlns:a16="http://schemas.microsoft.com/office/drawing/2014/main" id="{A05FC367-880B-4F85-B1DB-D3573E6EB9F5}"/>
              </a:ext>
            </a:extLst>
          </p:cNvPr>
          <p:cNvSpPr/>
          <p:nvPr userDrawn="1"/>
        </p:nvSpPr>
        <p:spPr>
          <a:xfrm>
            <a:off x="1432148" y="197454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1638" name="Subtitle 2">
            <a:extLst>
              <a:ext uri="{FF2B5EF4-FFF2-40B4-BE49-F238E27FC236}">
                <a16:creationId xmlns:a16="http://schemas.microsoft.com/office/drawing/2014/main" id="{897CC939-9645-4E62-AC7B-B42063CF4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1504" y="1557546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639" name="Straight Connector 1638">
            <a:extLst>
              <a:ext uri="{FF2B5EF4-FFF2-40B4-BE49-F238E27FC236}">
                <a16:creationId xmlns:a16="http://schemas.microsoft.com/office/drawing/2014/main" id="{21C4D9FE-552C-4A45-8539-2316E16E933D}"/>
              </a:ext>
            </a:extLst>
          </p:cNvPr>
          <p:cNvCxnSpPr>
            <a:cxnSpLocks/>
          </p:cNvCxnSpPr>
          <p:nvPr userDrawn="1"/>
        </p:nvCxnSpPr>
        <p:spPr>
          <a:xfrm>
            <a:off x="5833492" y="1536222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aphic 1">
            <a:extLst>
              <a:ext uri="{FF2B5EF4-FFF2-40B4-BE49-F238E27FC236}">
                <a16:creationId xmlns:a16="http://schemas.microsoft.com/office/drawing/2014/main" id="{CA4FE8C2-97D6-4108-B6E6-404FC3A5EF56}"/>
              </a:ext>
            </a:extLst>
          </p:cNvPr>
          <p:cNvGrpSpPr/>
          <p:nvPr/>
        </p:nvGrpSpPr>
        <p:grpSpPr>
          <a:xfrm>
            <a:off x="573559" y="-52228"/>
            <a:ext cx="5629240" cy="5141647"/>
            <a:chOff x="1169358" y="0"/>
            <a:chExt cx="5629240" cy="514164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98A28D-1635-46C6-A7BB-6C2C45FA6249}"/>
                </a:ext>
              </a:extLst>
            </p:cNvPr>
            <p:cNvSpPr/>
            <p:nvPr/>
          </p:nvSpPr>
          <p:spPr>
            <a:xfrm>
              <a:off x="1169358" y="1272841"/>
              <a:ext cx="5629240" cy="3868806"/>
            </a:xfrm>
            <a:custGeom>
              <a:avLst/>
              <a:gdLst>
                <a:gd name="connsiteX0" fmla="*/ 1801078 w 5629240"/>
                <a:gd name="connsiteY0" fmla="*/ 418335 h 3868806"/>
                <a:gd name="connsiteX1" fmla="*/ 1804874 w 5629240"/>
                <a:gd name="connsiteY1" fmla="*/ 421090 h 3868806"/>
                <a:gd name="connsiteX2" fmla="*/ 1799440 w 5629240"/>
                <a:gd name="connsiteY2" fmla="*/ 418484 h 3868806"/>
                <a:gd name="connsiteX3" fmla="*/ 1799291 w 5629240"/>
                <a:gd name="connsiteY3" fmla="*/ 418410 h 3868806"/>
                <a:gd name="connsiteX4" fmla="*/ 1799217 w 5629240"/>
                <a:gd name="connsiteY4" fmla="*/ 418410 h 3868806"/>
                <a:gd name="connsiteX5" fmla="*/ 1798919 w 5629240"/>
                <a:gd name="connsiteY5" fmla="*/ 418261 h 3868806"/>
                <a:gd name="connsiteX6" fmla="*/ 1798696 w 5629240"/>
                <a:gd name="connsiteY6" fmla="*/ 418112 h 3868806"/>
                <a:gd name="connsiteX7" fmla="*/ 1798324 w 5629240"/>
                <a:gd name="connsiteY7" fmla="*/ 417889 h 3868806"/>
                <a:gd name="connsiteX8" fmla="*/ 1798324 w 5629240"/>
                <a:gd name="connsiteY8" fmla="*/ 417517 h 3868806"/>
                <a:gd name="connsiteX9" fmla="*/ 1798249 w 5629240"/>
                <a:gd name="connsiteY9" fmla="*/ 417293 h 3868806"/>
                <a:gd name="connsiteX10" fmla="*/ 1798324 w 5629240"/>
                <a:gd name="connsiteY10" fmla="*/ 416921 h 3868806"/>
                <a:gd name="connsiteX11" fmla="*/ 1798398 w 5629240"/>
                <a:gd name="connsiteY11" fmla="*/ 416921 h 3868806"/>
                <a:gd name="connsiteX12" fmla="*/ 1799217 w 5629240"/>
                <a:gd name="connsiteY12" fmla="*/ 416921 h 3868806"/>
                <a:gd name="connsiteX13" fmla="*/ 1799738 w 5629240"/>
                <a:gd name="connsiteY13" fmla="*/ 417591 h 3868806"/>
                <a:gd name="connsiteX14" fmla="*/ 1799812 w 5629240"/>
                <a:gd name="connsiteY14" fmla="*/ 417666 h 3868806"/>
                <a:gd name="connsiteX15" fmla="*/ 1801078 w 5629240"/>
                <a:gd name="connsiteY15" fmla="*/ 418335 h 3868806"/>
                <a:gd name="connsiteX16" fmla="*/ 1525368 w 5629240"/>
                <a:gd name="connsiteY16" fmla="*/ 358117 h 3868806"/>
                <a:gd name="connsiteX17" fmla="*/ 1526410 w 5629240"/>
                <a:gd name="connsiteY17" fmla="*/ 362509 h 3868806"/>
                <a:gd name="connsiteX18" fmla="*/ 1531100 w 5629240"/>
                <a:gd name="connsiteY18" fmla="*/ 366007 h 3868806"/>
                <a:gd name="connsiteX19" fmla="*/ 1540107 w 5629240"/>
                <a:gd name="connsiteY19" fmla="*/ 377024 h 3868806"/>
                <a:gd name="connsiteX20" fmla="*/ 1571146 w 5629240"/>
                <a:gd name="connsiteY20" fmla="*/ 406351 h 3868806"/>
                <a:gd name="connsiteX21" fmla="*/ 1578813 w 5629240"/>
                <a:gd name="connsiteY21" fmla="*/ 410594 h 3868806"/>
                <a:gd name="connsiteX22" fmla="*/ 1596231 w 5629240"/>
                <a:gd name="connsiteY22" fmla="*/ 418484 h 3868806"/>
                <a:gd name="connsiteX23" fmla="*/ 1600772 w 5629240"/>
                <a:gd name="connsiteY23" fmla="*/ 421462 h 3868806"/>
                <a:gd name="connsiteX24" fmla="*/ 1624442 w 5629240"/>
                <a:gd name="connsiteY24" fmla="*/ 432850 h 3868806"/>
                <a:gd name="connsiteX25" fmla="*/ 1634640 w 5629240"/>
                <a:gd name="connsiteY25" fmla="*/ 434265 h 3868806"/>
                <a:gd name="connsiteX26" fmla="*/ 1643274 w 5629240"/>
                <a:gd name="connsiteY26" fmla="*/ 437763 h 3868806"/>
                <a:gd name="connsiteX27" fmla="*/ 1647666 w 5629240"/>
                <a:gd name="connsiteY27" fmla="*/ 441187 h 3868806"/>
                <a:gd name="connsiteX28" fmla="*/ 1648559 w 5629240"/>
                <a:gd name="connsiteY28" fmla="*/ 442453 h 3868806"/>
                <a:gd name="connsiteX29" fmla="*/ 1674239 w 5629240"/>
                <a:gd name="connsiteY29" fmla="*/ 444388 h 3868806"/>
                <a:gd name="connsiteX30" fmla="*/ 1707289 w 5629240"/>
                <a:gd name="connsiteY30" fmla="*/ 428608 h 3868806"/>
                <a:gd name="connsiteX31" fmla="*/ 1704833 w 5629240"/>
                <a:gd name="connsiteY31" fmla="*/ 423099 h 3868806"/>
                <a:gd name="connsiteX32" fmla="*/ 1689350 w 5629240"/>
                <a:gd name="connsiteY32" fmla="*/ 418484 h 3868806"/>
                <a:gd name="connsiteX33" fmla="*/ 1681162 w 5629240"/>
                <a:gd name="connsiteY33" fmla="*/ 415507 h 3868806"/>
                <a:gd name="connsiteX34" fmla="*/ 1674984 w 5629240"/>
                <a:gd name="connsiteY34" fmla="*/ 403969 h 3868806"/>
                <a:gd name="connsiteX35" fmla="*/ 1667913 w 5629240"/>
                <a:gd name="connsiteY35" fmla="*/ 394218 h 3868806"/>
                <a:gd name="connsiteX36" fmla="*/ 1646773 w 5629240"/>
                <a:gd name="connsiteY36" fmla="*/ 389380 h 3868806"/>
                <a:gd name="connsiteX37" fmla="*/ 1616477 w 5629240"/>
                <a:gd name="connsiteY37" fmla="*/ 385361 h 3868806"/>
                <a:gd name="connsiteX38" fmla="*/ 1611937 w 5629240"/>
                <a:gd name="connsiteY38" fmla="*/ 381043 h 3868806"/>
                <a:gd name="connsiteX39" fmla="*/ 1607247 w 5629240"/>
                <a:gd name="connsiteY39" fmla="*/ 367496 h 3868806"/>
                <a:gd name="connsiteX40" fmla="*/ 1594966 w 5629240"/>
                <a:gd name="connsiteY40" fmla="*/ 357373 h 3868806"/>
                <a:gd name="connsiteX41" fmla="*/ 1594742 w 5629240"/>
                <a:gd name="connsiteY41" fmla="*/ 357001 h 3868806"/>
                <a:gd name="connsiteX42" fmla="*/ 1596529 w 5629240"/>
                <a:gd name="connsiteY42" fmla="*/ 357224 h 3868806"/>
                <a:gd name="connsiteX43" fmla="*/ 1593924 w 5629240"/>
                <a:gd name="connsiteY43" fmla="*/ 354693 h 3868806"/>
                <a:gd name="connsiteX44" fmla="*/ 1593849 w 5629240"/>
                <a:gd name="connsiteY44" fmla="*/ 355288 h 3868806"/>
                <a:gd name="connsiteX45" fmla="*/ 1594072 w 5629240"/>
                <a:gd name="connsiteY45" fmla="*/ 356256 h 3868806"/>
                <a:gd name="connsiteX46" fmla="*/ 1593030 w 5629240"/>
                <a:gd name="connsiteY46" fmla="*/ 355735 h 3868806"/>
                <a:gd name="connsiteX47" fmla="*/ 1585438 w 5629240"/>
                <a:gd name="connsiteY47" fmla="*/ 350152 h 3868806"/>
                <a:gd name="connsiteX48" fmla="*/ 1577324 w 5629240"/>
                <a:gd name="connsiteY48" fmla="*/ 343825 h 3868806"/>
                <a:gd name="connsiteX49" fmla="*/ 1574347 w 5629240"/>
                <a:gd name="connsiteY49" fmla="*/ 330055 h 3868806"/>
                <a:gd name="connsiteX50" fmla="*/ 1560800 w 5629240"/>
                <a:gd name="connsiteY50" fmla="*/ 314498 h 3868806"/>
                <a:gd name="connsiteX51" fmla="*/ 1548220 w 5629240"/>
                <a:gd name="connsiteY51" fmla="*/ 308617 h 3868806"/>
                <a:gd name="connsiteX52" fmla="*/ 1499911 w 5629240"/>
                <a:gd name="connsiteY52" fmla="*/ 292912 h 3868806"/>
                <a:gd name="connsiteX53" fmla="*/ 1481898 w 5629240"/>
                <a:gd name="connsiteY53" fmla="*/ 293358 h 3868806"/>
                <a:gd name="connsiteX54" fmla="*/ 1468053 w 5629240"/>
                <a:gd name="connsiteY54" fmla="*/ 291572 h 3868806"/>
                <a:gd name="connsiteX55" fmla="*/ 1451677 w 5629240"/>
                <a:gd name="connsiteY55" fmla="*/ 298047 h 3868806"/>
                <a:gd name="connsiteX56" fmla="*/ 1458674 w 5629240"/>
                <a:gd name="connsiteY56" fmla="*/ 304375 h 3868806"/>
                <a:gd name="connsiteX57" fmla="*/ 1472966 w 5629240"/>
                <a:gd name="connsiteY57" fmla="*/ 310925 h 3868806"/>
                <a:gd name="connsiteX58" fmla="*/ 1510556 w 5629240"/>
                <a:gd name="connsiteY58" fmla="*/ 326705 h 3868806"/>
                <a:gd name="connsiteX59" fmla="*/ 1523135 w 5629240"/>
                <a:gd name="connsiteY59" fmla="*/ 331395 h 3868806"/>
                <a:gd name="connsiteX60" fmla="*/ 1526113 w 5629240"/>
                <a:gd name="connsiteY60" fmla="*/ 338094 h 3868806"/>
                <a:gd name="connsiteX61" fmla="*/ 1519860 w 5629240"/>
                <a:gd name="connsiteY61" fmla="*/ 345761 h 3868806"/>
                <a:gd name="connsiteX62" fmla="*/ 1520009 w 5629240"/>
                <a:gd name="connsiteY62" fmla="*/ 346356 h 3868806"/>
                <a:gd name="connsiteX63" fmla="*/ 1523061 w 5629240"/>
                <a:gd name="connsiteY63" fmla="*/ 347547 h 3868806"/>
                <a:gd name="connsiteX64" fmla="*/ 1525368 w 5629240"/>
                <a:gd name="connsiteY64" fmla="*/ 358117 h 3868806"/>
                <a:gd name="connsiteX65" fmla="*/ 1770038 w 5629240"/>
                <a:gd name="connsiteY65" fmla="*/ 429501 h 3868806"/>
                <a:gd name="connsiteX66" fmla="*/ 1775249 w 5629240"/>
                <a:gd name="connsiteY66" fmla="*/ 431957 h 3868806"/>
                <a:gd name="connsiteX67" fmla="*/ 1779268 w 5629240"/>
                <a:gd name="connsiteY67" fmla="*/ 435530 h 3868806"/>
                <a:gd name="connsiteX68" fmla="*/ 1780236 w 5629240"/>
                <a:gd name="connsiteY68" fmla="*/ 444462 h 3868806"/>
                <a:gd name="connsiteX69" fmla="*/ 1794527 w 5629240"/>
                <a:gd name="connsiteY69" fmla="*/ 460466 h 3868806"/>
                <a:gd name="connsiteX70" fmla="*/ 1799291 w 5629240"/>
                <a:gd name="connsiteY70" fmla="*/ 463816 h 3868806"/>
                <a:gd name="connsiteX71" fmla="*/ 1815965 w 5629240"/>
                <a:gd name="connsiteY71" fmla="*/ 465304 h 3868806"/>
                <a:gd name="connsiteX72" fmla="*/ 1827502 w 5629240"/>
                <a:gd name="connsiteY72" fmla="*/ 447886 h 3868806"/>
                <a:gd name="connsiteX73" fmla="*/ 1799515 w 5629240"/>
                <a:gd name="connsiteY73" fmla="*/ 418484 h 3868806"/>
                <a:gd name="connsiteX74" fmla="*/ 1798696 w 5629240"/>
                <a:gd name="connsiteY74" fmla="*/ 418187 h 3868806"/>
                <a:gd name="connsiteX75" fmla="*/ 1796537 w 5629240"/>
                <a:gd name="connsiteY75" fmla="*/ 415581 h 3868806"/>
                <a:gd name="connsiteX76" fmla="*/ 1794751 w 5629240"/>
                <a:gd name="connsiteY76" fmla="*/ 414390 h 3868806"/>
                <a:gd name="connsiteX77" fmla="*/ 1789243 w 5629240"/>
                <a:gd name="connsiteY77" fmla="*/ 411785 h 3868806"/>
                <a:gd name="connsiteX78" fmla="*/ 1782767 w 5629240"/>
                <a:gd name="connsiteY78" fmla="*/ 408361 h 3868806"/>
                <a:gd name="connsiteX79" fmla="*/ 1781948 w 5629240"/>
                <a:gd name="connsiteY79" fmla="*/ 407915 h 3868806"/>
                <a:gd name="connsiteX80" fmla="*/ 1770634 w 5629240"/>
                <a:gd name="connsiteY80" fmla="*/ 402704 h 3868806"/>
                <a:gd name="connsiteX81" fmla="*/ 1741455 w 5629240"/>
                <a:gd name="connsiteY81" fmla="*/ 407840 h 3868806"/>
                <a:gd name="connsiteX82" fmla="*/ 1748675 w 5629240"/>
                <a:gd name="connsiteY82" fmla="*/ 420345 h 3868806"/>
                <a:gd name="connsiteX83" fmla="*/ 1770038 w 5629240"/>
                <a:gd name="connsiteY83" fmla="*/ 429501 h 3868806"/>
                <a:gd name="connsiteX84" fmla="*/ 1826088 w 5629240"/>
                <a:gd name="connsiteY84" fmla="*/ 532743 h 3868806"/>
                <a:gd name="connsiteX85" fmla="*/ 1826460 w 5629240"/>
                <a:gd name="connsiteY85" fmla="*/ 532966 h 3868806"/>
                <a:gd name="connsiteX86" fmla="*/ 1848270 w 5629240"/>
                <a:gd name="connsiteY86" fmla="*/ 535497 h 3868806"/>
                <a:gd name="connsiteX87" fmla="*/ 1840901 w 5629240"/>
                <a:gd name="connsiteY87" fmla="*/ 520015 h 3868806"/>
                <a:gd name="connsiteX88" fmla="*/ 1840826 w 5629240"/>
                <a:gd name="connsiteY88" fmla="*/ 519940 h 3868806"/>
                <a:gd name="connsiteX89" fmla="*/ 1815742 w 5629240"/>
                <a:gd name="connsiteY89" fmla="*/ 518898 h 3868806"/>
                <a:gd name="connsiteX90" fmla="*/ 1815816 w 5629240"/>
                <a:gd name="connsiteY90" fmla="*/ 518749 h 3868806"/>
                <a:gd name="connsiteX91" fmla="*/ 1816337 w 5629240"/>
                <a:gd name="connsiteY91" fmla="*/ 518451 h 3868806"/>
                <a:gd name="connsiteX92" fmla="*/ 1813509 w 5629240"/>
                <a:gd name="connsiteY92" fmla="*/ 519717 h 3868806"/>
                <a:gd name="connsiteX93" fmla="*/ 1813136 w 5629240"/>
                <a:gd name="connsiteY93" fmla="*/ 520015 h 3868806"/>
                <a:gd name="connsiteX94" fmla="*/ 1812318 w 5629240"/>
                <a:gd name="connsiteY94" fmla="*/ 520759 h 3868806"/>
                <a:gd name="connsiteX95" fmla="*/ 1812839 w 5629240"/>
                <a:gd name="connsiteY95" fmla="*/ 520684 h 3868806"/>
                <a:gd name="connsiteX96" fmla="*/ 1813211 w 5629240"/>
                <a:gd name="connsiteY96" fmla="*/ 520535 h 3868806"/>
                <a:gd name="connsiteX97" fmla="*/ 1815965 w 5629240"/>
                <a:gd name="connsiteY97" fmla="*/ 524629 h 3868806"/>
                <a:gd name="connsiteX98" fmla="*/ 1826088 w 5629240"/>
                <a:gd name="connsiteY98" fmla="*/ 532743 h 3868806"/>
                <a:gd name="connsiteX99" fmla="*/ 1794453 w 5629240"/>
                <a:gd name="connsiteY99" fmla="*/ 556190 h 3868806"/>
                <a:gd name="connsiteX100" fmla="*/ 1818645 w 5629240"/>
                <a:gd name="connsiteY100" fmla="*/ 566537 h 3868806"/>
                <a:gd name="connsiteX101" fmla="*/ 1849684 w 5629240"/>
                <a:gd name="connsiteY101" fmla="*/ 572343 h 3868806"/>
                <a:gd name="connsiteX102" fmla="*/ 1850801 w 5629240"/>
                <a:gd name="connsiteY102" fmla="*/ 559168 h 3868806"/>
                <a:gd name="connsiteX103" fmla="*/ 1845218 w 5629240"/>
                <a:gd name="connsiteY103" fmla="*/ 550384 h 3868806"/>
                <a:gd name="connsiteX104" fmla="*/ 1842613 w 5629240"/>
                <a:gd name="connsiteY104" fmla="*/ 548300 h 3868806"/>
                <a:gd name="connsiteX105" fmla="*/ 1832564 w 5629240"/>
                <a:gd name="connsiteY105" fmla="*/ 543983 h 3868806"/>
                <a:gd name="connsiteX106" fmla="*/ 1832341 w 5629240"/>
                <a:gd name="connsiteY106" fmla="*/ 543834 h 3868806"/>
                <a:gd name="connsiteX107" fmla="*/ 1831373 w 5629240"/>
                <a:gd name="connsiteY107" fmla="*/ 543834 h 3868806"/>
                <a:gd name="connsiteX108" fmla="*/ 1830926 w 5629240"/>
                <a:gd name="connsiteY108" fmla="*/ 543834 h 3868806"/>
                <a:gd name="connsiteX109" fmla="*/ 1831299 w 5629240"/>
                <a:gd name="connsiteY109" fmla="*/ 543983 h 3868806"/>
                <a:gd name="connsiteX110" fmla="*/ 1830926 w 5629240"/>
                <a:gd name="connsiteY110" fmla="*/ 543908 h 3868806"/>
                <a:gd name="connsiteX111" fmla="*/ 1831224 w 5629240"/>
                <a:gd name="connsiteY111" fmla="*/ 544057 h 3868806"/>
                <a:gd name="connsiteX112" fmla="*/ 1831373 w 5629240"/>
                <a:gd name="connsiteY112" fmla="*/ 544355 h 3868806"/>
                <a:gd name="connsiteX113" fmla="*/ 1828545 w 5629240"/>
                <a:gd name="connsiteY113" fmla="*/ 543908 h 3868806"/>
                <a:gd name="connsiteX114" fmla="*/ 1823557 w 5629240"/>
                <a:gd name="connsiteY114" fmla="*/ 542271 h 3868806"/>
                <a:gd name="connsiteX115" fmla="*/ 1806735 w 5629240"/>
                <a:gd name="connsiteY115" fmla="*/ 539442 h 3868806"/>
                <a:gd name="connsiteX116" fmla="*/ 1783734 w 5629240"/>
                <a:gd name="connsiteY116" fmla="*/ 541824 h 3868806"/>
                <a:gd name="connsiteX117" fmla="*/ 1792294 w 5629240"/>
                <a:gd name="connsiteY117" fmla="*/ 555148 h 3868806"/>
                <a:gd name="connsiteX118" fmla="*/ 1794453 w 5629240"/>
                <a:gd name="connsiteY118" fmla="*/ 556190 h 3868806"/>
                <a:gd name="connsiteX119" fmla="*/ 1852513 w 5629240"/>
                <a:gd name="connsiteY119" fmla="*/ 507584 h 3868806"/>
                <a:gd name="connsiteX120" fmla="*/ 1870601 w 5629240"/>
                <a:gd name="connsiteY120" fmla="*/ 528575 h 3868806"/>
                <a:gd name="connsiteX121" fmla="*/ 1879458 w 5629240"/>
                <a:gd name="connsiteY121" fmla="*/ 548523 h 3868806"/>
                <a:gd name="connsiteX122" fmla="*/ 1889135 w 5629240"/>
                <a:gd name="connsiteY122" fmla="*/ 569812 h 3868806"/>
                <a:gd name="connsiteX123" fmla="*/ 1903576 w 5629240"/>
                <a:gd name="connsiteY123" fmla="*/ 580754 h 3868806"/>
                <a:gd name="connsiteX124" fmla="*/ 1924120 w 5629240"/>
                <a:gd name="connsiteY124" fmla="*/ 590877 h 3868806"/>
                <a:gd name="connsiteX125" fmla="*/ 1944887 w 5629240"/>
                <a:gd name="connsiteY125" fmla="*/ 601149 h 3868806"/>
                <a:gd name="connsiteX126" fmla="*/ 1949502 w 5629240"/>
                <a:gd name="connsiteY126" fmla="*/ 603978 h 3868806"/>
                <a:gd name="connsiteX127" fmla="*/ 2006446 w 5629240"/>
                <a:gd name="connsiteY127" fmla="*/ 642536 h 3868806"/>
                <a:gd name="connsiteX128" fmla="*/ 2008530 w 5629240"/>
                <a:gd name="connsiteY128" fmla="*/ 643727 h 3868806"/>
                <a:gd name="connsiteX129" fmla="*/ 2030712 w 5629240"/>
                <a:gd name="connsiteY129" fmla="*/ 651617 h 3868806"/>
                <a:gd name="connsiteX130" fmla="*/ 2040984 w 5629240"/>
                <a:gd name="connsiteY130" fmla="*/ 641791 h 3868806"/>
                <a:gd name="connsiteX131" fmla="*/ 2040835 w 5629240"/>
                <a:gd name="connsiteY131" fmla="*/ 641493 h 3868806"/>
                <a:gd name="connsiteX132" fmla="*/ 2042472 w 5629240"/>
                <a:gd name="connsiteY132" fmla="*/ 642238 h 3868806"/>
                <a:gd name="connsiteX133" fmla="*/ 2043887 w 5629240"/>
                <a:gd name="connsiteY133" fmla="*/ 642759 h 3868806"/>
                <a:gd name="connsiteX134" fmla="*/ 2041728 w 5629240"/>
                <a:gd name="connsiteY134" fmla="*/ 640898 h 3868806"/>
                <a:gd name="connsiteX135" fmla="*/ 2040537 w 5629240"/>
                <a:gd name="connsiteY135" fmla="*/ 640154 h 3868806"/>
                <a:gd name="connsiteX136" fmla="*/ 2040165 w 5629240"/>
                <a:gd name="connsiteY136" fmla="*/ 637921 h 3868806"/>
                <a:gd name="connsiteX137" fmla="*/ 2037411 w 5629240"/>
                <a:gd name="connsiteY137" fmla="*/ 634869 h 3868806"/>
                <a:gd name="connsiteX138" fmla="*/ 2029148 w 5629240"/>
                <a:gd name="connsiteY138" fmla="*/ 629360 h 3868806"/>
                <a:gd name="connsiteX139" fmla="*/ 2011954 w 5629240"/>
                <a:gd name="connsiteY139" fmla="*/ 619014 h 3868806"/>
                <a:gd name="connsiteX140" fmla="*/ 2003766 w 5629240"/>
                <a:gd name="connsiteY140" fmla="*/ 614324 h 3868806"/>
                <a:gd name="connsiteX141" fmla="*/ 1996992 w 5629240"/>
                <a:gd name="connsiteY141" fmla="*/ 610379 h 3868806"/>
                <a:gd name="connsiteX142" fmla="*/ 1993568 w 5629240"/>
                <a:gd name="connsiteY142" fmla="*/ 608370 h 3868806"/>
                <a:gd name="connsiteX143" fmla="*/ 1959030 w 5629240"/>
                <a:gd name="connsiteY143" fmla="*/ 586932 h 3868806"/>
                <a:gd name="connsiteX144" fmla="*/ 1955085 w 5629240"/>
                <a:gd name="connsiteY144" fmla="*/ 584625 h 3868806"/>
                <a:gd name="connsiteX145" fmla="*/ 1942580 w 5629240"/>
                <a:gd name="connsiteY145" fmla="*/ 577702 h 3868806"/>
                <a:gd name="connsiteX146" fmla="*/ 1930521 w 5629240"/>
                <a:gd name="connsiteY146" fmla="*/ 571077 h 3868806"/>
                <a:gd name="connsiteX147" fmla="*/ 1922259 w 5629240"/>
                <a:gd name="connsiteY147" fmla="*/ 565941 h 3868806"/>
                <a:gd name="connsiteX148" fmla="*/ 1910275 w 5629240"/>
                <a:gd name="connsiteY148" fmla="*/ 546067 h 3868806"/>
                <a:gd name="connsiteX149" fmla="*/ 1903352 w 5629240"/>
                <a:gd name="connsiteY149" fmla="*/ 521578 h 3868806"/>
                <a:gd name="connsiteX150" fmla="*/ 1866953 w 5629240"/>
                <a:gd name="connsiteY150" fmla="*/ 480415 h 3868806"/>
                <a:gd name="connsiteX151" fmla="*/ 1860775 w 5629240"/>
                <a:gd name="connsiteY151" fmla="*/ 473269 h 3868806"/>
                <a:gd name="connsiteX152" fmla="*/ 1851173 w 5629240"/>
                <a:gd name="connsiteY152" fmla="*/ 472822 h 3868806"/>
                <a:gd name="connsiteX153" fmla="*/ 1840677 w 5629240"/>
                <a:gd name="connsiteY153" fmla="*/ 487412 h 3868806"/>
                <a:gd name="connsiteX154" fmla="*/ 1852513 w 5629240"/>
                <a:gd name="connsiteY154" fmla="*/ 507584 h 3868806"/>
                <a:gd name="connsiteX155" fmla="*/ 3060156 w 5629240"/>
                <a:gd name="connsiteY155" fmla="*/ 1077537 h 3868806"/>
                <a:gd name="connsiteX156" fmla="*/ 3032168 w 5629240"/>
                <a:gd name="connsiteY156" fmla="*/ 1075453 h 3868806"/>
                <a:gd name="connsiteX157" fmla="*/ 2995695 w 5629240"/>
                <a:gd name="connsiteY157" fmla="*/ 1071731 h 3868806"/>
                <a:gd name="connsiteX158" fmla="*/ 2924534 w 5629240"/>
                <a:gd name="connsiteY158" fmla="*/ 1071061 h 3868806"/>
                <a:gd name="connsiteX159" fmla="*/ 2886200 w 5629240"/>
                <a:gd name="connsiteY159" fmla="*/ 1082003 h 3868806"/>
                <a:gd name="connsiteX160" fmla="*/ 2890071 w 5629240"/>
                <a:gd name="connsiteY160" fmla="*/ 1093615 h 3868806"/>
                <a:gd name="connsiteX161" fmla="*/ 2883074 w 5629240"/>
                <a:gd name="connsiteY161" fmla="*/ 1103217 h 3868806"/>
                <a:gd name="connsiteX162" fmla="*/ 2857989 w 5629240"/>
                <a:gd name="connsiteY162" fmla="*/ 1107460 h 3868806"/>
                <a:gd name="connsiteX163" fmla="*/ 2829554 w 5629240"/>
                <a:gd name="connsiteY163" fmla="*/ 1120189 h 3868806"/>
                <a:gd name="connsiteX164" fmla="*/ 2807670 w 5629240"/>
                <a:gd name="connsiteY164" fmla="*/ 1121603 h 3868806"/>
                <a:gd name="connsiteX165" fmla="*/ 2801343 w 5629240"/>
                <a:gd name="connsiteY165" fmla="*/ 1116169 h 3868806"/>
                <a:gd name="connsiteX166" fmla="*/ 2786307 w 5629240"/>
                <a:gd name="connsiteY166" fmla="*/ 1097933 h 3868806"/>
                <a:gd name="connsiteX167" fmla="*/ 2773058 w 5629240"/>
                <a:gd name="connsiteY167" fmla="*/ 1095178 h 3868806"/>
                <a:gd name="connsiteX168" fmla="*/ 2736361 w 5629240"/>
                <a:gd name="connsiteY168" fmla="*/ 1129196 h 3868806"/>
                <a:gd name="connsiteX169" fmla="*/ 2700706 w 5629240"/>
                <a:gd name="connsiteY169" fmla="*/ 1130461 h 3868806"/>
                <a:gd name="connsiteX170" fmla="*/ 2693784 w 5629240"/>
                <a:gd name="connsiteY170" fmla="*/ 1124506 h 3868806"/>
                <a:gd name="connsiteX171" fmla="*/ 2691774 w 5629240"/>
                <a:gd name="connsiteY171" fmla="*/ 1119221 h 3868806"/>
                <a:gd name="connsiteX172" fmla="*/ 2679567 w 5629240"/>
                <a:gd name="connsiteY172" fmla="*/ 1130907 h 3868806"/>
                <a:gd name="connsiteX173" fmla="*/ 2665945 w 5629240"/>
                <a:gd name="connsiteY173" fmla="*/ 1128228 h 3868806"/>
                <a:gd name="connsiteX174" fmla="*/ 2662372 w 5629240"/>
                <a:gd name="connsiteY174" fmla="*/ 1125995 h 3868806"/>
                <a:gd name="connsiteX175" fmla="*/ 2658874 w 5629240"/>
                <a:gd name="connsiteY175" fmla="*/ 1123762 h 3868806"/>
                <a:gd name="connsiteX176" fmla="*/ 2624261 w 5629240"/>
                <a:gd name="connsiteY176" fmla="*/ 1113787 h 3868806"/>
                <a:gd name="connsiteX177" fmla="*/ 2587713 w 5629240"/>
                <a:gd name="connsiteY177" fmla="*/ 1101133 h 3868806"/>
                <a:gd name="connsiteX178" fmla="*/ 2583322 w 5629240"/>
                <a:gd name="connsiteY178" fmla="*/ 1098751 h 3868806"/>
                <a:gd name="connsiteX179" fmla="*/ 2573273 w 5629240"/>
                <a:gd name="connsiteY179" fmla="*/ 1092424 h 3868806"/>
                <a:gd name="connsiteX180" fmla="*/ 2563001 w 5629240"/>
                <a:gd name="connsiteY180" fmla="*/ 1085949 h 3868806"/>
                <a:gd name="connsiteX181" fmla="*/ 2555185 w 5629240"/>
                <a:gd name="connsiteY181" fmla="*/ 1081854 h 3868806"/>
                <a:gd name="connsiteX182" fmla="*/ 2521689 w 5629240"/>
                <a:gd name="connsiteY182" fmla="*/ 1077761 h 3868806"/>
                <a:gd name="connsiteX183" fmla="*/ 2492659 w 5629240"/>
                <a:gd name="connsiteY183" fmla="*/ 1083492 h 3868806"/>
                <a:gd name="connsiteX184" fmla="*/ 2476506 w 5629240"/>
                <a:gd name="connsiteY184" fmla="*/ 1078803 h 3868806"/>
                <a:gd name="connsiteX185" fmla="*/ 2461917 w 5629240"/>
                <a:gd name="connsiteY185" fmla="*/ 1067786 h 3868806"/>
                <a:gd name="connsiteX186" fmla="*/ 2458270 w 5629240"/>
                <a:gd name="connsiteY186" fmla="*/ 1065404 h 3868806"/>
                <a:gd name="connsiteX187" fmla="*/ 2428644 w 5629240"/>
                <a:gd name="connsiteY187" fmla="*/ 1056546 h 3868806"/>
                <a:gd name="connsiteX188" fmla="*/ 2410333 w 5629240"/>
                <a:gd name="connsiteY188" fmla="*/ 1052899 h 3868806"/>
                <a:gd name="connsiteX189" fmla="*/ 2391948 w 5629240"/>
                <a:gd name="connsiteY189" fmla="*/ 1049698 h 3868806"/>
                <a:gd name="connsiteX190" fmla="*/ 2372743 w 5629240"/>
                <a:gd name="connsiteY190" fmla="*/ 1062650 h 3868806"/>
                <a:gd name="connsiteX191" fmla="*/ 2353092 w 5629240"/>
                <a:gd name="connsiteY191" fmla="*/ 1061087 h 3868806"/>
                <a:gd name="connsiteX192" fmla="*/ 2349519 w 5629240"/>
                <a:gd name="connsiteY192" fmla="*/ 1058928 h 3868806"/>
                <a:gd name="connsiteX193" fmla="*/ 2324137 w 5629240"/>
                <a:gd name="connsiteY193" fmla="*/ 1062278 h 3868806"/>
                <a:gd name="connsiteX194" fmla="*/ 2298680 w 5629240"/>
                <a:gd name="connsiteY194" fmla="*/ 1074113 h 3868806"/>
                <a:gd name="connsiteX195" fmla="*/ 2281932 w 5629240"/>
                <a:gd name="connsiteY195" fmla="*/ 1072699 h 3868806"/>
                <a:gd name="connsiteX196" fmla="*/ 2262430 w 5629240"/>
                <a:gd name="connsiteY196" fmla="*/ 1068605 h 3868806"/>
                <a:gd name="connsiteX197" fmla="*/ 2259824 w 5629240"/>
                <a:gd name="connsiteY197" fmla="*/ 1067265 h 3868806"/>
                <a:gd name="connsiteX198" fmla="*/ 2252828 w 5629240"/>
                <a:gd name="connsiteY198" fmla="*/ 1059003 h 3868806"/>
                <a:gd name="connsiteX199" fmla="*/ 2260792 w 5629240"/>
                <a:gd name="connsiteY199" fmla="*/ 1049401 h 3868806"/>
                <a:gd name="connsiteX200" fmla="*/ 2258857 w 5629240"/>
                <a:gd name="connsiteY200" fmla="*/ 1045530 h 3868806"/>
                <a:gd name="connsiteX201" fmla="*/ 2250818 w 5629240"/>
                <a:gd name="connsiteY201" fmla="*/ 1042999 h 3868806"/>
                <a:gd name="connsiteX202" fmla="*/ 2238834 w 5629240"/>
                <a:gd name="connsiteY202" fmla="*/ 1039054 h 3868806"/>
                <a:gd name="connsiteX203" fmla="*/ 2235335 w 5629240"/>
                <a:gd name="connsiteY203" fmla="*/ 1036002 h 3868806"/>
                <a:gd name="connsiteX204" fmla="*/ 2230646 w 5629240"/>
                <a:gd name="connsiteY204" fmla="*/ 1007865 h 3868806"/>
                <a:gd name="connsiteX205" fmla="*/ 2229604 w 5629240"/>
                <a:gd name="connsiteY205" fmla="*/ 1002729 h 3868806"/>
                <a:gd name="connsiteX206" fmla="*/ 2223723 w 5629240"/>
                <a:gd name="connsiteY206" fmla="*/ 998040 h 3868806"/>
                <a:gd name="connsiteX207" fmla="*/ 2228413 w 5629240"/>
                <a:gd name="connsiteY207" fmla="*/ 989926 h 3868806"/>
                <a:gd name="connsiteX208" fmla="*/ 2234070 w 5629240"/>
                <a:gd name="connsiteY208" fmla="*/ 973923 h 3868806"/>
                <a:gd name="connsiteX209" fmla="*/ 2242183 w 5629240"/>
                <a:gd name="connsiteY209" fmla="*/ 966107 h 3868806"/>
                <a:gd name="connsiteX210" fmla="*/ 2239876 w 5629240"/>
                <a:gd name="connsiteY210" fmla="*/ 956803 h 3868806"/>
                <a:gd name="connsiteX211" fmla="*/ 2251637 w 5629240"/>
                <a:gd name="connsiteY211" fmla="*/ 930080 h 3868806"/>
                <a:gd name="connsiteX212" fmla="*/ 2276498 w 5629240"/>
                <a:gd name="connsiteY212" fmla="*/ 920478 h 3868806"/>
                <a:gd name="connsiteX213" fmla="*/ 2289747 w 5629240"/>
                <a:gd name="connsiteY213" fmla="*/ 914300 h 3868806"/>
                <a:gd name="connsiteX214" fmla="*/ 2287291 w 5629240"/>
                <a:gd name="connsiteY214" fmla="*/ 912513 h 3868806"/>
                <a:gd name="connsiteX215" fmla="*/ 2282825 w 5629240"/>
                <a:gd name="connsiteY215" fmla="*/ 910355 h 3868806"/>
                <a:gd name="connsiteX216" fmla="*/ 2278657 w 5629240"/>
                <a:gd name="connsiteY216" fmla="*/ 908345 h 3868806"/>
                <a:gd name="connsiteX217" fmla="*/ 2275456 w 5629240"/>
                <a:gd name="connsiteY217" fmla="*/ 902986 h 3868806"/>
                <a:gd name="connsiteX218" fmla="*/ 2292725 w 5629240"/>
                <a:gd name="connsiteY218" fmla="*/ 891374 h 3868806"/>
                <a:gd name="connsiteX219" fmla="*/ 2309324 w 5629240"/>
                <a:gd name="connsiteY219" fmla="*/ 886982 h 3868806"/>
                <a:gd name="connsiteX220" fmla="*/ 2298010 w 5629240"/>
                <a:gd name="connsiteY220" fmla="*/ 884377 h 3868806"/>
                <a:gd name="connsiteX221" fmla="*/ 2295702 w 5629240"/>
                <a:gd name="connsiteY221" fmla="*/ 880580 h 3868806"/>
                <a:gd name="connsiteX222" fmla="*/ 2294958 w 5629240"/>
                <a:gd name="connsiteY222" fmla="*/ 881027 h 3868806"/>
                <a:gd name="connsiteX223" fmla="*/ 2295107 w 5629240"/>
                <a:gd name="connsiteY223" fmla="*/ 879166 h 3868806"/>
                <a:gd name="connsiteX224" fmla="*/ 2294884 w 5629240"/>
                <a:gd name="connsiteY224" fmla="*/ 878645 h 3868806"/>
                <a:gd name="connsiteX225" fmla="*/ 2295479 w 5629240"/>
                <a:gd name="connsiteY225" fmla="*/ 878273 h 3868806"/>
                <a:gd name="connsiteX226" fmla="*/ 2304411 w 5629240"/>
                <a:gd name="connsiteY226" fmla="*/ 871946 h 3868806"/>
                <a:gd name="connsiteX227" fmla="*/ 2335674 w 5629240"/>
                <a:gd name="connsiteY227" fmla="*/ 847084 h 3868806"/>
                <a:gd name="connsiteX228" fmla="*/ 2341257 w 5629240"/>
                <a:gd name="connsiteY228" fmla="*/ 824605 h 3868806"/>
                <a:gd name="connsiteX229" fmla="*/ 2320787 w 5629240"/>
                <a:gd name="connsiteY229" fmla="*/ 798701 h 3868806"/>
                <a:gd name="connsiteX230" fmla="*/ 2307240 w 5629240"/>
                <a:gd name="connsiteY230" fmla="*/ 787536 h 3868806"/>
                <a:gd name="connsiteX231" fmla="*/ 2296223 w 5629240"/>
                <a:gd name="connsiteY231" fmla="*/ 776296 h 3868806"/>
                <a:gd name="connsiteX232" fmla="*/ 2287515 w 5629240"/>
                <a:gd name="connsiteY232" fmla="*/ 768332 h 3868806"/>
                <a:gd name="connsiteX233" fmla="*/ 2263397 w 5629240"/>
                <a:gd name="connsiteY233" fmla="*/ 757985 h 3868806"/>
                <a:gd name="connsiteX234" fmla="*/ 2257368 w 5629240"/>
                <a:gd name="connsiteY234" fmla="*/ 755008 h 3868806"/>
                <a:gd name="connsiteX235" fmla="*/ 2251041 w 5629240"/>
                <a:gd name="connsiteY235" fmla="*/ 750095 h 3868806"/>
                <a:gd name="connsiteX236" fmla="*/ 2248585 w 5629240"/>
                <a:gd name="connsiteY236" fmla="*/ 745033 h 3868806"/>
                <a:gd name="connsiteX237" fmla="*/ 2249180 w 5629240"/>
                <a:gd name="connsiteY237" fmla="*/ 739004 h 3868806"/>
                <a:gd name="connsiteX238" fmla="*/ 2237568 w 5629240"/>
                <a:gd name="connsiteY238" fmla="*/ 741386 h 3868806"/>
                <a:gd name="connsiteX239" fmla="*/ 2216652 w 5629240"/>
                <a:gd name="connsiteY239" fmla="*/ 739599 h 3868806"/>
                <a:gd name="connsiteX240" fmla="*/ 2211144 w 5629240"/>
                <a:gd name="connsiteY240" fmla="*/ 737366 h 3868806"/>
                <a:gd name="connsiteX241" fmla="*/ 2208911 w 5629240"/>
                <a:gd name="connsiteY241" fmla="*/ 720023 h 3868806"/>
                <a:gd name="connsiteX242" fmla="*/ 2198043 w 5629240"/>
                <a:gd name="connsiteY242" fmla="*/ 697395 h 3868806"/>
                <a:gd name="connsiteX243" fmla="*/ 2193502 w 5629240"/>
                <a:gd name="connsiteY243" fmla="*/ 679381 h 3868806"/>
                <a:gd name="connsiteX244" fmla="*/ 2223202 w 5629240"/>
                <a:gd name="connsiteY244" fmla="*/ 690323 h 3868806"/>
                <a:gd name="connsiteX245" fmla="*/ 2253423 w 5629240"/>
                <a:gd name="connsiteY245" fmla="*/ 701563 h 3868806"/>
                <a:gd name="connsiteX246" fmla="*/ 2288184 w 5629240"/>
                <a:gd name="connsiteY246" fmla="*/ 697841 h 3868806"/>
                <a:gd name="connsiteX247" fmla="*/ 2316768 w 5629240"/>
                <a:gd name="connsiteY247" fmla="*/ 707369 h 3868806"/>
                <a:gd name="connsiteX248" fmla="*/ 2347733 w 5629240"/>
                <a:gd name="connsiteY248" fmla="*/ 700744 h 3868806"/>
                <a:gd name="connsiteX249" fmla="*/ 2385397 w 5629240"/>
                <a:gd name="connsiteY249" fmla="*/ 702084 h 3868806"/>
                <a:gd name="connsiteX250" fmla="*/ 2386812 w 5629240"/>
                <a:gd name="connsiteY250" fmla="*/ 702828 h 3868806"/>
                <a:gd name="connsiteX251" fmla="*/ 2392915 w 5629240"/>
                <a:gd name="connsiteY251" fmla="*/ 707294 h 3868806"/>
                <a:gd name="connsiteX252" fmla="*/ 2399019 w 5629240"/>
                <a:gd name="connsiteY252" fmla="*/ 711835 h 3868806"/>
                <a:gd name="connsiteX253" fmla="*/ 2404751 w 5629240"/>
                <a:gd name="connsiteY253" fmla="*/ 714143 h 3868806"/>
                <a:gd name="connsiteX254" fmla="*/ 2430356 w 5629240"/>
                <a:gd name="connsiteY254" fmla="*/ 706699 h 3868806"/>
                <a:gd name="connsiteX255" fmla="*/ 2469956 w 5629240"/>
                <a:gd name="connsiteY255" fmla="*/ 713770 h 3868806"/>
                <a:gd name="connsiteX256" fmla="*/ 2511268 w 5629240"/>
                <a:gd name="connsiteY256" fmla="*/ 731560 h 3868806"/>
                <a:gd name="connsiteX257" fmla="*/ 2529728 w 5629240"/>
                <a:gd name="connsiteY257" fmla="*/ 744736 h 3868806"/>
                <a:gd name="connsiteX258" fmla="*/ 2529728 w 5629240"/>
                <a:gd name="connsiteY258" fmla="*/ 744736 h 3868806"/>
                <a:gd name="connsiteX259" fmla="*/ 2537544 w 5629240"/>
                <a:gd name="connsiteY259" fmla="*/ 753221 h 3868806"/>
                <a:gd name="connsiteX260" fmla="*/ 2554292 w 5629240"/>
                <a:gd name="connsiteY260" fmla="*/ 769076 h 3868806"/>
                <a:gd name="connsiteX261" fmla="*/ 2563968 w 5629240"/>
                <a:gd name="connsiteY261" fmla="*/ 773319 h 3868806"/>
                <a:gd name="connsiteX262" fmla="*/ 2603270 w 5629240"/>
                <a:gd name="connsiteY262" fmla="*/ 770862 h 3868806"/>
                <a:gd name="connsiteX263" fmla="*/ 2629620 w 5629240"/>
                <a:gd name="connsiteY263" fmla="*/ 759846 h 3868806"/>
                <a:gd name="connsiteX264" fmla="*/ 2641977 w 5629240"/>
                <a:gd name="connsiteY264" fmla="*/ 761409 h 3868806"/>
                <a:gd name="connsiteX265" fmla="*/ 2644582 w 5629240"/>
                <a:gd name="connsiteY265" fmla="*/ 770639 h 3868806"/>
                <a:gd name="connsiteX266" fmla="*/ 2640562 w 5629240"/>
                <a:gd name="connsiteY266" fmla="*/ 783963 h 3868806"/>
                <a:gd name="connsiteX267" fmla="*/ 2644061 w 5629240"/>
                <a:gd name="connsiteY267" fmla="*/ 785005 h 3868806"/>
                <a:gd name="connsiteX268" fmla="*/ 2669890 w 5629240"/>
                <a:gd name="connsiteY268" fmla="*/ 780911 h 3868806"/>
                <a:gd name="connsiteX269" fmla="*/ 2705694 w 5629240"/>
                <a:gd name="connsiteY269" fmla="*/ 780390 h 3868806"/>
                <a:gd name="connsiteX270" fmla="*/ 2748494 w 5629240"/>
                <a:gd name="connsiteY270" fmla="*/ 790439 h 3868806"/>
                <a:gd name="connsiteX271" fmla="*/ 2821218 w 5629240"/>
                <a:gd name="connsiteY271" fmla="*/ 819692 h 3868806"/>
                <a:gd name="connsiteX272" fmla="*/ 2863050 w 5629240"/>
                <a:gd name="connsiteY272" fmla="*/ 837855 h 3868806"/>
                <a:gd name="connsiteX273" fmla="*/ 2872206 w 5629240"/>
                <a:gd name="connsiteY273" fmla="*/ 842469 h 3868806"/>
                <a:gd name="connsiteX274" fmla="*/ 2896472 w 5629240"/>
                <a:gd name="connsiteY274" fmla="*/ 861153 h 3868806"/>
                <a:gd name="connsiteX275" fmla="*/ 2926321 w 5629240"/>
                <a:gd name="connsiteY275" fmla="*/ 887503 h 3868806"/>
                <a:gd name="connsiteX276" fmla="*/ 2936072 w 5629240"/>
                <a:gd name="connsiteY276" fmla="*/ 902316 h 3868806"/>
                <a:gd name="connsiteX277" fmla="*/ 2912550 w 5629240"/>
                <a:gd name="connsiteY277" fmla="*/ 900232 h 3868806"/>
                <a:gd name="connsiteX278" fmla="*/ 2940538 w 5629240"/>
                <a:gd name="connsiteY278" fmla="*/ 911992 h 3868806"/>
                <a:gd name="connsiteX279" fmla="*/ 2968154 w 5629240"/>
                <a:gd name="connsiteY279" fmla="*/ 922264 h 3868806"/>
                <a:gd name="connsiteX280" fmla="*/ 2975895 w 5629240"/>
                <a:gd name="connsiteY280" fmla="*/ 927252 h 3868806"/>
                <a:gd name="connsiteX281" fmla="*/ 2983041 w 5629240"/>
                <a:gd name="connsiteY281" fmla="*/ 931941 h 3868806"/>
                <a:gd name="connsiteX282" fmla="*/ 2987804 w 5629240"/>
                <a:gd name="connsiteY282" fmla="*/ 934397 h 3868806"/>
                <a:gd name="connsiteX283" fmla="*/ 3000533 w 5629240"/>
                <a:gd name="connsiteY283" fmla="*/ 939831 h 3868806"/>
                <a:gd name="connsiteX284" fmla="*/ 3003659 w 5629240"/>
                <a:gd name="connsiteY284" fmla="*/ 942139 h 3868806"/>
                <a:gd name="connsiteX285" fmla="*/ 2998598 w 5629240"/>
                <a:gd name="connsiteY285" fmla="*/ 956430 h 3868806"/>
                <a:gd name="connsiteX286" fmla="*/ 2979914 w 5629240"/>
                <a:gd name="connsiteY286" fmla="*/ 971615 h 3868806"/>
                <a:gd name="connsiteX287" fmla="*/ 2968600 w 5629240"/>
                <a:gd name="connsiteY287" fmla="*/ 990224 h 3868806"/>
                <a:gd name="connsiteX288" fmla="*/ 2956542 w 5629240"/>
                <a:gd name="connsiteY288" fmla="*/ 1022976 h 3868806"/>
                <a:gd name="connsiteX289" fmla="*/ 2962348 w 5629240"/>
                <a:gd name="connsiteY289" fmla="*/ 1028558 h 3868806"/>
                <a:gd name="connsiteX290" fmla="*/ 3027925 w 5629240"/>
                <a:gd name="connsiteY290" fmla="*/ 1034737 h 3868806"/>
                <a:gd name="connsiteX291" fmla="*/ 3056583 w 5629240"/>
                <a:gd name="connsiteY291" fmla="*/ 1043297 h 3868806"/>
                <a:gd name="connsiteX292" fmla="*/ 3068642 w 5629240"/>
                <a:gd name="connsiteY292" fmla="*/ 1052303 h 3868806"/>
                <a:gd name="connsiteX293" fmla="*/ 3060156 w 5629240"/>
                <a:gd name="connsiteY293" fmla="*/ 1077537 h 3868806"/>
                <a:gd name="connsiteX294" fmla="*/ 2344756 w 5629240"/>
                <a:gd name="connsiteY294" fmla="*/ 894649 h 3868806"/>
                <a:gd name="connsiteX295" fmla="*/ 2343415 w 5629240"/>
                <a:gd name="connsiteY295" fmla="*/ 893532 h 3868806"/>
                <a:gd name="connsiteX296" fmla="*/ 2338875 w 5629240"/>
                <a:gd name="connsiteY296" fmla="*/ 890406 h 3868806"/>
                <a:gd name="connsiteX297" fmla="*/ 2327710 w 5629240"/>
                <a:gd name="connsiteY297" fmla="*/ 886610 h 3868806"/>
                <a:gd name="connsiteX298" fmla="*/ 2321308 w 5629240"/>
                <a:gd name="connsiteY298" fmla="*/ 886461 h 3868806"/>
                <a:gd name="connsiteX299" fmla="*/ 2338205 w 5629240"/>
                <a:gd name="connsiteY299" fmla="*/ 890406 h 3868806"/>
                <a:gd name="connsiteX300" fmla="*/ 2340140 w 5629240"/>
                <a:gd name="connsiteY300" fmla="*/ 891448 h 3868806"/>
                <a:gd name="connsiteX301" fmla="*/ 2344756 w 5629240"/>
                <a:gd name="connsiteY301" fmla="*/ 894649 h 3868806"/>
                <a:gd name="connsiteX302" fmla="*/ 2833127 w 5629240"/>
                <a:gd name="connsiteY302" fmla="*/ 865396 h 3868806"/>
                <a:gd name="connsiteX303" fmla="*/ 2830894 w 5629240"/>
                <a:gd name="connsiteY303" fmla="*/ 864056 h 3868806"/>
                <a:gd name="connsiteX304" fmla="*/ 2829927 w 5629240"/>
                <a:gd name="connsiteY304" fmla="*/ 863535 h 3868806"/>
                <a:gd name="connsiteX305" fmla="*/ 2833127 w 5629240"/>
                <a:gd name="connsiteY305" fmla="*/ 865396 h 3868806"/>
                <a:gd name="connsiteX306" fmla="*/ 2884190 w 5629240"/>
                <a:gd name="connsiteY306" fmla="*/ 888768 h 3868806"/>
                <a:gd name="connsiteX307" fmla="*/ 2866921 w 5629240"/>
                <a:gd name="connsiteY307" fmla="*/ 883558 h 3868806"/>
                <a:gd name="connsiteX308" fmla="*/ 2884190 w 5629240"/>
                <a:gd name="connsiteY308" fmla="*/ 888768 h 3868806"/>
                <a:gd name="connsiteX309" fmla="*/ 1210506 w 5629240"/>
                <a:gd name="connsiteY309" fmla="*/ 1212936 h 3868806"/>
                <a:gd name="connsiteX310" fmla="*/ 1202541 w 5629240"/>
                <a:gd name="connsiteY310" fmla="*/ 1192168 h 3868806"/>
                <a:gd name="connsiteX311" fmla="*/ 1188175 w 5629240"/>
                <a:gd name="connsiteY311" fmla="*/ 1169167 h 3868806"/>
                <a:gd name="connsiteX312" fmla="*/ 1185793 w 5629240"/>
                <a:gd name="connsiteY312" fmla="*/ 1154801 h 3868806"/>
                <a:gd name="connsiteX313" fmla="*/ 1173586 w 5629240"/>
                <a:gd name="connsiteY313" fmla="*/ 1142594 h 3868806"/>
                <a:gd name="connsiteX314" fmla="*/ 1162569 w 5629240"/>
                <a:gd name="connsiteY314" fmla="*/ 1134927 h 3868806"/>
                <a:gd name="connsiteX315" fmla="*/ 1154307 w 5629240"/>
                <a:gd name="connsiteY315" fmla="*/ 1130907 h 3868806"/>
                <a:gd name="connsiteX316" fmla="*/ 1134433 w 5629240"/>
                <a:gd name="connsiteY316" fmla="*/ 1124655 h 3868806"/>
                <a:gd name="connsiteX317" fmla="*/ 1116345 w 5629240"/>
                <a:gd name="connsiteY317" fmla="*/ 1118923 h 3868806"/>
                <a:gd name="connsiteX318" fmla="*/ 1102649 w 5629240"/>
                <a:gd name="connsiteY318" fmla="*/ 1123910 h 3868806"/>
                <a:gd name="connsiteX319" fmla="*/ 1102574 w 5629240"/>
                <a:gd name="connsiteY319" fmla="*/ 1124580 h 3868806"/>
                <a:gd name="connsiteX320" fmla="*/ 1103095 w 5629240"/>
                <a:gd name="connsiteY320" fmla="*/ 1124357 h 3868806"/>
                <a:gd name="connsiteX321" fmla="*/ 1103765 w 5629240"/>
                <a:gd name="connsiteY321" fmla="*/ 1124208 h 3868806"/>
                <a:gd name="connsiteX322" fmla="*/ 1103095 w 5629240"/>
                <a:gd name="connsiteY322" fmla="*/ 1127037 h 3868806"/>
                <a:gd name="connsiteX323" fmla="*/ 1107264 w 5629240"/>
                <a:gd name="connsiteY323" fmla="*/ 1131726 h 3868806"/>
                <a:gd name="connsiteX324" fmla="*/ 1107934 w 5629240"/>
                <a:gd name="connsiteY324" fmla="*/ 1132098 h 3868806"/>
                <a:gd name="connsiteX325" fmla="*/ 1131455 w 5629240"/>
                <a:gd name="connsiteY325" fmla="*/ 1143189 h 3868806"/>
                <a:gd name="connsiteX326" fmla="*/ 1149617 w 5629240"/>
                <a:gd name="connsiteY326" fmla="*/ 1152345 h 3868806"/>
                <a:gd name="connsiteX327" fmla="*/ 1165174 w 5629240"/>
                <a:gd name="connsiteY327" fmla="*/ 1165892 h 3868806"/>
                <a:gd name="connsiteX328" fmla="*/ 1168896 w 5629240"/>
                <a:gd name="connsiteY328" fmla="*/ 1190977 h 3868806"/>
                <a:gd name="connsiteX329" fmla="*/ 1173660 w 5629240"/>
                <a:gd name="connsiteY329" fmla="*/ 1203408 h 3868806"/>
                <a:gd name="connsiteX330" fmla="*/ 1185495 w 5629240"/>
                <a:gd name="connsiteY330" fmla="*/ 1212936 h 3868806"/>
                <a:gd name="connsiteX331" fmla="*/ 1187133 w 5629240"/>
                <a:gd name="connsiteY331" fmla="*/ 1213978 h 3868806"/>
                <a:gd name="connsiteX332" fmla="*/ 1210506 w 5629240"/>
                <a:gd name="connsiteY332" fmla="*/ 1212936 h 3868806"/>
                <a:gd name="connsiteX333" fmla="*/ 1200531 w 5629240"/>
                <a:gd name="connsiteY333" fmla="*/ 1240551 h 3868806"/>
                <a:gd name="connsiteX334" fmla="*/ 1186463 w 5629240"/>
                <a:gd name="connsiteY334" fmla="*/ 1244347 h 3868806"/>
                <a:gd name="connsiteX335" fmla="*/ 1185868 w 5629240"/>
                <a:gd name="connsiteY335" fmla="*/ 1244347 h 3868806"/>
                <a:gd name="connsiteX336" fmla="*/ 1186165 w 5629240"/>
                <a:gd name="connsiteY336" fmla="*/ 1244645 h 3868806"/>
                <a:gd name="connsiteX337" fmla="*/ 1185421 w 5629240"/>
                <a:gd name="connsiteY337" fmla="*/ 1244347 h 3868806"/>
                <a:gd name="connsiteX338" fmla="*/ 1186165 w 5629240"/>
                <a:gd name="connsiteY338" fmla="*/ 1245241 h 3868806"/>
                <a:gd name="connsiteX339" fmla="*/ 1188547 w 5629240"/>
                <a:gd name="connsiteY339" fmla="*/ 1246208 h 3868806"/>
                <a:gd name="connsiteX340" fmla="*/ 1190408 w 5629240"/>
                <a:gd name="connsiteY340" fmla="*/ 1246655 h 3868806"/>
                <a:gd name="connsiteX341" fmla="*/ 1190855 w 5629240"/>
                <a:gd name="connsiteY341" fmla="*/ 1246729 h 3868806"/>
                <a:gd name="connsiteX342" fmla="*/ 1191525 w 5629240"/>
                <a:gd name="connsiteY342" fmla="*/ 1246878 h 3868806"/>
                <a:gd name="connsiteX343" fmla="*/ 1191078 w 5629240"/>
                <a:gd name="connsiteY343" fmla="*/ 1246729 h 3868806"/>
                <a:gd name="connsiteX344" fmla="*/ 1191674 w 5629240"/>
                <a:gd name="connsiteY344" fmla="*/ 1246878 h 3868806"/>
                <a:gd name="connsiteX345" fmla="*/ 1190631 w 5629240"/>
                <a:gd name="connsiteY345" fmla="*/ 1246208 h 3868806"/>
                <a:gd name="connsiteX346" fmla="*/ 1193758 w 5629240"/>
                <a:gd name="connsiteY346" fmla="*/ 1247325 h 3868806"/>
                <a:gd name="connsiteX347" fmla="*/ 1199266 w 5629240"/>
                <a:gd name="connsiteY347" fmla="*/ 1252238 h 3868806"/>
                <a:gd name="connsiteX348" fmla="*/ 1210059 w 5629240"/>
                <a:gd name="connsiteY348" fmla="*/ 1261542 h 3868806"/>
                <a:gd name="connsiteX349" fmla="*/ 1227403 w 5629240"/>
                <a:gd name="connsiteY349" fmla="*/ 1279630 h 3868806"/>
                <a:gd name="connsiteX350" fmla="*/ 1231794 w 5629240"/>
                <a:gd name="connsiteY350" fmla="*/ 1281789 h 3868806"/>
                <a:gd name="connsiteX351" fmla="*/ 1248840 w 5629240"/>
                <a:gd name="connsiteY351" fmla="*/ 1290349 h 3868806"/>
                <a:gd name="connsiteX352" fmla="*/ 1261792 w 5629240"/>
                <a:gd name="connsiteY352" fmla="*/ 1292954 h 3868806"/>
                <a:gd name="connsiteX353" fmla="*/ 1278019 w 5629240"/>
                <a:gd name="connsiteY353" fmla="*/ 1275610 h 3868806"/>
                <a:gd name="connsiteX354" fmla="*/ 1259782 w 5629240"/>
                <a:gd name="connsiteY354" fmla="*/ 1251642 h 3868806"/>
                <a:gd name="connsiteX355" fmla="*/ 1240801 w 5629240"/>
                <a:gd name="connsiteY355" fmla="*/ 1243752 h 3868806"/>
                <a:gd name="connsiteX356" fmla="*/ 1200531 w 5629240"/>
                <a:gd name="connsiteY356" fmla="*/ 1240551 h 3868806"/>
                <a:gd name="connsiteX357" fmla="*/ 1274967 w 5629240"/>
                <a:gd name="connsiteY357" fmla="*/ 1311190 h 3868806"/>
                <a:gd name="connsiteX358" fmla="*/ 1274967 w 5629240"/>
                <a:gd name="connsiteY358" fmla="*/ 1310893 h 3868806"/>
                <a:gd name="connsiteX359" fmla="*/ 1274818 w 5629240"/>
                <a:gd name="connsiteY359" fmla="*/ 1311265 h 3868806"/>
                <a:gd name="connsiteX360" fmla="*/ 1274967 w 5629240"/>
                <a:gd name="connsiteY360" fmla="*/ 1311190 h 3868806"/>
                <a:gd name="connsiteX361" fmla="*/ 2178169 w 5629240"/>
                <a:gd name="connsiteY361" fmla="*/ 886908 h 3868806"/>
                <a:gd name="connsiteX362" fmla="*/ 2167003 w 5629240"/>
                <a:gd name="connsiteY362" fmla="*/ 890332 h 3868806"/>
                <a:gd name="connsiteX363" fmla="*/ 2105594 w 5629240"/>
                <a:gd name="connsiteY363" fmla="*/ 883186 h 3868806"/>
                <a:gd name="connsiteX364" fmla="*/ 2090781 w 5629240"/>
                <a:gd name="connsiteY364" fmla="*/ 862716 h 3868806"/>
                <a:gd name="connsiteX365" fmla="*/ 2082295 w 5629240"/>
                <a:gd name="connsiteY365" fmla="*/ 848722 h 3868806"/>
                <a:gd name="connsiteX366" fmla="*/ 2068227 w 5629240"/>
                <a:gd name="connsiteY366" fmla="*/ 855421 h 3868806"/>
                <a:gd name="connsiteX367" fmla="*/ 2076638 w 5629240"/>
                <a:gd name="connsiteY367" fmla="*/ 875817 h 3868806"/>
                <a:gd name="connsiteX368" fmla="*/ 2069344 w 5629240"/>
                <a:gd name="connsiteY368" fmla="*/ 892416 h 3868806"/>
                <a:gd name="connsiteX369" fmla="*/ 2054978 w 5629240"/>
                <a:gd name="connsiteY369" fmla="*/ 903432 h 3868806"/>
                <a:gd name="connsiteX370" fmla="*/ 2045599 w 5629240"/>
                <a:gd name="connsiteY370" fmla="*/ 903581 h 3868806"/>
                <a:gd name="connsiteX371" fmla="*/ 2041505 w 5629240"/>
                <a:gd name="connsiteY371" fmla="*/ 897254 h 3868806"/>
                <a:gd name="connsiteX372" fmla="*/ 2037709 w 5629240"/>
                <a:gd name="connsiteY372" fmla="*/ 883707 h 3868806"/>
                <a:gd name="connsiteX373" fmla="*/ 2021258 w 5629240"/>
                <a:gd name="connsiteY373" fmla="*/ 884005 h 3868806"/>
                <a:gd name="connsiteX374" fmla="*/ 2010167 w 5629240"/>
                <a:gd name="connsiteY374" fmla="*/ 881176 h 3868806"/>
                <a:gd name="connsiteX375" fmla="*/ 1994462 w 5629240"/>
                <a:gd name="connsiteY375" fmla="*/ 867554 h 3868806"/>
                <a:gd name="connsiteX376" fmla="*/ 1986795 w 5629240"/>
                <a:gd name="connsiteY376" fmla="*/ 851179 h 3868806"/>
                <a:gd name="connsiteX377" fmla="*/ 1975406 w 5629240"/>
                <a:gd name="connsiteY377" fmla="*/ 847382 h 3868806"/>
                <a:gd name="connsiteX378" fmla="*/ 1968930 w 5629240"/>
                <a:gd name="connsiteY378" fmla="*/ 839120 h 3868806"/>
                <a:gd name="connsiteX379" fmla="*/ 1966548 w 5629240"/>
                <a:gd name="connsiteY379" fmla="*/ 831081 h 3868806"/>
                <a:gd name="connsiteX380" fmla="*/ 1957020 w 5629240"/>
                <a:gd name="connsiteY380" fmla="*/ 821181 h 3868806"/>
                <a:gd name="connsiteX381" fmla="*/ 1955234 w 5629240"/>
                <a:gd name="connsiteY381" fmla="*/ 812919 h 3868806"/>
                <a:gd name="connsiteX382" fmla="*/ 1948311 w 5629240"/>
                <a:gd name="connsiteY382" fmla="*/ 804805 h 3868806"/>
                <a:gd name="connsiteX383" fmla="*/ 1936476 w 5629240"/>
                <a:gd name="connsiteY383" fmla="*/ 797213 h 3868806"/>
                <a:gd name="connsiteX384" fmla="*/ 1924939 w 5629240"/>
                <a:gd name="connsiteY384" fmla="*/ 790737 h 3868806"/>
                <a:gd name="connsiteX385" fmla="*/ 1895388 w 5629240"/>
                <a:gd name="connsiteY385" fmla="*/ 778455 h 3868806"/>
                <a:gd name="connsiteX386" fmla="*/ 1886530 w 5629240"/>
                <a:gd name="connsiteY386" fmla="*/ 775403 h 3868806"/>
                <a:gd name="connsiteX387" fmla="*/ 1886158 w 5629240"/>
                <a:gd name="connsiteY387" fmla="*/ 767662 h 3868806"/>
                <a:gd name="connsiteX388" fmla="*/ 1912061 w 5629240"/>
                <a:gd name="connsiteY388" fmla="*/ 755529 h 3868806"/>
                <a:gd name="connsiteX389" fmla="*/ 1932754 w 5629240"/>
                <a:gd name="connsiteY389" fmla="*/ 759920 h 3868806"/>
                <a:gd name="connsiteX390" fmla="*/ 1937072 w 5629240"/>
                <a:gd name="connsiteY390" fmla="*/ 762972 h 3868806"/>
                <a:gd name="connsiteX391" fmla="*/ 1949353 w 5629240"/>
                <a:gd name="connsiteY391" fmla="*/ 774361 h 3868806"/>
                <a:gd name="connsiteX392" fmla="*/ 1959105 w 5629240"/>
                <a:gd name="connsiteY392" fmla="*/ 777190 h 3868806"/>
                <a:gd name="connsiteX393" fmla="*/ 1988804 w 5629240"/>
                <a:gd name="connsiteY393" fmla="*/ 774138 h 3868806"/>
                <a:gd name="connsiteX394" fmla="*/ 2002947 w 5629240"/>
                <a:gd name="connsiteY394" fmla="*/ 775850 h 3868806"/>
                <a:gd name="connsiteX395" fmla="*/ 2015676 w 5629240"/>
                <a:gd name="connsiteY395" fmla="*/ 779497 h 3868806"/>
                <a:gd name="connsiteX396" fmla="*/ 2016122 w 5629240"/>
                <a:gd name="connsiteY396" fmla="*/ 765875 h 3868806"/>
                <a:gd name="connsiteX397" fmla="*/ 1992601 w 5629240"/>
                <a:gd name="connsiteY397" fmla="*/ 766322 h 3868806"/>
                <a:gd name="connsiteX398" fmla="*/ 1980393 w 5629240"/>
                <a:gd name="connsiteY398" fmla="*/ 765205 h 3868806"/>
                <a:gd name="connsiteX399" fmla="*/ 1964836 w 5629240"/>
                <a:gd name="connsiteY399" fmla="*/ 760739 h 3868806"/>
                <a:gd name="connsiteX400" fmla="*/ 1954266 w 5629240"/>
                <a:gd name="connsiteY400" fmla="*/ 753891 h 3868806"/>
                <a:gd name="connsiteX401" fmla="*/ 1948535 w 5629240"/>
                <a:gd name="connsiteY401" fmla="*/ 750914 h 3868806"/>
                <a:gd name="connsiteX402" fmla="*/ 1945334 w 5629240"/>
                <a:gd name="connsiteY402" fmla="*/ 747713 h 3868806"/>
                <a:gd name="connsiteX403" fmla="*/ 1970195 w 5629240"/>
                <a:gd name="connsiteY403" fmla="*/ 744885 h 3868806"/>
                <a:gd name="connsiteX404" fmla="*/ 1991410 w 5629240"/>
                <a:gd name="connsiteY404" fmla="*/ 737441 h 3868806"/>
                <a:gd name="connsiteX405" fmla="*/ 1988879 w 5629240"/>
                <a:gd name="connsiteY405" fmla="*/ 727764 h 3868806"/>
                <a:gd name="connsiteX406" fmla="*/ 1983520 w 5629240"/>
                <a:gd name="connsiteY406" fmla="*/ 725457 h 3868806"/>
                <a:gd name="connsiteX407" fmla="*/ 1976150 w 5629240"/>
                <a:gd name="connsiteY407" fmla="*/ 722479 h 3868806"/>
                <a:gd name="connsiteX408" fmla="*/ 1976150 w 5629240"/>
                <a:gd name="connsiteY408" fmla="*/ 715036 h 3868806"/>
                <a:gd name="connsiteX409" fmla="*/ 1977937 w 5629240"/>
                <a:gd name="connsiteY409" fmla="*/ 711537 h 3868806"/>
                <a:gd name="connsiteX410" fmla="*/ 1963050 w 5629240"/>
                <a:gd name="connsiteY410" fmla="*/ 710495 h 3868806"/>
                <a:gd name="connsiteX411" fmla="*/ 1955234 w 5629240"/>
                <a:gd name="connsiteY411" fmla="*/ 707146 h 3868806"/>
                <a:gd name="connsiteX412" fmla="*/ 1950023 w 5629240"/>
                <a:gd name="connsiteY412" fmla="*/ 703796 h 3868806"/>
                <a:gd name="connsiteX413" fmla="*/ 1944441 w 5629240"/>
                <a:gd name="connsiteY413" fmla="*/ 700223 h 3868806"/>
                <a:gd name="connsiteX414" fmla="*/ 1912136 w 5629240"/>
                <a:gd name="connsiteY414" fmla="*/ 697618 h 3868806"/>
                <a:gd name="connsiteX415" fmla="*/ 1913922 w 5629240"/>
                <a:gd name="connsiteY415" fmla="*/ 712505 h 3868806"/>
                <a:gd name="connsiteX416" fmla="*/ 1890698 w 5629240"/>
                <a:gd name="connsiteY416" fmla="*/ 719204 h 3868806"/>
                <a:gd name="connsiteX417" fmla="*/ 1865092 w 5629240"/>
                <a:gd name="connsiteY417" fmla="*/ 712282 h 3868806"/>
                <a:gd name="connsiteX418" fmla="*/ 1849386 w 5629240"/>
                <a:gd name="connsiteY418" fmla="*/ 708188 h 3868806"/>
                <a:gd name="connsiteX419" fmla="*/ 1834499 w 5629240"/>
                <a:gd name="connsiteY419" fmla="*/ 700521 h 3868806"/>
                <a:gd name="connsiteX420" fmla="*/ 1843208 w 5629240"/>
                <a:gd name="connsiteY420" fmla="*/ 722256 h 3868806"/>
                <a:gd name="connsiteX421" fmla="*/ 1858765 w 5629240"/>
                <a:gd name="connsiteY421" fmla="*/ 748830 h 3868806"/>
                <a:gd name="connsiteX422" fmla="*/ 1835765 w 5629240"/>
                <a:gd name="connsiteY422" fmla="*/ 759548 h 3868806"/>
                <a:gd name="connsiteX423" fmla="*/ 1820431 w 5629240"/>
                <a:gd name="connsiteY423" fmla="*/ 755231 h 3868806"/>
                <a:gd name="connsiteX424" fmla="*/ 1817454 w 5629240"/>
                <a:gd name="connsiteY424" fmla="*/ 743470 h 3868806"/>
                <a:gd name="connsiteX425" fmla="*/ 1821175 w 5629240"/>
                <a:gd name="connsiteY425" fmla="*/ 732528 h 3868806"/>
                <a:gd name="connsiteX426" fmla="*/ 1806288 w 5629240"/>
                <a:gd name="connsiteY426" fmla="*/ 726797 h 3868806"/>
                <a:gd name="connsiteX427" fmla="*/ 1768177 w 5629240"/>
                <a:gd name="connsiteY427" fmla="*/ 719502 h 3868806"/>
                <a:gd name="connsiteX428" fmla="*/ 1763264 w 5629240"/>
                <a:gd name="connsiteY428" fmla="*/ 717194 h 3868806"/>
                <a:gd name="connsiteX429" fmla="*/ 1759840 w 5629240"/>
                <a:gd name="connsiteY429" fmla="*/ 709081 h 3868806"/>
                <a:gd name="connsiteX430" fmla="*/ 1779268 w 5629240"/>
                <a:gd name="connsiteY430" fmla="*/ 702828 h 3868806"/>
                <a:gd name="connsiteX431" fmla="*/ 1778152 w 5629240"/>
                <a:gd name="connsiteY431" fmla="*/ 693747 h 3868806"/>
                <a:gd name="connsiteX432" fmla="*/ 1754481 w 5629240"/>
                <a:gd name="connsiteY432" fmla="*/ 699032 h 3868806"/>
                <a:gd name="connsiteX433" fmla="*/ 1744060 w 5629240"/>
                <a:gd name="connsiteY433" fmla="*/ 699777 h 3868806"/>
                <a:gd name="connsiteX434" fmla="*/ 1731927 w 5629240"/>
                <a:gd name="connsiteY434" fmla="*/ 683922 h 3868806"/>
                <a:gd name="connsiteX435" fmla="*/ 1679450 w 5629240"/>
                <a:gd name="connsiteY435" fmla="*/ 674543 h 3868806"/>
                <a:gd name="connsiteX436" fmla="*/ 1651686 w 5629240"/>
                <a:gd name="connsiteY436" fmla="*/ 673873 h 3868806"/>
                <a:gd name="connsiteX437" fmla="*/ 1623995 w 5629240"/>
                <a:gd name="connsiteY437" fmla="*/ 673352 h 3868806"/>
                <a:gd name="connsiteX438" fmla="*/ 1606652 w 5629240"/>
                <a:gd name="connsiteY438" fmla="*/ 681391 h 3868806"/>
                <a:gd name="connsiteX439" fmla="*/ 1588118 w 5629240"/>
                <a:gd name="connsiteY439" fmla="*/ 692035 h 3868806"/>
                <a:gd name="connsiteX440" fmla="*/ 1587150 w 5629240"/>
                <a:gd name="connsiteY440" fmla="*/ 702754 h 3868806"/>
                <a:gd name="connsiteX441" fmla="*/ 1580451 w 5629240"/>
                <a:gd name="connsiteY441" fmla="*/ 715408 h 3868806"/>
                <a:gd name="connsiteX442" fmla="*/ 1580748 w 5629240"/>
                <a:gd name="connsiteY442" fmla="*/ 722033 h 3868806"/>
                <a:gd name="connsiteX443" fmla="*/ 1598315 w 5629240"/>
                <a:gd name="connsiteY443" fmla="*/ 729402 h 3868806"/>
                <a:gd name="connsiteX444" fmla="*/ 1602260 w 5629240"/>
                <a:gd name="connsiteY444" fmla="*/ 732082 h 3868806"/>
                <a:gd name="connsiteX445" fmla="*/ 1621614 w 5629240"/>
                <a:gd name="connsiteY445" fmla="*/ 759846 h 3868806"/>
                <a:gd name="connsiteX446" fmla="*/ 1651313 w 5629240"/>
                <a:gd name="connsiteY446" fmla="*/ 787089 h 3868806"/>
                <a:gd name="connsiteX447" fmla="*/ 1656152 w 5629240"/>
                <a:gd name="connsiteY447" fmla="*/ 789695 h 3868806"/>
                <a:gd name="connsiteX448" fmla="*/ 1681460 w 5629240"/>
                <a:gd name="connsiteY448" fmla="*/ 800637 h 3868806"/>
                <a:gd name="connsiteX449" fmla="*/ 1689871 w 5629240"/>
                <a:gd name="connsiteY449" fmla="*/ 812546 h 3868806"/>
                <a:gd name="connsiteX450" fmla="*/ 1671634 w 5629240"/>
                <a:gd name="connsiteY450" fmla="*/ 834877 h 3868806"/>
                <a:gd name="connsiteX451" fmla="*/ 1667540 w 5629240"/>
                <a:gd name="connsiteY451" fmla="*/ 842693 h 3868806"/>
                <a:gd name="connsiteX452" fmla="*/ 1676175 w 5629240"/>
                <a:gd name="connsiteY452" fmla="*/ 842321 h 3868806"/>
                <a:gd name="connsiteX453" fmla="*/ 1683395 w 5629240"/>
                <a:gd name="connsiteY453" fmla="*/ 843288 h 3868806"/>
                <a:gd name="connsiteX454" fmla="*/ 1677887 w 5629240"/>
                <a:gd name="connsiteY454" fmla="*/ 853114 h 3868806"/>
                <a:gd name="connsiteX455" fmla="*/ 1657938 w 5629240"/>
                <a:gd name="connsiteY455" fmla="*/ 869862 h 3868806"/>
                <a:gd name="connsiteX456" fmla="*/ 1663446 w 5629240"/>
                <a:gd name="connsiteY456" fmla="*/ 874105 h 3868806"/>
                <a:gd name="connsiteX457" fmla="*/ 1688308 w 5629240"/>
                <a:gd name="connsiteY457" fmla="*/ 875817 h 3868806"/>
                <a:gd name="connsiteX458" fmla="*/ 1702153 w 5629240"/>
                <a:gd name="connsiteY458" fmla="*/ 863907 h 3868806"/>
                <a:gd name="connsiteX459" fmla="*/ 1718082 w 5629240"/>
                <a:gd name="connsiteY459" fmla="*/ 848499 h 3868806"/>
                <a:gd name="connsiteX460" fmla="*/ 1725600 w 5629240"/>
                <a:gd name="connsiteY460" fmla="*/ 836887 h 3868806"/>
                <a:gd name="connsiteX461" fmla="*/ 1736542 w 5629240"/>
                <a:gd name="connsiteY461" fmla="*/ 837333 h 3868806"/>
                <a:gd name="connsiteX462" fmla="*/ 1743986 w 5629240"/>
                <a:gd name="connsiteY462" fmla="*/ 849988 h 3868806"/>
                <a:gd name="connsiteX463" fmla="*/ 1766093 w 5629240"/>
                <a:gd name="connsiteY463" fmla="*/ 854454 h 3868806"/>
                <a:gd name="connsiteX464" fmla="*/ 1797505 w 5629240"/>
                <a:gd name="connsiteY464" fmla="*/ 834505 h 3868806"/>
                <a:gd name="connsiteX465" fmla="*/ 1792890 w 5629240"/>
                <a:gd name="connsiteY465" fmla="*/ 816343 h 3868806"/>
                <a:gd name="connsiteX466" fmla="*/ 1817379 w 5629240"/>
                <a:gd name="connsiteY466" fmla="*/ 813440 h 3868806"/>
                <a:gd name="connsiteX467" fmla="*/ 1836658 w 5629240"/>
                <a:gd name="connsiteY467" fmla="*/ 803540 h 3868806"/>
                <a:gd name="connsiteX468" fmla="*/ 1851917 w 5629240"/>
                <a:gd name="connsiteY468" fmla="*/ 795129 h 3868806"/>
                <a:gd name="connsiteX469" fmla="*/ 1867474 w 5629240"/>
                <a:gd name="connsiteY469" fmla="*/ 792374 h 3868806"/>
                <a:gd name="connsiteX470" fmla="*/ 1888391 w 5629240"/>
                <a:gd name="connsiteY470" fmla="*/ 800935 h 3868806"/>
                <a:gd name="connsiteX471" fmla="*/ 1913401 w 5629240"/>
                <a:gd name="connsiteY471" fmla="*/ 812993 h 3868806"/>
                <a:gd name="connsiteX472" fmla="*/ 1929554 w 5629240"/>
                <a:gd name="connsiteY472" fmla="*/ 826317 h 3868806"/>
                <a:gd name="connsiteX473" fmla="*/ 1935508 w 5629240"/>
                <a:gd name="connsiteY473" fmla="*/ 841874 h 3868806"/>
                <a:gd name="connsiteX474" fmla="*/ 1948237 w 5629240"/>
                <a:gd name="connsiteY474" fmla="*/ 856463 h 3868806"/>
                <a:gd name="connsiteX475" fmla="*/ 1963124 w 5629240"/>
                <a:gd name="connsiteY475" fmla="*/ 880506 h 3868806"/>
                <a:gd name="connsiteX476" fmla="*/ 1930596 w 5629240"/>
                <a:gd name="connsiteY476" fmla="*/ 885493 h 3868806"/>
                <a:gd name="connsiteX477" fmla="*/ 1940793 w 5629240"/>
                <a:gd name="connsiteY477" fmla="*/ 901125 h 3868806"/>
                <a:gd name="connsiteX478" fmla="*/ 1951289 w 5629240"/>
                <a:gd name="connsiteY478" fmla="*/ 909462 h 3868806"/>
                <a:gd name="connsiteX479" fmla="*/ 1968930 w 5629240"/>
                <a:gd name="connsiteY479" fmla="*/ 913035 h 3868806"/>
                <a:gd name="connsiteX480" fmla="*/ 2004808 w 5629240"/>
                <a:gd name="connsiteY480" fmla="*/ 909759 h 3868806"/>
                <a:gd name="connsiteX481" fmla="*/ 2019918 w 5629240"/>
                <a:gd name="connsiteY481" fmla="*/ 912588 h 3868806"/>
                <a:gd name="connsiteX482" fmla="*/ 2023119 w 5629240"/>
                <a:gd name="connsiteY482" fmla="*/ 927401 h 3868806"/>
                <a:gd name="connsiteX483" fmla="*/ 2014336 w 5629240"/>
                <a:gd name="connsiteY483" fmla="*/ 959929 h 3868806"/>
                <a:gd name="connsiteX484" fmla="*/ 2005850 w 5629240"/>
                <a:gd name="connsiteY484" fmla="*/ 973997 h 3868806"/>
                <a:gd name="connsiteX485" fmla="*/ 1996322 w 5629240"/>
                <a:gd name="connsiteY485" fmla="*/ 987768 h 3868806"/>
                <a:gd name="connsiteX486" fmla="*/ 2003319 w 5629240"/>
                <a:gd name="connsiteY486" fmla="*/ 994839 h 3868806"/>
                <a:gd name="connsiteX487" fmla="*/ 2008530 w 5629240"/>
                <a:gd name="connsiteY487" fmla="*/ 997593 h 3868806"/>
                <a:gd name="connsiteX488" fmla="*/ 2015899 w 5629240"/>
                <a:gd name="connsiteY488" fmla="*/ 1001464 h 3868806"/>
                <a:gd name="connsiteX489" fmla="*/ 2025203 w 5629240"/>
                <a:gd name="connsiteY489" fmla="*/ 1011215 h 3868806"/>
                <a:gd name="connsiteX490" fmla="*/ 2021556 w 5629240"/>
                <a:gd name="connsiteY490" fmla="*/ 1037193 h 3868806"/>
                <a:gd name="connsiteX491" fmla="*/ 2021109 w 5629240"/>
                <a:gd name="connsiteY491" fmla="*/ 1040394 h 3868806"/>
                <a:gd name="connsiteX492" fmla="*/ 2021109 w 5629240"/>
                <a:gd name="connsiteY492" fmla="*/ 1040394 h 3868806"/>
                <a:gd name="connsiteX493" fmla="*/ 2024236 w 5629240"/>
                <a:gd name="connsiteY493" fmla="*/ 1047837 h 3868806"/>
                <a:gd name="connsiteX494" fmla="*/ 2031828 w 5629240"/>
                <a:gd name="connsiteY494" fmla="*/ 1058631 h 3868806"/>
                <a:gd name="connsiteX495" fmla="*/ 2018355 w 5629240"/>
                <a:gd name="connsiteY495" fmla="*/ 1067191 h 3868806"/>
                <a:gd name="connsiteX496" fmla="*/ 1988581 w 5629240"/>
                <a:gd name="connsiteY496" fmla="*/ 1073071 h 3868806"/>
                <a:gd name="connsiteX497" fmla="*/ 1969153 w 5629240"/>
                <a:gd name="connsiteY497" fmla="*/ 1081929 h 3868806"/>
                <a:gd name="connsiteX498" fmla="*/ 1976969 w 5629240"/>
                <a:gd name="connsiteY498" fmla="*/ 1093541 h 3868806"/>
                <a:gd name="connsiteX499" fmla="*/ 1978532 w 5629240"/>
                <a:gd name="connsiteY499" fmla="*/ 1094360 h 3868806"/>
                <a:gd name="connsiteX500" fmla="*/ 1984413 w 5629240"/>
                <a:gd name="connsiteY500" fmla="*/ 1097411 h 3868806"/>
                <a:gd name="connsiteX501" fmla="*/ 1990516 w 5629240"/>
                <a:gd name="connsiteY501" fmla="*/ 1105376 h 3868806"/>
                <a:gd name="connsiteX502" fmla="*/ 1984264 w 5629240"/>
                <a:gd name="connsiteY502" fmla="*/ 1119817 h 3868806"/>
                <a:gd name="connsiteX503" fmla="*/ 1960519 w 5629240"/>
                <a:gd name="connsiteY503" fmla="*/ 1136862 h 3868806"/>
                <a:gd name="connsiteX504" fmla="*/ 1959402 w 5629240"/>
                <a:gd name="connsiteY504" fmla="*/ 1136267 h 3868806"/>
                <a:gd name="connsiteX505" fmla="*/ 1950917 w 5629240"/>
                <a:gd name="connsiteY505" fmla="*/ 1125995 h 3868806"/>
                <a:gd name="connsiteX506" fmla="*/ 1949651 w 5629240"/>
                <a:gd name="connsiteY506" fmla="*/ 1125101 h 3868806"/>
                <a:gd name="connsiteX507" fmla="*/ 1931861 w 5629240"/>
                <a:gd name="connsiteY507" fmla="*/ 1119817 h 3868806"/>
                <a:gd name="connsiteX508" fmla="*/ 1931415 w 5629240"/>
                <a:gd name="connsiteY508" fmla="*/ 1119593 h 3868806"/>
                <a:gd name="connsiteX509" fmla="*/ 1923078 w 5629240"/>
                <a:gd name="connsiteY509" fmla="*/ 1108726 h 3868806"/>
                <a:gd name="connsiteX510" fmla="*/ 1916006 w 5629240"/>
                <a:gd name="connsiteY510" fmla="*/ 1103515 h 3868806"/>
                <a:gd name="connsiteX511" fmla="*/ 1914220 w 5629240"/>
                <a:gd name="connsiteY511" fmla="*/ 1102473 h 3868806"/>
                <a:gd name="connsiteX512" fmla="*/ 1914220 w 5629240"/>
                <a:gd name="connsiteY512" fmla="*/ 1102473 h 3868806"/>
                <a:gd name="connsiteX513" fmla="*/ 1901566 w 5629240"/>
                <a:gd name="connsiteY513" fmla="*/ 1096146 h 3868806"/>
                <a:gd name="connsiteX514" fmla="*/ 1891889 w 5629240"/>
                <a:gd name="connsiteY514" fmla="*/ 1091159 h 3868806"/>
                <a:gd name="connsiteX515" fmla="*/ 1886009 w 5629240"/>
                <a:gd name="connsiteY515" fmla="*/ 1080142 h 3868806"/>
                <a:gd name="connsiteX516" fmla="*/ 1906330 w 5629240"/>
                <a:gd name="connsiteY516" fmla="*/ 1075230 h 3868806"/>
                <a:gd name="connsiteX517" fmla="*/ 1931861 w 5629240"/>
                <a:gd name="connsiteY517" fmla="*/ 1069721 h 3868806"/>
                <a:gd name="connsiteX518" fmla="*/ 1968558 w 5629240"/>
                <a:gd name="connsiteY518" fmla="*/ 1065702 h 3868806"/>
                <a:gd name="connsiteX519" fmla="*/ 1967069 w 5629240"/>
                <a:gd name="connsiteY519" fmla="*/ 1059226 h 3868806"/>
                <a:gd name="connsiteX520" fmla="*/ 1960370 w 5629240"/>
                <a:gd name="connsiteY520" fmla="*/ 1057812 h 3868806"/>
                <a:gd name="connsiteX521" fmla="*/ 1939751 w 5629240"/>
                <a:gd name="connsiteY521" fmla="*/ 1058482 h 3868806"/>
                <a:gd name="connsiteX522" fmla="*/ 1934243 w 5629240"/>
                <a:gd name="connsiteY522" fmla="*/ 1056100 h 3868806"/>
                <a:gd name="connsiteX523" fmla="*/ 1922259 w 5629240"/>
                <a:gd name="connsiteY523" fmla="*/ 1047465 h 3868806"/>
                <a:gd name="connsiteX524" fmla="*/ 1898961 w 5629240"/>
                <a:gd name="connsiteY524" fmla="*/ 1041287 h 3868806"/>
                <a:gd name="connsiteX525" fmla="*/ 1882882 w 5629240"/>
                <a:gd name="connsiteY525" fmla="*/ 1045083 h 3868806"/>
                <a:gd name="connsiteX526" fmla="*/ 1864422 w 5629240"/>
                <a:gd name="connsiteY526" fmla="*/ 1046721 h 3868806"/>
                <a:gd name="connsiteX527" fmla="*/ 1852736 w 5629240"/>
                <a:gd name="connsiteY527" fmla="*/ 1042478 h 3868806"/>
                <a:gd name="connsiteX528" fmla="*/ 1842166 w 5629240"/>
                <a:gd name="connsiteY528" fmla="*/ 1039724 h 3868806"/>
                <a:gd name="connsiteX529" fmla="*/ 1845739 w 5629240"/>
                <a:gd name="connsiteY529" fmla="*/ 1031089 h 3868806"/>
                <a:gd name="connsiteX530" fmla="*/ 1855416 w 5629240"/>
                <a:gd name="connsiteY530" fmla="*/ 1021487 h 3868806"/>
                <a:gd name="connsiteX531" fmla="*/ 1844325 w 5629240"/>
                <a:gd name="connsiteY531" fmla="*/ 1008833 h 3868806"/>
                <a:gd name="connsiteX532" fmla="*/ 1839561 w 5629240"/>
                <a:gd name="connsiteY532" fmla="*/ 1005260 h 3868806"/>
                <a:gd name="connsiteX533" fmla="*/ 1827056 w 5629240"/>
                <a:gd name="connsiteY533" fmla="*/ 1001017 h 3868806"/>
                <a:gd name="connsiteX534" fmla="*/ 1800259 w 5629240"/>
                <a:gd name="connsiteY534" fmla="*/ 992532 h 3868806"/>
                <a:gd name="connsiteX535" fmla="*/ 1778896 w 5629240"/>
                <a:gd name="connsiteY535" fmla="*/ 986502 h 3868806"/>
                <a:gd name="connsiteX536" fmla="*/ 1755225 w 5629240"/>
                <a:gd name="connsiteY536" fmla="*/ 989703 h 3868806"/>
                <a:gd name="connsiteX537" fmla="*/ 1749643 w 5629240"/>
                <a:gd name="connsiteY537" fmla="*/ 996477 h 3868806"/>
                <a:gd name="connsiteX538" fmla="*/ 1771304 w 5629240"/>
                <a:gd name="connsiteY538" fmla="*/ 1003399 h 3868806"/>
                <a:gd name="connsiteX539" fmla="*/ 1819910 w 5629240"/>
                <a:gd name="connsiteY539" fmla="*/ 1016351 h 3868806"/>
                <a:gd name="connsiteX540" fmla="*/ 1823036 w 5629240"/>
                <a:gd name="connsiteY540" fmla="*/ 1039203 h 3868806"/>
                <a:gd name="connsiteX541" fmla="*/ 1803088 w 5629240"/>
                <a:gd name="connsiteY541" fmla="*/ 1053271 h 3868806"/>
                <a:gd name="connsiteX542" fmla="*/ 1809489 w 5629240"/>
                <a:gd name="connsiteY542" fmla="*/ 1055058 h 3868806"/>
                <a:gd name="connsiteX543" fmla="*/ 1827949 w 5629240"/>
                <a:gd name="connsiteY543" fmla="*/ 1057142 h 3868806"/>
                <a:gd name="connsiteX544" fmla="*/ 1825567 w 5629240"/>
                <a:gd name="connsiteY544" fmla="*/ 1065181 h 3868806"/>
                <a:gd name="connsiteX545" fmla="*/ 1815965 w 5629240"/>
                <a:gd name="connsiteY545" fmla="*/ 1073741 h 3868806"/>
                <a:gd name="connsiteX546" fmla="*/ 1818123 w 5629240"/>
                <a:gd name="connsiteY546" fmla="*/ 1076644 h 3868806"/>
                <a:gd name="connsiteX547" fmla="*/ 1832341 w 5629240"/>
                <a:gd name="connsiteY547" fmla="*/ 1077909 h 3868806"/>
                <a:gd name="connsiteX548" fmla="*/ 1851917 w 5629240"/>
                <a:gd name="connsiteY548" fmla="*/ 1077835 h 3868806"/>
                <a:gd name="connsiteX549" fmla="*/ 1851992 w 5629240"/>
                <a:gd name="connsiteY549" fmla="*/ 1088330 h 3868806"/>
                <a:gd name="connsiteX550" fmla="*/ 1836211 w 5629240"/>
                <a:gd name="connsiteY550" fmla="*/ 1105971 h 3868806"/>
                <a:gd name="connsiteX551" fmla="*/ 1818347 w 5629240"/>
                <a:gd name="connsiteY551" fmla="*/ 1103441 h 3868806"/>
                <a:gd name="connsiteX552" fmla="*/ 1794379 w 5629240"/>
                <a:gd name="connsiteY552" fmla="*/ 1094062 h 3868806"/>
                <a:gd name="connsiteX553" fmla="*/ 1771304 w 5629240"/>
                <a:gd name="connsiteY553" fmla="*/ 1085874 h 3868806"/>
                <a:gd name="connsiteX554" fmla="*/ 1746665 w 5629240"/>
                <a:gd name="connsiteY554" fmla="*/ 1081929 h 3868806"/>
                <a:gd name="connsiteX555" fmla="*/ 1713095 w 5629240"/>
                <a:gd name="connsiteY555" fmla="*/ 1072922 h 3868806"/>
                <a:gd name="connsiteX556" fmla="*/ 1728577 w 5629240"/>
                <a:gd name="connsiteY556" fmla="*/ 1052601 h 3868806"/>
                <a:gd name="connsiteX557" fmla="*/ 1728056 w 5629240"/>
                <a:gd name="connsiteY557" fmla="*/ 1048954 h 3868806"/>
                <a:gd name="connsiteX558" fmla="*/ 1718008 w 5629240"/>
                <a:gd name="connsiteY558" fmla="*/ 1048284 h 3868806"/>
                <a:gd name="connsiteX559" fmla="*/ 1697538 w 5629240"/>
                <a:gd name="connsiteY559" fmla="*/ 1044265 h 3868806"/>
                <a:gd name="connsiteX560" fmla="*/ 1654737 w 5629240"/>
                <a:gd name="connsiteY560" fmla="*/ 1035034 h 3868806"/>
                <a:gd name="connsiteX561" fmla="*/ 1636724 w 5629240"/>
                <a:gd name="connsiteY561" fmla="*/ 1054611 h 3868806"/>
                <a:gd name="connsiteX562" fmla="*/ 1632779 w 5629240"/>
                <a:gd name="connsiteY562" fmla="*/ 1060343 h 3868806"/>
                <a:gd name="connsiteX563" fmla="*/ 1632779 w 5629240"/>
                <a:gd name="connsiteY563" fmla="*/ 1060343 h 3868806"/>
                <a:gd name="connsiteX564" fmla="*/ 1625856 w 5629240"/>
                <a:gd name="connsiteY564" fmla="*/ 1063320 h 3868806"/>
                <a:gd name="connsiteX565" fmla="*/ 1615659 w 5629240"/>
                <a:gd name="connsiteY565" fmla="*/ 1060938 h 3868806"/>
                <a:gd name="connsiteX566" fmla="*/ 1608811 w 5629240"/>
                <a:gd name="connsiteY566" fmla="*/ 1056323 h 3868806"/>
                <a:gd name="connsiteX567" fmla="*/ 1585512 w 5629240"/>
                <a:gd name="connsiteY567" fmla="*/ 1041138 h 3868806"/>
                <a:gd name="connsiteX568" fmla="*/ 1581865 w 5629240"/>
                <a:gd name="connsiteY568" fmla="*/ 1039128 h 3868806"/>
                <a:gd name="connsiteX569" fmla="*/ 1556780 w 5629240"/>
                <a:gd name="connsiteY569" fmla="*/ 1040766 h 3868806"/>
                <a:gd name="connsiteX570" fmla="*/ 1543307 w 5629240"/>
                <a:gd name="connsiteY570" fmla="*/ 1042701 h 3868806"/>
                <a:gd name="connsiteX571" fmla="*/ 1524624 w 5629240"/>
                <a:gd name="connsiteY571" fmla="*/ 1039873 h 3868806"/>
                <a:gd name="connsiteX572" fmla="*/ 1512863 w 5629240"/>
                <a:gd name="connsiteY572" fmla="*/ 1049252 h 3868806"/>
                <a:gd name="connsiteX573" fmla="*/ 1492393 w 5629240"/>
                <a:gd name="connsiteY573" fmla="*/ 1047688 h 3868806"/>
                <a:gd name="connsiteX574" fmla="*/ 1488448 w 5629240"/>
                <a:gd name="connsiteY574" fmla="*/ 1045679 h 3868806"/>
                <a:gd name="connsiteX575" fmla="*/ 1478623 w 5629240"/>
                <a:gd name="connsiteY575" fmla="*/ 1042701 h 3868806"/>
                <a:gd name="connsiteX576" fmla="*/ 1467234 w 5629240"/>
                <a:gd name="connsiteY576" fmla="*/ 1053420 h 3868806"/>
                <a:gd name="connsiteX577" fmla="*/ 1449891 w 5629240"/>
                <a:gd name="connsiteY577" fmla="*/ 1069870 h 3868806"/>
                <a:gd name="connsiteX578" fmla="*/ 1427858 w 5629240"/>
                <a:gd name="connsiteY578" fmla="*/ 1067340 h 3868806"/>
                <a:gd name="connsiteX579" fmla="*/ 1410738 w 5629240"/>
                <a:gd name="connsiteY579" fmla="*/ 1063915 h 3868806"/>
                <a:gd name="connsiteX580" fmla="*/ 1408579 w 5629240"/>
                <a:gd name="connsiteY580" fmla="*/ 1061906 h 3868806"/>
                <a:gd name="connsiteX581" fmla="*/ 1393245 w 5629240"/>
                <a:gd name="connsiteY581" fmla="*/ 1063097 h 3868806"/>
                <a:gd name="connsiteX582" fmla="*/ 1373445 w 5629240"/>
                <a:gd name="connsiteY582" fmla="*/ 1064883 h 3868806"/>
                <a:gd name="connsiteX583" fmla="*/ 1333920 w 5629240"/>
                <a:gd name="connsiteY583" fmla="*/ 1065255 h 3868806"/>
                <a:gd name="connsiteX584" fmla="*/ 1301838 w 5629240"/>
                <a:gd name="connsiteY584" fmla="*/ 1064437 h 3868806"/>
                <a:gd name="connsiteX585" fmla="*/ 1279433 w 5629240"/>
                <a:gd name="connsiteY585" fmla="*/ 1079175 h 3868806"/>
                <a:gd name="connsiteX586" fmla="*/ 1260750 w 5629240"/>
                <a:gd name="connsiteY586" fmla="*/ 1101133 h 3868806"/>
                <a:gd name="connsiteX587" fmla="*/ 1236112 w 5629240"/>
                <a:gd name="connsiteY587" fmla="*/ 1120263 h 3868806"/>
                <a:gd name="connsiteX588" fmla="*/ 1209017 w 5629240"/>
                <a:gd name="connsiteY588" fmla="*/ 1126665 h 3868806"/>
                <a:gd name="connsiteX589" fmla="*/ 1203881 w 5629240"/>
                <a:gd name="connsiteY589" fmla="*/ 1124729 h 3868806"/>
                <a:gd name="connsiteX590" fmla="*/ 1200531 w 5629240"/>
                <a:gd name="connsiteY590" fmla="*/ 1112150 h 3868806"/>
                <a:gd name="connsiteX591" fmla="*/ 1207603 w 5629240"/>
                <a:gd name="connsiteY591" fmla="*/ 1103962 h 3868806"/>
                <a:gd name="connsiteX592" fmla="*/ 1205146 w 5629240"/>
                <a:gd name="connsiteY592" fmla="*/ 1094583 h 3868806"/>
                <a:gd name="connsiteX593" fmla="*/ 1216982 w 5629240"/>
                <a:gd name="connsiteY593" fmla="*/ 1076867 h 3868806"/>
                <a:gd name="connsiteX594" fmla="*/ 1233134 w 5629240"/>
                <a:gd name="connsiteY594" fmla="*/ 1059226 h 3868806"/>
                <a:gd name="connsiteX595" fmla="*/ 1229040 w 5629240"/>
                <a:gd name="connsiteY595" fmla="*/ 1055579 h 3868806"/>
                <a:gd name="connsiteX596" fmla="*/ 1225393 w 5629240"/>
                <a:gd name="connsiteY596" fmla="*/ 1053718 h 3868806"/>
                <a:gd name="connsiteX597" fmla="*/ 1221522 w 5629240"/>
                <a:gd name="connsiteY597" fmla="*/ 1051782 h 3868806"/>
                <a:gd name="connsiteX598" fmla="*/ 1216758 w 5629240"/>
                <a:gd name="connsiteY598" fmla="*/ 1046721 h 3868806"/>
                <a:gd name="connsiteX599" fmla="*/ 1215716 w 5629240"/>
                <a:gd name="connsiteY599" fmla="*/ 1032876 h 3868806"/>
                <a:gd name="connsiteX600" fmla="*/ 1182965 w 5629240"/>
                <a:gd name="connsiteY600" fmla="*/ 1020743 h 3868806"/>
                <a:gd name="connsiteX601" fmla="*/ 1157508 w 5629240"/>
                <a:gd name="connsiteY601" fmla="*/ 1012332 h 3868806"/>
                <a:gd name="connsiteX602" fmla="*/ 1141578 w 5629240"/>
                <a:gd name="connsiteY602" fmla="*/ 1015905 h 3868806"/>
                <a:gd name="connsiteX603" fmla="*/ 1131306 w 5629240"/>
                <a:gd name="connsiteY603" fmla="*/ 1013597 h 3868806"/>
                <a:gd name="connsiteX604" fmla="*/ 1128478 w 5629240"/>
                <a:gd name="connsiteY604" fmla="*/ 1011587 h 3868806"/>
                <a:gd name="connsiteX605" fmla="*/ 1115303 w 5629240"/>
                <a:gd name="connsiteY605" fmla="*/ 989554 h 3868806"/>
                <a:gd name="connsiteX606" fmla="*/ 1104361 w 5629240"/>
                <a:gd name="connsiteY606" fmla="*/ 980696 h 3868806"/>
                <a:gd name="connsiteX607" fmla="*/ 1083742 w 5629240"/>
                <a:gd name="connsiteY607" fmla="*/ 973178 h 3868806"/>
                <a:gd name="connsiteX608" fmla="*/ 1044291 w 5629240"/>
                <a:gd name="connsiteY608" fmla="*/ 972062 h 3868806"/>
                <a:gd name="connsiteX609" fmla="*/ 1023449 w 5629240"/>
                <a:gd name="connsiteY609" fmla="*/ 971392 h 3868806"/>
                <a:gd name="connsiteX610" fmla="*/ 1016824 w 5629240"/>
                <a:gd name="connsiteY610" fmla="*/ 969531 h 3868806"/>
                <a:gd name="connsiteX611" fmla="*/ 998067 w 5629240"/>
                <a:gd name="connsiteY611" fmla="*/ 972583 h 3868806"/>
                <a:gd name="connsiteX612" fmla="*/ 981542 w 5629240"/>
                <a:gd name="connsiteY612" fmla="*/ 986800 h 3868806"/>
                <a:gd name="connsiteX613" fmla="*/ 962412 w 5629240"/>
                <a:gd name="connsiteY613" fmla="*/ 994914 h 3868806"/>
                <a:gd name="connsiteX614" fmla="*/ 940081 w 5629240"/>
                <a:gd name="connsiteY614" fmla="*/ 1003250 h 3868806"/>
                <a:gd name="connsiteX615" fmla="*/ 919760 w 5629240"/>
                <a:gd name="connsiteY615" fmla="*/ 1017170 h 3868806"/>
                <a:gd name="connsiteX616" fmla="*/ 904054 w 5629240"/>
                <a:gd name="connsiteY616" fmla="*/ 1031313 h 3868806"/>
                <a:gd name="connsiteX617" fmla="*/ 898546 w 5629240"/>
                <a:gd name="connsiteY617" fmla="*/ 1062948 h 3868806"/>
                <a:gd name="connsiteX618" fmla="*/ 901970 w 5629240"/>
                <a:gd name="connsiteY618" fmla="*/ 1077388 h 3868806"/>
                <a:gd name="connsiteX619" fmla="*/ 904948 w 5629240"/>
                <a:gd name="connsiteY619" fmla="*/ 1079845 h 3868806"/>
                <a:gd name="connsiteX620" fmla="*/ 923854 w 5629240"/>
                <a:gd name="connsiteY620" fmla="*/ 1083492 h 3868806"/>
                <a:gd name="connsiteX621" fmla="*/ 943133 w 5629240"/>
                <a:gd name="connsiteY621" fmla="*/ 1088033 h 3868806"/>
                <a:gd name="connsiteX622" fmla="*/ 945962 w 5629240"/>
                <a:gd name="connsiteY622" fmla="*/ 1090042 h 3868806"/>
                <a:gd name="connsiteX623" fmla="*/ 951768 w 5629240"/>
                <a:gd name="connsiteY623" fmla="*/ 1095253 h 3868806"/>
                <a:gd name="connsiteX624" fmla="*/ 958020 w 5629240"/>
                <a:gd name="connsiteY624" fmla="*/ 1096667 h 3868806"/>
                <a:gd name="connsiteX625" fmla="*/ 977746 w 5629240"/>
                <a:gd name="connsiteY625" fmla="*/ 1086246 h 3868806"/>
                <a:gd name="connsiteX626" fmla="*/ 998736 w 5629240"/>
                <a:gd name="connsiteY626" fmla="*/ 1080589 h 3868806"/>
                <a:gd name="connsiteX627" fmla="*/ 1028734 w 5629240"/>
                <a:gd name="connsiteY627" fmla="*/ 1090936 h 3868806"/>
                <a:gd name="connsiteX628" fmla="*/ 1039602 w 5629240"/>
                <a:gd name="connsiteY628" fmla="*/ 1096667 h 3868806"/>
                <a:gd name="connsiteX629" fmla="*/ 1047268 w 5629240"/>
                <a:gd name="connsiteY629" fmla="*/ 1100463 h 3868806"/>
                <a:gd name="connsiteX630" fmla="*/ 1051809 w 5629240"/>
                <a:gd name="connsiteY630" fmla="*/ 1115723 h 3868806"/>
                <a:gd name="connsiteX631" fmla="*/ 1032530 w 5629240"/>
                <a:gd name="connsiteY631" fmla="*/ 1127483 h 3868806"/>
                <a:gd name="connsiteX632" fmla="*/ 1011763 w 5629240"/>
                <a:gd name="connsiteY632" fmla="*/ 1128302 h 3868806"/>
                <a:gd name="connsiteX633" fmla="*/ 968962 w 5629240"/>
                <a:gd name="connsiteY633" fmla="*/ 1145273 h 3868806"/>
                <a:gd name="connsiteX634" fmla="*/ 959434 w 5629240"/>
                <a:gd name="connsiteY634" fmla="*/ 1150186 h 3868806"/>
                <a:gd name="connsiteX635" fmla="*/ 951991 w 5629240"/>
                <a:gd name="connsiteY635" fmla="*/ 1152792 h 3868806"/>
                <a:gd name="connsiteX636" fmla="*/ 959509 w 5629240"/>
                <a:gd name="connsiteY636" fmla="*/ 1163064 h 3868806"/>
                <a:gd name="connsiteX637" fmla="*/ 965389 w 5629240"/>
                <a:gd name="connsiteY637" fmla="*/ 1167828 h 3868806"/>
                <a:gd name="connsiteX638" fmla="*/ 978788 w 5629240"/>
                <a:gd name="connsiteY638" fmla="*/ 1171996 h 3868806"/>
                <a:gd name="connsiteX639" fmla="*/ 999332 w 5629240"/>
                <a:gd name="connsiteY639" fmla="*/ 1177355 h 3868806"/>
                <a:gd name="connsiteX640" fmla="*/ 1001342 w 5629240"/>
                <a:gd name="connsiteY640" fmla="*/ 1205269 h 3868806"/>
                <a:gd name="connsiteX641" fmla="*/ 958095 w 5629240"/>
                <a:gd name="connsiteY641" fmla="*/ 1226111 h 3868806"/>
                <a:gd name="connsiteX642" fmla="*/ 923854 w 5629240"/>
                <a:gd name="connsiteY642" fmla="*/ 1249409 h 3868806"/>
                <a:gd name="connsiteX643" fmla="*/ 923259 w 5629240"/>
                <a:gd name="connsiteY643" fmla="*/ 1272484 h 3868806"/>
                <a:gd name="connsiteX644" fmla="*/ 945664 w 5629240"/>
                <a:gd name="connsiteY644" fmla="*/ 1278513 h 3868806"/>
                <a:gd name="connsiteX645" fmla="*/ 958467 w 5629240"/>
                <a:gd name="connsiteY645" fmla="*/ 1280300 h 3868806"/>
                <a:gd name="connsiteX646" fmla="*/ 974024 w 5629240"/>
                <a:gd name="connsiteY646" fmla="*/ 1282086 h 3868806"/>
                <a:gd name="connsiteX647" fmla="*/ 983254 w 5629240"/>
                <a:gd name="connsiteY647" fmla="*/ 1293624 h 3868806"/>
                <a:gd name="connsiteX648" fmla="*/ 985189 w 5629240"/>
                <a:gd name="connsiteY648" fmla="*/ 1299653 h 3868806"/>
                <a:gd name="connsiteX649" fmla="*/ 981988 w 5629240"/>
                <a:gd name="connsiteY649" fmla="*/ 1307394 h 3868806"/>
                <a:gd name="connsiteX650" fmla="*/ 984817 w 5629240"/>
                <a:gd name="connsiteY650" fmla="*/ 1312307 h 3868806"/>
                <a:gd name="connsiteX651" fmla="*/ 1014591 w 5629240"/>
                <a:gd name="connsiteY651" fmla="*/ 1313870 h 3868806"/>
                <a:gd name="connsiteX652" fmla="*/ 1071162 w 5629240"/>
                <a:gd name="connsiteY652" fmla="*/ 1311786 h 3868806"/>
                <a:gd name="connsiteX653" fmla="*/ 1096545 w 5629240"/>
                <a:gd name="connsiteY653" fmla="*/ 1315061 h 3868806"/>
                <a:gd name="connsiteX654" fmla="*/ 1122672 w 5629240"/>
                <a:gd name="connsiteY654" fmla="*/ 1319900 h 3868806"/>
                <a:gd name="connsiteX655" fmla="*/ 1124012 w 5629240"/>
                <a:gd name="connsiteY655" fmla="*/ 1330172 h 3868806"/>
                <a:gd name="connsiteX656" fmla="*/ 1114112 w 5629240"/>
                <a:gd name="connsiteY656" fmla="*/ 1331660 h 3868806"/>
                <a:gd name="connsiteX657" fmla="*/ 1101160 w 5629240"/>
                <a:gd name="connsiteY657" fmla="*/ 1334266 h 3868806"/>
                <a:gd name="connsiteX658" fmla="*/ 1071758 w 5629240"/>
                <a:gd name="connsiteY658" fmla="*/ 1353098 h 3868806"/>
                <a:gd name="connsiteX659" fmla="*/ 1096396 w 5629240"/>
                <a:gd name="connsiteY659" fmla="*/ 1345356 h 3868806"/>
                <a:gd name="connsiteX660" fmla="*/ 1144407 w 5629240"/>
                <a:gd name="connsiteY660" fmla="*/ 1344612 h 3868806"/>
                <a:gd name="connsiteX661" fmla="*/ 1146566 w 5629240"/>
                <a:gd name="connsiteY661" fmla="*/ 1356820 h 3868806"/>
                <a:gd name="connsiteX662" fmla="*/ 1147459 w 5629240"/>
                <a:gd name="connsiteY662" fmla="*/ 1368357 h 3868806"/>
                <a:gd name="connsiteX663" fmla="*/ 1168226 w 5629240"/>
                <a:gd name="connsiteY663" fmla="*/ 1375577 h 3868806"/>
                <a:gd name="connsiteX664" fmla="*/ 1173809 w 5629240"/>
                <a:gd name="connsiteY664" fmla="*/ 1390762 h 3868806"/>
                <a:gd name="connsiteX665" fmla="*/ 1175595 w 5629240"/>
                <a:gd name="connsiteY665" fmla="*/ 1396196 h 3868806"/>
                <a:gd name="connsiteX666" fmla="*/ 1184379 w 5629240"/>
                <a:gd name="connsiteY666" fmla="*/ 1396047 h 3868806"/>
                <a:gd name="connsiteX667" fmla="*/ 1206114 w 5629240"/>
                <a:gd name="connsiteY667" fmla="*/ 1395005 h 3868806"/>
                <a:gd name="connsiteX668" fmla="*/ 1212739 w 5629240"/>
                <a:gd name="connsiteY668" fmla="*/ 1398206 h 3868806"/>
                <a:gd name="connsiteX669" fmla="*/ 1222639 w 5629240"/>
                <a:gd name="connsiteY669" fmla="*/ 1406319 h 3868806"/>
                <a:gd name="connsiteX670" fmla="*/ 1224351 w 5629240"/>
                <a:gd name="connsiteY670" fmla="*/ 1421132 h 3868806"/>
                <a:gd name="connsiteX671" fmla="*/ 1227105 w 5629240"/>
                <a:gd name="connsiteY671" fmla="*/ 1424928 h 3868806"/>
                <a:gd name="connsiteX672" fmla="*/ 1243406 w 5629240"/>
                <a:gd name="connsiteY672" fmla="*/ 1423737 h 3868806"/>
                <a:gd name="connsiteX673" fmla="*/ 1259261 w 5629240"/>
                <a:gd name="connsiteY673" fmla="*/ 1422249 h 3868806"/>
                <a:gd name="connsiteX674" fmla="*/ 1233581 w 5629240"/>
                <a:gd name="connsiteY674" fmla="*/ 1437731 h 3868806"/>
                <a:gd name="connsiteX675" fmla="*/ 1214302 w 5629240"/>
                <a:gd name="connsiteY675" fmla="*/ 1442123 h 3868806"/>
                <a:gd name="connsiteX676" fmla="*/ 1219364 w 5629240"/>
                <a:gd name="connsiteY676" fmla="*/ 1455596 h 3868806"/>
                <a:gd name="connsiteX677" fmla="*/ 1224202 w 5629240"/>
                <a:gd name="connsiteY677" fmla="*/ 1458350 h 3868806"/>
                <a:gd name="connsiteX678" fmla="*/ 1227179 w 5629240"/>
                <a:gd name="connsiteY678" fmla="*/ 1459913 h 3868806"/>
                <a:gd name="connsiteX679" fmla="*/ 1232315 w 5629240"/>
                <a:gd name="connsiteY679" fmla="*/ 1466389 h 3868806"/>
                <a:gd name="connsiteX680" fmla="*/ 1230306 w 5629240"/>
                <a:gd name="connsiteY680" fmla="*/ 1483286 h 3868806"/>
                <a:gd name="connsiteX681" fmla="*/ 1225988 w 5629240"/>
                <a:gd name="connsiteY681" fmla="*/ 1496535 h 3868806"/>
                <a:gd name="connsiteX682" fmla="*/ 1228147 w 5629240"/>
                <a:gd name="connsiteY682" fmla="*/ 1501522 h 3868806"/>
                <a:gd name="connsiteX683" fmla="*/ 1228147 w 5629240"/>
                <a:gd name="connsiteY683" fmla="*/ 1501522 h 3868806"/>
                <a:gd name="connsiteX684" fmla="*/ 1229710 w 5629240"/>
                <a:gd name="connsiteY684" fmla="*/ 1502564 h 3868806"/>
                <a:gd name="connsiteX685" fmla="*/ 1240652 w 5629240"/>
                <a:gd name="connsiteY685" fmla="*/ 1505989 h 3868806"/>
                <a:gd name="connsiteX686" fmla="*/ 1259708 w 5629240"/>
                <a:gd name="connsiteY686" fmla="*/ 1511795 h 3868806"/>
                <a:gd name="connsiteX687" fmla="*/ 1262090 w 5629240"/>
                <a:gd name="connsiteY687" fmla="*/ 1513358 h 3868806"/>
                <a:gd name="connsiteX688" fmla="*/ 1271468 w 5629240"/>
                <a:gd name="connsiteY688" fmla="*/ 1528394 h 3868806"/>
                <a:gd name="connsiteX689" fmla="*/ 1270203 w 5629240"/>
                <a:gd name="connsiteY689" fmla="*/ 1562634 h 3868806"/>
                <a:gd name="connsiteX690" fmla="*/ 1261048 w 5629240"/>
                <a:gd name="connsiteY690" fmla="*/ 1579605 h 3868806"/>
                <a:gd name="connsiteX691" fmla="*/ 1258591 w 5629240"/>
                <a:gd name="connsiteY691" fmla="*/ 1586975 h 3868806"/>
                <a:gd name="connsiteX692" fmla="*/ 1262834 w 5629240"/>
                <a:gd name="connsiteY692" fmla="*/ 1594195 h 3868806"/>
                <a:gd name="connsiteX693" fmla="*/ 1256954 w 5629240"/>
                <a:gd name="connsiteY693" fmla="*/ 1607147 h 3868806"/>
                <a:gd name="connsiteX694" fmla="*/ 1237749 w 5629240"/>
                <a:gd name="connsiteY694" fmla="*/ 1613325 h 3868806"/>
                <a:gd name="connsiteX695" fmla="*/ 1210134 w 5629240"/>
                <a:gd name="connsiteY695" fmla="*/ 1614962 h 3868806"/>
                <a:gd name="connsiteX696" fmla="*/ 1236930 w 5629240"/>
                <a:gd name="connsiteY696" fmla="*/ 1620396 h 3868806"/>
                <a:gd name="connsiteX697" fmla="*/ 1241545 w 5629240"/>
                <a:gd name="connsiteY697" fmla="*/ 1624937 h 3868806"/>
                <a:gd name="connsiteX698" fmla="*/ 1230380 w 5629240"/>
                <a:gd name="connsiteY698" fmla="*/ 1640345 h 3868806"/>
                <a:gd name="connsiteX699" fmla="*/ 1229412 w 5629240"/>
                <a:gd name="connsiteY699" fmla="*/ 1640791 h 3868806"/>
                <a:gd name="connsiteX700" fmla="*/ 1233283 w 5629240"/>
                <a:gd name="connsiteY700" fmla="*/ 1640866 h 3868806"/>
                <a:gd name="connsiteX701" fmla="*/ 1253604 w 5629240"/>
                <a:gd name="connsiteY701" fmla="*/ 1646672 h 3868806"/>
                <a:gd name="connsiteX702" fmla="*/ 1260154 w 5629240"/>
                <a:gd name="connsiteY702" fmla="*/ 1651287 h 3868806"/>
                <a:gd name="connsiteX703" fmla="*/ 1278242 w 5629240"/>
                <a:gd name="connsiteY703" fmla="*/ 1686644 h 3868806"/>
                <a:gd name="connsiteX704" fmla="*/ 1285462 w 5629240"/>
                <a:gd name="connsiteY704" fmla="*/ 1704062 h 3868806"/>
                <a:gd name="connsiteX705" fmla="*/ 1291641 w 5629240"/>
                <a:gd name="connsiteY705" fmla="*/ 1709347 h 3868806"/>
                <a:gd name="connsiteX706" fmla="*/ 1311738 w 5629240"/>
                <a:gd name="connsiteY706" fmla="*/ 1718279 h 3868806"/>
                <a:gd name="connsiteX707" fmla="*/ 1324988 w 5629240"/>
                <a:gd name="connsiteY707" fmla="*/ 1749914 h 3868806"/>
                <a:gd name="connsiteX708" fmla="*/ 1343150 w 5629240"/>
                <a:gd name="connsiteY708" fmla="*/ 1783112 h 3868806"/>
                <a:gd name="connsiteX709" fmla="*/ 1339428 w 5629240"/>
                <a:gd name="connsiteY709" fmla="*/ 1802540 h 3868806"/>
                <a:gd name="connsiteX710" fmla="*/ 1318810 w 5629240"/>
                <a:gd name="connsiteY710" fmla="*/ 1815938 h 3868806"/>
                <a:gd name="connsiteX711" fmla="*/ 1318810 w 5629240"/>
                <a:gd name="connsiteY711" fmla="*/ 1815938 h 3868806"/>
                <a:gd name="connsiteX712" fmla="*/ 1318289 w 5629240"/>
                <a:gd name="connsiteY712" fmla="*/ 1816162 h 3868806"/>
                <a:gd name="connsiteX713" fmla="*/ 1316874 w 5629240"/>
                <a:gd name="connsiteY713" fmla="*/ 1816757 h 3868806"/>
                <a:gd name="connsiteX714" fmla="*/ 1316874 w 5629240"/>
                <a:gd name="connsiteY714" fmla="*/ 1816757 h 3868806"/>
                <a:gd name="connsiteX715" fmla="*/ 1315162 w 5629240"/>
                <a:gd name="connsiteY715" fmla="*/ 1817427 h 3868806"/>
                <a:gd name="connsiteX716" fmla="*/ 1256209 w 5629240"/>
                <a:gd name="connsiteY716" fmla="*/ 1835143 h 3868806"/>
                <a:gd name="connsiteX717" fmla="*/ 1222341 w 5629240"/>
                <a:gd name="connsiteY717" fmla="*/ 1839237 h 3868806"/>
                <a:gd name="connsiteX718" fmla="*/ 1185868 w 5629240"/>
                <a:gd name="connsiteY718" fmla="*/ 1840204 h 3868806"/>
                <a:gd name="connsiteX719" fmla="*/ 1157061 w 5629240"/>
                <a:gd name="connsiteY719" fmla="*/ 1843256 h 3868806"/>
                <a:gd name="connsiteX720" fmla="*/ 1131381 w 5629240"/>
                <a:gd name="connsiteY720" fmla="*/ 1856506 h 3868806"/>
                <a:gd name="connsiteX721" fmla="*/ 1109943 w 5629240"/>
                <a:gd name="connsiteY721" fmla="*/ 1868788 h 3868806"/>
                <a:gd name="connsiteX722" fmla="*/ 1077638 w 5629240"/>
                <a:gd name="connsiteY722" fmla="*/ 1881442 h 3868806"/>
                <a:gd name="connsiteX723" fmla="*/ 1054563 w 5629240"/>
                <a:gd name="connsiteY723" fmla="*/ 1892830 h 3868806"/>
                <a:gd name="connsiteX724" fmla="*/ 1018313 w 5629240"/>
                <a:gd name="connsiteY724" fmla="*/ 1898041 h 3868806"/>
                <a:gd name="connsiteX725" fmla="*/ 987422 w 5629240"/>
                <a:gd name="connsiteY725" fmla="*/ 1904219 h 3868806"/>
                <a:gd name="connsiteX726" fmla="*/ 959881 w 5629240"/>
                <a:gd name="connsiteY726" fmla="*/ 1909802 h 3868806"/>
                <a:gd name="connsiteX727" fmla="*/ 934573 w 5629240"/>
                <a:gd name="connsiteY727" fmla="*/ 1898115 h 3868806"/>
                <a:gd name="connsiteX728" fmla="*/ 902863 w 5629240"/>
                <a:gd name="connsiteY728" fmla="*/ 1888960 h 3868806"/>
                <a:gd name="connsiteX729" fmla="*/ 867209 w 5629240"/>
                <a:gd name="connsiteY729" fmla="*/ 1883303 h 3868806"/>
                <a:gd name="connsiteX730" fmla="*/ 835350 w 5629240"/>
                <a:gd name="connsiteY730" fmla="*/ 1879060 h 3868806"/>
                <a:gd name="connsiteX731" fmla="*/ 795527 w 5629240"/>
                <a:gd name="connsiteY731" fmla="*/ 1899604 h 3868806"/>
                <a:gd name="connsiteX732" fmla="*/ 770517 w 5629240"/>
                <a:gd name="connsiteY732" fmla="*/ 1904889 h 3868806"/>
                <a:gd name="connsiteX733" fmla="*/ 756597 w 5629240"/>
                <a:gd name="connsiteY733" fmla="*/ 1903177 h 3868806"/>
                <a:gd name="connsiteX734" fmla="*/ 740966 w 5629240"/>
                <a:gd name="connsiteY734" fmla="*/ 1905484 h 3868806"/>
                <a:gd name="connsiteX735" fmla="*/ 709405 w 5629240"/>
                <a:gd name="connsiteY735" fmla="*/ 1907420 h 3868806"/>
                <a:gd name="connsiteX736" fmla="*/ 681269 w 5629240"/>
                <a:gd name="connsiteY736" fmla="*/ 1909057 h 3868806"/>
                <a:gd name="connsiteX737" fmla="*/ 650750 w 5629240"/>
                <a:gd name="connsiteY737" fmla="*/ 1918957 h 3868806"/>
                <a:gd name="connsiteX738" fmla="*/ 631769 w 5629240"/>
                <a:gd name="connsiteY738" fmla="*/ 1919032 h 3868806"/>
                <a:gd name="connsiteX739" fmla="*/ 614947 w 5629240"/>
                <a:gd name="connsiteY739" fmla="*/ 1920520 h 3868806"/>
                <a:gd name="connsiteX740" fmla="*/ 576984 w 5629240"/>
                <a:gd name="connsiteY740" fmla="*/ 1919702 h 3868806"/>
                <a:gd name="connsiteX741" fmla="*/ 562097 w 5629240"/>
                <a:gd name="connsiteY741" fmla="*/ 1913970 h 3868806"/>
                <a:gd name="connsiteX742" fmla="*/ 549294 w 5629240"/>
                <a:gd name="connsiteY742" fmla="*/ 1904219 h 3868806"/>
                <a:gd name="connsiteX743" fmla="*/ 543935 w 5629240"/>
                <a:gd name="connsiteY743" fmla="*/ 1899083 h 3868806"/>
                <a:gd name="connsiteX744" fmla="*/ 543935 w 5629240"/>
                <a:gd name="connsiteY744" fmla="*/ 1899083 h 3868806"/>
                <a:gd name="connsiteX745" fmla="*/ 538576 w 5629240"/>
                <a:gd name="connsiteY745" fmla="*/ 1887397 h 3868806"/>
                <a:gd name="connsiteX746" fmla="*/ 537459 w 5629240"/>
                <a:gd name="connsiteY746" fmla="*/ 1895957 h 3868806"/>
                <a:gd name="connsiteX747" fmla="*/ 534928 w 5629240"/>
                <a:gd name="connsiteY747" fmla="*/ 1904219 h 3868806"/>
                <a:gd name="connsiteX748" fmla="*/ 534928 w 5629240"/>
                <a:gd name="connsiteY748" fmla="*/ 1904219 h 3868806"/>
                <a:gd name="connsiteX749" fmla="*/ 534631 w 5629240"/>
                <a:gd name="connsiteY749" fmla="*/ 1906377 h 3868806"/>
                <a:gd name="connsiteX750" fmla="*/ 518404 w 5629240"/>
                <a:gd name="connsiteY750" fmla="*/ 1920297 h 3868806"/>
                <a:gd name="connsiteX751" fmla="*/ 504856 w 5629240"/>
                <a:gd name="connsiteY751" fmla="*/ 1922679 h 3868806"/>
                <a:gd name="connsiteX752" fmla="*/ 503070 w 5629240"/>
                <a:gd name="connsiteY752" fmla="*/ 1922753 h 3868806"/>
                <a:gd name="connsiteX753" fmla="*/ 503070 w 5629240"/>
                <a:gd name="connsiteY753" fmla="*/ 1922753 h 3868806"/>
                <a:gd name="connsiteX754" fmla="*/ 488257 w 5629240"/>
                <a:gd name="connsiteY754" fmla="*/ 1922828 h 3868806"/>
                <a:gd name="connsiteX755" fmla="*/ 457441 w 5629240"/>
                <a:gd name="connsiteY755" fmla="*/ 1925135 h 3868806"/>
                <a:gd name="connsiteX756" fmla="*/ 426476 w 5629240"/>
                <a:gd name="connsiteY756" fmla="*/ 1912258 h 3868806"/>
                <a:gd name="connsiteX757" fmla="*/ 415682 w 5629240"/>
                <a:gd name="connsiteY757" fmla="*/ 1907122 h 3868806"/>
                <a:gd name="connsiteX758" fmla="*/ 412110 w 5629240"/>
                <a:gd name="connsiteY758" fmla="*/ 1904740 h 3868806"/>
                <a:gd name="connsiteX759" fmla="*/ 405931 w 5629240"/>
                <a:gd name="connsiteY759" fmla="*/ 1899827 h 3868806"/>
                <a:gd name="connsiteX760" fmla="*/ 398488 w 5629240"/>
                <a:gd name="connsiteY760" fmla="*/ 1897892 h 3868806"/>
                <a:gd name="connsiteX761" fmla="*/ 377869 w 5629240"/>
                <a:gd name="connsiteY761" fmla="*/ 1906601 h 3868806"/>
                <a:gd name="connsiteX762" fmla="*/ 366034 w 5629240"/>
                <a:gd name="connsiteY762" fmla="*/ 1914193 h 3868806"/>
                <a:gd name="connsiteX763" fmla="*/ 359409 w 5629240"/>
                <a:gd name="connsiteY763" fmla="*/ 1912556 h 3868806"/>
                <a:gd name="connsiteX764" fmla="*/ 355017 w 5629240"/>
                <a:gd name="connsiteY764" fmla="*/ 1909206 h 3868806"/>
                <a:gd name="connsiteX765" fmla="*/ 340502 w 5629240"/>
                <a:gd name="connsiteY765" fmla="*/ 1896478 h 3868806"/>
                <a:gd name="connsiteX766" fmla="*/ 327179 w 5629240"/>
                <a:gd name="connsiteY766" fmla="*/ 1892086 h 3868806"/>
                <a:gd name="connsiteX767" fmla="*/ 321075 w 5629240"/>
                <a:gd name="connsiteY767" fmla="*/ 1898785 h 3868806"/>
                <a:gd name="connsiteX768" fmla="*/ 324052 w 5629240"/>
                <a:gd name="connsiteY768" fmla="*/ 1907345 h 3868806"/>
                <a:gd name="connsiteX769" fmla="*/ 326211 w 5629240"/>
                <a:gd name="connsiteY769" fmla="*/ 1918287 h 3868806"/>
                <a:gd name="connsiteX770" fmla="*/ 295395 w 5629240"/>
                <a:gd name="connsiteY770" fmla="*/ 1919702 h 3868806"/>
                <a:gd name="connsiteX771" fmla="*/ 278795 w 5629240"/>
                <a:gd name="connsiteY771" fmla="*/ 1921265 h 3868806"/>
                <a:gd name="connsiteX772" fmla="*/ 263164 w 5629240"/>
                <a:gd name="connsiteY772" fmla="*/ 1922977 h 3868806"/>
                <a:gd name="connsiteX773" fmla="*/ 248872 w 5629240"/>
                <a:gd name="connsiteY773" fmla="*/ 1923572 h 3868806"/>
                <a:gd name="connsiteX774" fmla="*/ 232124 w 5629240"/>
                <a:gd name="connsiteY774" fmla="*/ 1921935 h 3868806"/>
                <a:gd name="connsiteX775" fmla="*/ 209645 w 5629240"/>
                <a:gd name="connsiteY775" fmla="*/ 1928038 h 3868806"/>
                <a:gd name="connsiteX776" fmla="*/ 222448 w 5629240"/>
                <a:gd name="connsiteY776" fmla="*/ 1940320 h 3868806"/>
                <a:gd name="connsiteX777" fmla="*/ 208900 w 5629240"/>
                <a:gd name="connsiteY777" fmla="*/ 1953495 h 3868806"/>
                <a:gd name="connsiteX778" fmla="*/ 170194 w 5629240"/>
                <a:gd name="connsiteY778" fmla="*/ 1954984 h 3868806"/>
                <a:gd name="connsiteX779" fmla="*/ 134465 w 5629240"/>
                <a:gd name="connsiteY779" fmla="*/ 1953272 h 3868806"/>
                <a:gd name="connsiteX780" fmla="*/ 88240 w 5629240"/>
                <a:gd name="connsiteY780" fmla="*/ 1974784 h 3868806"/>
                <a:gd name="connsiteX781" fmla="*/ 87421 w 5629240"/>
                <a:gd name="connsiteY781" fmla="*/ 1994882 h 3868806"/>
                <a:gd name="connsiteX782" fmla="*/ 102606 w 5629240"/>
                <a:gd name="connsiteY782" fmla="*/ 2013565 h 3868806"/>
                <a:gd name="connsiteX783" fmla="*/ 109678 w 5629240"/>
                <a:gd name="connsiteY783" fmla="*/ 2026517 h 3868806"/>
                <a:gd name="connsiteX784" fmla="*/ 87421 w 5629240"/>
                <a:gd name="connsiteY784" fmla="*/ 2022050 h 3868806"/>
                <a:gd name="connsiteX785" fmla="*/ 46482 w 5629240"/>
                <a:gd name="connsiteY785" fmla="*/ 2007833 h 3868806"/>
                <a:gd name="connsiteX786" fmla="*/ 24077 w 5629240"/>
                <a:gd name="connsiteY786" fmla="*/ 1998752 h 3868806"/>
                <a:gd name="connsiteX787" fmla="*/ 16112 w 5629240"/>
                <a:gd name="connsiteY787" fmla="*/ 1991234 h 3868806"/>
                <a:gd name="connsiteX788" fmla="*/ 13581 w 5629240"/>
                <a:gd name="connsiteY788" fmla="*/ 1981855 h 3868806"/>
                <a:gd name="connsiteX789" fmla="*/ 6212 w 5629240"/>
                <a:gd name="connsiteY789" fmla="*/ 1974114 h 3868806"/>
                <a:gd name="connsiteX790" fmla="*/ 15740 w 5629240"/>
                <a:gd name="connsiteY790" fmla="*/ 1970169 h 3868806"/>
                <a:gd name="connsiteX791" fmla="*/ 9413 w 5629240"/>
                <a:gd name="connsiteY791" fmla="*/ 1968234 h 3868806"/>
                <a:gd name="connsiteX792" fmla="*/ 3533 w 5629240"/>
                <a:gd name="connsiteY792" fmla="*/ 1956919 h 3868806"/>
                <a:gd name="connsiteX793" fmla="*/ 1895 w 5629240"/>
                <a:gd name="connsiteY793" fmla="*/ 1942553 h 3868806"/>
                <a:gd name="connsiteX794" fmla="*/ 2937 w 5629240"/>
                <a:gd name="connsiteY794" fmla="*/ 1930197 h 3868806"/>
                <a:gd name="connsiteX795" fmla="*/ 24300 w 5629240"/>
                <a:gd name="connsiteY795" fmla="*/ 1914863 h 3868806"/>
                <a:gd name="connsiteX796" fmla="*/ 18271 w 5629240"/>
                <a:gd name="connsiteY796" fmla="*/ 1905187 h 3868806"/>
                <a:gd name="connsiteX797" fmla="*/ 31223 w 5629240"/>
                <a:gd name="connsiteY797" fmla="*/ 1898264 h 3868806"/>
                <a:gd name="connsiteX798" fmla="*/ 46259 w 5629240"/>
                <a:gd name="connsiteY798" fmla="*/ 1893202 h 3868806"/>
                <a:gd name="connsiteX799" fmla="*/ 48194 w 5629240"/>
                <a:gd name="connsiteY799" fmla="*/ 1880772 h 3868806"/>
                <a:gd name="connsiteX800" fmla="*/ 85337 w 5629240"/>
                <a:gd name="connsiteY800" fmla="*/ 1869085 h 3868806"/>
                <a:gd name="connsiteX801" fmla="*/ 91888 w 5629240"/>
                <a:gd name="connsiteY801" fmla="*/ 1857920 h 3868806"/>
                <a:gd name="connsiteX802" fmla="*/ 112804 w 5629240"/>
                <a:gd name="connsiteY802" fmla="*/ 1848764 h 3868806"/>
                <a:gd name="connsiteX803" fmla="*/ 164313 w 5629240"/>
                <a:gd name="connsiteY803" fmla="*/ 1841991 h 3868806"/>
                <a:gd name="connsiteX804" fmla="*/ 203913 w 5629240"/>
                <a:gd name="connsiteY804" fmla="*/ 1816757 h 3868806"/>
                <a:gd name="connsiteX805" fmla="*/ 231752 w 5629240"/>
                <a:gd name="connsiteY805" fmla="*/ 1807378 h 3868806"/>
                <a:gd name="connsiteX806" fmla="*/ 244853 w 5629240"/>
                <a:gd name="connsiteY806" fmla="*/ 1802912 h 3868806"/>
                <a:gd name="connsiteX807" fmla="*/ 254157 w 5629240"/>
                <a:gd name="connsiteY807" fmla="*/ 1797255 h 3868806"/>
                <a:gd name="connsiteX808" fmla="*/ 255944 w 5629240"/>
                <a:gd name="connsiteY808" fmla="*/ 1786313 h 3868806"/>
                <a:gd name="connsiteX809" fmla="*/ 276562 w 5629240"/>
                <a:gd name="connsiteY809" fmla="*/ 1781624 h 3868806"/>
                <a:gd name="connsiteX810" fmla="*/ 298893 w 5629240"/>
                <a:gd name="connsiteY810" fmla="*/ 1773808 h 3868806"/>
                <a:gd name="connsiteX811" fmla="*/ 321298 w 5629240"/>
                <a:gd name="connsiteY811" fmla="*/ 1767853 h 3868806"/>
                <a:gd name="connsiteX812" fmla="*/ 343852 w 5629240"/>
                <a:gd name="connsiteY812" fmla="*/ 1761749 h 3868806"/>
                <a:gd name="connsiteX813" fmla="*/ 371393 w 5629240"/>
                <a:gd name="connsiteY813" fmla="*/ 1754603 h 3868806"/>
                <a:gd name="connsiteX814" fmla="*/ 390970 w 5629240"/>
                <a:gd name="connsiteY814" fmla="*/ 1744555 h 3868806"/>
                <a:gd name="connsiteX815" fmla="*/ 401540 w 5629240"/>
                <a:gd name="connsiteY815" fmla="*/ 1732496 h 3868806"/>
                <a:gd name="connsiteX816" fmla="*/ 421786 w 5629240"/>
                <a:gd name="connsiteY816" fmla="*/ 1729742 h 3868806"/>
                <a:gd name="connsiteX817" fmla="*/ 435631 w 5629240"/>
                <a:gd name="connsiteY817" fmla="*/ 1720735 h 3868806"/>
                <a:gd name="connsiteX818" fmla="*/ 454314 w 5629240"/>
                <a:gd name="connsiteY818" fmla="*/ 1720586 h 3868806"/>
                <a:gd name="connsiteX819" fmla="*/ 476943 w 5629240"/>
                <a:gd name="connsiteY819" fmla="*/ 1716567 h 3868806"/>
                <a:gd name="connsiteX820" fmla="*/ 493542 w 5629240"/>
                <a:gd name="connsiteY820" fmla="*/ 1703243 h 3868806"/>
                <a:gd name="connsiteX821" fmla="*/ 513342 w 5629240"/>
                <a:gd name="connsiteY821" fmla="*/ 1691035 h 3868806"/>
                <a:gd name="connsiteX822" fmla="*/ 561651 w 5629240"/>
                <a:gd name="connsiteY822" fmla="*/ 1668035 h 3868806"/>
                <a:gd name="connsiteX823" fmla="*/ 611522 w 5629240"/>
                <a:gd name="connsiteY823" fmla="*/ 1642355 h 3868806"/>
                <a:gd name="connsiteX824" fmla="*/ 623953 w 5629240"/>
                <a:gd name="connsiteY824" fmla="*/ 1627021 h 3868806"/>
                <a:gd name="connsiteX825" fmla="*/ 630950 w 5629240"/>
                <a:gd name="connsiteY825" fmla="*/ 1621289 h 3868806"/>
                <a:gd name="connsiteX826" fmla="*/ 629238 w 5629240"/>
                <a:gd name="connsiteY826" fmla="*/ 1612208 h 3868806"/>
                <a:gd name="connsiteX827" fmla="*/ 626335 w 5629240"/>
                <a:gd name="connsiteY827" fmla="*/ 1600671 h 3868806"/>
                <a:gd name="connsiteX828" fmla="*/ 620604 w 5629240"/>
                <a:gd name="connsiteY828" fmla="*/ 1578861 h 3868806"/>
                <a:gd name="connsiteX829" fmla="*/ 604451 w 5629240"/>
                <a:gd name="connsiteY829" fmla="*/ 1560475 h 3868806"/>
                <a:gd name="connsiteX830" fmla="*/ 603558 w 5629240"/>
                <a:gd name="connsiteY830" fmla="*/ 1550799 h 3868806"/>
                <a:gd name="connsiteX831" fmla="*/ 602962 w 5629240"/>
                <a:gd name="connsiteY831" fmla="*/ 1541420 h 3868806"/>
                <a:gd name="connsiteX832" fmla="*/ 611225 w 5629240"/>
                <a:gd name="connsiteY832" fmla="*/ 1533976 h 3868806"/>
                <a:gd name="connsiteX833" fmla="*/ 623209 w 5629240"/>
                <a:gd name="connsiteY833" fmla="*/ 1525491 h 3868806"/>
                <a:gd name="connsiteX834" fmla="*/ 640031 w 5629240"/>
                <a:gd name="connsiteY834" fmla="*/ 1503532 h 3868806"/>
                <a:gd name="connsiteX835" fmla="*/ 674421 w 5629240"/>
                <a:gd name="connsiteY835" fmla="*/ 1459020 h 3868806"/>
                <a:gd name="connsiteX836" fmla="*/ 684246 w 5629240"/>
                <a:gd name="connsiteY836" fmla="*/ 1449343 h 3868806"/>
                <a:gd name="connsiteX837" fmla="*/ 684246 w 5629240"/>
                <a:gd name="connsiteY837" fmla="*/ 1449343 h 3868806"/>
                <a:gd name="connsiteX838" fmla="*/ 689754 w 5629240"/>
                <a:gd name="connsiteY838" fmla="*/ 1440113 h 3868806"/>
                <a:gd name="connsiteX839" fmla="*/ 685139 w 5629240"/>
                <a:gd name="connsiteY839" fmla="*/ 1418601 h 3868806"/>
                <a:gd name="connsiteX840" fmla="*/ 709405 w 5629240"/>
                <a:gd name="connsiteY840" fmla="*/ 1401630 h 3868806"/>
                <a:gd name="connsiteX841" fmla="*/ 744241 w 5629240"/>
                <a:gd name="connsiteY841" fmla="*/ 1388529 h 3868806"/>
                <a:gd name="connsiteX842" fmla="*/ 774313 w 5629240"/>
                <a:gd name="connsiteY842" fmla="*/ 1369846 h 3868806"/>
                <a:gd name="connsiteX843" fmla="*/ 809819 w 5629240"/>
                <a:gd name="connsiteY843" fmla="*/ 1362551 h 3868806"/>
                <a:gd name="connsiteX844" fmla="*/ 880979 w 5629240"/>
                <a:gd name="connsiteY844" fmla="*/ 1360095 h 3868806"/>
                <a:gd name="connsiteX845" fmla="*/ 936359 w 5629240"/>
                <a:gd name="connsiteY845" fmla="*/ 1323919 h 3868806"/>
                <a:gd name="connsiteX846" fmla="*/ 943208 w 5629240"/>
                <a:gd name="connsiteY846" fmla="*/ 1312233 h 3868806"/>
                <a:gd name="connsiteX847" fmla="*/ 950428 w 5629240"/>
                <a:gd name="connsiteY847" fmla="*/ 1303152 h 3868806"/>
                <a:gd name="connsiteX848" fmla="*/ 948269 w 5629240"/>
                <a:gd name="connsiteY848" fmla="*/ 1299727 h 3868806"/>
                <a:gd name="connsiteX849" fmla="*/ 928172 w 5629240"/>
                <a:gd name="connsiteY849" fmla="*/ 1297346 h 3868806"/>
                <a:gd name="connsiteX850" fmla="*/ 902045 w 5629240"/>
                <a:gd name="connsiteY850" fmla="*/ 1296527 h 3868806"/>
                <a:gd name="connsiteX851" fmla="*/ 896685 w 5629240"/>
                <a:gd name="connsiteY851" fmla="*/ 1289009 h 3868806"/>
                <a:gd name="connsiteX852" fmla="*/ 892740 w 5629240"/>
                <a:gd name="connsiteY852" fmla="*/ 1277843 h 3868806"/>
                <a:gd name="connsiteX853" fmla="*/ 887009 w 5629240"/>
                <a:gd name="connsiteY853" fmla="*/ 1257895 h 3868806"/>
                <a:gd name="connsiteX854" fmla="*/ 882319 w 5629240"/>
                <a:gd name="connsiteY854" fmla="*/ 1236904 h 3868806"/>
                <a:gd name="connsiteX855" fmla="*/ 899812 w 5629240"/>
                <a:gd name="connsiteY855" fmla="*/ 1196932 h 3868806"/>
                <a:gd name="connsiteX856" fmla="*/ 897281 w 5629240"/>
                <a:gd name="connsiteY856" fmla="*/ 1177132 h 3868806"/>
                <a:gd name="connsiteX857" fmla="*/ 885818 w 5629240"/>
                <a:gd name="connsiteY857" fmla="*/ 1168795 h 3868806"/>
                <a:gd name="connsiteX858" fmla="*/ 876215 w 5629240"/>
                <a:gd name="connsiteY858" fmla="*/ 1158002 h 3868806"/>
                <a:gd name="connsiteX859" fmla="*/ 866613 w 5629240"/>
                <a:gd name="connsiteY859" fmla="*/ 1148474 h 3868806"/>
                <a:gd name="connsiteX860" fmla="*/ 862073 w 5629240"/>
                <a:gd name="connsiteY860" fmla="*/ 1136639 h 3868806"/>
                <a:gd name="connsiteX861" fmla="*/ 864157 w 5629240"/>
                <a:gd name="connsiteY861" fmla="*/ 1115946 h 3868806"/>
                <a:gd name="connsiteX862" fmla="*/ 855671 w 5629240"/>
                <a:gd name="connsiteY862" fmla="*/ 1096667 h 3868806"/>
                <a:gd name="connsiteX863" fmla="*/ 829917 w 5629240"/>
                <a:gd name="connsiteY863" fmla="*/ 1094806 h 3868806"/>
                <a:gd name="connsiteX864" fmla="*/ 815848 w 5629240"/>
                <a:gd name="connsiteY864" fmla="*/ 1094062 h 3868806"/>
                <a:gd name="connsiteX865" fmla="*/ 812424 w 5629240"/>
                <a:gd name="connsiteY865" fmla="*/ 1089596 h 3868806"/>
                <a:gd name="connsiteX866" fmla="*/ 811084 w 5629240"/>
                <a:gd name="connsiteY866" fmla="*/ 1072699 h 3868806"/>
                <a:gd name="connsiteX867" fmla="*/ 807511 w 5629240"/>
                <a:gd name="connsiteY867" fmla="*/ 1070019 h 3868806"/>
                <a:gd name="connsiteX868" fmla="*/ 794932 w 5629240"/>
                <a:gd name="connsiteY868" fmla="*/ 1065106 h 3868806"/>
                <a:gd name="connsiteX869" fmla="*/ 782576 w 5629240"/>
                <a:gd name="connsiteY869" fmla="*/ 1060268 h 3868806"/>
                <a:gd name="connsiteX870" fmla="*/ 773643 w 5629240"/>
                <a:gd name="connsiteY870" fmla="*/ 1040543 h 3868806"/>
                <a:gd name="connsiteX871" fmla="*/ 791210 w 5629240"/>
                <a:gd name="connsiteY871" fmla="*/ 1021636 h 3868806"/>
                <a:gd name="connsiteX872" fmla="*/ 784064 w 5629240"/>
                <a:gd name="connsiteY872" fmla="*/ 1000571 h 3868806"/>
                <a:gd name="connsiteX873" fmla="*/ 768582 w 5629240"/>
                <a:gd name="connsiteY873" fmla="*/ 980994 h 3868806"/>
                <a:gd name="connsiteX874" fmla="*/ 779673 w 5629240"/>
                <a:gd name="connsiteY874" fmla="*/ 961715 h 3868806"/>
                <a:gd name="connsiteX875" fmla="*/ 792252 w 5629240"/>
                <a:gd name="connsiteY875" fmla="*/ 953825 h 3868806"/>
                <a:gd name="connsiteX876" fmla="*/ 801854 w 5629240"/>
                <a:gd name="connsiteY876" fmla="*/ 944446 h 3868806"/>
                <a:gd name="connsiteX877" fmla="*/ 807437 w 5629240"/>
                <a:gd name="connsiteY877" fmla="*/ 923977 h 3868806"/>
                <a:gd name="connsiteX878" fmla="*/ 805055 w 5629240"/>
                <a:gd name="connsiteY878" fmla="*/ 901497 h 3868806"/>
                <a:gd name="connsiteX879" fmla="*/ 813243 w 5629240"/>
                <a:gd name="connsiteY879" fmla="*/ 880580 h 3868806"/>
                <a:gd name="connsiteX880" fmla="*/ 817858 w 5629240"/>
                <a:gd name="connsiteY880" fmla="*/ 872542 h 3868806"/>
                <a:gd name="connsiteX881" fmla="*/ 820389 w 5629240"/>
                <a:gd name="connsiteY881" fmla="*/ 861153 h 3868806"/>
                <a:gd name="connsiteX882" fmla="*/ 822026 w 5629240"/>
                <a:gd name="connsiteY882" fmla="*/ 837259 h 3868806"/>
                <a:gd name="connsiteX883" fmla="*/ 826716 w 5629240"/>
                <a:gd name="connsiteY883" fmla="*/ 814854 h 3868806"/>
                <a:gd name="connsiteX884" fmla="*/ 832968 w 5629240"/>
                <a:gd name="connsiteY884" fmla="*/ 803986 h 3868806"/>
                <a:gd name="connsiteX885" fmla="*/ 841380 w 5629240"/>
                <a:gd name="connsiteY885" fmla="*/ 795129 h 3868806"/>
                <a:gd name="connsiteX886" fmla="*/ 840933 w 5629240"/>
                <a:gd name="connsiteY886" fmla="*/ 789918 h 3868806"/>
                <a:gd name="connsiteX887" fmla="*/ 821356 w 5629240"/>
                <a:gd name="connsiteY887" fmla="*/ 791630 h 3868806"/>
                <a:gd name="connsiteX888" fmla="*/ 811010 w 5629240"/>
                <a:gd name="connsiteY888" fmla="*/ 812695 h 3868806"/>
                <a:gd name="connsiteX889" fmla="*/ 794039 w 5629240"/>
                <a:gd name="connsiteY889" fmla="*/ 862269 h 3868806"/>
                <a:gd name="connsiteX890" fmla="*/ 783171 w 5629240"/>
                <a:gd name="connsiteY890" fmla="*/ 886833 h 3868806"/>
                <a:gd name="connsiteX891" fmla="*/ 778333 w 5629240"/>
                <a:gd name="connsiteY891" fmla="*/ 908643 h 3868806"/>
                <a:gd name="connsiteX892" fmla="*/ 758607 w 5629240"/>
                <a:gd name="connsiteY892" fmla="*/ 912290 h 3868806"/>
                <a:gd name="connsiteX893" fmla="*/ 755630 w 5629240"/>
                <a:gd name="connsiteY893" fmla="*/ 909611 h 3868806"/>
                <a:gd name="connsiteX894" fmla="*/ 753546 w 5629240"/>
                <a:gd name="connsiteY894" fmla="*/ 889885 h 3868806"/>
                <a:gd name="connsiteX895" fmla="*/ 753620 w 5629240"/>
                <a:gd name="connsiteY895" fmla="*/ 870085 h 3868806"/>
                <a:gd name="connsiteX896" fmla="*/ 761734 w 5629240"/>
                <a:gd name="connsiteY896" fmla="*/ 850955 h 3868806"/>
                <a:gd name="connsiteX897" fmla="*/ 755853 w 5629240"/>
                <a:gd name="connsiteY897" fmla="*/ 835249 h 3868806"/>
                <a:gd name="connsiteX898" fmla="*/ 745432 w 5629240"/>
                <a:gd name="connsiteY898" fmla="*/ 830560 h 3868806"/>
                <a:gd name="connsiteX899" fmla="*/ 742827 w 5629240"/>
                <a:gd name="connsiteY899" fmla="*/ 826094 h 3868806"/>
                <a:gd name="connsiteX900" fmla="*/ 783320 w 5629240"/>
                <a:gd name="connsiteY900" fmla="*/ 810686 h 3868806"/>
                <a:gd name="connsiteX901" fmla="*/ 778556 w 5629240"/>
                <a:gd name="connsiteY901" fmla="*/ 791258 h 3868806"/>
                <a:gd name="connsiteX902" fmla="*/ 786967 w 5629240"/>
                <a:gd name="connsiteY902" fmla="*/ 783591 h 3868806"/>
                <a:gd name="connsiteX903" fmla="*/ 793741 w 5629240"/>
                <a:gd name="connsiteY903" fmla="*/ 772798 h 3868806"/>
                <a:gd name="connsiteX904" fmla="*/ 798877 w 5629240"/>
                <a:gd name="connsiteY904" fmla="*/ 762302 h 3868806"/>
                <a:gd name="connsiteX905" fmla="*/ 807065 w 5629240"/>
                <a:gd name="connsiteY905" fmla="*/ 751807 h 3868806"/>
                <a:gd name="connsiteX906" fmla="*/ 811010 w 5629240"/>
                <a:gd name="connsiteY906" fmla="*/ 743545 h 3868806"/>
                <a:gd name="connsiteX907" fmla="*/ 814359 w 5629240"/>
                <a:gd name="connsiteY907" fmla="*/ 732900 h 3868806"/>
                <a:gd name="connsiteX908" fmla="*/ 808330 w 5629240"/>
                <a:gd name="connsiteY908" fmla="*/ 722107 h 3868806"/>
                <a:gd name="connsiteX909" fmla="*/ 796867 w 5629240"/>
                <a:gd name="connsiteY909" fmla="*/ 712654 h 3868806"/>
                <a:gd name="connsiteX910" fmla="*/ 789051 w 5629240"/>
                <a:gd name="connsiteY910" fmla="*/ 690695 h 3868806"/>
                <a:gd name="connsiteX911" fmla="*/ 806023 w 5629240"/>
                <a:gd name="connsiteY911" fmla="*/ 669705 h 3868806"/>
                <a:gd name="connsiteX912" fmla="*/ 817337 w 5629240"/>
                <a:gd name="connsiteY912" fmla="*/ 662112 h 3868806"/>
                <a:gd name="connsiteX913" fmla="*/ 821952 w 5629240"/>
                <a:gd name="connsiteY913" fmla="*/ 650575 h 3868806"/>
                <a:gd name="connsiteX914" fmla="*/ 829172 w 5629240"/>
                <a:gd name="connsiteY914" fmla="*/ 627500 h 3868806"/>
                <a:gd name="connsiteX915" fmla="*/ 850089 w 5629240"/>
                <a:gd name="connsiteY915" fmla="*/ 608593 h 3868806"/>
                <a:gd name="connsiteX916" fmla="*/ 850089 w 5629240"/>
                <a:gd name="connsiteY916" fmla="*/ 608593 h 3868806"/>
                <a:gd name="connsiteX917" fmla="*/ 920207 w 5629240"/>
                <a:gd name="connsiteY917" fmla="*/ 572864 h 3868806"/>
                <a:gd name="connsiteX918" fmla="*/ 944845 w 5629240"/>
                <a:gd name="connsiteY918" fmla="*/ 551947 h 3868806"/>
                <a:gd name="connsiteX919" fmla="*/ 957053 w 5629240"/>
                <a:gd name="connsiteY919" fmla="*/ 531924 h 3868806"/>
                <a:gd name="connsiteX920" fmla="*/ 947376 w 5629240"/>
                <a:gd name="connsiteY920" fmla="*/ 512124 h 3868806"/>
                <a:gd name="connsiteX921" fmla="*/ 938146 w 5629240"/>
                <a:gd name="connsiteY921" fmla="*/ 493590 h 3868806"/>
                <a:gd name="connsiteX922" fmla="*/ 960104 w 5629240"/>
                <a:gd name="connsiteY922" fmla="*/ 479968 h 3868806"/>
                <a:gd name="connsiteX923" fmla="*/ 973503 w 5629240"/>
                <a:gd name="connsiteY923" fmla="*/ 460987 h 3868806"/>
                <a:gd name="connsiteX924" fmla="*/ 971270 w 5629240"/>
                <a:gd name="connsiteY924" fmla="*/ 429724 h 3868806"/>
                <a:gd name="connsiteX925" fmla="*/ 949981 w 5629240"/>
                <a:gd name="connsiteY925" fmla="*/ 451757 h 3868806"/>
                <a:gd name="connsiteX926" fmla="*/ 935094 w 5629240"/>
                <a:gd name="connsiteY926" fmla="*/ 453692 h 3868806"/>
                <a:gd name="connsiteX927" fmla="*/ 928618 w 5629240"/>
                <a:gd name="connsiteY927" fmla="*/ 443048 h 3868806"/>
                <a:gd name="connsiteX928" fmla="*/ 925566 w 5629240"/>
                <a:gd name="connsiteY928" fmla="*/ 419899 h 3868806"/>
                <a:gd name="connsiteX929" fmla="*/ 954298 w 5629240"/>
                <a:gd name="connsiteY929" fmla="*/ 402853 h 3868806"/>
                <a:gd name="connsiteX930" fmla="*/ 956531 w 5629240"/>
                <a:gd name="connsiteY930" fmla="*/ 384393 h 3868806"/>
                <a:gd name="connsiteX931" fmla="*/ 944324 w 5629240"/>
                <a:gd name="connsiteY931" fmla="*/ 363700 h 3868806"/>
                <a:gd name="connsiteX932" fmla="*/ 958913 w 5629240"/>
                <a:gd name="connsiteY932" fmla="*/ 343081 h 3868806"/>
                <a:gd name="connsiteX933" fmla="*/ 953107 w 5629240"/>
                <a:gd name="connsiteY933" fmla="*/ 332735 h 3868806"/>
                <a:gd name="connsiteX934" fmla="*/ 943059 w 5629240"/>
                <a:gd name="connsiteY934" fmla="*/ 319783 h 3868806"/>
                <a:gd name="connsiteX935" fmla="*/ 915815 w 5629240"/>
                <a:gd name="connsiteY935" fmla="*/ 293656 h 3868806"/>
                <a:gd name="connsiteX936" fmla="*/ 888944 w 5629240"/>
                <a:gd name="connsiteY936" fmla="*/ 270134 h 3868806"/>
                <a:gd name="connsiteX937" fmla="*/ 884403 w 5629240"/>
                <a:gd name="connsiteY937" fmla="*/ 258969 h 3868806"/>
                <a:gd name="connsiteX938" fmla="*/ 877258 w 5629240"/>
                <a:gd name="connsiteY938" fmla="*/ 254800 h 3868806"/>
                <a:gd name="connsiteX939" fmla="*/ 873238 w 5629240"/>
                <a:gd name="connsiteY939" fmla="*/ 252716 h 3868806"/>
                <a:gd name="connsiteX940" fmla="*/ 869516 w 5629240"/>
                <a:gd name="connsiteY940" fmla="*/ 249888 h 3868806"/>
                <a:gd name="connsiteX941" fmla="*/ 861254 w 5629240"/>
                <a:gd name="connsiteY941" fmla="*/ 237085 h 3868806"/>
                <a:gd name="connsiteX942" fmla="*/ 849716 w 5629240"/>
                <a:gd name="connsiteY942" fmla="*/ 236787 h 3868806"/>
                <a:gd name="connsiteX943" fmla="*/ 812871 w 5629240"/>
                <a:gd name="connsiteY943" fmla="*/ 240434 h 3868806"/>
                <a:gd name="connsiteX944" fmla="*/ 800142 w 5629240"/>
                <a:gd name="connsiteY944" fmla="*/ 236713 h 3868806"/>
                <a:gd name="connsiteX945" fmla="*/ 796644 w 5629240"/>
                <a:gd name="connsiteY945" fmla="*/ 233958 h 3868806"/>
                <a:gd name="connsiteX946" fmla="*/ 790391 w 5629240"/>
                <a:gd name="connsiteY946" fmla="*/ 227110 h 3868806"/>
                <a:gd name="connsiteX947" fmla="*/ 782948 w 5629240"/>
                <a:gd name="connsiteY947" fmla="*/ 224952 h 3868806"/>
                <a:gd name="connsiteX948" fmla="*/ 765827 w 5629240"/>
                <a:gd name="connsiteY948" fmla="*/ 218923 h 3868806"/>
                <a:gd name="connsiteX949" fmla="*/ 761585 w 5629240"/>
                <a:gd name="connsiteY949" fmla="*/ 213117 h 3868806"/>
                <a:gd name="connsiteX950" fmla="*/ 780417 w 5629240"/>
                <a:gd name="connsiteY950" fmla="*/ 204184 h 3868806"/>
                <a:gd name="connsiteX951" fmla="*/ 779077 w 5629240"/>
                <a:gd name="connsiteY951" fmla="*/ 199941 h 3868806"/>
                <a:gd name="connsiteX952" fmla="*/ 764115 w 5629240"/>
                <a:gd name="connsiteY952" fmla="*/ 200686 h 3868806"/>
                <a:gd name="connsiteX953" fmla="*/ 752578 w 5629240"/>
                <a:gd name="connsiteY953" fmla="*/ 205003 h 3868806"/>
                <a:gd name="connsiteX954" fmla="*/ 738807 w 5629240"/>
                <a:gd name="connsiteY954" fmla="*/ 207087 h 3868806"/>
                <a:gd name="connsiteX955" fmla="*/ 737170 w 5629240"/>
                <a:gd name="connsiteY955" fmla="*/ 220783 h 3868806"/>
                <a:gd name="connsiteX956" fmla="*/ 706353 w 5629240"/>
                <a:gd name="connsiteY956" fmla="*/ 227483 h 3868806"/>
                <a:gd name="connsiteX957" fmla="*/ 676505 w 5629240"/>
                <a:gd name="connsiteY957" fmla="*/ 222049 h 3868806"/>
                <a:gd name="connsiteX958" fmla="*/ 672039 w 5629240"/>
                <a:gd name="connsiteY958" fmla="*/ 217434 h 3868806"/>
                <a:gd name="connsiteX959" fmla="*/ 668094 w 5629240"/>
                <a:gd name="connsiteY959" fmla="*/ 203366 h 3868806"/>
                <a:gd name="connsiteX960" fmla="*/ 658268 w 5629240"/>
                <a:gd name="connsiteY960" fmla="*/ 201430 h 3868806"/>
                <a:gd name="connsiteX961" fmla="*/ 615468 w 5629240"/>
                <a:gd name="connsiteY961" fmla="*/ 203738 h 3868806"/>
                <a:gd name="connsiteX962" fmla="*/ 587108 w 5629240"/>
                <a:gd name="connsiteY962" fmla="*/ 194433 h 3868806"/>
                <a:gd name="connsiteX963" fmla="*/ 580260 w 5629240"/>
                <a:gd name="connsiteY963" fmla="*/ 189595 h 3868806"/>
                <a:gd name="connsiteX964" fmla="*/ 572369 w 5629240"/>
                <a:gd name="connsiteY964" fmla="*/ 181928 h 3868806"/>
                <a:gd name="connsiteX965" fmla="*/ 567829 w 5629240"/>
                <a:gd name="connsiteY965" fmla="*/ 180067 h 3868806"/>
                <a:gd name="connsiteX966" fmla="*/ 554654 w 5629240"/>
                <a:gd name="connsiteY966" fmla="*/ 176941 h 3868806"/>
                <a:gd name="connsiteX967" fmla="*/ 530834 w 5629240"/>
                <a:gd name="connsiteY967" fmla="*/ 171358 h 3868806"/>
                <a:gd name="connsiteX968" fmla="*/ 508801 w 5629240"/>
                <a:gd name="connsiteY968" fmla="*/ 163394 h 3868806"/>
                <a:gd name="connsiteX969" fmla="*/ 506419 w 5629240"/>
                <a:gd name="connsiteY969" fmla="*/ 152675 h 3868806"/>
                <a:gd name="connsiteX970" fmla="*/ 534110 w 5629240"/>
                <a:gd name="connsiteY970" fmla="*/ 153419 h 3868806"/>
                <a:gd name="connsiteX971" fmla="*/ 578175 w 5629240"/>
                <a:gd name="connsiteY971" fmla="*/ 160937 h 3868806"/>
                <a:gd name="connsiteX972" fmla="*/ 629238 w 5629240"/>
                <a:gd name="connsiteY972" fmla="*/ 171879 h 3868806"/>
                <a:gd name="connsiteX973" fmla="*/ 656854 w 5629240"/>
                <a:gd name="connsiteY973" fmla="*/ 174038 h 3868806"/>
                <a:gd name="connsiteX974" fmla="*/ 663925 w 5629240"/>
                <a:gd name="connsiteY974" fmla="*/ 170093 h 3868806"/>
                <a:gd name="connsiteX975" fmla="*/ 661767 w 5629240"/>
                <a:gd name="connsiteY975" fmla="*/ 166520 h 3868806"/>
                <a:gd name="connsiteX976" fmla="*/ 650229 w 5629240"/>
                <a:gd name="connsiteY976" fmla="*/ 163319 h 3868806"/>
                <a:gd name="connsiteX977" fmla="*/ 643828 w 5629240"/>
                <a:gd name="connsiteY977" fmla="*/ 160863 h 3868806"/>
                <a:gd name="connsiteX978" fmla="*/ 638617 w 5629240"/>
                <a:gd name="connsiteY978" fmla="*/ 153940 h 3868806"/>
                <a:gd name="connsiteX979" fmla="*/ 634895 w 5629240"/>
                <a:gd name="connsiteY979" fmla="*/ 145008 h 3868806"/>
                <a:gd name="connsiteX980" fmla="*/ 616361 w 5629240"/>
                <a:gd name="connsiteY980" fmla="*/ 140691 h 3868806"/>
                <a:gd name="connsiteX981" fmla="*/ 612490 w 5629240"/>
                <a:gd name="connsiteY981" fmla="*/ 131386 h 3868806"/>
                <a:gd name="connsiteX982" fmla="*/ 630429 w 5629240"/>
                <a:gd name="connsiteY982" fmla="*/ 117392 h 3868806"/>
                <a:gd name="connsiteX983" fmla="*/ 612788 w 5629240"/>
                <a:gd name="connsiteY983" fmla="*/ 116201 h 3868806"/>
                <a:gd name="connsiteX984" fmla="*/ 594328 w 5629240"/>
                <a:gd name="connsiteY984" fmla="*/ 113894 h 3868806"/>
                <a:gd name="connsiteX985" fmla="*/ 590383 w 5629240"/>
                <a:gd name="connsiteY985" fmla="*/ 90968 h 3868806"/>
                <a:gd name="connsiteX986" fmla="*/ 604526 w 5629240"/>
                <a:gd name="connsiteY986" fmla="*/ 67818 h 3868806"/>
                <a:gd name="connsiteX987" fmla="*/ 625070 w 5629240"/>
                <a:gd name="connsiteY987" fmla="*/ 68265 h 3868806"/>
                <a:gd name="connsiteX988" fmla="*/ 649634 w 5629240"/>
                <a:gd name="connsiteY988" fmla="*/ 71168 h 3868806"/>
                <a:gd name="connsiteX989" fmla="*/ 672932 w 5629240"/>
                <a:gd name="connsiteY989" fmla="*/ 75485 h 3868806"/>
                <a:gd name="connsiteX990" fmla="*/ 667051 w 5629240"/>
                <a:gd name="connsiteY990" fmla="*/ 69456 h 3868806"/>
                <a:gd name="connsiteX991" fmla="*/ 642264 w 5629240"/>
                <a:gd name="connsiteY991" fmla="*/ 50549 h 3868806"/>
                <a:gd name="connsiteX992" fmla="*/ 632886 w 5629240"/>
                <a:gd name="connsiteY992" fmla="*/ 31940 h 3868806"/>
                <a:gd name="connsiteX993" fmla="*/ 639659 w 5629240"/>
                <a:gd name="connsiteY993" fmla="*/ 16979 h 3868806"/>
                <a:gd name="connsiteX994" fmla="*/ 677398 w 5629240"/>
                <a:gd name="connsiteY994" fmla="*/ 25464 h 3868806"/>
                <a:gd name="connsiteX995" fmla="*/ 693104 w 5629240"/>
                <a:gd name="connsiteY995" fmla="*/ 31196 h 3868806"/>
                <a:gd name="connsiteX996" fmla="*/ 709405 w 5629240"/>
                <a:gd name="connsiteY996" fmla="*/ 34545 h 3868806"/>
                <a:gd name="connsiteX997" fmla="*/ 714095 w 5629240"/>
                <a:gd name="connsiteY997" fmla="*/ 49433 h 3868806"/>
                <a:gd name="connsiteX998" fmla="*/ 721464 w 5629240"/>
                <a:gd name="connsiteY998" fmla="*/ 59556 h 3868806"/>
                <a:gd name="connsiteX999" fmla="*/ 729503 w 5629240"/>
                <a:gd name="connsiteY999" fmla="*/ 66702 h 3868806"/>
                <a:gd name="connsiteX1000" fmla="*/ 746549 w 5629240"/>
                <a:gd name="connsiteY1000" fmla="*/ 62012 h 3868806"/>
                <a:gd name="connsiteX1001" fmla="*/ 740966 w 5629240"/>
                <a:gd name="connsiteY1001" fmla="*/ 50698 h 3868806"/>
                <a:gd name="connsiteX1002" fmla="*/ 734565 w 5629240"/>
                <a:gd name="connsiteY1002" fmla="*/ 44818 h 3868806"/>
                <a:gd name="connsiteX1003" fmla="*/ 730396 w 5629240"/>
                <a:gd name="connsiteY1003" fmla="*/ 37523 h 3868806"/>
                <a:gd name="connsiteX1004" fmla="*/ 720050 w 5629240"/>
                <a:gd name="connsiteY1004" fmla="*/ 25539 h 3868806"/>
                <a:gd name="connsiteX1005" fmla="*/ 707842 w 5629240"/>
                <a:gd name="connsiteY1005" fmla="*/ 14894 h 3868806"/>
                <a:gd name="connsiteX1006" fmla="*/ 712904 w 5629240"/>
                <a:gd name="connsiteY1006" fmla="*/ 3580 h 3868806"/>
                <a:gd name="connsiteX1007" fmla="*/ 732555 w 5629240"/>
                <a:gd name="connsiteY1007" fmla="*/ 231 h 3868806"/>
                <a:gd name="connsiteX1008" fmla="*/ 772229 w 5629240"/>
                <a:gd name="connsiteY1008" fmla="*/ 13257 h 3868806"/>
                <a:gd name="connsiteX1009" fmla="*/ 820240 w 5629240"/>
                <a:gd name="connsiteY1009" fmla="*/ 26655 h 3868806"/>
                <a:gd name="connsiteX1010" fmla="*/ 860212 w 5629240"/>
                <a:gd name="connsiteY1010" fmla="*/ 44520 h 3868806"/>
                <a:gd name="connsiteX1011" fmla="*/ 881873 w 5629240"/>
                <a:gd name="connsiteY1011" fmla="*/ 44073 h 3868806"/>
                <a:gd name="connsiteX1012" fmla="*/ 898025 w 5629240"/>
                <a:gd name="connsiteY1012" fmla="*/ 45041 h 3868806"/>
                <a:gd name="connsiteX1013" fmla="*/ 912019 w 5629240"/>
                <a:gd name="connsiteY1013" fmla="*/ 66776 h 3868806"/>
                <a:gd name="connsiteX1014" fmla="*/ 928023 w 5629240"/>
                <a:gd name="connsiteY1014" fmla="*/ 74071 h 3868806"/>
                <a:gd name="connsiteX1015" fmla="*/ 933754 w 5629240"/>
                <a:gd name="connsiteY1015" fmla="*/ 78239 h 3868806"/>
                <a:gd name="connsiteX1016" fmla="*/ 947301 w 5629240"/>
                <a:gd name="connsiteY1016" fmla="*/ 89032 h 3868806"/>
                <a:gd name="connsiteX1017" fmla="*/ 979607 w 5629240"/>
                <a:gd name="connsiteY1017" fmla="*/ 103473 h 3868806"/>
                <a:gd name="connsiteX1018" fmla="*/ 988018 w 5629240"/>
                <a:gd name="connsiteY1018" fmla="*/ 109949 h 3868806"/>
                <a:gd name="connsiteX1019" fmla="*/ 1013624 w 5629240"/>
                <a:gd name="connsiteY1019" fmla="*/ 138458 h 3868806"/>
                <a:gd name="connsiteX1020" fmla="*/ 1020769 w 5629240"/>
                <a:gd name="connsiteY1020" fmla="*/ 143296 h 3868806"/>
                <a:gd name="connsiteX1021" fmla="*/ 1055382 w 5629240"/>
                <a:gd name="connsiteY1021" fmla="*/ 157885 h 3868806"/>
                <a:gd name="connsiteX1022" fmla="*/ 1080616 w 5629240"/>
                <a:gd name="connsiteY1022" fmla="*/ 168083 h 3868806"/>
                <a:gd name="connsiteX1023" fmla="*/ 1089399 w 5629240"/>
                <a:gd name="connsiteY1023" fmla="*/ 178132 h 3868806"/>
                <a:gd name="connsiteX1024" fmla="*/ 1099820 w 5629240"/>
                <a:gd name="connsiteY1024" fmla="*/ 202398 h 3868806"/>
                <a:gd name="connsiteX1025" fmla="*/ 1112474 w 5629240"/>
                <a:gd name="connsiteY1025" fmla="*/ 208725 h 3868806"/>
                <a:gd name="connsiteX1026" fmla="*/ 1128031 w 5629240"/>
                <a:gd name="connsiteY1026" fmla="*/ 228004 h 3868806"/>
                <a:gd name="connsiteX1027" fmla="*/ 1132646 w 5629240"/>
                <a:gd name="connsiteY1027" fmla="*/ 239690 h 3868806"/>
                <a:gd name="connsiteX1028" fmla="*/ 1153265 w 5629240"/>
                <a:gd name="connsiteY1028" fmla="*/ 243188 h 3868806"/>
                <a:gd name="connsiteX1029" fmla="*/ 1175819 w 5629240"/>
                <a:gd name="connsiteY1029" fmla="*/ 243858 h 3868806"/>
                <a:gd name="connsiteX1030" fmla="*/ 1182816 w 5629240"/>
                <a:gd name="connsiteY1030" fmla="*/ 246761 h 3868806"/>
                <a:gd name="connsiteX1031" fmla="*/ 1192492 w 5629240"/>
                <a:gd name="connsiteY1031" fmla="*/ 254428 h 3868806"/>
                <a:gd name="connsiteX1032" fmla="*/ 1209240 w 5629240"/>
                <a:gd name="connsiteY1032" fmla="*/ 267380 h 3868806"/>
                <a:gd name="connsiteX1033" fmla="*/ 1224872 w 5629240"/>
                <a:gd name="connsiteY1033" fmla="*/ 273633 h 3868806"/>
                <a:gd name="connsiteX1034" fmla="*/ 1258963 w 5629240"/>
                <a:gd name="connsiteY1034" fmla="*/ 282863 h 3868806"/>
                <a:gd name="connsiteX1035" fmla="*/ 1263355 w 5629240"/>
                <a:gd name="connsiteY1035" fmla="*/ 286063 h 3868806"/>
                <a:gd name="connsiteX1036" fmla="*/ 1272064 w 5629240"/>
                <a:gd name="connsiteY1036" fmla="*/ 297154 h 3868806"/>
                <a:gd name="connsiteX1037" fmla="*/ 1292162 w 5629240"/>
                <a:gd name="connsiteY1037" fmla="*/ 300950 h 3868806"/>
                <a:gd name="connsiteX1038" fmla="*/ 1294618 w 5629240"/>
                <a:gd name="connsiteY1038" fmla="*/ 313679 h 3868806"/>
                <a:gd name="connsiteX1039" fmla="*/ 1297223 w 5629240"/>
                <a:gd name="connsiteY1039" fmla="*/ 318517 h 3868806"/>
                <a:gd name="connsiteX1040" fmla="*/ 1320149 w 5629240"/>
                <a:gd name="connsiteY1040" fmla="*/ 323579 h 3868806"/>
                <a:gd name="connsiteX1041" fmla="*/ 1340396 w 5629240"/>
                <a:gd name="connsiteY1041" fmla="*/ 332809 h 3868806"/>
                <a:gd name="connsiteX1042" fmla="*/ 1359526 w 5629240"/>
                <a:gd name="connsiteY1042" fmla="*/ 344644 h 3868806"/>
                <a:gd name="connsiteX1043" fmla="*/ 1390640 w 5629240"/>
                <a:gd name="connsiteY1043" fmla="*/ 370250 h 3868806"/>
                <a:gd name="connsiteX1044" fmla="*/ 1397116 w 5629240"/>
                <a:gd name="connsiteY1044" fmla="*/ 383425 h 3868806"/>
                <a:gd name="connsiteX1045" fmla="*/ 1409547 w 5629240"/>
                <a:gd name="connsiteY1045" fmla="*/ 395633 h 3868806"/>
                <a:gd name="connsiteX1046" fmla="*/ 1418702 w 5629240"/>
                <a:gd name="connsiteY1046" fmla="*/ 405309 h 3868806"/>
                <a:gd name="connsiteX1047" fmla="*/ 1427783 w 5629240"/>
                <a:gd name="connsiteY1047" fmla="*/ 404714 h 3868806"/>
                <a:gd name="connsiteX1048" fmla="*/ 1429719 w 5629240"/>
                <a:gd name="connsiteY1048" fmla="*/ 389752 h 3868806"/>
                <a:gd name="connsiteX1049" fmla="*/ 1432324 w 5629240"/>
                <a:gd name="connsiteY1049" fmla="*/ 365114 h 3868806"/>
                <a:gd name="connsiteX1050" fmla="*/ 1434706 w 5629240"/>
                <a:gd name="connsiteY1050" fmla="*/ 357001 h 3868806"/>
                <a:gd name="connsiteX1051" fmla="*/ 1427858 w 5629240"/>
                <a:gd name="connsiteY1051" fmla="*/ 357298 h 3868806"/>
                <a:gd name="connsiteX1052" fmla="*/ 1414906 w 5629240"/>
                <a:gd name="connsiteY1052" fmla="*/ 358415 h 3868806"/>
                <a:gd name="connsiteX1053" fmla="*/ 1375976 w 5629240"/>
                <a:gd name="connsiteY1053" fmla="*/ 344793 h 3868806"/>
                <a:gd name="connsiteX1054" fmla="*/ 1366374 w 5629240"/>
                <a:gd name="connsiteY1054" fmla="*/ 339657 h 3868806"/>
                <a:gd name="connsiteX1055" fmla="*/ 1359675 w 5629240"/>
                <a:gd name="connsiteY1055" fmla="*/ 334893 h 3868806"/>
                <a:gd name="connsiteX1056" fmla="*/ 1353571 w 5629240"/>
                <a:gd name="connsiteY1056" fmla="*/ 321867 h 3868806"/>
                <a:gd name="connsiteX1057" fmla="*/ 1341736 w 5629240"/>
                <a:gd name="connsiteY1057" fmla="*/ 310106 h 3868806"/>
                <a:gd name="connsiteX1058" fmla="*/ 1334143 w 5629240"/>
                <a:gd name="connsiteY1058" fmla="*/ 302960 h 3868806"/>
                <a:gd name="connsiteX1059" fmla="*/ 1348063 w 5629240"/>
                <a:gd name="connsiteY1059" fmla="*/ 299834 h 3868806"/>
                <a:gd name="connsiteX1060" fmla="*/ 1368458 w 5629240"/>
                <a:gd name="connsiteY1060" fmla="*/ 300876 h 3868806"/>
                <a:gd name="connsiteX1061" fmla="*/ 1404187 w 5629240"/>
                <a:gd name="connsiteY1061" fmla="*/ 293656 h 3868806"/>
                <a:gd name="connsiteX1062" fmla="*/ 1423987 w 5629240"/>
                <a:gd name="connsiteY1062" fmla="*/ 300132 h 3868806"/>
                <a:gd name="connsiteX1063" fmla="*/ 1442149 w 5629240"/>
                <a:gd name="connsiteY1063" fmla="*/ 312786 h 3868806"/>
                <a:gd name="connsiteX1064" fmla="*/ 1460312 w 5629240"/>
                <a:gd name="connsiteY1064" fmla="*/ 324472 h 3868806"/>
                <a:gd name="connsiteX1065" fmla="*/ 1480112 w 5629240"/>
                <a:gd name="connsiteY1065" fmla="*/ 333553 h 3868806"/>
                <a:gd name="connsiteX1066" fmla="*/ 1500953 w 5629240"/>
                <a:gd name="connsiteY1066" fmla="*/ 339806 h 3868806"/>
                <a:gd name="connsiteX1067" fmla="*/ 1509811 w 5629240"/>
                <a:gd name="connsiteY1067" fmla="*/ 343677 h 3868806"/>
                <a:gd name="connsiteX1068" fmla="*/ 1519116 w 5629240"/>
                <a:gd name="connsiteY1068" fmla="*/ 345835 h 3868806"/>
                <a:gd name="connsiteX1069" fmla="*/ 1520753 w 5629240"/>
                <a:gd name="connsiteY1069" fmla="*/ 353502 h 3868806"/>
                <a:gd name="connsiteX1070" fmla="*/ 1525517 w 5629240"/>
                <a:gd name="connsiteY1070" fmla="*/ 361988 h 3868806"/>
                <a:gd name="connsiteX1071" fmla="*/ 1531770 w 5629240"/>
                <a:gd name="connsiteY1071" fmla="*/ 372334 h 3868806"/>
                <a:gd name="connsiteX1072" fmla="*/ 1551644 w 5629240"/>
                <a:gd name="connsiteY1072" fmla="*/ 398089 h 3868806"/>
                <a:gd name="connsiteX1073" fmla="*/ 1577845 w 5629240"/>
                <a:gd name="connsiteY1073" fmla="*/ 410073 h 3868806"/>
                <a:gd name="connsiteX1074" fmla="*/ 1596305 w 5629240"/>
                <a:gd name="connsiteY1074" fmla="*/ 419229 h 3868806"/>
                <a:gd name="connsiteX1075" fmla="*/ 1607173 w 5629240"/>
                <a:gd name="connsiteY1075" fmla="*/ 439326 h 3868806"/>
                <a:gd name="connsiteX1076" fmla="*/ 1623400 w 5629240"/>
                <a:gd name="connsiteY1076" fmla="*/ 432329 h 3868806"/>
                <a:gd name="connsiteX1077" fmla="*/ 1637171 w 5629240"/>
                <a:gd name="connsiteY1077" fmla="*/ 438061 h 3868806"/>
                <a:gd name="connsiteX1078" fmla="*/ 1647517 w 5629240"/>
                <a:gd name="connsiteY1078" fmla="*/ 441932 h 3868806"/>
                <a:gd name="connsiteX1079" fmla="*/ 1650495 w 5629240"/>
                <a:gd name="connsiteY1079" fmla="*/ 449673 h 3868806"/>
                <a:gd name="connsiteX1080" fmla="*/ 1653844 w 5629240"/>
                <a:gd name="connsiteY1080" fmla="*/ 452278 h 3868806"/>
                <a:gd name="connsiteX1081" fmla="*/ 1661809 w 5629240"/>
                <a:gd name="connsiteY1081" fmla="*/ 455702 h 3868806"/>
                <a:gd name="connsiteX1082" fmla="*/ 1669997 w 5629240"/>
                <a:gd name="connsiteY1082" fmla="*/ 459201 h 3868806"/>
                <a:gd name="connsiteX1083" fmla="*/ 1674239 w 5629240"/>
                <a:gd name="connsiteY1083" fmla="*/ 462848 h 3868806"/>
                <a:gd name="connsiteX1084" fmla="*/ 1653993 w 5629240"/>
                <a:gd name="connsiteY1084" fmla="*/ 471185 h 3868806"/>
                <a:gd name="connsiteX1085" fmla="*/ 1643125 w 5629240"/>
                <a:gd name="connsiteY1085" fmla="*/ 490389 h 3868806"/>
                <a:gd name="connsiteX1086" fmla="*/ 1654663 w 5629240"/>
                <a:gd name="connsiteY1086" fmla="*/ 503787 h 3868806"/>
                <a:gd name="connsiteX1087" fmla="*/ 1661958 w 5629240"/>
                <a:gd name="connsiteY1087" fmla="*/ 528128 h 3868806"/>
                <a:gd name="connsiteX1088" fmla="*/ 1609406 w 5629240"/>
                <a:gd name="connsiteY1088" fmla="*/ 517707 h 3868806"/>
                <a:gd name="connsiteX1089" fmla="*/ 1580153 w 5629240"/>
                <a:gd name="connsiteY1089" fmla="*/ 506914 h 3868806"/>
                <a:gd name="connsiteX1090" fmla="*/ 1570030 w 5629240"/>
                <a:gd name="connsiteY1090" fmla="*/ 515027 h 3868806"/>
                <a:gd name="connsiteX1091" fmla="*/ 1576803 w 5629240"/>
                <a:gd name="connsiteY1091" fmla="*/ 520163 h 3868806"/>
                <a:gd name="connsiteX1092" fmla="*/ 1591839 w 5629240"/>
                <a:gd name="connsiteY1092" fmla="*/ 527384 h 3868806"/>
                <a:gd name="connsiteX1093" fmla="*/ 1600920 w 5629240"/>
                <a:gd name="connsiteY1093" fmla="*/ 532222 h 3868806"/>
                <a:gd name="connsiteX1094" fmla="*/ 1622953 w 5629240"/>
                <a:gd name="connsiteY1094" fmla="*/ 546216 h 3868806"/>
                <a:gd name="connsiteX1095" fmla="*/ 1643274 w 5629240"/>
                <a:gd name="connsiteY1095" fmla="*/ 558721 h 3868806"/>
                <a:gd name="connsiteX1096" fmla="*/ 1651090 w 5629240"/>
                <a:gd name="connsiteY1096" fmla="*/ 563038 h 3868806"/>
                <a:gd name="connsiteX1097" fmla="*/ 1676919 w 5629240"/>
                <a:gd name="connsiteY1097" fmla="*/ 565197 h 3868806"/>
                <a:gd name="connsiteX1098" fmla="*/ 1680343 w 5629240"/>
                <a:gd name="connsiteY1098" fmla="*/ 549044 h 3868806"/>
                <a:gd name="connsiteX1099" fmla="*/ 1694709 w 5629240"/>
                <a:gd name="connsiteY1099" fmla="*/ 545695 h 3868806"/>
                <a:gd name="connsiteX1100" fmla="*/ 1704981 w 5629240"/>
                <a:gd name="connsiteY1100" fmla="*/ 551799 h 3868806"/>
                <a:gd name="connsiteX1101" fmla="*/ 1714063 w 5629240"/>
                <a:gd name="connsiteY1101" fmla="*/ 557307 h 3868806"/>
                <a:gd name="connsiteX1102" fmla="*/ 1719124 w 5629240"/>
                <a:gd name="connsiteY1102" fmla="*/ 560061 h 3868806"/>
                <a:gd name="connsiteX1103" fmla="*/ 1712127 w 5629240"/>
                <a:gd name="connsiteY1103" fmla="*/ 574129 h 3868806"/>
                <a:gd name="connsiteX1104" fmla="*/ 1700292 w 5629240"/>
                <a:gd name="connsiteY1104" fmla="*/ 582689 h 3868806"/>
                <a:gd name="connsiteX1105" fmla="*/ 1692923 w 5629240"/>
                <a:gd name="connsiteY1105" fmla="*/ 590803 h 3868806"/>
                <a:gd name="connsiteX1106" fmla="*/ 1714063 w 5629240"/>
                <a:gd name="connsiteY1106" fmla="*/ 594748 h 3868806"/>
                <a:gd name="connsiteX1107" fmla="*/ 1741976 w 5629240"/>
                <a:gd name="connsiteY1107" fmla="*/ 591770 h 3868806"/>
                <a:gd name="connsiteX1108" fmla="*/ 1754332 w 5629240"/>
                <a:gd name="connsiteY1108" fmla="*/ 577330 h 3868806"/>
                <a:gd name="connsiteX1109" fmla="*/ 1761850 w 5629240"/>
                <a:gd name="connsiteY1109" fmla="*/ 569737 h 3868806"/>
                <a:gd name="connsiteX1110" fmla="*/ 1770113 w 5629240"/>
                <a:gd name="connsiteY1110" fmla="*/ 562145 h 3868806"/>
                <a:gd name="connsiteX1111" fmla="*/ 1794825 w 5629240"/>
                <a:gd name="connsiteY1111" fmla="*/ 560954 h 3868806"/>
                <a:gd name="connsiteX1112" fmla="*/ 1801822 w 5629240"/>
                <a:gd name="connsiteY1112" fmla="*/ 578893 h 3868806"/>
                <a:gd name="connsiteX1113" fmla="*/ 1798249 w 5629240"/>
                <a:gd name="connsiteY1113" fmla="*/ 600256 h 3868806"/>
                <a:gd name="connsiteX1114" fmla="*/ 1797952 w 5629240"/>
                <a:gd name="connsiteY1114" fmla="*/ 610528 h 3868806"/>
                <a:gd name="connsiteX1115" fmla="*/ 1797356 w 5629240"/>
                <a:gd name="connsiteY1115" fmla="*/ 620800 h 3868806"/>
                <a:gd name="connsiteX1116" fmla="*/ 1800110 w 5629240"/>
                <a:gd name="connsiteY1116" fmla="*/ 623554 h 3868806"/>
                <a:gd name="connsiteX1117" fmla="*/ 1820803 w 5629240"/>
                <a:gd name="connsiteY1117" fmla="*/ 628839 h 3868806"/>
                <a:gd name="connsiteX1118" fmla="*/ 1825716 w 5629240"/>
                <a:gd name="connsiteY1118" fmla="*/ 645885 h 3868806"/>
                <a:gd name="connsiteX1119" fmla="*/ 1813955 w 5629240"/>
                <a:gd name="connsiteY1119" fmla="*/ 658390 h 3868806"/>
                <a:gd name="connsiteX1120" fmla="*/ 1833011 w 5629240"/>
                <a:gd name="connsiteY1120" fmla="*/ 658093 h 3868806"/>
                <a:gd name="connsiteX1121" fmla="*/ 1846707 w 5629240"/>
                <a:gd name="connsiteY1121" fmla="*/ 659432 h 3868806"/>
                <a:gd name="connsiteX1122" fmla="*/ 1871494 w 5629240"/>
                <a:gd name="connsiteY1122" fmla="*/ 659209 h 3868806"/>
                <a:gd name="connsiteX1123" fmla="*/ 1863604 w 5629240"/>
                <a:gd name="connsiteY1123" fmla="*/ 644024 h 3868806"/>
                <a:gd name="connsiteX1124" fmla="*/ 1851173 w 5629240"/>
                <a:gd name="connsiteY1124" fmla="*/ 637623 h 3868806"/>
                <a:gd name="connsiteX1125" fmla="*/ 1833978 w 5629240"/>
                <a:gd name="connsiteY1125" fmla="*/ 625192 h 3868806"/>
                <a:gd name="connsiteX1126" fmla="*/ 1828768 w 5629240"/>
                <a:gd name="connsiteY1126" fmla="*/ 607551 h 3868806"/>
                <a:gd name="connsiteX1127" fmla="*/ 1842911 w 5629240"/>
                <a:gd name="connsiteY1127" fmla="*/ 590356 h 3868806"/>
                <a:gd name="connsiteX1128" fmla="*/ 1864720 w 5629240"/>
                <a:gd name="connsiteY1128" fmla="*/ 584550 h 3868806"/>
                <a:gd name="connsiteX1129" fmla="*/ 1889879 w 5629240"/>
                <a:gd name="connsiteY1129" fmla="*/ 589388 h 3868806"/>
                <a:gd name="connsiteX1130" fmla="*/ 1920324 w 5629240"/>
                <a:gd name="connsiteY1130" fmla="*/ 596832 h 3868806"/>
                <a:gd name="connsiteX1131" fmla="*/ 1926576 w 5629240"/>
                <a:gd name="connsiteY1131" fmla="*/ 599735 h 3868806"/>
                <a:gd name="connsiteX1132" fmla="*/ 1933424 w 5629240"/>
                <a:gd name="connsiteY1132" fmla="*/ 611570 h 3868806"/>
                <a:gd name="connsiteX1133" fmla="*/ 1912731 w 5629240"/>
                <a:gd name="connsiteY1133" fmla="*/ 625341 h 3868806"/>
                <a:gd name="connsiteX1134" fmla="*/ 1905734 w 5629240"/>
                <a:gd name="connsiteY1134" fmla="*/ 632115 h 3868806"/>
                <a:gd name="connsiteX1135" fmla="*/ 1917718 w 5629240"/>
                <a:gd name="connsiteY1135" fmla="*/ 635390 h 3868806"/>
                <a:gd name="connsiteX1136" fmla="*/ 1936923 w 5629240"/>
                <a:gd name="connsiteY1136" fmla="*/ 629509 h 3868806"/>
                <a:gd name="connsiteX1137" fmla="*/ 1962156 w 5629240"/>
                <a:gd name="connsiteY1137" fmla="*/ 631594 h 3868806"/>
                <a:gd name="connsiteX1138" fmla="*/ 1988432 w 5629240"/>
                <a:gd name="connsiteY1138" fmla="*/ 644769 h 3868806"/>
                <a:gd name="connsiteX1139" fmla="*/ 1992377 w 5629240"/>
                <a:gd name="connsiteY1139" fmla="*/ 647076 h 3868806"/>
                <a:gd name="connsiteX1140" fmla="*/ 2018876 w 5629240"/>
                <a:gd name="connsiteY1140" fmla="*/ 659730 h 3868806"/>
                <a:gd name="connsiteX1141" fmla="*/ 2044110 w 5629240"/>
                <a:gd name="connsiteY1141" fmla="*/ 671491 h 3868806"/>
                <a:gd name="connsiteX1142" fmla="*/ 2053712 w 5629240"/>
                <a:gd name="connsiteY1142" fmla="*/ 678041 h 3868806"/>
                <a:gd name="connsiteX1143" fmla="*/ 2078797 w 5629240"/>
                <a:gd name="connsiteY1143" fmla="*/ 721214 h 3868806"/>
                <a:gd name="connsiteX1144" fmla="*/ 2112740 w 5629240"/>
                <a:gd name="connsiteY1144" fmla="*/ 763270 h 3868806"/>
                <a:gd name="connsiteX1145" fmla="*/ 2135815 w 5629240"/>
                <a:gd name="connsiteY1145" fmla="*/ 781656 h 3868806"/>
                <a:gd name="connsiteX1146" fmla="*/ 2140951 w 5629240"/>
                <a:gd name="connsiteY1146" fmla="*/ 797511 h 3868806"/>
                <a:gd name="connsiteX1147" fmla="*/ 2123682 w 5629240"/>
                <a:gd name="connsiteY1147" fmla="*/ 823935 h 3868806"/>
                <a:gd name="connsiteX1148" fmla="*/ 2137378 w 5629240"/>
                <a:gd name="connsiteY1148" fmla="*/ 829592 h 3868806"/>
                <a:gd name="connsiteX1149" fmla="*/ 2145864 w 5629240"/>
                <a:gd name="connsiteY1149" fmla="*/ 838003 h 3868806"/>
                <a:gd name="connsiteX1150" fmla="*/ 2151967 w 5629240"/>
                <a:gd name="connsiteY1150" fmla="*/ 859590 h 3868806"/>
                <a:gd name="connsiteX1151" fmla="*/ 2168492 w 5629240"/>
                <a:gd name="connsiteY1151" fmla="*/ 879017 h 3868806"/>
                <a:gd name="connsiteX1152" fmla="*/ 2178169 w 5629240"/>
                <a:gd name="connsiteY1152" fmla="*/ 886908 h 3868806"/>
                <a:gd name="connsiteX1153" fmla="*/ 37252 w 5629240"/>
                <a:gd name="connsiteY1153" fmla="*/ 1970541 h 3868806"/>
                <a:gd name="connsiteX1154" fmla="*/ 25640 w 5629240"/>
                <a:gd name="connsiteY1154" fmla="*/ 1969797 h 3868806"/>
                <a:gd name="connsiteX1155" fmla="*/ 20132 w 5629240"/>
                <a:gd name="connsiteY1155" fmla="*/ 1970020 h 3868806"/>
                <a:gd name="connsiteX1156" fmla="*/ 37252 w 5629240"/>
                <a:gd name="connsiteY1156" fmla="*/ 1970541 h 3868806"/>
                <a:gd name="connsiteX1157" fmla="*/ 4187111 w 5629240"/>
                <a:gd name="connsiteY1157" fmla="*/ 1851668 h 3868806"/>
                <a:gd name="connsiteX1158" fmla="*/ 4149595 w 5629240"/>
                <a:gd name="connsiteY1158" fmla="*/ 1854645 h 3868806"/>
                <a:gd name="connsiteX1159" fmla="*/ 4109177 w 5629240"/>
                <a:gd name="connsiteY1159" fmla="*/ 1845192 h 3868806"/>
                <a:gd name="connsiteX1160" fmla="*/ 4108135 w 5629240"/>
                <a:gd name="connsiteY1160" fmla="*/ 1844522 h 3868806"/>
                <a:gd name="connsiteX1161" fmla="*/ 4075829 w 5629240"/>
                <a:gd name="connsiteY1161" fmla="*/ 1821819 h 3868806"/>
                <a:gd name="connsiteX1162" fmla="*/ 4074788 w 5629240"/>
                <a:gd name="connsiteY1162" fmla="*/ 1821223 h 3868806"/>
                <a:gd name="connsiteX1163" fmla="*/ 4055509 w 5629240"/>
                <a:gd name="connsiteY1163" fmla="*/ 1810877 h 3868806"/>
                <a:gd name="connsiteX1164" fmla="*/ 4055509 w 5629240"/>
                <a:gd name="connsiteY1164" fmla="*/ 1810877 h 3868806"/>
                <a:gd name="connsiteX1165" fmla="*/ 4033922 w 5629240"/>
                <a:gd name="connsiteY1165" fmla="*/ 1801200 h 3868806"/>
                <a:gd name="connsiteX1166" fmla="*/ 4013899 w 5629240"/>
                <a:gd name="connsiteY1166" fmla="*/ 1797850 h 3868806"/>
                <a:gd name="connsiteX1167" fmla="*/ 3990899 w 5629240"/>
                <a:gd name="connsiteY1167" fmla="*/ 1793087 h 3868806"/>
                <a:gd name="connsiteX1168" fmla="*/ 3945419 w 5629240"/>
                <a:gd name="connsiteY1168" fmla="*/ 1788918 h 3868806"/>
                <a:gd name="connsiteX1169" fmla="*/ 3935146 w 5629240"/>
                <a:gd name="connsiteY1169" fmla="*/ 1794948 h 3868806"/>
                <a:gd name="connsiteX1170" fmla="*/ 3935072 w 5629240"/>
                <a:gd name="connsiteY1170" fmla="*/ 1805220 h 3868806"/>
                <a:gd name="connsiteX1171" fmla="*/ 3904554 w 5629240"/>
                <a:gd name="connsiteY1171" fmla="*/ 1815417 h 3868806"/>
                <a:gd name="connsiteX1172" fmla="*/ 3886689 w 5629240"/>
                <a:gd name="connsiteY1172" fmla="*/ 1810653 h 3868806"/>
                <a:gd name="connsiteX1173" fmla="*/ 3877607 w 5629240"/>
                <a:gd name="connsiteY1173" fmla="*/ 1801647 h 3868806"/>
                <a:gd name="connsiteX1174" fmla="*/ 3860041 w 5629240"/>
                <a:gd name="connsiteY1174" fmla="*/ 1773659 h 3868806"/>
                <a:gd name="connsiteX1175" fmla="*/ 3852597 w 5629240"/>
                <a:gd name="connsiteY1175" fmla="*/ 1756018 h 3868806"/>
                <a:gd name="connsiteX1176" fmla="*/ 3893611 w 5629240"/>
                <a:gd name="connsiteY1176" fmla="*/ 1752594 h 3868806"/>
                <a:gd name="connsiteX1177" fmla="*/ 3917505 w 5629240"/>
                <a:gd name="connsiteY1177" fmla="*/ 1758697 h 3868806"/>
                <a:gd name="connsiteX1178" fmla="*/ 3929638 w 5629240"/>
                <a:gd name="connsiteY1178" fmla="*/ 1759070 h 3868806"/>
                <a:gd name="connsiteX1179" fmla="*/ 3930457 w 5629240"/>
                <a:gd name="connsiteY1179" fmla="*/ 1758995 h 3868806"/>
                <a:gd name="connsiteX1180" fmla="*/ 3948694 w 5629240"/>
                <a:gd name="connsiteY1180" fmla="*/ 1762196 h 3868806"/>
                <a:gd name="connsiteX1181" fmla="*/ 3973630 w 5629240"/>
                <a:gd name="connsiteY1181" fmla="*/ 1765918 h 3868806"/>
                <a:gd name="connsiteX1182" fmla="*/ 4013006 w 5629240"/>
                <a:gd name="connsiteY1182" fmla="*/ 1767778 h 3868806"/>
                <a:gd name="connsiteX1183" fmla="*/ 4052457 w 5629240"/>
                <a:gd name="connsiteY1183" fmla="*/ 1783931 h 3868806"/>
                <a:gd name="connsiteX1184" fmla="*/ 4082305 w 5629240"/>
                <a:gd name="connsiteY1184" fmla="*/ 1795394 h 3868806"/>
                <a:gd name="connsiteX1185" fmla="*/ 4082305 w 5629240"/>
                <a:gd name="connsiteY1185" fmla="*/ 1795394 h 3868806"/>
                <a:gd name="connsiteX1186" fmla="*/ 4096597 w 5629240"/>
                <a:gd name="connsiteY1186" fmla="*/ 1801944 h 3868806"/>
                <a:gd name="connsiteX1187" fmla="*/ 4100989 w 5629240"/>
                <a:gd name="connsiteY1187" fmla="*/ 1804326 h 3868806"/>
                <a:gd name="connsiteX1188" fmla="*/ 4115206 w 5629240"/>
                <a:gd name="connsiteY1188" fmla="*/ 1813854 h 3868806"/>
                <a:gd name="connsiteX1189" fmla="*/ 4129126 w 5629240"/>
                <a:gd name="connsiteY1189" fmla="*/ 1823233 h 3868806"/>
                <a:gd name="connsiteX1190" fmla="*/ 4132847 w 5629240"/>
                <a:gd name="connsiteY1190" fmla="*/ 1825243 h 3868806"/>
                <a:gd name="connsiteX1191" fmla="*/ 4152424 w 5629240"/>
                <a:gd name="connsiteY1191" fmla="*/ 1831942 h 3868806"/>
                <a:gd name="connsiteX1192" fmla="*/ 4173861 w 5629240"/>
                <a:gd name="connsiteY1192" fmla="*/ 1834026 h 3868806"/>
                <a:gd name="connsiteX1193" fmla="*/ 4181752 w 5629240"/>
                <a:gd name="connsiteY1193" fmla="*/ 1837227 h 3868806"/>
                <a:gd name="connsiteX1194" fmla="*/ 4187111 w 5629240"/>
                <a:gd name="connsiteY1194" fmla="*/ 1851668 h 3868806"/>
                <a:gd name="connsiteX1195" fmla="*/ 3931722 w 5629240"/>
                <a:gd name="connsiteY1195" fmla="*/ 1759963 h 3868806"/>
                <a:gd name="connsiteX1196" fmla="*/ 3931573 w 5629240"/>
                <a:gd name="connsiteY1196" fmla="*/ 1759814 h 3868806"/>
                <a:gd name="connsiteX1197" fmla="*/ 3931499 w 5629240"/>
                <a:gd name="connsiteY1197" fmla="*/ 1759814 h 3868806"/>
                <a:gd name="connsiteX1198" fmla="*/ 3931722 w 5629240"/>
                <a:gd name="connsiteY1198" fmla="*/ 1759963 h 3868806"/>
                <a:gd name="connsiteX1199" fmla="*/ 3172926 w 5629240"/>
                <a:gd name="connsiteY1199" fmla="*/ 2642322 h 3868806"/>
                <a:gd name="connsiteX1200" fmla="*/ 3172777 w 5629240"/>
                <a:gd name="connsiteY1200" fmla="*/ 2642174 h 3868806"/>
                <a:gd name="connsiteX1201" fmla="*/ 3172479 w 5629240"/>
                <a:gd name="connsiteY1201" fmla="*/ 2642248 h 3868806"/>
                <a:gd name="connsiteX1202" fmla="*/ 3172926 w 5629240"/>
                <a:gd name="connsiteY1202" fmla="*/ 2642322 h 3868806"/>
                <a:gd name="connsiteX1203" fmla="*/ 4701759 w 5629240"/>
                <a:gd name="connsiteY1203" fmla="*/ 2757549 h 3868806"/>
                <a:gd name="connsiteX1204" fmla="*/ 4701312 w 5629240"/>
                <a:gd name="connsiteY1204" fmla="*/ 2757549 h 3868806"/>
                <a:gd name="connsiteX1205" fmla="*/ 4701759 w 5629240"/>
                <a:gd name="connsiteY1205" fmla="*/ 2757549 h 3868806"/>
                <a:gd name="connsiteX1206" fmla="*/ 4700791 w 5629240"/>
                <a:gd name="connsiteY1206" fmla="*/ 2755390 h 3868806"/>
                <a:gd name="connsiteX1207" fmla="*/ 4679056 w 5629240"/>
                <a:gd name="connsiteY1207" fmla="*/ 2754869 h 3868806"/>
                <a:gd name="connsiteX1208" fmla="*/ 4661042 w 5629240"/>
                <a:gd name="connsiteY1208" fmla="*/ 2759186 h 3868806"/>
                <a:gd name="connsiteX1209" fmla="*/ 4645485 w 5629240"/>
                <a:gd name="connsiteY1209" fmla="*/ 2758442 h 3868806"/>
                <a:gd name="connsiteX1210" fmla="*/ 4617051 w 5629240"/>
                <a:gd name="connsiteY1210" fmla="*/ 2758293 h 3868806"/>
                <a:gd name="connsiteX1211" fmla="*/ 4616381 w 5629240"/>
                <a:gd name="connsiteY1211" fmla="*/ 2768714 h 3868806"/>
                <a:gd name="connsiteX1212" fmla="*/ 4598740 w 5629240"/>
                <a:gd name="connsiteY1212" fmla="*/ 2772883 h 3868806"/>
                <a:gd name="connsiteX1213" fmla="*/ 4619358 w 5629240"/>
                <a:gd name="connsiteY1213" fmla="*/ 2784792 h 3868806"/>
                <a:gd name="connsiteX1214" fmla="*/ 4621145 w 5629240"/>
                <a:gd name="connsiteY1214" fmla="*/ 2783080 h 3868806"/>
                <a:gd name="connsiteX1215" fmla="*/ 4633352 w 5629240"/>
                <a:gd name="connsiteY1215" fmla="*/ 2778316 h 3868806"/>
                <a:gd name="connsiteX1216" fmla="*/ 4656353 w 5629240"/>
                <a:gd name="connsiteY1216" fmla="*/ 2787695 h 3868806"/>
                <a:gd name="connsiteX1217" fmla="*/ 4691263 w 5629240"/>
                <a:gd name="connsiteY1217" fmla="*/ 2802210 h 3868806"/>
                <a:gd name="connsiteX1218" fmla="*/ 4720889 w 5629240"/>
                <a:gd name="connsiteY1218" fmla="*/ 2808240 h 3868806"/>
                <a:gd name="connsiteX1219" fmla="*/ 4728481 w 5629240"/>
                <a:gd name="connsiteY1219" fmla="*/ 2791938 h 3868806"/>
                <a:gd name="connsiteX1220" fmla="*/ 4706895 w 5629240"/>
                <a:gd name="connsiteY1220" fmla="*/ 2773701 h 3868806"/>
                <a:gd name="connsiteX1221" fmla="*/ 4702131 w 5629240"/>
                <a:gd name="connsiteY1221" fmla="*/ 2758665 h 3868806"/>
                <a:gd name="connsiteX1222" fmla="*/ 4701461 w 5629240"/>
                <a:gd name="connsiteY1222" fmla="*/ 2758368 h 3868806"/>
                <a:gd name="connsiteX1223" fmla="*/ 4701387 w 5629240"/>
                <a:gd name="connsiteY1223" fmla="*/ 2758144 h 3868806"/>
                <a:gd name="connsiteX1224" fmla="*/ 4702428 w 5629240"/>
                <a:gd name="connsiteY1224" fmla="*/ 2758889 h 3868806"/>
                <a:gd name="connsiteX1225" fmla="*/ 4703248 w 5629240"/>
                <a:gd name="connsiteY1225" fmla="*/ 2759186 h 3868806"/>
                <a:gd name="connsiteX1226" fmla="*/ 4704289 w 5629240"/>
                <a:gd name="connsiteY1226" fmla="*/ 2759410 h 3868806"/>
                <a:gd name="connsiteX1227" fmla="*/ 4703248 w 5629240"/>
                <a:gd name="connsiteY1227" fmla="*/ 2758070 h 3868806"/>
                <a:gd name="connsiteX1228" fmla="*/ 4702354 w 5629240"/>
                <a:gd name="connsiteY1228" fmla="*/ 2757623 h 3868806"/>
                <a:gd name="connsiteX1229" fmla="*/ 4701759 w 5629240"/>
                <a:gd name="connsiteY1229" fmla="*/ 2757549 h 3868806"/>
                <a:gd name="connsiteX1230" fmla="*/ 4351911 w 5629240"/>
                <a:gd name="connsiteY1230" fmla="*/ 2793427 h 3868806"/>
                <a:gd name="connsiteX1231" fmla="*/ 4355187 w 5629240"/>
                <a:gd name="connsiteY1231" fmla="*/ 2792682 h 3868806"/>
                <a:gd name="connsiteX1232" fmla="*/ 4358387 w 5629240"/>
                <a:gd name="connsiteY1232" fmla="*/ 2793874 h 3868806"/>
                <a:gd name="connsiteX1233" fmla="*/ 4366575 w 5629240"/>
                <a:gd name="connsiteY1233" fmla="*/ 2802880 h 3868806"/>
                <a:gd name="connsiteX1234" fmla="*/ 4369032 w 5629240"/>
                <a:gd name="connsiteY1234" fmla="*/ 2804592 h 3868806"/>
                <a:gd name="connsiteX1235" fmla="*/ 4386598 w 5629240"/>
                <a:gd name="connsiteY1235" fmla="*/ 2809133 h 3868806"/>
                <a:gd name="connsiteX1236" fmla="*/ 4405803 w 5629240"/>
                <a:gd name="connsiteY1236" fmla="*/ 2810249 h 3868806"/>
                <a:gd name="connsiteX1237" fmla="*/ 4407366 w 5629240"/>
                <a:gd name="connsiteY1237" fmla="*/ 2811291 h 3868806"/>
                <a:gd name="connsiteX1238" fmla="*/ 4416372 w 5629240"/>
                <a:gd name="connsiteY1238" fmla="*/ 2818214 h 3868806"/>
                <a:gd name="connsiteX1239" fmla="*/ 4424933 w 5629240"/>
                <a:gd name="connsiteY1239" fmla="*/ 2821340 h 3868806"/>
                <a:gd name="connsiteX1240" fmla="*/ 4461927 w 5629240"/>
                <a:gd name="connsiteY1240" fmla="*/ 2822606 h 3868806"/>
                <a:gd name="connsiteX1241" fmla="*/ 4485672 w 5629240"/>
                <a:gd name="connsiteY1241" fmla="*/ 2828784 h 3868806"/>
                <a:gd name="connsiteX1242" fmla="*/ 4512395 w 5629240"/>
                <a:gd name="connsiteY1242" fmla="*/ 2833175 h 3868806"/>
                <a:gd name="connsiteX1243" fmla="*/ 4530408 w 5629240"/>
                <a:gd name="connsiteY1243" fmla="*/ 2834962 h 3868806"/>
                <a:gd name="connsiteX1244" fmla="*/ 4544030 w 5629240"/>
                <a:gd name="connsiteY1244" fmla="*/ 2827518 h 3868806"/>
                <a:gd name="connsiteX1245" fmla="*/ 4578121 w 5629240"/>
                <a:gd name="connsiteY1245" fmla="*/ 2814938 h 3868806"/>
                <a:gd name="connsiteX1246" fmla="*/ 4592785 w 5629240"/>
                <a:gd name="connsiteY1246" fmla="*/ 2815758 h 3868806"/>
                <a:gd name="connsiteX1247" fmla="*/ 4605290 w 5629240"/>
                <a:gd name="connsiteY1247" fmla="*/ 2806825 h 3868806"/>
                <a:gd name="connsiteX1248" fmla="*/ 4614073 w 5629240"/>
                <a:gd name="connsiteY1248" fmla="*/ 2794320 h 3868806"/>
                <a:gd name="connsiteX1249" fmla="*/ 4619433 w 5629240"/>
                <a:gd name="connsiteY1249" fmla="*/ 2784792 h 3868806"/>
                <a:gd name="connsiteX1250" fmla="*/ 4598814 w 5629240"/>
                <a:gd name="connsiteY1250" fmla="*/ 2772883 h 3868806"/>
                <a:gd name="connsiteX1251" fmla="*/ 4597623 w 5629240"/>
                <a:gd name="connsiteY1251" fmla="*/ 2773329 h 3868806"/>
                <a:gd name="connsiteX1252" fmla="*/ 4578419 w 5629240"/>
                <a:gd name="connsiteY1252" fmla="*/ 2782857 h 3868806"/>
                <a:gd name="connsiteX1253" fmla="*/ 4558173 w 5629240"/>
                <a:gd name="connsiteY1253" fmla="*/ 2790524 h 3868806"/>
                <a:gd name="connsiteX1254" fmla="*/ 4531897 w 5629240"/>
                <a:gd name="connsiteY1254" fmla="*/ 2797297 h 3868806"/>
                <a:gd name="connsiteX1255" fmla="*/ 4511873 w 5629240"/>
                <a:gd name="connsiteY1255" fmla="*/ 2800870 h 3868806"/>
                <a:gd name="connsiteX1256" fmla="*/ 4492297 w 5629240"/>
                <a:gd name="connsiteY1256" fmla="*/ 2796628 h 3868806"/>
                <a:gd name="connsiteX1257" fmla="*/ 4470190 w 5629240"/>
                <a:gd name="connsiteY1257" fmla="*/ 2792087 h 3868806"/>
                <a:gd name="connsiteX1258" fmla="*/ 4445403 w 5629240"/>
                <a:gd name="connsiteY1258" fmla="*/ 2789928 h 3868806"/>
                <a:gd name="connsiteX1259" fmla="*/ 4435651 w 5629240"/>
                <a:gd name="connsiteY1259" fmla="*/ 2786504 h 3868806"/>
                <a:gd name="connsiteX1260" fmla="*/ 4430292 w 5629240"/>
                <a:gd name="connsiteY1260" fmla="*/ 2782708 h 3868806"/>
                <a:gd name="connsiteX1261" fmla="*/ 4413246 w 5629240"/>
                <a:gd name="connsiteY1261" fmla="*/ 2768937 h 3868806"/>
                <a:gd name="connsiteX1262" fmla="*/ 4398508 w 5629240"/>
                <a:gd name="connsiteY1262" fmla="*/ 2763876 h 3868806"/>
                <a:gd name="connsiteX1263" fmla="*/ 4359876 w 5629240"/>
                <a:gd name="connsiteY1263" fmla="*/ 2763578 h 3868806"/>
                <a:gd name="connsiteX1264" fmla="*/ 4323849 w 5629240"/>
                <a:gd name="connsiteY1264" fmla="*/ 2761047 h 3868806"/>
                <a:gd name="connsiteX1265" fmla="*/ 4306282 w 5629240"/>
                <a:gd name="connsiteY1265" fmla="*/ 2783006 h 3868806"/>
                <a:gd name="connsiteX1266" fmla="*/ 4308813 w 5629240"/>
                <a:gd name="connsiteY1266" fmla="*/ 2797074 h 3868806"/>
                <a:gd name="connsiteX1267" fmla="*/ 4315066 w 5629240"/>
                <a:gd name="connsiteY1267" fmla="*/ 2799084 h 3868806"/>
                <a:gd name="connsiteX1268" fmla="*/ 4351911 w 5629240"/>
                <a:gd name="connsiteY1268" fmla="*/ 2793427 h 3868806"/>
                <a:gd name="connsiteX1269" fmla="*/ 3464713 w 5629240"/>
                <a:gd name="connsiteY1269" fmla="*/ 2762834 h 3868806"/>
                <a:gd name="connsiteX1270" fmla="*/ 3462331 w 5629240"/>
                <a:gd name="connsiteY1270" fmla="*/ 2770947 h 3868806"/>
                <a:gd name="connsiteX1271" fmla="*/ 3454218 w 5629240"/>
                <a:gd name="connsiteY1271" fmla="*/ 2780028 h 3868806"/>
                <a:gd name="connsiteX1272" fmla="*/ 3445062 w 5629240"/>
                <a:gd name="connsiteY1272" fmla="*/ 2788365 h 3868806"/>
                <a:gd name="connsiteX1273" fmla="*/ 3430548 w 5629240"/>
                <a:gd name="connsiteY1273" fmla="*/ 2806081 h 3868806"/>
                <a:gd name="connsiteX1274" fmla="*/ 3419159 w 5629240"/>
                <a:gd name="connsiteY1274" fmla="*/ 2822457 h 3868806"/>
                <a:gd name="connsiteX1275" fmla="*/ 3417596 w 5629240"/>
                <a:gd name="connsiteY1275" fmla="*/ 2853720 h 3868806"/>
                <a:gd name="connsiteX1276" fmla="*/ 3424965 w 5629240"/>
                <a:gd name="connsiteY1276" fmla="*/ 2874859 h 3868806"/>
                <a:gd name="connsiteX1277" fmla="*/ 3437842 w 5629240"/>
                <a:gd name="connsiteY1277" fmla="*/ 2875008 h 3868806"/>
                <a:gd name="connsiteX1278" fmla="*/ 3461438 w 5629240"/>
                <a:gd name="connsiteY1278" fmla="*/ 2843969 h 3868806"/>
                <a:gd name="connsiteX1279" fmla="*/ 3486448 w 5629240"/>
                <a:gd name="connsiteY1279" fmla="*/ 2811738 h 3868806"/>
                <a:gd name="connsiteX1280" fmla="*/ 3496497 w 5629240"/>
                <a:gd name="connsiteY1280" fmla="*/ 2776753 h 3868806"/>
                <a:gd name="connsiteX1281" fmla="*/ 3500517 w 5629240"/>
                <a:gd name="connsiteY1281" fmla="*/ 2758144 h 3868806"/>
                <a:gd name="connsiteX1282" fmla="*/ 3504387 w 5629240"/>
                <a:gd name="connsiteY1282" fmla="*/ 2743927 h 3868806"/>
                <a:gd name="connsiteX1283" fmla="*/ 3501261 w 5629240"/>
                <a:gd name="connsiteY1283" fmla="*/ 2738493 h 3868806"/>
                <a:gd name="connsiteX1284" fmla="*/ 3480568 w 5629240"/>
                <a:gd name="connsiteY1284" fmla="*/ 2739833 h 3868806"/>
                <a:gd name="connsiteX1285" fmla="*/ 3460843 w 5629240"/>
                <a:gd name="connsiteY1285" fmla="*/ 2752785 h 3868806"/>
                <a:gd name="connsiteX1286" fmla="*/ 3459503 w 5629240"/>
                <a:gd name="connsiteY1286" fmla="*/ 2753753 h 3868806"/>
                <a:gd name="connsiteX1287" fmla="*/ 3459280 w 5629240"/>
                <a:gd name="connsiteY1287" fmla="*/ 2754199 h 3868806"/>
                <a:gd name="connsiteX1288" fmla="*/ 3464713 w 5629240"/>
                <a:gd name="connsiteY1288" fmla="*/ 2762834 h 3868806"/>
                <a:gd name="connsiteX1289" fmla="*/ 3397945 w 5629240"/>
                <a:gd name="connsiteY1289" fmla="*/ 3001623 h 3868806"/>
                <a:gd name="connsiteX1290" fmla="*/ 3382239 w 5629240"/>
                <a:gd name="connsiteY1290" fmla="*/ 2994998 h 3868806"/>
                <a:gd name="connsiteX1291" fmla="*/ 3376507 w 5629240"/>
                <a:gd name="connsiteY1291" fmla="*/ 2992319 h 3868806"/>
                <a:gd name="connsiteX1292" fmla="*/ 3362811 w 5629240"/>
                <a:gd name="connsiteY1292" fmla="*/ 2981004 h 3868806"/>
                <a:gd name="connsiteX1293" fmla="*/ 3348892 w 5629240"/>
                <a:gd name="connsiteY1293" fmla="*/ 2965373 h 3868806"/>
                <a:gd name="connsiteX1294" fmla="*/ 3349413 w 5629240"/>
                <a:gd name="connsiteY1294" fmla="*/ 2953314 h 3868806"/>
                <a:gd name="connsiteX1295" fmla="*/ 3348668 w 5629240"/>
                <a:gd name="connsiteY1295" fmla="*/ 2952421 h 3868806"/>
                <a:gd name="connsiteX1296" fmla="*/ 3342937 w 5629240"/>
                <a:gd name="connsiteY1296" fmla="*/ 2950560 h 3868806"/>
                <a:gd name="connsiteX1297" fmla="*/ 3344723 w 5629240"/>
                <a:gd name="connsiteY1297" fmla="*/ 2951230 h 3868806"/>
                <a:gd name="connsiteX1298" fmla="*/ 3342788 w 5629240"/>
                <a:gd name="connsiteY1298" fmla="*/ 2950560 h 3868806"/>
                <a:gd name="connsiteX1299" fmla="*/ 3341374 w 5629240"/>
                <a:gd name="connsiteY1299" fmla="*/ 2947062 h 3868806"/>
                <a:gd name="connsiteX1300" fmla="*/ 3353358 w 5629240"/>
                <a:gd name="connsiteY1300" fmla="*/ 2941703 h 3868806"/>
                <a:gd name="connsiteX1301" fmla="*/ 3386631 w 5629240"/>
                <a:gd name="connsiteY1301" fmla="*/ 2930463 h 3868806"/>
                <a:gd name="connsiteX1302" fmla="*/ 3409854 w 5629240"/>
                <a:gd name="connsiteY1302" fmla="*/ 2918627 h 3868806"/>
                <a:gd name="connsiteX1303" fmla="*/ 3399806 w 5629240"/>
                <a:gd name="connsiteY1303" fmla="*/ 2904485 h 3868806"/>
                <a:gd name="connsiteX1304" fmla="*/ 3402857 w 5629240"/>
                <a:gd name="connsiteY1304" fmla="*/ 2886471 h 3868806"/>
                <a:gd name="connsiteX1305" fmla="*/ 3401518 w 5629240"/>
                <a:gd name="connsiteY1305" fmla="*/ 2864736 h 3868806"/>
                <a:gd name="connsiteX1306" fmla="*/ 3400699 w 5629240"/>
                <a:gd name="connsiteY1306" fmla="*/ 2818512 h 3868806"/>
                <a:gd name="connsiteX1307" fmla="*/ 3397498 w 5629240"/>
                <a:gd name="connsiteY1307" fmla="*/ 2778019 h 3868806"/>
                <a:gd name="connsiteX1308" fmla="*/ 3385365 w 5629240"/>
                <a:gd name="connsiteY1308" fmla="*/ 2756953 h 3868806"/>
                <a:gd name="connsiteX1309" fmla="*/ 3382834 w 5629240"/>
                <a:gd name="connsiteY1309" fmla="*/ 2755688 h 3868806"/>
                <a:gd name="connsiteX1310" fmla="*/ 3363406 w 5629240"/>
                <a:gd name="connsiteY1310" fmla="*/ 2758665 h 3868806"/>
                <a:gd name="connsiteX1311" fmla="*/ 3362662 w 5629240"/>
                <a:gd name="connsiteY1311" fmla="*/ 2773776 h 3868806"/>
                <a:gd name="connsiteX1312" fmla="*/ 3363034 w 5629240"/>
                <a:gd name="connsiteY1312" fmla="*/ 2794469 h 3868806"/>
                <a:gd name="connsiteX1313" fmla="*/ 3361695 w 5629240"/>
                <a:gd name="connsiteY1313" fmla="*/ 2812556 h 3868806"/>
                <a:gd name="connsiteX1314" fmla="*/ 3338322 w 5629240"/>
                <a:gd name="connsiteY1314" fmla="*/ 2848137 h 3868806"/>
                <a:gd name="connsiteX1315" fmla="*/ 3299318 w 5629240"/>
                <a:gd name="connsiteY1315" fmla="*/ 2881856 h 3868806"/>
                <a:gd name="connsiteX1316" fmla="*/ 3294107 w 5629240"/>
                <a:gd name="connsiteY1316" fmla="*/ 2893989 h 3868806"/>
                <a:gd name="connsiteX1317" fmla="*/ 3305570 w 5629240"/>
                <a:gd name="connsiteY1317" fmla="*/ 2910514 h 3868806"/>
                <a:gd name="connsiteX1318" fmla="*/ 3318150 w 5629240"/>
                <a:gd name="connsiteY1318" fmla="*/ 2925997 h 3868806"/>
                <a:gd name="connsiteX1319" fmla="*/ 3317257 w 5629240"/>
                <a:gd name="connsiteY1319" fmla="*/ 2940214 h 3868806"/>
                <a:gd name="connsiteX1320" fmla="*/ 3321350 w 5629240"/>
                <a:gd name="connsiteY1320" fmla="*/ 2954952 h 3868806"/>
                <a:gd name="connsiteX1321" fmla="*/ 3314726 w 5629240"/>
                <a:gd name="connsiteY1321" fmla="*/ 2967904 h 3868806"/>
                <a:gd name="connsiteX1322" fmla="*/ 3428314 w 5629240"/>
                <a:gd name="connsiteY1322" fmla="*/ 3033482 h 3868806"/>
                <a:gd name="connsiteX1323" fmla="*/ 3421392 w 5629240"/>
                <a:gd name="connsiteY1323" fmla="*/ 3023210 h 3868806"/>
                <a:gd name="connsiteX1324" fmla="*/ 3404644 w 5629240"/>
                <a:gd name="connsiteY1324" fmla="*/ 3006759 h 3868806"/>
                <a:gd name="connsiteX1325" fmla="*/ 3397945 w 5629240"/>
                <a:gd name="connsiteY1325" fmla="*/ 3001623 h 3868806"/>
                <a:gd name="connsiteX1326" fmla="*/ 3349338 w 5629240"/>
                <a:gd name="connsiteY1326" fmla="*/ 2953240 h 3868806"/>
                <a:gd name="connsiteX1327" fmla="*/ 3349710 w 5629240"/>
                <a:gd name="connsiteY1327" fmla="*/ 2953687 h 3868806"/>
                <a:gd name="connsiteX1328" fmla="*/ 3349413 w 5629240"/>
                <a:gd name="connsiteY1328" fmla="*/ 2953240 h 3868806"/>
                <a:gd name="connsiteX1329" fmla="*/ 3349338 w 5629240"/>
                <a:gd name="connsiteY1329" fmla="*/ 2953240 h 3868806"/>
                <a:gd name="connsiteX1330" fmla="*/ 3859520 w 5629240"/>
                <a:gd name="connsiteY1330" fmla="*/ 2961354 h 3868806"/>
                <a:gd name="connsiteX1331" fmla="*/ 3834658 w 5629240"/>
                <a:gd name="connsiteY1331" fmla="*/ 2961428 h 3868806"/>
                <a:gd name="connsiteX1332" fmla="*/ 3834286 w 5629240"/>
                <a:gd name="connsiteY1332" fmla="*/ 2961205 h 3868806"/>
                <a:gd name="connsiteX1333" fmla="*/ 3826694 w 5629240"/>
                <a:gd name="connsiteY1333" fmla="*/ 2952347 h 3868806"/>
                <a:gd name="connsiteX1334" fmla="*/ 3822376 w 5629240"/>
                <a:gd name="connsiteY1334" fmla="*/ 2949072 h 3868806"/>
                <a:gd name="connsiteX1335" fmla="*/ 3813965 w 5629240"/>
                <a:gd name="connsiteY1335" fmla="*/ 2945871 h 3868806"/>
                <a:gd name="connsiteX1336" fmla="*/ 3777641 w 5629240"/>
                <a:gd name="connsiteY1336" fmla="*/ 2951528 h 3868806"/>
                <a:gd name="connsiteX1337" fmla="*/ 3783670 w 5629240"/>
                <a:gd name="connsiteY1337" fmla="*/ 2958376 h 3868806"/>
                <a:gd name="connsiteX1338" fmla="*/ 3789104 w 5629240"/>
                <a:gd name="connsiteY1338" fmla="*/ 2961130 h 3868806"/>
                <a:gd name="connsiteX1339" fmla="*/ 3794463 w 5629240"/>
                <a:gd name="connsiteY1339" fmla="*/ 2963884 h 3868806"/>
                <a:gd name="connsiteX1340" fmla="*/ 3798334 w 5629240"/>
                <a:gd name="connsiteY1340" fmla="*/ 2966713 h 3868806"/>
                <a:gd name="connsiteX1341" fmla="*/ 3795877 w 5629240"/>
                <a:gd name="connsiteY1341" fmla="*/ 2982344 h 3868806"/>
                <a:gd name="connsiteX1342" fmla="*/ 3795282 w 5629240"/>
                <a:gd name="connsiteY1342" fmla="*/ 2982791 h 3868806"/>
                <a:gd name="connsiteX1343" fmla="*/ 3795505 w 5629240"/>
                <a:gd name="connsiteY1343" fmla="*/ 2983014 h 3868806"/>
                <a:gd name="connsiteX1344" fmla="*/ 3795877 w 5629240"/>
                <a:gd name="connsiteY1344" fmla="*/ 2982865 h 3868806"/>
                <a:gd name="connsiteX1345" fmla="*/ 3807936 w 5629240"/>
                <a:gd name="connsiteY1345" fmla="*/ 2993658 h 3868806"/>
                <a:gd name="connsiteX1346" fmla="*/ 3822302 w 5629240"/>
                <a:gd name="connsiteY1346" fmla="*/ 2997752 h 3868806"/>
                <a:gd name="connsiteX1347" fmla="*/ 3859743 w 5629240"/>
                <a:gd name="connsiteY1347" fmla="*/ 2992393 h 3868806"/>
                <a:gd name="connsiteX1348" fmla="*/ 3867931 w 5629240"/>
                <a:gd name="connsiteY1348" fmla="*/ 2963215 h 3868806"/>
                <a:gd name="connsiteX1349" fmla="*/ 3859520 w 5629240"/>
                <a:gd name="connsiteY1349" fmla="*/ 2961354 h 3868806"/>
                <a:gd name="connsiteX1350" fmla="*/ 3667625 w 5629240"/>
                <a:gd name="connsiteY1350" fmla="*/ 3007801 h 3868806"/>
                <a:gd name="connsiteX1351" fmla="*/ 3667699 w 5629240"/>
                <a:gd name="connsiteY1351" fmla="*/ 3007950 h 3868806"/>
                <a:gd name="connsiteX1352" fmla="*/ 3667997 w 5629240"/>
                <a:gd name="connsiteY1352" fmla="*/ 3008024 h 3868806"/>
                <a:gd name="connsiteX1353" fmla="*/ 3668592 w 5629240"/>
                <a:gd name="connsiteY1353" fmla="*/ 3007578 h 3868806"/>
                <a:gd name="connsiteX1354" fmla="*/ 3667178 w 5629240"/>
                <a:gd name="connsiteY1354" fmla="*/ 3005940 h 3868806"/>
                <a:gd name="connsiteX1355" fmla="*/ 3667029 w 5629240"/>
                <a:gd name="connsiteY1355" fmla="*/ 3005866 h 3868806"/>
                <a:gd name="connsiteX1356" fmla="*/ 3666806 w 5629240"/>
                <a:gd name="connsiteY1356" fmla="*/ 3005642 h 3868806"/>
                <a:gd name="connsiteX1357" fmla="*/ 3666583 w 5629240"/>
                <a:gd name="connsiteY1357" fmla="*/ 3005642 h 3868806"/>
                <a:gd name="connsiteX1358" fmla="*/ 3666508 w 5629240"/>
                <a:gd name="connsiteY1358" fmla="*/ 3005642 h 3868806"/>
                <a:gd name="connsiteX1359" fmla="*/ 3666508 w 5629240"/>
                <a:gd name="connsiteY1359" fmla="*/ 3005568 h 3868806"/>
                <a:gd name="connsiteX1360" fmla="*/ 3666285 w 5629240"/>
                <a:gd name="connsiteY1360" fmla="*/ 3005717 h 3868806"/>
                <a:gd name="connsiteX1361" fmla="*/ 3666359 w 5629240"/>
                <a:gd name="connsiteY1361" fmla="*/ 3006685 h 3868806"/>
                <a:gd name="connsiteX1362" fmla="*/ 3667104 w 5629240"/>
                <a:gd name="connsiteY1362" fmla="*/ 3007652 h 3868806"/>
                <a:gd name="connsiteX1363" fmla="*/ 3667253 w 5629240"/>
                <a:gd name="connsiteY1363" fmla="*/ 3007727 h 3868806"/>
                <a:gd name="connsiteX1364" fmla="*/ 3667253 w 5629240"/>
                <a:gd name="connsiteY1364" fmla="*/ 3007801 h 3868806"/>
                <a:gd name="connsiteX1365" fmla="*/ 3667327 w 5629240"/>
                <a:gd name="connsiteY1365" fmla="*/ 3007801 h 3868806"/>
                <a:gd name="connsiteX1366" fmla="*/ 3667402 w 5629240"/>
                <a:gd name="connsiteY1366" fmla="*/ 3007876 h 3868806"/>
                <a:gd name="connsiteX1367" fmla="*/ 3667625 w 5629240"/>
                <a:gd name="connsiteY1367" fmla="*/ 3007801 h 3868806"/>
                <a:gd name="connsiteX1368" fmla="*/ 3687350 w 5629240"/>
                <a:gd name="connsiteY1368" fmla="*/ 2954505 h 3868806"/>
                <a:gd name="connsiteX1369" fmla="*/ 3705885 w 5629240"/>
                <a:gd name="connsiteY1369" fmla="*/ 2954803 h 3868806"/>
                <a:gd name="connsiteX1370" fmla="*/ 3705661 w 5629240"/>
                <a:gd name="connsiteY1370" fmla="*/ 2948625 h 3868806"/>
                <a:gd name="connsiteX1371" fmla="*/ 3702535 w 5629240"/>
                <a:gd name="connsiteY1371" fmla="*/ 2947136 h 3868806"/>
                <a:gd name="connsiteX1372" fmla="*/ 3697027 w 5629240"/>
                <a:gd name="connsiteY1372" fmla="*/ 2944680 h 3868806"/>
                <a:gd name="connsiteX1373" fmla="*/ 3694645 w 5629240"/>
                <a:gd name="connsiteY1373" fmla="*/ 2937609 h 3868806"/>
                <a:gd name="connsiteX1374" fmla="*/ 3704247 w 5629240"/>
                <a:gd name="connsiteY1374" fmla="*/ 2928825 h 3868806"/>
                <a:gd name="connsiteX1375" fmla="*/ 3709830 w 5629240"/>
                <a:gd name="connsiteY1375" fmla="*/ 2917511 h 3868806"/>
                <a:gd name="connsiteX1376" fmla="*/ 3707597 w 5629240"/>
                <a:gd name="connsiteY1376" fmla="*/ 2916469 h 3868806"/>
                <a:gd name="connsiteX1377" fmla="*/ 3672761 w 5629240"/>
                <a:gd name="connsiteY1377" fmla="*/ 2919223 h 3868806"/>
                <a:gd name="connsiteX1378" fmla="*/ 3661075 w 5629240"/>
                <a:gd name="connsiteY1378" fmla="*/ 2926369 h 3868806"/>
                <a:gd name="connsiteX1379" fmla="*/ 3648942 w 5629240"/>
                <a:gd name="connsiteY1379" fmla="*/ 2922498 h 3868806"/>
                <a:gd name="connsiteX1380" fmla="*/ 3647304 w 5629240"/>
                <a:gd name="connsiteY1380" fmla="*/ 2921530 h 3868806"/>
                <a:gd name="connsiteX1381" fmla="*/ 3645518 w 5629240"/>
                <a:gd name="connsiteY1381" fmla="*/ 2920488 h 3868806"/>
                <a:gd name="connsiteX1382" fmla="*/ 3642317 w 5629240"/>
                <a:gd name="connsiteY1382" fmla="*/ 2918851 h 3868806"/>
                <a:gd name="connsiteX1383" fmla="*/ 3603312 w 5629240"/>
                <a:gd name="connsiteY1383" fmla="*/ 2918627 h 3868806"/>
                <a:gd name="connsiteX1384" fmla="*/ 3604503 w 5629240"/>
                <a:gd name="connsiteY1384" fmla="*/ 2917585 h 3868806"/>
                <a:gd name="connsiteX1385" fmla="*/ 3602121 w 5629240"/>
                <a:gd name="connsiteY1385" fmla="*/ 2918553 h 3868806"/>
                <a:gd name="connsiteX1386" fmla="*/ 3600782 w 5629240"/>
                <a:gd name="connsiteY1386" fmla="*/ 2919223 h 3868806"/>
                <a:gd name="connsiteX1387" fmla="*/ 3599963 w 5629240"/>
                <a:gd name="connsiteY1387" fmla="*/ 2919520 h 3868806"/>
                <a:gd name="connsiteX1388" fmla="*/ 3596167 w 5629240"/>
                <a:gd name="connsiteY1388" fmla="*/ 2919744 h 3868806"/>
                <a:gd name="connsiteX1389" fmla="*/ 3587160 w 5629240"/>
                <a:gd name="connsiteY1389" fmla="*/ 2919223 h 3868806"/>
                <a:gd name="connsiteX1390" fmla="*/ 3565499 w 5629240"/>
                <a:gd name="connsiteY1390" fmla="*/ 2913268 h 3868806"/>
                <a:gd name="connsiteX1391" fmla="*/ 3545699 w 5629240"/>
                <a:gd name="connsiteY1391" fmla="*/ 2914161 h 3868806"/>
                <a:gd name="connsiteX1392" fmla="*/ 3529175 w 5629240"/>
                <a:gd name="connsiteY1392" fmla="*/ 2916469 h 3868806"/>
                <a:gd name="connsiteX1393" fmla="*/ 3527612 w 5629240"/>
                <a:gd name="connsiteY1393" fmla="*/ 2915799 h 3868806"/>
                <a:gd name="connsiteX1394" fmla="*/ 3524262 w 5629240"/>
                <a:gd name="connsiteY1394" fmla="*/ 2909025 h 3868806"/>
                <a:gd name="connsiteX1395" fmla="*/ 3520689 w 5629240"/>
                <a:gd name="connsiteY1395" fmla="*/ 2902177 h 3868806"/>
                <a:gd name="connsiteX1396" fmla="*/ 3488384 w 5629240"/>
                <a:gd name="connsiteY1396" fmla="*/ 2913045 h 3868806"/>
                <a:gd name="connsiteX1397" fmla="*/ 3464862 w 5629240"/>
                <a:gd name="connsiteY1397" fmla="*/ 2934259 h 3868806"/>
                <a:gd name="connsiteX1398" fmla="*/ 3460620 w 5629240"/>
                <a:gd name="connsiteY1398" fmla="*/ 2947211 h 3868806"/>
                <a:gd name="connsiteX1399" fmla="*/ 3456674 w 5629240"/>
                <a:gd name="connsiteY1399" fmla="*/ 2959344 h 3868806"/>
                <a:gd name="connsiteX1400" fmla="*/ 3456525 w 5629240"/>
                <a:gd name="connsiteY1400" fmla="*/ 2972519 h 3868806"/>
                <a:gd name="connsiteX1401" fmla="*/ 3462778 w 5629240"/>
                <a:gd name="connsiteY1401" fmla="*/ 2980186 h 3868806"/>
                <a:gd name="connsiteX1402" fmla="*/ 3466872 w 5629240"/>
                <a:gd name="connsiteY1402" fmla="*/ 2982270 h 3868806"/>
                <a:gd name="connsiteX1403" fmla="*/ 3472529 w 5629240"/>
                <a:gd name="connsiteY1403" fmla="*/ 2985247 h 3868806"/>
                <a:gd name="connsiteX1404" fmla="*/ 3499996 w 5629240"/>
                <a:gd name="connsiteY1404" fmla="*/ 3005494 h 3868806"/>
                <a:gd name="connsiteX1405" fmla="*/ 3509003 w 5629240"/>
                <a:gd name="connsiteY1405" fmla="*/ 3011523 h 3868806"/>
                <a:gd name="connsiteX1406" fmla="*/ 3524411 w 5629240"/>
                <a:gd name="connsiteY1406" fmla="*/ 3016510 h 3868806"/>
                <a:gd name="connsiteX1407" fmla="*/ 3538777 w 5629240"/>
                <a:gd name="connsiteY1407" fmla="*/ 3009960 h 3868806"/>
                <a:gd name="connsiteX1408" fmla="*/ 3556120 w 5629240"/>
                <a:gd name="connsiteY1408" fmla="*/ 2999911 h 3868806"/>
                <a:gd name="connsiteX1409" fmla="*/ 3596465 w 5629240"/>
                <a:gd name="connsiteY1409" fmla="*/ 2992393 h 3868806"/>
                <a:gd name="connsiteX1410" fmla="*/ 3635245 w 5629240"/>
                <a:gd name="connsiteY1410" fmla="*/ 2987629 h 3868806"/>
                <a:gd name="connsiteX1411" fmla="*/ 3655715 w 5629240"/>
                <a:gd name="connsiteY1411" fmla="*/ 2961800 h 3868806"/>
                <a:gd name="connsiteX1412" fmla="*/ 3687350 w 5629240"/>
                <a:gd name="connsiteY1412" fmla="*/ 2954505 h 3868806"/>
                <a:gd name="connsiteX1413" fmla="*/ 3405165 w 5629240"/>
                <a:gd name="connsiteY1413" fmla="*/ 3046135 h 3868806"/>
                <a:gd name="connsiteX1414" fmla="*/ 3405760 w 5629240"/>
                <a:gd name="connsiteY1414" fmla="*/ 3046508 h 3868806"/>
                <a:gd name="connsiteX1415" fmla="*/ 3427942 w 5629240"/>
                <a:gd name="connsiteY1415" fmla="*/ 3036905 h 3868806"/>
                <a:gd name="connsiteX1416" fmla="*/ 3428017 w 5629240"/>
                <a:gd name="connsiteY1416" fmla="*/ 3033184 h 3868806"/>
                <a:gd name="connsiteX1417" fmla="*/ 3314428 w 5629240"/>
                <a:gd name="connsiteY1417" fmla="*/ 2967606 h 3868806"/>
                <a:gd name="connsiteX1418" fmla="*/ 3331399 w 5629240"/>
                <a:gd name="connsiteY1418" fmla="*/ 2985992 h 3868806"/>
                <a:gd name="connsiteX1419" fmla="*/ 3337652 w 5629240"/>
                <a:gd name="connsiteY1419" fmla="*/ 2989416 h 3868806"/>
                <a:gd name="connsiteX1420" fmla="*/ 3358568 w 5629240"/>
                <a:gd name="connsiteY1420" fmla="*/ 2997529 h 3868806"/>
                <a:gd name="connsiteX1421" fmla="*/ 3360057 w 5629240"/>
                <a:gd name="connsiteY1421" fmla="*/ 2998422 h 3868806"/>
                <a:gd name="connsiteX1422" fmla="*/ 3365565 w 5629240"/>
                <a:gd name="connsiteY1422" fmla="*/ 3014947 h 3868806"/>
                <a:gd name="connsiteX1423" fmla="*/ 3379410 w 5629240"/>
                <a:gd name="connsiteY1423" fmla="*/ 3027303 h 3868806"/>
                <a:gd name="connsiteX1424" fmla="*/ 3387375 w 5629240"/>
                <a:gd name="connsiteY1424" fmla="*/ 3031769 h 3868806"/>
                <a:gd name="connsiteX1425" fmla="*/ 3405165 w 5629240"/>
                <a:gd name="connsiteY1425" fmla="*/ 3046135 h 3868806"/>
                <a:gd name="connsiteX1426" fmla="*/ 3777790 w 5629240"/>
                <a:gd name="connsiteY1426" fmla="*/ 3257309 h 3868806"/>
                <a:gd name="connsiteX1427" fmla="*/ 3777715 w 5629240"/>
                <a:gd name="connsiteY1427" fmla="*/ 3257086 h 3868806"/>
                <a:gd name="connsiteX1428" fmla="*/ 3777268 w 5629240"/>
                <a:gd name="connsiteY1428" fmla="*/ 3257384 h 3868806"/>
                <a:gd name="connsiteX1429" fmla="*/ 3777790 w 5629240"/>
                <a:gd name="connsiteY1429" fmla="*/ 3257309 h 3868806"/>
                <a:gd name="connsiteX1430" fmla="*/ 3922046 w 5629240"/>
                <a:gd name="connsiteY1430" fmla="*/ 3279938 h 3868806"/>
                <a:gd name="connsiteX1431" fmla="*/ 3918920 w 5629240"/>
                <a:gd name="connsiteY1431" fmla="*/ 3260361 h 3868806"/>
                <a:gd name="connsiteX1432" fmla="*/ 3921971 w 5629240"/>
                <a:gd name="connsiteY1432" fmla="*/ 3243390 h 3868806"/>
                <a:gd name="connsiteX1433" fmla="*/ 3902841 w 5629240"/>
                <a:gd name="connsiteY1433" fmla="*/ 3206545 h 3868806"/>
                <a:gd name="connsiteX1434" fmla="*/ 3894281 w 5629240"/>
                <a:gd name="connsiteY1434" fmla="*/ 3187563 h 3868806"/>
                <a:gd name="connsiteX1435" fmla="*/ 3881776 w 5629240"/>
                <a:gd name="connsiteY1435" fmla="*/ 3174090 h 3868806"/>
                <a:gd name="connsiteX1436" fmla="*/ 3860785 w 5629240"/>
                <a:gd name="connsiteY1436" fmla="*/ 3160841 h 3868806"/>
                <a:gd name="connsiteX1437" fmla="*/ 3846270 w 5629240"/>
                <a:gd name="connsiteY1437" fmla="*/ 3154291 h 3868806"/>
                <a:gd name="connsiteX1438" fmla="*/ 3835701 w 5629240"/>
                <a:gd name="connsiteY1438" fmla="*/ 3150718 h 3868806"/>
                <a:gd name="connsiteX1439" fmla="*/ 3834435 w 5629240"/>
                <a:gd name="connsiteY1439" fmla="*/ 3149824 h 3868806"/>
                <a:gd name="connsiteX1440" fmla="*/ 3830713 w 5629240"/>
                <a:gd name="connsiteY1440" fmla="*/ 3143051 h 3868806"/>
                <a:gd name="connsiteX1441" fmla="*/ 3823419 w 5629240"/>
                <a:gd name="connsiteY1441" fmla="*/ 3135161 h 3868806"/>
                <a:gd name="connsiteX1442" fmla="*/ 3810095 w 5629240"/>
                <a:gd name="connsiteY1442" fmla="*/ 3123623 h 3868806"/>
                <a:gd name="connsiteX1443" fmla="*/ 3806671 w 5629240"/>
                <a:gd name="connsiteY1443" fmla="*/ 3107917 h 3868806"/>
                <a:gd name="connsiteX1444" fmla="*/ 3781660 w 5629240"/>
                <a:gd name="connsiteY1444" fmla="*/ 3103749 h 3868806"/>
                <a:gd name="connsiteX1445" fmla="*/ 3770793 w 5629240"/>
                <a:gd name="connsiteY1445" fmla="*/ 3117594 h 3868806"/>
                <a:gd name="connsiteX1446" fmla="*/ 3785977 w 5629240"/>
                <a:gd name="connsiteY1446" fmla="*/ 3133449 h 3868806"/>
                <a:gd name="connsiteX1447" fmla="*/ 3754491 w 5629240"/>
                <a:gd name="connsiteY1447" fmla="*/ 3140520 h 3868806"/>
                <a:gd name="connsiteX1448" fmla="*/ 3744145 w 5629240"/>
                <a:gd name="connsiteY1448" fmla="*/ 3148336 h 3868806"/>
                <a:gd name="connsiteX1449" fmla="*/ 3749057 w 5629240"/>
                <a:gd name="connsiteY1449" fmla="*/ 3153323 h 3868806"/>
                <a:gd name="connsiteX1450" fmla="*/ 3758585 w 5629240"/>
                <a:gd name="connsiteY1450" fmla="*/ 3157417 h 3868806"/>
                <a:gd name="connsiteX1451" fmla="*/ 3766996 w 5629240"/>
                <a:gd name="connsiteY1451" fmla="*/ 3160915 h 3868806"/>
                <a:gd name="connsiteX1452" fmla="*/ 3770420 w 5629240"/>
                <a:gd name="connsiteY1452" fmla="*/ 3164935 h 3868806"/>
                <a:gd name="connsiteX1453" fmla="*/ 3767741 w 5629240"/>
                <a:gd name="connsiteY1453" fmla="*/ 3170667 h 3868806"/>
                <a:gd name="connsiteX1454" fmla="*/ 3780916 w 5629240"/>
                <a:gd name="connsiteY1454" fmla="*/ 3185628 h 3868806"/>
                <a:gd name="connsiteX1455" fmla="*/ 3795580 w 5629240"/>
                <a:gd name="connsiteY1455" fmla="*/ 3202823 h 3868806"/>
                <a:gd name="connsiteX1456" fmla="*/ 3796845 w 5629240"/>
                <a:gd name="connsiteY1456" fmla="*/ 3211904 h 3868806"/>
                <a:gd name="connsiteX1457" fmla="*/ 3785903 w 5629240"/>
                <a:gd name="connsiteY1457" fmla="*/ 3232895 h 3868806"/>
                <a:gd name="connsiteX1458" fmla="*/ 3772505 w 5629240"/>
                <a:gd name="connsiteY1458" fmla="*/ 3231852 h 3868806"/>
                <a:gd name="connsiteX1459" fmla="*/ 3772505 w 5629240"/>
                <a:gd name="connsiteY1459" fmla="*/ 3231852 h 3868806"/>
                <a:gd name="connsiteX1460" fmla="*/ 3761339 w 5629240"/>
                <a:gd name="connsiteY1460" fmla="*/ 3231555 h 3868806"/>
                <a:gd name="connsiteX1461" fmla="*/ 3758585 w 5629240"/>
                <a:gd name="connsiteY1461" fmla="*/ 3240636 h 3868806"/>
                <a:gd name="connsiteX1462" fmla="*/ 3760148 w 5629240"/>
                <a:gd name="connsiteY1462" fmla="*/ 3241454 h 3868806"/>
                <a:gd name="connsiteX1463" fmla="*/ 3775854 w 5629240"/>
                <a:gd name="connsiteY1463" fmla="*/ 3248228 h 3868806"/>
                <a:gd name="connsiteX1464" fmla="*/ 3778087 w 5629240"/>
                <a:gd name="connsiteY1464" fmla="*/ 3256118 h 3868806"/>
                <a:gd name="connsiteX1465" fmla="*/ 3777790 w 5629240"/>
                <a:gd name="connsiteY1465" fmla="*/ 3256714 h 3868806"/>
                <a:gd name="connsiteX1466" fmla="*/ 3779725 w 5629240"/>
                <a:gd name="connsiteY1466" fmla="*/ 3255746 h 3868806"/>
                <a:gd name="connsiteX1467" fmla="*/ 3777938 w 5629240"/>
                <a:gd name="connsiteY1467" fmla="*/ 3257086 h 3868806"/>
                <a:gd name="connsiteX1468" fmla="*/ 3771314 w 5629240"/>
                <a:gd name="connsiteY1468" fmla="*/ 3269591 h 3868806"/>
                <a:gd name="connsiteX1469" fmla="*/ 3774068 w 5629240"/>
                <a:gd name="connsiteY1469" fmla="*/ 3278226 h 3868806"/>
                <a:gd name="connsiteX1470" fmla="*/ 3778906 w 5629240"/>
                <a:gd name="connsiteY1470" fmla="*/ 3286265 h 3868806"/>
                <a:gd name="connsiteX1471" fmla="*/ 3779725 w 5629240"/>
                <a:gd name="connsiteY1471" fmla="*/ 3286786 h 3868806"/>
                <a:gd name="connsiteX1472" fmla="*/ 3824461 w 5629240"/>
                <a:gd name="connsiteY1472" fmla="*/ 3286860 h 3868806"/>
                <a:gd name="connsiteX1473" fmla="*/ 3848875 w 5629240"/>
                <a:gd name="connsiteY1473" fmla="*/ 3283511 h 3868806"/>
                <a:gd name="connsiteX1474" fmla="*/ 3862125 w 5629240"/>
                <a:gd name="connsiteY1474" fmla="*/ 3287903 h 3868806"/>
                <a:gd name="connsiteX1475" fmla="*/ 3868005 w 5629240"/>
                <a:gd name="connsiteY1475" fmla="*/ 3293634 h 3868806"/>
                <a:gd name="connsiteX1476" fmla="*/ 3858850 w 5629240"/>
                <a:gd name="connsiteY1476" fmla="*/ 3316784 h 3868806"/>
                <a:gd name="connsiteX1477" fmla="*/ 3857808 w 5629240"/>
                <a:gd name="connsiteY1477" fmla="*/ 3335616 h 3868806"/>
                <a:gd name="connsiteX1478" fmla="*/ 3872397 w 5629240"/>
                <a:gd name="connsiteY1478" fmla="*/ 3357723 h 3868806"/>
                <a:gd name="connsiteX1479" fmla="*/ 3881925 w 5629240"/>
                <a:gd name="connsiteY1479" fmla="*/ 3359882 h 3868806"/>
                <a:gd name="connsiteX1480" fmla="*/ 3902916 w 5629240"/>
                <a:gd name="connsiteY1480" fmla="*/ 3342613 h 3868806"/>
                <a:gd name="connsiteX1481" fmla="*/ 3907531 w 5629240"/>
                <a:gd name="connsiteY1481" fmla="*/ 3331373 h 3868806"/>
                <a:gd name="connsiteX1482" fmla="*/ 3905447 w 5629240"/>
                <a:gd name="connsiteY1482" fmla="*/ 3313881 h 3868806"/>
                <a:gd name="connsiteX1483" fmla="*/ 3906340 w 5629240"/>
                <a:gd name="connsiteY1483" fmla="*/ 3309117 h 3868806"/>
                <a:gd name="connsiteX1484" fmla="*/ 3906340 w 5629240"/>
                <a:gd name="connsiteY1484" fmla="*/ 3309117 h 3868806"/>
                <a:gd name="connsiteX1485" fmla="*/ 3913634 w 5629240"/>
                <a:gd name="connsiteY1485" fmla="*/ 3296090 h 3868806"/>
                <a:gd name="connsiteX1486" fmla="*/ 3922046 w 5629240"/>
                <a:gd name="connsiteY1486" fmla="*/ 3279938 h 3868806"/>
                <a:gd name="connsiteX1487" fmla="*/ 3718390 w 5629240"/>
                <a:gd name="connsiteY1487" fmla="*/ 3467516 h 3868806"/>
                <a:gd name="connsiteX1488" fmla="*/ 3730746 w 5629240"/>
                <a:gd name="connsiteY1488" fmla="*/ 3454713 h 3868806"/>
                <a:gd name="connsiteX1489" fmla="*/ 3717199 w 5629240"/>
                <a:gd name="connsiteY1489" fmla="*/ 3440198 h 3868806"/>
                <a:gd name="connsiteX1490" fmla="*/ 3702610 w 5629240"/>
                <a:gd name="connsiteY1490" fmla="*/ 3409456 h 3868806"/>
                <a:gd name="connsiteX1491" fmla="*/ 3738041 w 5629240"/>
                <a:gd name="connsiteY1491" fmla="*/ 3375141 h 3868806"/>
                <a:gd name="connsiteX1492" fmla="*/ 3751216 w 5629240"/>
                <a:gd name="connsiteY1492" fmla="*/ 3334127 h 3868806"/>
                <a:gd name="connsiteX1493" fmla="*/ 3761860 w 5629240"/>
                <a:gd name="connsiteY1493" fmla="*/ 3314253 h 3868806"/>
                <a:gd name="connsiteX1494" fmla="*/ 3776226 w 5629240"/>
                <a:gd name="connsiteY1494" fmla="*/ 3296611 h 3868806"/>
                <a:gd name="connsiteX1495" fmla="*/ 3775184 w 5629240"/>
                <a:gd name="connsiteY1495" fmla="*/ 3293559 h 3868806"/>
                <a:gd name="connsiteX1496" fmla="*/ 3728885 w 5629240"/>
                <a:gd name="connsiteY1496" fmla="*/ 3307033 h 3868806"/>
                <a:gd name="connsiteX1497" fmla="*/ 3707076 w 5629240"/>
                <a:gd name="connsiteY1497" fmla="*/ 3323036 h 3868806"/>
                <a:gd name="connsiteX1498" fmla="*/ 3682735 w 5629240"/>
                <a:gd name="connsiteY1498" fmla="*/ 3337104 h 3868806"/>
                <a:gd name="connsiteX1499" fmla="*/ 3636585 w 5629240"/>
                <a:gd name="connsiteY1499" fmla="*/ 3345516 h 3868806"/>
                <a:gd name="connsiteX1500" fmla="*/ 3632863 w 5629240"/>
                <a:gd name="connsiteY1500" fmla="*/ 3341496 h 3868806"/>
                <a:gd name="connsiteX1501" fmla="*/ 3627281 w 5629240"/>
                <a:gd name="connsiteY1501" fmla="*/ 3319314 h 3868806"/>
                <a:gd name="connsiteX1502" fmla="*/ 3617827 w 5629240"/>
                <a:gd name="connsiteY1502" fmla="*/ 3298547 h 3868806"/>
                <a:gd name="connsiteX1503" fmla="*/ 3621624 w 5629240"/>
                <a:gd name="connsiteY1503" fmla="*/ 3283139 h 3868806"/>
                <a:gd name="connsiteX1504" fmla="*/ 3651174 w 5629240"/>
                <a:gd name="connsiteY1504" fmla="*/ 3275621 h 3868806"/>
                <a:gd name="connsiteX1505" fmla="*/ 3670974 w 5629240"/>
                <a:gd name="connsiteY1505" fmla="*/ 3262594 h 3868806"/>
                <a:gd name="connsiteX1506" fmla="*/ 3664052 w 5629240"/>
                <a:gd name="connsiteY1506" fmla="*/ 3254928 h 3868806"/>
                <a:gd name="connsiteX1507" fmla="*/ 3653854 w 5629240"/>
                <a:gd name="connsiteY1507" fmla="*/ 3250164 h 3868806"/>
                <a:gd name="connsiteX1508" fmla="*/ 3637627 w 5629240"/>
                <a:gd name="connsiteY1508" fmla="*/ 3243018 h 3868806"/>
                <a:gd name="connsiteX1509" fmla="*/ 3630333 w 5629240"/>
                <a:gd name="connsiteY1509" fmla="*/ 3236467 h 3868806"/>
                <a:gd name="connsiteX1510" fmla="*/ 3625569 w 5629240"/>
                <a:gd name="connsiteY1510" fmla="*/ 3221357 h 3868806"/>
                <a:gd name="connsiteX1511" fmla="*/ 3608374 w 5629240"/>
                <a:gd name="connsiteY1511" fmla="*/ 3223665 h 3868806"/>
                <a:gd name="connsiteX1512" fmla="*/ 3593264 w 5629240"/>
                <a:gd name="connsiteY1512" fmla="*/ 3227088 h 3868806"/>
                <a:gd name="connsiteX1513" fmla="*/ 3597134 w 5629240"/>
                <a:gd name="connsiteY1513" fmla="*/ 3215253 h 3868806"/>
                <a:gd name="connsiteX1514" fmla="*/ 3593859 w 5629240"/>
                <a:gd name="connsiteY1514" fmla="*/ 3206991 h 3868806"/>
                <a:gd name="connsiteX1515" fmla="*/ 3586713 w 5629240"/>
                <a:gd name="connsiteY1515" fmla="*/ 3206619 h 3868806"/>
                <a:gd name="connsiteX1516" fmla="*/ 3569965 w 5629240"/>
                <a:gd name="connsiteY1516" fmla="*/ 3215179 h 3868806"/>
                <a:gd name="connsiteX1517" fmla="*/ 3541680 w 5629240"/>
                <a:gd name="connsiteY1517" fmla="*/ 3218380 h 3868806"/>
                <a:gd name="connsiteX1518" fmla="*/ 3518456 w 5629240"/>
                <a:gd name="connsiteY1518" fmla="*/ 3222994 h 3868806"/>
                <a:gd name="connsiteX1519" fmla="*/ 3513469 w 5629240"/>
                <a:gd name="connsiteY1519" fmla="*/ 3221432 h 3868806"/>
                <a:gd name="connsiteX1520" fmla="*/ 3509896 w 5629240"/>
                <a:gd name="connsiteY1520" fmla="*/ 3210638 h 3868806"/>
                <a:gd name="connsiteX1521" fmla="*/ 3505578 w 5629240"/>
                <a:gd name="connsiteY1521" fmla="*/ 3193667 h 3868806"/>
                <a:gd name="connsiteX1522" fmla="*/ 3474316 w 5629240"/>
                <a:gd name="connsiteY1522" fmla="*/ 3190169 h 3868806"/>
                <a:gd name="connsiteX1523" fmla="*/ 3445583 w 5629240"/>
                <a:gd name="connsiteY1523" fmla="*/ 3196793 h 3868806"/>
                <a:gd name="connsiteX1524" fmla="*/ 3424667 w 5629240"/>
                <a:gd name="connsiteY1524" fmla="*/ 3195528 h 3868806"/>
                <a:gd name="connsiteX1525" fmla="*/ 3403453 w 5629240"/>
                <a:gd name="connsiteY1525" fmla="*/ 3176175 h 3868806"/>
                <a:gd name="connsiteX1526" fmla="*/ 3400922 w 5629240"/>
                <a:gd name="connsiteY1526" fmla="*/ 3174835 h 3868806"/>
                <a:gd name="connsiteX1527" fmla="*/ 3382388 w 5629240"/>
                <a:gd name="connsiteY1527" fmla="*/ 3175281 h 3868806"/>
                <a:gd name="connsiteX1528" fmla="*/ 3370478 w 5629240"/>
                <a:gd name="connsiteY1528" fmla="*/ 3183320 h 3868806"/>
                <a:gd name="connsiteX1529" fmla="*/ 3356856 w 5629240"/>
                <a:gd name="connsiteY1529" fmla="*/ 3190541 h 3868806"/>
                <a:gd name="connsiteX1530" fmla="*/ 3335270 w 5629240"/>
                <a:gd name="connsiteY1530" fmla="*/ 3204386 h 3868806"/>
                <a:gd name="connsiteX1531" fmla="*/ 3310929 w 5629240"/>
                <a:gd name="connsiteY1531" fmla="*/ 3198133 h 3868806"/>
                <a:gd name="connsiteX1532" fmla="*/ 3281527 w 5629240"/>
                <a:gd name="connsiteY1532" fmla="*/ 3190466 h 3868806"/>
                <a:gd name="connsiteX1533" fmla="*/ 3271776 w 5629240"/>
                <a:gd name="connsiteY1533" fmla="*/ 3186149 h 3868806"/>
                <a:gd name="connsiteX1534" fmla="*/ 3267310 w 5629240"/>
                <a:gd name="connsiteY1534" fmla="*/ 3183395 h 3868806"/>
                <a:gd name="connsiteX1535" fmla="*/ 3262918 w 5629240"/>
                <a:gd name="connsiteY1535" fmla="*/ 3180715 h 3868806"/>
                <a:gd name="connsiteX1536" fmla="*/ 3257261 w 5629240"/>
                <a:gd name="connsiteY1536" fmla="*/ 3177812 h 3868806"/>
                <a:gd name="connsiteX1537" fmla="*/ 3187069 w 5629240"/>
                <a:gd name="connsiteY1537" fmla="*/ 3170071 h 3868806"/>
                <a:gd name="connsiteX1538" fmla="*/ 3119779 w 5629240"/>
                <a:gd name="connsiteY1538" fmla="*/ 3176696 h 3868806"/>
                <a:gd name="connsiteX1539" fmla="*/ 3115461 w 5629240"/>
                <a:gd name="connsiteY1539" fmla="*/ 3205502 h 3868806"/>
                <a:gd name="connsiteX1540" fmla="*/ 3091866 w 5629240"/>
                <a:gd name="connsiteY1540" fmla="*/ 3219124 h 3868806"/>
                <a:gd name="connsiteX1541" fmla="*/ 3077574 w 5629240"/>
                <a:gd name="connsiteY1541" fmla="*/ 3236691 h 3868806"/>
                <a:gd name="connsiteX1542" fmla="*/ 3066111 w 5629240"/>
                <a:gd name="connsiteY1542" fmla="*/ 3255374 h 3868806"/>
                <a:gd name="connsiteX1543" fmla="*/ 3052042 w 5629240"/>
                <a:gd name="connsiteY1543" fmla="*/ 3270261 h 3868806"/>
                <a:gd name="connsiteX1544" fmla="*/ 3045939 w 5629240"/>
                <a:gd name="connsiteY1544" fmla="*/ 3287977 h 3868806"/>
                <a:gd name="connsiteX1545" fmla="*/ 3019663 w 5629240"/>
                <a:gd name="connsiteY1545" fmla="*/ 3291178 h 3868806"/>
                <a:gd name="connsiteX1546" fmla="*/ 2994876 w 5629240"/>
                <a:gd name="connsiteY1546" fmla="*/ 3293783 h 3868806"/>
                <a:gd name="connsiteX1547" fmla="*/ 2984455 w 5629240"/>
                <a:gd name="connsiteY1547" fmla="*/ 3307033 h 3868806"/>
                <a:gd name="connsiteX1548" fmla="*/ 2996439 w 5629240"/>
                <a:gd name="connsiteY1548" fmla="*/ 3330480 h 3868806"/>
                <a:gd name="connsiteX1549" fmla="*/ 3006860 w 5629240"/>
                <a:gd name="connsiteY1549" fmla="*/ 3335094 h 3868806"/>
                <a:gd name="connsiteX1550" fmla="*/ 3037900 w 5629240"/>
                <a:gd name="connsiteY1550" fmla="*/ 3342091 h 3868806"/>
                <a:gd name="connsiteX1551" fmla="*/ 3067897 w 5629240"/>
                <a:gd name="connsiteY1551" fmla="*/ 3347451 h 3868806"/>
                <a:gd name="connsiteX1552" fmla="*/ 3074894 w 5629240"/>
                <a:gd name="connsiteY1552" fmla="*/ 3350726 h 3868806"/>
                <a:gd name="connsiteX1553" fmla="*/ 3090898 w 5629240"/>
                <a:gd name="connsiteY1553" fmla="*/ 3364869 h 3868806"/>
                <a:gd name="connsiteX1554" fmla="*/ 3101021 w 5629240"/>
                <a:gd name="connsiteY1554" fmla="*/ 3378863 h 3868806"/>
                <a:gd name="connsiteX1555" fmla="*/ 3102659 w 5629240"/>
                <a:gd name="connsiteY1555" fmla="*/ 3380054 h 3868806"/>
                <a:gd name="connsiteX1556" fmla="*/ 3148585 w 5629240"/>
                <a:gd name="connsiteY1556" fmla="*/ 3366581 h 3868806"/>
                <a:gd name="connsiteX1557" fmla="*/ 3165259 w 5629240"/>
                <a:gd name="connsiteY1557" fmla="*/ 3364273 h 3868806"/>
                <a:gd name="connsiteX1558" fmla="*/ 3178211 w 5629240"/>
                <a:gd name="connsiteY1558" fmla="*/ 3363157 h 3868806"/>
                <a:gd name="connsiteX1559" fmla="*/ 3185357 w 5629240"/>
                <a:gd name="connsiteY1559" fmla="*/ 3365836 h 3868806"/>
                <a:gd name="connsiteX1560" fmla="*/ 3197638 w 5629240"/>
                <a:gd name="connsiteY1560" fmla="*/ 3376183 h 3868806"/>
                <a:gd name="connsiteX1561" fmla="*/ 3200914 w 5629240"/>
                <a:gd name="connsiteY1561" fmla="*/ 3378342 h 3868806"/>
                <a:gd name="connsiteX1562" fmla="*/ 3230018 w 5629240"/>
                <a:gd name="connsiteY1562" fmla="*/ 3387274 h 3868806"/>
                <a:gd name="connsiteX1563" fmla="*/ 3246394 w 5629240"/>
                <a:gd name="connsiteY1563" fmla="*/ 3391442 h 3868806"/>
                <a:gd name="connsiteX1564" fmla="*/ 3260164 w 5629240"/>
                <a:gd name="connsiteY1564" fmla="*/ 3395611 h 3868806"/>
                <a:gd name="connsiteX1565" fmla="*/ 3264482 w 5629240"/>
                <a:gd name="connsiteY1565" fmla="*/ 3401044 h 3868806"/>
                <a:gd name="connsiteX1566" fmla="*/ 3269692 w 5629240"/>
                <a:gd name="connsiteY1566" fmla="*/ 3412731 h 3868806"/>
                <a:gd name="connsiteX1567" fmla="*/ 3278773 w 5629240"/>
                <a:gd name="connsiteY1567" fmla="*/ 3423524 h 3868806"/>
                <a:gd name="connsiteX1568" fmla="*/ 3289566 w 5629240"/>
                <a:gd name="connsiteY1568" fmla="*/ 3439081 h 3868806"/>
                <a:gd name="connsiteX1569" fmla="*/ 3283537 w 5629240"/>
                <a:gd name="connsiteY1569" fmla="*/ 3452629 h 3868806"/>
                <a:gd name="connsiteX1570" fmla="*/ 3262993 w 5629240"/>
                <a:gd name="connsiteY1570" fmla="*/ 3459998 h 3868806"/>
                <a:gd name="connsiteX1571" fmla="*/ 3261207 w 5629240"/>
                <a:gd name="connsiteY1571" fmla="*/ 3468632 h 3868806"/>
                <a:gd name="connsiteX1572" fmla="*/ 3278327 w 5629240"/>
                <a:gd name="connsiteY1572" fmla="*/ 3473917 h 3868806"/>
                <a:gd name="connsiteX1573" fmla="*/ 3317257 w 5629240"/>
                <a:gd name="connsiteY1573" fmla="*/ 3471237 h 3868806"/>
                <a:gd name="connsiteX1574" fmla="*/ 3324923 w 5629240"/>
                <a:gd name="connsiteY1574" fmla="*/ 3473247 h 3868806"/>
                <a:gd name="connsiteX1575" fmla="*/ 3326412 w 5629240"/>
                <a:gd name="connsiteY1575" fmla="*/ 3476820 h 3868806"/>
                <a:gd name="connsiteX1576" fmla="*/ 3308547 w 5629240"/>
                <a:gd name="connsiteY1576" fmla="*/ 3486497 h 3868806"/>
                <a:gd name="connsiteX1577" fmla="*/ 3316140 w 5629240"/>
                <a:gd name="connsiteY1577" fmla="*/ 3500863 h 3868806"/>
                <a:gd name="connsiteX1578" fmla="*/ 3313162 w 5629240"/>
                <a:gd name="connsiteY1578" fmla="*/ 3507190 h 3868806"/>
                <a:gd name="connsiteX1579" fmla="*/ 3315544 w 5629240"/>
                <a:gd name="connsiteY1579" fmla="*/ 3513219 h 3868806"/>
                <a:gd name="connsiteX1580" fmla="*/ 3311972 w 5629240"/>
                <a:gd name="connsiteY1580" fmla="*/ 3524533 h 3868806"/>
                <a:gd name="connsiteX1581" fmla="*/ 3294033 w 5629240"/>
                <a:gd name="connsiteY1581" fmla="*/ 3547310 h 3868806"/>
                <a:gd name="connsiteX1582" fmla="*/ 3305496 w 5629240"/>
                <a:gd name="connsiteY1582" fmla="*/ 3558848 h 3868806"/>
                <a:gd name="connsiteX1583" fmla="*/ 3309143 w 5629240"/>
                <a:gd name="connsiteY1583" fmla="*/ 3568524 h 3868806"/>
                <a:gd name="connsiteX1584" fmla="*/ 3309292 w 5629240"/>
                <a:gd name="connsiteY1584" fmla="*/ 3583263 h 3868806"/>
                <a:gd name="connsiteX1585" fmla="*/ 3328868 w 5629240"/>
                <a:gd name="connsiteY1585" fmla="*/ 3581849 h 3868806"/>
                <a:gd name="connsiteX1586" fmla="*/ 3340406 w 5629240"/>
                <a:gd name="connsiteY1586" fmla="*/ 3583635 h 3868806"/>
                <a:gd name="connsiteX1587" fmla="*/ 3345393 w 5629240"/>
                <a:gd name="connsiteY1587" fmla="*/ 3591004 h 3868806"/>
                <a:gd name="connsiteX1588" fmla="*/ 3350306 w 5629240"/>
                <a:gd name="connsiteY1588" fmla="*/ 3602318 h 3868806"/>
                <a:gd name="connsiteX1589" fmla="*/ 3354995 w 5629240"/>
                <a:gd name="connsiteY1589" fmla="*/ 3604179 h 3868806"/>
                <a:gd name="connsiteX1590" fmla="*/ 3384025 w 5629240"/>
                <a:gd name="connsiteY1590" fmla="*/ 3607455 h 3868806"/>
                <a:gd name="connsiteX1591" fmla="*/ 3412162 w 5629240"/>
                <a:gd name="connsiteY1591" fmla="*/ 3614749 h 3868806"/>
                <a:gd name="connsiteX1592" fmla="*/ 3433153 w 5629240"/>
                <a:gd name="connsiteY1592" fmla="*/ 3617354 h 3868806"/>
                <a:gd name="connsiteX1593" fmla="*/ 3434865 w 5629240"/>
                <a:gd name="connsiteY1593" fmla="*/ 3617057 h 3868806"/>
                <a:gd name="connsiteX1594" fmla="*/ 3443797 w 5629240"/>
                <a:gd name="connsiteY1594" fmla="*/ 3614675 h 3868806"/>
                <a:gd name="connsiteX1595" fmla="*/ 3457344 w 5629240"/>
                <a:gd name="connsiteY1595" fmla="*/ 3611399 h 3868806"/>
                <a:gd name="connsiteX1596" fmla="*/ 3469998 w 5629240"/>
                <a:gd name="connsiteY1596" fmla="*/ 3606115 h 3868806"/>
                <a:gd name="connsiteX1597" fmla="*/ 3484067 w 5629240"/>
                <a:gd name="connsiteY1597" fmla="*/ 3603509 h 3868806"/>
                <a:gd name="connsiteX1598" fmla="*/ 3500666 w 5629240"/>
                <a:gd name="connsiteY1598" fmla="*/ 3598671 h 3868806"/>
                <a:gd name="connsiteX1599" fmla="*/ 3517116 w 5629240"/>
                <a:gd name="connsiteY1599" fmla="*/ 3597778 h 3868806"/>
                <a:gd name="connsiteX1600" fmla="*/ 3554111 w 5629240"/>
                <a:gd name="connsiteY1600" fmla="*/ 3597554 h 3868806"/>
                <a:gd name="connsiteX1601" fmla="*/ 3589468 w 5629240"/>
                <a:gd name="connsiteY1601" fmla="*/ 3596512 h 3868806"/>
                <a:gd name="connsiteX1602" fmla="*/ 3617827 w 5629240"/>
                <a:gd name="connsiteY1602" fmla="*/ 3590781 h 3868806"/>
                <a:gd name="connsiteX1603" fmla="*/ 3658097 w 5629240"/>
                <a:gd name="connsiteY1603" fmla="*/ 3551330 h 3868806"/>
                <a:gd name="connsiteX1604" fmla="*/ 3685340 w 5629240"/>
                <a:gd name="connsiteY1604" fmla="*/ 3506445 h 3868806"/>
                <a:gd name="connsiteX1605" fmla="*/ 3718390 w 5629240"/>
                <a:gd name="connsiteY1605" fmla="*/ 3467516 h 3868806"/>
                <a:gd name="connsiteX1606" fmla="*/ 3719209 w 5629240"/>
                <a:gd name="connsiteY1606" fmla="*/ 3855325 h 3868806"/>
                <a:gd name="connsiteX1607" fmla="*/ 3718762 w 5629240"/>
                <a:gd name="connsiteY1607" fmla="*/ 3855623 h 3868806"/>
                <a:gd name="connsiteX1608" fmla="*/ 3721814 w 5629240"/>
                <a:gd name="connsiteY1608" fmla="*/ 3851752 h 3868806"/>
                <a:gd name="connsiteX1609" fmla="*/ 3721963 w 5629240"/>
                <a:gd name="connsiteY1609" fmla="*/ 3844904 h 3868806"/>
                <a:gd name="connsiteX1610" fmla="*/ 3718092 w 5629240"/>
                <a:gd name="connsiteY1610" fmla="*/ 3835897 h 3868806"/>
                <a:gd name="connsiteX1611" fmla="*/ 3713328 w 5629240"/>
                <a:gd name="connsiteY1611" fmla="*/ 3834111 h 3868806"/>
                <a:gd name="connsiteX1612" fmla="*/ 3664275 w 5629240"/>
                <a:gd name="connsiteY1612" fmla="*/ 3833962 h 3868806"/>
                <a:gd name="connsiteX1613" fmla="*/ 3618051 w 5629240"/>
                <a:gd name="connsiteY1613" fmla="*/ 3830910 h 3868806"/>
                <a:gd name="connsiteX1614" fmla="*/ 3566318 w 5629240"/>
                <a:gd name="connsiteY1614" fmla="*/ 3827486 h 3868806"/>
                <a:gd name="connsiteX1615" fmla="*/ 3527984 w 5629240"/>
                <a:gd name="connsiteY1615" fmla="*/ 3836791 h 3868806"/>
                <a:gd name="connsiteX1616" fmla="*/ 3539968 w 5629240"/>
                <a:gd name="connsiteY1616" fmla="*/ 3852496 h 3868806"/>
                <a:gd name="connsiteX1617" fmla="*/ 3555972 w 5629240"/>
                <a:gd name="connsiteY1617" fmla="*/ 3864257 h 3868806"/>
                <a:gd name="connsiteX1618" fmla="*/ 3576292 w 5629240"/>
                <a:gd name="connsiteY1618" fmla="*/ 3868128 h 3868806"/>
                <a:gd name="connsiteX1619" fmla="*/ 3630630 w 5629240"/>
                <a:gd name="connsiteY1619" fmla="*/ 3866267 h 3868806"/>
                <a:gd name="connsiteX1620" fmla="*/ 3658395 w 5629240"/>
                <a:gd name="connsiteY1620" fmla="*/ 3867086 h 3868806"/>
                <a:gd name="connsiteX1621" fmla="*/ 3683182 w 5629240"/>
                <a:gd name="connsiteY1621" fmla="*/ 3865746 h 3868806"/>
                <a:gd name="connsiteX1622" fmla="*/ 3702759 w 5629240"/>
                <a:gd name="connsiteY1622" fmla="*/ 3864183 h 3868806"/>
                <a:gd name="connsiteX1623" fmla="*/ 3720772 w 5629240"/>
                <a:gd name="connsiteY1623" fmla="*/ 3855176 h 3868806"/>
                <a:gd name="connsiteX1624" fmla="*/ 3720549 w 5629240"/>
                <a:gd name="connsiteY1624" fmla="*/ 3854729 h 3868806"/>
                <a:gd name="connsiteX1625" fmla="*/ 3719209 w 5629240"/>
                <a:gd name="connsiteY1625" fmla="*/ 3855325 h 3868806"/>
                <a:gd name="connsiteX1626" fmla="*/ 3820590 w 5629240"/>
                <a:gd name="connsiteY1626" fmla="*/ 3841034 h 3868806"/>
                <a:gd name="connsiteX1627" fmla="*/ 3817166 w 5629240"/>
                <a:gd name="connsiteY1627" fmla="*/ 3839173 h 3868806"/>
                <a:gd name="connsiteX1628" fmla="*/ 3812179 w 5629240"/>
                <a:gd name="connsiteY1628" fmla="*/ 3835451 h 3868806"/>
                <a:gd name="connsiteX1629" fmla="*/ 3819027 w 5629240"/>
                <a:gd name="connsiteY1629" fmla="*/ 3808505 h 3868806"/>
                <a:gd name="connsiteX1630" fmla="*/ 3823940 w 5629240"/>
                <a:gd name="connsiteY1630" fmla="*/ 3788333 h 3868806"/>
                <a:gd name="connsiteX1631" fmla="*/ 3814114 w 5629240"/>
                <a:gd name="connsiteY1631" fmla="*/ 3787142 h 3868806"/>
                <a:gd name="connsiteX1632" fmla="*/ 3795952 w 5629240"/>
                <a:gd name="connsiteY1632" fmla="*/ 3799201 h 3868806"/>
                <a:gd name="connsiteX1633" fmla="*/ 3787615 w 5629240"/>
                <a:gd name="connsiteY1633" fmla="*/ 3812301 h 3868806"/>
                <a:gd name="connsiteX1634" fmla="*/ 3786647 w 5629240"/>
                <a:gd name="connsiteY1634" fmla="*/ 3812897 h 3868806"/>
                <a:gd name="connsiteX1635" fmla="*/ 3786201 w 5629240"/>
                <a:gd name="connsiteY1635" fmla="*/ 3812599 h 3868806"/>
                <a:gd name="connsiteX1636" fmla="*/ 3786647 w 5629240"/>
                <a:gd name="connsiteY1636" fmla="*/ 3812971 h 3868806"/>
                <a:gd name="connsiteX1637" fmla="*/ 3787615 w 5629240"/>
                <a:gd name="connsiteY1637" fmla="*/ 3814088 h 3868806"/>
                <a:gd name="connsiteX1638" fmla="*/ 3779204 w 5629240"/>
                <a:gd name="connsiteY1638" fmla="*/ 3820638 h 3868806"/>
                <a:gd name="connsiteX1639" fmla="*/ 3756054 w 5629240"/>
                <a:gd name="connsiteY1639" fmla="*/ 3824583 h 3868806"/>
                <a:gd name="connsiteX1640" fmla="*/ 3738413 w 5629240"/>
                <a:gd name="connsiteY1640" fmla="*/ 3830761 h 3868806"/>
                <a:gd name="connsiteX1641" fmla="*/ 3745633 w 5629240"/>
                <a:gd name="connsiteY1641" fmla="*/ 3838353 h 3868806"/>
                <a:gd name="connsiteX1642" fmla="*/ 3747197 w 5629240"/>
                <a:gd name="connsiteY1642" fmla="*/ 3839247 h 3868806"/>
                <a:gd name="connsiteX1643" fmla="*/ 3748908 w 5629240"/>
                <a:gd name="connsiteY1643" fmla="*/ 3840214 h 3868806"/>
                <a:gd name="connsiteX1644" fmla="*/ 3752035 w 5629240"/>
                <a:gd name="connsiteY1644" fmla="*/ 3842224 h 3868806"/>
                <a:gd name="connsiteX1645" fmla="*/ 3729853 w 5629240"/>
                <a:gd name="connsiteY1645" fmla="*/ 3858675 h 3868806"/>
                <a:gd name="connsiteX1646" fmla="*/ 3733798 w 5629240"/>
                <a:gd name="connsiteY1646" fmla="*/ 3865151 h 3868806"/>
                <a:gd name="connsiteX1647" fmla="*/ 3760148 w 5629240"/>
                <a:gd name="connsiteY1647" fmla="*/ 3867830 h 3868806"/>
                <a:gd name="connsiteX1648" fmla="*/ 3778534 w 5629240"/>
                <a:gd name="connsiteY1648" fmla="*/ 3862173 h 3868806"/>
                <a:gd name="connsiteX1649" fmla="*/ 3798557 w 5629240"/>
                <a:gd name="connsiteY1649" fmla="*/ 3860759 h 3868806"/>
                <a:gd name="connsiteX1650" fmla="*/ 3830862 w 5629240"/>
                <a:gd name="connsiteY1650" fmla="*/ 3850710 h 3868806"/>
                <a:gd name="connsiteX1651" fmla="*/ 3824014 w 5629240"/>
                <a:gd name="connsiteY1651" fmla="*/ 3842969 h 3868806"/>
                <a:gd name="connsiteX1652" fmla="*/ 3820590 w 5629240"/>
                <a:gd name="connsiteY1652" fmla="*/ 3841034 h 3868806"/>
                <a:gd name="connsiteX1653" fmla="*/ 3355293 w 5629240"/>
                <a:gd name="connsiteY1653" fmla="*/ 3630604 h 3868806"/>
                <a:gd name="connsiteX1654" fmla="*/ 3327380 w 5629240"/>
                <a:gd name="connsiteY1654" fmla="*/ 3626212 h 3868806"/>
                <a:gd name="connsiteX1655" fmla="*/ 3319043 w 5629240"/>
                <a:gd name="connsiteY1655" fmla="*/ 3623384 h 3868806"/>
                <a:gd name="connsiteX1656" fmla="*/ 3307282 w 5629240"/>
                <a:gd name="connsiteY1656" fmla="*/ 3612144 h 3868806"/>
                <a:gd name="connsiteX1657" fmla="*/ 3305198 w 5629240"/>
                <a:gd name="connsiteY1657" fmla="*/ 3610655 h 3868806"/>
                <a:gd name="connsiteX1658" fmla="*/ 3288301 w 5629240"/>
                <a:gd name="connsiteY1658" fmla="*/ 3612888 h 3868806"/>
                <a:gd name="connsiteX1659" fmla="*/ 3288524 w 5629240"/>
                <a:gd name="connsiteY1659" fmla="*/ 3624947 h 3868806"/>
                <a:gd name="connsiteX1660" fmla="*/ 3289120 w 5629240"/>
                <a:gd name="connsiteY1660" fmla="*/ 3625245 h 3868806"/>
                <a:gd name="connsiteX1661" fmla="*/ 3273042 w 5629240"/>
                <a:gd name="connsiteY1661" fmla="*/ 3640280 h 3868806"/>
                <a:gd name="connsiteX1662" fmla="*/ 3273116 w 5629240"/>
                <a:gd name="connsiteY1662" fmla="*/ 3640876 h 3868806"/>
                <a:gd name="connsiteX1663" fmla="*/ 3273042 w 5629240"/>
                <a:gd name="connsiteY1663" fmla="*/ 3640504 h 3868806"/>
                <a:gd name="connsiteX1664" fmla="*/ 3272967 w 5629240"/>
                <a:gd name="connsiteY1664" fmla="*/ 3640802 h 3868806"/>
                <a:gd name="connsiteX1665" fmla="*/ 3273042 w 5629240"/>
                <a:gd name="connsiteY1665" fmla="*/ 3640429 h 3868806"/>
                <a:gd name="connsiteX1666" fmla="*/ 3272893 w 5629240"/>
                <a:gd name="connsiteY1666" fmla="*/ 3641174 h 3868806"/>
                <a:gd name="connsiteX1667" fmla="*/ 3272818 w 5629240"/>
                <a:gd name="connsiteY1667" fmla="*/ 3641620 h 3868806"/>
                <a:gd name="connsiteX1668" fmla="*/ 3274307 w 5629240"/>
                <a:gd name="connsiteY1668" fmla="*/ 3644002 h 3868806"/>
                <a:gd name="connsiteX1669" fmla="*/ 3297754 w 5629240"/>
                <a:gd name="connsiteY1669" fmla="*/ 3651223 h 3868806"/>
                <a:gd name="connsiteX1670" fmla="*/ 3326263 w 5629240"/>
                <a:gd name="connsiteY1670" fmla="*/ 3650925 h 3868806"/>
                <a:gd name="connsiteX1671" fmla="*/ 3354698 w 5629240"/>
                <a:gd name="connsiteY1671" fmla="*/ 3640355 h 3868806"/>
                <a:gd name="connsiteX1672" fmla="*/ 3357452 w 5629240"/>
                <a:gd name="connsiteY1672" fmla="*/ 3631646 h 3868806"/>
                <a:gd name="connsiteX1673" fmla="*/ 3355293 w 5629240"/>
                <a:gd name="connsiteY1673" fmla="*/ 3630604 h 3868806"/>
                <a:gd name="connsiteX1674" fmla="*/ 5629226 w 5629240"/>
                <a:gd name="connsiteY1674" fmla="*/ 2829304 h 3868806"/>
                <a:gd name="connsiteX1675" fmla="*/ 5596921 w 5629240"/>
                <a:gd name="connsiteY1675" fmla="*/ 2849179 h 3868806"/>
                <a:gd name="connsiteX1676" fmla="*/ 5560448 w 5629240"/>
                <a:gd name="connsiteY1676" fmla="*/ 2870244 h 3868806"/>
                <a:gd name="connsiteX1677" fmla="*/ 5526505 w 5629240"/>
                <a:gd name="connsiteY1677" fmla="*/ 2871510 h 3868806"/>
                <a:gd name="connsiteX1678" fmla="*/ 5526877 w 5629240"/>
                <a:gd name="connsiteY1678" fmla="*/ 2890565 h 3868806"/>
                <a:gd name="connsiteX1679" fmla="*/ 5514372 w 5629240"/>
                <a:gd name="connsiteY1679" fmla="*/ 2896073 h 3868806"/>
                <a:gd name="connsiteX1680" fmla="*/ 5507747 w 5629240"/>
                <a:gd name="connsiteY1680" fmla="*/ 2893691 h 3868806"/>
                <a:gd name="connsiteX1681" fmla="*/ 5496582 w 5629240"/>
                <a:gd name="connsiteY1681" fmla="*/ 2883866 h 3868806"/>
                <a:gd name="connsiteX1682" fmla="*/ 5492637 w 5629240"/>
                <a:gd name="connsiteY1682" fmla="*/ 2881261 h 3868806"/>
                <a:gd name="connsiteX1683" fmla="*/ 5471721 w 5629240"/>
                <a:gd name="connsiteY1683" fmla="*/ 2872775 h 3868806"/>
                <a:gd name="connsiteX1684" fmla="*/ 5444328 w 5629240"/>
                <a:gd name="connsiteY1684" fmla="*/ 2863545 h 3868806"/>
                <a:gd name="connsiteX1685" fmla="*/ 5388427 w 5629240"/>
                <a:gd name="connsiteY1685" fmla="*/ 2850966 h 3868806"/>
                <a:gd name="connsiteX1686" fmla="*/ 5336322 w 5629240"/>
                <a:gd name="connsiteY1686" fmla="*/ 2835780 h 3868806"/>
                <a:gd name="connsiteX1687" fmla="*/ 5328208 w 5629240"/>
                <a:gd name="connsiteY1687" fmla="*/ 2831538 h 3868806"/>
                <a:gd name="connsiteX1688" fmla="*/ 5295383 w 5629240"/>
                <a:gd name="connsiteY1688" fmla="*/ 2808835 h 3868806"/>
                <a:gd name="connsiteX1689" fmla="*/ 5291289 w 5629240"/>
                <a:gd name="connsiteY1689" fmla="*/ 2806379 h 3868806"/>
                <a:gd name="connsiteX1690" fmla="*/ 5271266 w 5629240"/>
                <a:gd name="connsiteY1690" fmla="*/ 2797446 h 3868806"/>
                <a:gd name="connsiteX1691" fmla="*/ 5247967 w 5629240"/>
                <a:gd name="connsiteY1691" fmla="*/ 2791864 h 3868806"/>
                <a:gd name="connsiteX1692" fmla="*/ 5221245 w 5629240"/>
                <a:gd name="connsiteY1692" fmla="*/ 2797000 h 3868806"/>
                <a:gd name="connsiteX1693" fmla="*/ 5204646 w 5629240"/>
                <a:gd name="connsiteY1693" fmla="*/ 2808761 h 3868806"/>
                <a:gd name="connsiteX1694" fmla="*/ 5183283 w 5629240"/>
                <a:gd name="connsiteY1694" fmla="*/ 2814120 h 3868806"/>
                <a:gd name="connsiteX1695" fmla="*/ 5163185 w 5629240"/>
                <a:gd name="connsiteY1695" fmla="*/ 2820893 h 3868806"/>
                <a:gd name="connsiteX1696" fmla="*/ 5145246 w 5629240"/>
                <a:gd name="connsiteY1696" fmla="*/ 2824243 h 3868806"/>
                <a:gd name="connsiteX1697" fmla="*/ 5117630 w 5629240"/>
                <a:gd name="connsiteY1697" fmla="*/ 2820298 h 3868806"/>
                <a:gd name="connsiteX1698" fmla="*/ 5059868 w 5629240"/>
                <a:gd name="connsiteY1698" fmla="*/ 2822382 h 3868806"/>
                <a:gd name="connsiteX1699" fmla="*/ 4999650 w 5629240"/>
                <a:gd name="connsiteY1699" fmla="*/ 2821117 h 3868806"/>
                <a:gd name="connsiteX1700" fmla="*/ 4971439 w 5629240"/>
                <a:gd name="connsiteY1700" fmla="*/ 2818288 h 3868806"/>
                <a:gd name="connsiteX1701" fmla="*/ 4972034 w 5629240"/>
                <a:gd name="connsiteY1701" fmla="*/ 2814269 h 3868806"/>
                <a:gd name="connsiteX1702" fmla="*/ 4997119 w 5629240"/>
                <a:gd name="connsiteY1702" fmla="*/ 2807718 h 3868806"/>
                <a:gd name="connsiteX1703" fmla="*/ 5031880 w 5629240"/>
                <a:gd name="connsiteY1703" fmla="*/ 2785611 h 3868806"/>
                <a:gd name="connsiteX1704" fmla="*/ 5065153 w 5629240"/>
                <a:gd name="connsiteY1704" fmla="*/ 2757028 h 3868806"/>
                <a:gd name="connsiteX1705" fmla="*/ 5092918 w 5629240"/>
                <a:gd name="connsiteY1705" fmla="*/ 2753157 h 3868806"/>
                <a:gd name="connsiteX1706" fmla="*/ 5119119 w 5629240"/>
                <a:gd name="connsiteY1706" fmla="*/ 2750850 h 3868806"/>
                <a:gd name="connsiteX1707" fmla="*/ 5172043 w 5629240"/>
                <a:gd name="connsiteY1707" fmla="*/ 2760228 h 3868806"/>
                <a:gd name="connsiteX1708" fmla="*/ 5198542 w 5629240"/>
                <a:gd name="connsiteY1708" fmla="*/ 2764918 h 3868806"/>
                <a:gd name="connsiteX1709" fmla="*/ 5225934 w 5629240"/>
                <a:gd name="connsiteY1709" fmla="*/ 2763876 h 3868806"/>
                <a:gd name="connsiteX1710" fmla="*/ 5215662 w 5629240"/>
                <a:gd name="connsiteY1710" fmla="*/ 2759782 h 3868806"/>
                <a:gd name="connsiteX1711" fmla="*/ 5217151 w 5629240"/>
                <a:gd name="connsiteY1711" fmla="*/ 2744523 h 3868806"/>
                <a:gd name="connsiteX1712" fmla="*/ 5224445 w 5629240"/>
                <a:gd name="connsiteY1712" fmla="*/ 2732315 h 3868806"/>
                <a:gd name="connsiteX1713" fmla="*/ 5188865 w 5629240"/>
                <a:gd name="connsiteY1713" fmla="*/ 2726583 h 3868806"/>
                <a:gd name="connsiteX1714" fmla="*/ 5143757 w 5629240"/>
                <a:gd name="connsiteY1714" fmla="*/ 2724574 h 3868806"/>
                <a:gd name="connsiteX1715" fmla="*/ 5101329 w 5629240"/>
                <a:gd name="connsiteY1715" fmla="*/ 2721596 h 3868806"/>
                <a:gd name="connsiteX1716" fmla="*/ 5072299 w 5629240"/>
                <a:gd name="connsiteY1716" fmla="*/ 2714153 h 3868806"/>
                <a:gd name="connsiteX1717" fmla="*/ 5068205 w 5629240"/>
                <a:gd name="connsiteY1717" fmla="*/ 2711324 h 3868806"/>
                <a:gd name="connsiteX1718" fmla="*/ 5053243 w 5629240"/>
                <a:gd name="connsiteY1718" fmla="*/ 2686389 h 3868806"/>
                <a:gd name="connsiteX1719" fmla="*/ 5048628 w 5629240"/>
                <a:gd name="connsiteY1719" fmla="*/ 2682443 h 3868806"/>
                <a:gd name="connsiteX1720" fmla="*/ 5018929 w 5629240"/>
                <a:gd name="connsiteY1720" fmla="*/ 2673139 h 3868806"/>
                <a:gd name="connsiteX1721" fmla="*/ 4990271 w 5629240"/>
                <a:gd name="connsiteY1721" fmla="*/ 2660262 h 3868806"/>
                <a:gd name="connsiteX1722" fmla="*/ 4980148 w 5629240"/>
                <a:gd name="connsiteY1722" fmla="*/ 2653711 h 3868806"/>
                <a:gd name="connsiteX1723" fmla="*/ 4952681 w 5629240"/>
                <a:gd name="connsiteY1723" fmla="*/ 2633688 h 3868806"/>
                <a:gd name="connsiteX1724" fmla="*/ 4948364 w 5629240"/>
                <a:gd name="connsiteY1724" fmla="*/ 2631380 h 3868806"/>
                <a:gd name="connsiteX1725" fmla="*/ 4865293 w 5629240"/>
                <a:gd name="connsiteY1725" fmla="*/ 2622672 h 3868806"/>
                <a:gd name="connsiteX1726" fmla="*/ 4820260 w 5629240"/>
                <a:gd name="connsiteY1726" fmla="*/ 2618131 h 3868806"/>
                <a:gd name="connsiteX1727" fmla="*/ 4782968 w 5629240"/>
                <a:gd name="connsiteY1727" fmla="*/ 2611432 h 3868806"/>
                <a:gd name="connsiteX1728" fmla="*/ 4767932 w 5629240"/>
                <a:gd name="connsiteY1728" fmla="*/ 2613888 h 3868806"/>
                <a:gd name="connsiteX1729" fmla="*/ 4767411 w 5629240"/>
                <a:gd name="connsiteY1729" fmla="*/ 2618950 h 3868806"/>
                <a:gd name="connsiteX1730" fmla="*/ 4794059 w 5629240"/>
                <a:gd name="connsiteY1730" fmla="*/ 2622448 h 3868806"/>
                <a:gd name="connsiteX1731" fmla="*/ 4782075 w 5629240"/>
                <a:gd name="connsiteY1731" fmla="*/ 2635995 h 3868806"/>
                <a:gd name="connsiteX1732" fmla="*/ 4785052 w 5629240"/>
                <a:gd name="connsiteY1732" fmla="*/ 2640164 h 3868806"/>
                <a:gd name="connsiteX1733" fmla="*/ 4801577 w 5629240"/>
                <a:gd name="connsiteY1733" fmla="*/ 2645002 h 3868806"/>
                <a:gd name="connsiteX1734" fmla="*/ 4820632 w 5629240"/>
                <a:gd name="connsiteY1734" fmla="*/ 2650808 h 3868806"/>
                <a:gd name="connsiteX1735" fmla="*/ 4825173 w 5629240"/>
                <a:gd name="connsiteY1735" fmla="*/ 2654381 h 3868806"/>
                <a:gd name="connsiteX1736" fmla="*/ 4827629 w 5629240"/>
                <a:gd name="connsiteY1736" fmla="*/ 2662495 h 3868806"/>
                <a:gd name="connsiteX1737" fmla="*/ 4824503 w 5629240"/>
                <a:gd name="connsiteY1737" fmla="*/ 2668300 h 3868806"/>
                <a:gd name="connsiteX1738" fmla="*/ 4833286 w 5629240"/>
                <a:gd name="connsiteY1738" fmla="*/ 2670608 h 3868806"/>
                <a:gd name="connsiteX1739" fmla="*/ 4840507 w 5629240"/>
                <a:gd name="connsiteY1739" fmla="*/ 2673660 h 3868806"/>
                <a:gd name="connsiteX1740" fmla="*/ 4851895 w 5629240"/>
                <a:gd name="connsiteY1740" fmla="*/ 2678870 h 3868806"/>
                <a:gd name="connsiteX1741" fmla="*/ 4843707 w 5629240"/>
                <a:gd name="connsiteY1741" fmla="*/ 2695767 h 3868806"/>
                <a:gd name="connsiteX1742" fmla="*/ 4828076 w 5629240"/>
                <a:gd name="connsiteY1742" fmla="*/ 2699787 h 3868806"/>
                <a:gd name="connsiteX1743" fmla="*/ 4824503 w 5629240"/>
                <a:gd name="connsiteY1743" fmla="*/ 2710357 h 3868806"/>
                <a:gd name="connsiteX1744" fmla="*/ 4807829 w 5629240"/>
                <a:gd name="connsiteY1744" fmla="*/ 2729412 h 3868806"/>
                <a:gd name="connsiteX1745" fmla="*/ 4798748 w 5629240"/>
                <a:gd name="connsiteY1745" fmla="*/ 2736335 h 3868806"/>
                <a:gd name="connsiteX1746" fmla="*/ 4782447 w 5629240"/>
                <a:gd name="connsiteY1746" fmla="*/ 2735218 h 3868806"/>
                <a:gd name="connsiteX1747" fmla="*/ 4756915 w 5629240"/>
                <a:gd name="connsiteY1747" fmla="*/ 2744523 h 3868806"/>
                <a:gd name="connsiteX1748" fmla="*/ 4725429 w 5629240"/>
                <a:gd name="connsiteY1748" fmla="*/ 2756432 h 3868806"/>
                <a:gd name="connsiteX1749" fmla="*/ 4720591 w 5629240"/>
                <a:gd name="connsiteY1749" fmla="*/ 2749361 h 3868806"/>
                <a:gd name="connsiteX1750" fmla="*/ 4720591 w 5629240"/>
                <a:gd name="connsiteY1750" fmla="*/ 2739014 h 3868806"/>
                <a:gd name="connsiteX1751" fmla="*/ 4728183 w 5629240"/>
                <a:gd name="connsiteY1751" fmla="*/ 2735590 h 3868806"/>
                <a:gd name="connsiteX1752" fmla="*/ 4735255 w 5629240"/>
                <a:gd name="connsiteY1752" fmla="*/ 2730305 h 3868806"/>
                <a:gd name="connsiteX1753" fmla="*/ 4751184 w 5629240"/>
                <a:gd name="connsiteY1753" fmla="*/ 2720108 h 3868806"/>
                <a:gd name="connsiteX1754" fmla="*/ 4765625 w 5629240"/>
                <a:gd name="connsiteY1754" fmla="*/ 2711473 h 3868806"/>
                <a:gd name="connsiteX1755" fmla="*/ 4783042 w 5629240"/>
                <a:gd name="connsiteY1755" fmla="*/ 2703137 h 3868806"/>
                <a:gd name="connsiteX1756" fmla="*/ 4799195 w 5629240"/>
                <a:gd name="connsiteY1756" fmla="*/ 2691822 h 3868806"/>
                <a:gd name="connsiteX1757" fmla="*/ 4780660 w 5629240"/>
                <a:gd name="connsiteY1757" fmla="*/ 2691822 h 3868806"/>
                <a:gd name="connsiteX1758" fmla="*/ 4748504 w 5629240"/>
                <a:gd name="connsiteY1758" fmla="*/ 2703360 h 3868806"/>
                <a:gd name="connsiteX1759" fmla="*/ 4662531 w 5629240"/>
                <a:gd name="connsiteY1759" fmla="*/ 2715195 h 3868806"/>
                <a:gd name="connsiteX1760" fmla="*/ 4568891 w 5629240"/>
                <a:gd name="connsiteY1760" fmla="*/ 2714674 h 3868806"/>
                <a:gd name="connsiteX1761" fmla="*/ 4540531 w 5629240"/>
                <a:gd name="connsiteY1761" fmla="*/ 2710952 h 3868806"/>
                <a:gd name="connsiteX1762" fmla="*/ 4524155 w 5629240"/>
                <a:gd name="connsiteY1762" fmla="*/ 2694800 h 3868806"/>
                <a:gd name="connsiteX1763" fmla="*/ 4501825 w 5629240"/>
                <a:gd name="connsiteY1763" fmla="*/ 2691152 h 3868806"/>
                <a:gd name="connsiteX1764" fmla="*/ 4476517 w 5629240"/>
                <a:gd name="connsiteY1764" fmla="*/ 2690333 h 3868806"/>
                <a:gd name="connsiteX1765" fmla="*/ 4459322 w 5629240"/>
                <a:gd name="connsiteY1765" fmla="*/ 2692418 h 3868806"/>
                <a:gd name="connsiteX1766" fmla="*/ 4459322 w 5629240"/>
                <a:gd name="connsiteY1766" fmla="*/ 2692418 h 3868806"/>
                <a:gd name="connsiteX1767" fmla="*/ 4441011 w 5629240"/>
                <a:gd name="connsiteY1767" fmla="*/ 2696214 h 3868806"/>
                <a:gd name="connsiteX1768" fmla="*/ 4426719 w 5629240"/>
                <a:gd name="connsiteY1768" fmla="*/ 2695469 h 3868806"/>
                <a:gd name="connsiteX1769" fmla="*/ 4411609 w 5629240"/>
                <a:gd name="connsiteY1769" fmla="*/ 2692715 h 3868806"/>
                <a:gd name="connsiteX1770" fmla="*/ 4396796 w 5629240"/>
                <a:gd name="connsiteY1770" fmla="*/ 2711845 h 3868806"/>
                <a:gd name="connsiteX1771" fmla="*/ 4379825 w 5629240"/>
                <a:gd name="connsiteY1771" fmla="*/ 2733357 h 3868806"/>
                <a:gd name="connsiteX1772" fmla="*/ 4342830 w 5629240"/>
                <a:gd name="connsiteY1772" fmla="*/ 2745118 h 3868806"/>
                <a:gd name="connsiteX1773" fmla="*/ 4299583 w 5629240"/>
                <a:gd name="connsiteY1773" fmla="*/ 2739833 h 3868806"/>
                <a:gd name="connsiteX1774" fmla="*/ 4291916 w 5629240"/>
                <a:gd name="connsiteY1774" fmla="*/ 2726956 h 3868806"/>
                <a:gd name="connsiteX1775" fmla="*/ 4317299 w 5629240"/>
                <a:gd name="connsiteY1775" fmla="*/ 2716237 h 3868806"/>
                <a:gd name="connsiteX1776" fmla="*/ 4345733 w 5629240"/>
                <a:gd name="connsiteY1776" fmla="*/ 2701945 h 3868806"/>
                <a:gd name="connsiteX1777" fmla="*/ 4342309 w 5629240"/>
                <a:gd name="connsiteY1777" fmla="*/ 2694279 h 3868806"/>
                <a:gd name="connsiteX1778" fmla="*/ 4326231 w 5629240"/>
                <a:gd name="connsiteY1778" fmla="*/ 2690854 h 3868806"/>
                <a:gd name="connsiteX1779" fmla="*/ 4336875 w 5629240"/>
                <a:gd name="connsiteY1779" fmla="*/ 2677158 h 3868806"/>
                <a:gd name="connsiteX1780" fmla="*/ 4352060 w 5629240"/>
                <a:gd name="connsiteY1780" fmla="*/ 2670236 h 3868806"/>
                <a:gd name="connsiteX1781" fmla="*/ 4360025 w 5629240"/>
                <a:gd name="connsiteY1781" fmla="*/ 2661080 h 3868806"/>
                <a:gd name="connsiteX1782" fmla="*/ 4357569 w 5629240"/>
                <a:gd name="connsiteY1782" fmla="*/ 2658103 h 3868806"/>
                <a:gd name="connsiteX1783" fmla="*/ 4339704 w 5629240"/>
                <a:gd name="connsiteY1783" fmla="*/ 2654679 h 3868806"/>
                <a:gd name="connsiteX1784" fmla="*/ 4309930 w 5629240"/>
                <a:gd name="connsiteY1784" fmla="*/ 2648426 h 3868806"/>
                <a:gd name="connsiteX1785" fmla="*/ 4313502 w 5629240"/>
                <a:gd name="connsiteY1785" fmla="*/ 2639047 h 3868806"/>
                <a:gd name="connsiteX1786" fmla="*/ 4329357 w 5629240"/>
                <a:gd name="connsiteY1786" fmla="*/ 2626095 h 3868806"/>
                <a:gd name="connsiteX1787" fmla="*/ 4309334 w 5629240"/>
                <a:gd name="connsiteY1787" fmla="*/ 2624309 h 3868806"/>
                <a:gd name="connsiteX1788" fmla="*/ 4288790 w 5629240"/>
                <a:gd name="connsiteY1788" fmla="*/ 2624011 h 3868806"/>
                <a:gd name="connsiteX1789" fmla="*/ 4249190 w 5629240"/>
                <a:gd name="connsiteY1789" fmla="*/ 2625872 h 3868806"/>
                <a:gd name="connsiteX1790" fmla="*/ 4253507 w 5629240"/>
                <a:gd name="connsiteY1790" fmla="*/ 2649022 h 3868806"/>
                <a:gd name="connsiteX1791" fmla="*/ 4280304 w 5629240"/>
                <a:gd name="connsiteY1791" fmla="*/ 2659889 h 3868806"/>
                <a:gd name="connsiteX1792" fmla="*/ 4281495 w 5629240"/>
                <a:gd name="connsiteY1792" fmla="*/ 2674479 h 3868806"/>
                <a:gd name="connsiteX1793" fmla="*/ 4248669 w 5629240"/>
                <a:gd name="connsiteY1793" fmla="*/ 2677382 h 3868806"/>
                <a:gd name="connsiteX1794" fmla="*/ 4222245 w 5629240"/>
                <a:gd name="connsiteY1794" fmla="*/ 2672097 h 3868806"/>
                <a:gd name="connsiteX1795" fmla="*/ 4207655 w 5629240"/>
                <a:gd name="connsiteY1795" fmla="*/ 2681848 h 3868806"/>
                <a:gd name="connsiteX1796" fmla="*/ 4175052 w 5629240"/>
                <a:gd name="connsiteY1796" fmla="*/ 2732464 h 3868806"/>
                <a:gd name="connsiteX1797" fmla="*/ 4158304 w 5629240"/>
                <a:gd name="connsiteY1797" fmla="*/ 2741545 h 3868806"/>
                <a:gd name="connsiteX1798" fmla="*/ 4146022 w 5629240"/>
                <a:gd name="connsiteY1798" fmla="*/ 2751222 h 3868806"/>
                <a:gd name="connsiteX1799" fmla="*/ 4107316 w 5629240"/>
                <a:gd name="connsiteY1799" fmla="*/ 2756358 h 3868806"/>
                <a:gd name="connsiteX1800" fmla="*/ 4015909 w 5629240"/>
                <a:gd name="connsiteY1800" fmla="*/ 2758144 h 3868806"/>
                <a:gd name="connsiteX1801" fmla="*/ 3972290 w 5629240"/>
                <a:gd name="connsiteY1801" fmla="*/ 2760675 h 3868806"/>
                <a:gd name="connsiteX1802" fmla="*/ 3931425 w 5629240"/>
                <a:gd name="connsiteY1802" fmla="*/ 2754646 h 3868806"/>
                <a:gd name="connsiteX1803" fmla="*/ 3890783 w 5629240"/>
                <a:gd name="connsiteY1803" fmla="*/ 2741545 h 3868806"/>
                <a:gd name="connsiteX1804" fmla="*/ 3884381 w 5629240"/>
                <a:gd name="connsiteY1804" fmla="*/ 2738121 h 3868806"/>
                <a:gd name="connsiteX1805" fmla="*/ 3879022 w 5629240"/>
                <a:gd name="connsiteY1805" fmla="*/ 2734920 h 3868806"/>
                <a:gd name="connsiteX1806" fmla="*/ 3858105 w 5629240"/>
                <a:gd name="connsiteY1806" fmla="*/ 2728370 h 3868806"/>
                <a:gd name="connsiteX1807" fmla="*/ 3832127 w 5629240"/>
                <a:gd name="connsiteY1807" fmla="*/ 2737228 h 3868806"/>
                <a:gd name="connsiteX1808" fmla="*/ 3829299 w 5629240"/>
                <a:gd name="connsiteY1808" fmla="*/ 2745862 h 3868806"/>
                <a:gd name="connsiteX1809" fmla="*/ 3817092 w 5629240"/>
                <a:gd name="connsiteY1809" fmla="*/ 2752636 h 3868806"/>
                <a:gd name="connsiteX1810" fmla="*/ 3778385 w 5629240"/>
                <a:gd name="connsiteY1810" fmla="*/ 2755688 h 3868806"/>
                <a:gd name="connsiteX1811" fmla="*/ 3772356 w 5629240"/>
                <a:gd name="connsiteY1811" fmla="*/ 2753529 h 3868806"/>
                <a:gd name="connsiteX1812" fmla="*/ 3775705 w 5629240"/>
                <a:gd name="connsiteY1812" fmla="*/ 2740726 h 3868806"/>
                <a:gd name="connsiteX1813" fmla="*/ 3771611 w 5629240"/>
                <a:gd name="connsiteY1813" fmla="*/ 2736484 h 3868806"/>
                <a:gd name="connsiteX1814" fmla="*/ 3782181 w 5629240"/>
                <a:gd name="connsiteY1814" fmla="*/ 2732092 h 3868806"/>
                <a:gd name="connsiteX1815" fmla="*/ 3809201 w 5629240"/>
                <a:gd name="connsiteY1815" fmla="*/ 2723308 h 3868806"/>
                <a:gd name="connsiteX1816" fmla="*/ 3838157 w 5629240"/>
                <a:gd name="connsiteY1816" fmla="*/ 2711175 h 3868806"/>
                <a:gd name="connsiteX1817" fmla="*/ 3834733 w 5629240"/>
                <a:gd name="connsiteY1817" fmla="*/ 2705518 h 3868806"/>
                <a:gd name="connsiteX1818" fmla="*/ 3799525 w 5629240"/>
                <a:gd name="connsiteY1818" fmla="*/ 2703881 h 3868806"/>
                <a:gd name="connsiteX1819" fmla="*/ 3768411 w 5629240"/>
                <a:gd name="connsiteY1819" fmla="*/ 2704774 h 3868806"/>
                <a:gd name="connsiteX1820" fmla="*/ 3752332 w 5629240"/>
                <a:gd name="connsiteY1820" fmla="*/ 2717056 h 3868806"/>
                <a:gd name="connsiteX1821" fmla="*/ 3744368 w 5629240"/>
                <a:gd name="connsiteY1821" fmla="*/ 2754497 h 3868806"/>
                <a:gd name="connsiteX1822" fmla="*/ 3731118 w 5629240"/>
                <a:gd name="connsiteY1822" fmla="*/ 2787844 h 3868806"/>
                <a:gd name="connsiteX1823" fmla="*/ 3683629 w 5629240"/>
                <a:gd name="connsiteY1823" fmla="*/ 2810919 h 3868806"/>
                <a:gd name="connsiteX1824" fmla="*/ 3658171 w 5629240"/>
                <a:gd name="connsiteY1824" fmla="*/ 2815162 h 3868806"/>
                <a:gd name="connsiteX1825" fmla="*/ 3636213 w 5629240"/>
                <a:gd name="connsiteY1825" fmla="*/ 2810175 h 3868806"/>
                <a:gd name="connsiteX1826" fmla="*/ 3586416 w 5629240"/>
                <a:gd name="connsiteY1826" fmla="*/ 2812259 h 3868806"/>
                <a:gd name="connsiteX1827" fmla="*/ 3548975 w 5629240"/>
                <a:gd name="connsiteY1827" fmla="*/ 2820224 h 3868806"/>
                <a:gd name="connsiteX1828" fmla="*/ 3542722 w 5629240"/>
                <a:gd name="connsiteY1828" fmla="*/ 2818958 h 3868806"/>
                <a:gd name="connsiteX1829" fmla="*/ 3553217 w 5629240"/>
                <a:gd name="connsiteY1829" fmla="*/ 2799903 h 3868806"/>
                <a:gd name="connsiteX1830" fmla="*/ 3580014 w 5629240"/>
                <a:gd name="connsiteY1830" fmla="*/ 2766258 h 3868806"/>
                <a:gd name="connsiteX1831" fmla="*/ 3584629 w 5629240"/>
                <a:gd name="connsiteY1831" fmla="*/ 2748393 h 3868806"/>
                <a:gd name="connsiteX1832" fmla="*/ 3582694 w 5629240"/>
                <a:gd name="connsiteY1832" fmla="*/ 2730454 h 3868806"/>
                <a:gd name="connsiteX1833" fmla="*/ 3579493 w 5629240"/>
                <a:gd name="connsiteY1833" fmla="*/ 2727477 h 3868806"/>
                <a:gd name="connsiteX1834" fmla="*/ 3538553 w 5629240"/>
                <a:gd name="connsiteY1834" fmla="*/ 2736707 h 3868806"/>
                <a:gd name="connsiteX1835" fmla="*/ 3520689 w 5629240"/>
                <a:gd name="connsiteY1835" fmla="*/ 2743108 h 3868806"/>
                <a:gd name="connsiteX1836" fmla="*/ 3514883 w 5629240"/>
                <a:gd name="connsiteY1836" fmla="*/ 2742215 h 3868806"/>
                <a:gd name="connsiteX1837" fmla="*/ 3513320 w 5629240"/>
                <a:gd name="connsiteY1837" fmla="*/ 2733506 h 3868806"/>
                <a:gd name="connsiteX1838" fmla="*/ 3519572 w 5629240"/>
                <a:gd name="connsiteY1838" fmla="*/ 2721001 h 3868806"/>
                <a:gd name="connsiteX1839" fmla="*/ 3533045 w 5629240"/>
                <a:gd name="connsiteY1839" fmla="*/ 2708124 h 3868806"/>
                <a:gd name="connsiteX1840" fmla="*/ 3544732 w 5629240"/>
                <a:gd name="connsiteY1840" fmla="*/ 2701945 h 3868806"/>
                <a:gd name="connsiteX1841" fmla="*/ 3553143 w 5629240"/>
                <a:gd name="connsiteY1841" fmla="*/ 2694651 h 3868806"/>
                <a:gd name="connsiteX1842" fmla="*/ 3576888 w 5629240"/>
                <a:gd name="connsiteY1842" fmla="*/ 2681103 h 3868806"/>
                <a:gd name="connsiteX1843" fmla="*/ 3592519 w 5629240"/>
                <a:gd name="connsiteY1843" fmla="*/ 2670385 h 3868806"/>
                <a:gd name="connsiteX1844" fmla="*/ 3589319 w 5629240"/>
                <a:gd name="connsiteY1844" fmla="*/ 2663239 h 3868806"/>
                <a:gd name="connsiteX1845" fmla="*/ 3581949 w 5629240"/>
                <a:gd name="connsiteY1845" fmla="*/ 2660559 h 3868806"/>
                <a:gd name="connsiteX1846" fmla="*/ 3533641 w 5629240"/>
                <a:gd name="connsiteY1846" fmla="*/ 2665770 h 3868806"/>
                <a:gd name="connsiteX1847" fmla="*/ 3495604 w 5629240"/>
                <a:gd name="connsiteY1847" fmla="*/ 2670534 h 3868806"/>
                <a:gd name="connsiteX1848" fmla="*/ 3494264 w 5629240"/>
                <a:gd name="connsiteY1848" fmla="*/ 2667259 h 3868806"/>
                <a:gd name="connsiteX1849" fmla="*/ 3499400 w 5629240"/>
                <a:gd name="connsiteY1849" fmla="*/ 2663165 h 3868806"/>
                <a:gd name="connsiteX1850" fmla="*/ 3509747 w 5629240"/>
                <a:gd name="connsiteY1850" fmla="*/ 2656168 h 3868806"/>
                <a:gd name="connsiteX1851" fmla="*/ 3534534 w 5629240"/>
                <a:gd name="connsiteY1851" fmla="*/ 2644035 h 3868806"/>
                <a:gd name="connsiteX1852" fmla="*/ 3557832 w 5629240"/>
                <a:gd name="connsiteY1852" fmla="*/ 2633167 h 3868806"/>
                <a:gd name="connsiteX1853" fmla="*/ 3575995 w 5629240"/>
                <a:gd name="connsiteY1853" fmla="*/ 2618131 h 3868806"/>
                <a:gd name="connsiteX1854" fmla="*/ 3589914 w 5629240"/>
                <a:gd name="connsiteY1854" fmla="*/ 2580169 h 3868806"/>
                <a:gd name="connsiteX1855" fmla="*/ 3596762 w 5629240"/>
                <a:gd name="connsiteY1855" fmla="*/ 2558508 h 3868806"/>
                <a:gd name="connsiteX1856" fmla="*/ 3586937 w 5629240"/>
                <a:gd name="connsiteY1856" fmla="*/ 2556052 h 3868806"/>
                <a:gd name="connsiteX1857" fmla="*/ 3561852 w 5629240"/>
                <a:gd name="connsiteY1857" fmla="*/ 2553446 h 3868806"/>
                <a:gd name="connsiteX1858" fmla="*/ 3536618 w 5629240"/>
                <a:gd name="connsiteY1858" fmla="*/ 2541313 h 3868806"/>
                <a:gd name="connsiteX1859" fmla="*/ 3488384 w 5629240"/>
                <a:gd name="connsiteY1859" fmla="*/ 2534540 h 3868806"/>
                <a:gd name="connsiteX1860" fmla="*/ 3428314 w 5629240"/>
                <a:gd name="connsiteY1860" fmla="*/ 2538261 h 3868806"/>
                <a:gd name="connsiteX1861" fmla="*/ 3363183 w 5629240"/>
                <a:gd name="connsiteY1861" fmla="*/ 2536549 h 3868806"/>
                <a:gd name="connsiteX1862" fmla="*/ 3335716 w 5629240"/>
                <a:gd name="connsiteY1862" fmla="*/ 2536029 h 3868806"/>
                <a:gd name="connsiteX1863" fmla="*/ 3315247 w 5629240"/>
                <a:gd name="connsiteY1863" fmla="*/ 2547640 h 3868806"/>
                <a:gd name="connsiteX1864" fmla="*/ 3270064 w 5629240"/>
                <a:gd name="connsiteY1864" fmla="*/ 2574289 h 3868806"/>
                <a:gd name="connsiteX1865" fmla="*/ 3209548 w 5629240"/>
                <a:gd name="connsiteY1865" fmla="*/ 2586124 h 3868806"/>
                <a:gd name="connsiteX1866" fmla="*/ 3167641 w 5629240"/>
                <a:gd name="connsiteY1866" fmla="*/ 2593939 h 3868806"/>
                <a:gd name="connsiteX1867" fmla="*/ 3151340 w 5629240"/>
                <a:gd name="connsiteY1867" fmla="*/ 2592376 h 3868806"/>
                <a:gd name="connsiteX1868" fmla="*/ 3153945 w 5629240"/>
                <a:gd name="connsiteY1868" fmla="*/ 2581806 h 3868806"/>
                <a:gd name="connsiteX1869" fmla="*/ 3185431 w 5629240"/>
                <a:gd name="connsiteY1869" fmla="*/ 2553670 h 3868806"/>
                <a:gd name="connsiteX1870" fmla="*/ 3201211 w 5629240"/>
                <a:gd name="connsiteY1870" fmla="*/ 2520025 h 3868806"/>
                <a:gd name="connsiteX1871" fmla="*/ 3228232 w 5629240"/>
                <a:gd name="connsiteY1871" fmla="*/ 2482435 h 3868806"/>
                <a:gd name="connsiteX1872" fmla="*/ 3260611 w 5629240"/>
                <a:gd name="connsiteY1872" fmla="*/ 2447376 h 3868806"/>
                <a:gd name="connsiteX1873" fmla="*/ 3269469 w 5629240"/>
                <a:gd name="connsiteY1873" fmla="*/ 2440900 h 3868806"/>
                <a:gd name="connsiteX1874" fmla="*/ 3278178 w 5629240"/>
                <a:gd name="connsiteY1874" fmla="*/ 2434796 h 3868806"/>
                <a:gd name="connsiteX1875" fmla="*/ 3291948 w 5629240"/>
                <a:gd name="connsiteY1875" fmla="*/ 2427948 h 3868806"/>
                <a:gd name="connsiteX1876" fmla="*/ 3310929 w 5629240"/>
                <a:gd name="connsiteY1876" fmla="*/ 2413433 h 3868806"/>
                <a:gd name="connsiteX1877" fmla="*/ 3292469 w 5629240"/>
                <a:gd name="connsiteY1877" fmla="*/ 2410977 h 3868806"/>
                <a:gd name="connsiteX1878" fmla="*/ 3279220 w 5629240"/>
                <a:gd name="connsiteY1878" fmla="*/ 2407478 h 3868806"/>
                <a:gd name="connsiteX1879" fmla="*/ 3273712 w 5629240"/>
                <a:gd name="connsiteY1879" fmla="*/ 2400407 h 3868806"/>
                <a:gd name="connsiteX1880" fmla="*/ 3285919 w 5629240"/>
                <a:gd name="connsiteY1880" fmla="*/ 2386338 h 3868806"/>
                <a:gd name="connsiteX1881" fmla="*/ 3300062 w 5629240"/>
                <a:gd name="connsiteY1881" fmla="*/ 2372196 h 3868806"/>
                <a:gd name="connsiteX1882" fmla="*/ 3296340 w 5629240"/>
                <a:gd name="connsiteY1882" fmla="*/ 2357457 h 3868806"/>
                <a:gd name="connsiteX1883" fmla="*/ 3292916 w 5629240"/>
                <a:gd name="connsiteY1883" fmla="*/ 2340486 h 3868806"/>
                <a:gd name="connsiteX1884" fmla="*/ 3293958 w 5629240"/>
                <a:gd name="connsiteY1884" fmla="*/ 2321877 h 3868806"/>
                <a:gd name="connsiteX1885" fmla="*/ 3266715 w 5629240"/>
                <a:gd name="connsiteY1885" fmla="*/ 2317634 h 3868806"/>
                <a:gd name="connsiteX1886" fmla="*/ 3236643 w 5629240"/>
                <a:gd name="connsiteY1886" fmla="*/ 2307958 h 3868806"/>
                <a:gd name="connsiteX1887" fmla="*/ 3219746 w 5629240"/>
                <a:gd name="connsiteY1887" fmla="*/ 2296420 h 3868806"/>
                <a:gd name="connsiteX1888" fmla="*/ 3219746 w 5629240"/>
                <a:gd name="connsiteY1888" fmla="*/ 2296420 h 3868806"/>
                <a:gd name="connsiteX1889" fmla="*/ 3219746 w 5629240"/>
                <a:gd name="connsiteY1889" fmla="*/ 2296420 h 3868806"/>
                <a:gd name="connsiteX1890" fmla="*/ 3214238 w 5629240"/>
                <a:gd name="connsiteY1890" fmla="*/ 2292326 h 3868806"/>
                <a:gd name="connsiteX1891" fmla="*/ 3180518 w 5629240"/>
                <a:gd name="connsiteY1891" fmla="*/ 2257490 h 3868806"/>
                <a:gd name="connsiteX1892" fmla="*/ 3179774 w 5629240"/>
                <a:gd name="connsiteY1892" fmla="*/ 2231661 h 3868806"/>
                <a:gd name="connsiteX1893" fmla="*/ 3150223 w 5629240"/>
                <a:gd name="connsiteY1893" fmla="*/ 2225260 h 3868806"/>
                <a:gd name="connsiteX1894" fmla="*/ 3144566 w 5629240"/>
                <a:gd name="connsiteY1894" fmla="*/ 2222878 h 3868806"/>
                <a:gd name="connsiteX1895" fmla="*/ 3135261 w 5629240"/>
                <a:gd name="connsiteY1895" fmla="*/ 2208214 h 3868806"/>
                <a:gd name="connsiteX1896" fmla="*/ 3130274 w 5629240"/>
                <a:gd name="connsiteY1896" fmla="*/ 2186777 h 3868806"/>
                <a:gd name="connsiteX1897" fmla="*/ 3130944 w 5629240"/>
                <a:gd name="connsiteY1897" fmla="*/ 2166456 h 3868806"/>
                <a:gd name="connsiteX1898" fmla="*/ 3138983 w 5629240"/>
                <a:gd name="connsiteY1898" fmla="*/ 2141073 h 3868806"/>
                <a:gd name="connsiteX1899" fmla="*/ 3128860 w 5629240"/>
                <a:gd name="connsiteY1899" fmla="*/ 2138766 h 3868806"/>
                <a:gd name="connsiteX1900" fmla="*/ 3101617 w 5629240"/>
                <a:gd name="connsiteY1900" fmla="*/ 2145762 h 3868806"/>
                <a:gd name="connsiteX1901" fmla="*/ 3095141 w 5629240"/>
                <a:gd name="connsiteY1901" fmla="*/ 2165190 h 3868806"/>
                <a:gd name="connsiteX1902" fmla="*/ 3088218 w 5629240"/>
                <a:gd name="connsiteY1902" fmla="*/ 2184767 h 3868806"/>
                <a:gd name="connsiteX1903" fmla="*/ 3079733 w 5629240"/>
                <a:gd name="connsiteY1903" fmla="*/ 2202631 h 3868806"/>
                <a:gd name="connsiteX1904" fmla="*/ 3076904 w 5629240"/>
                <a:gd name="connsiteY1904" fmla="*/ 2220124 h 3868806"/>
                <a:gd name="connsiteX1905" fmla="*/ 3074001 w 5629240"/>
                <a:gd name="connsiteY1905" fmla="*/ 2232033 h 3868806"/>
                <a:gd name="connsiteX1906" fmla="*/ 3110102 w 5629240"/>
                <a:gd name="connsiteY1906" fmla="*/ 2236053 h 3868806"/>
                <a:gd name="connsiteX1907" fmla="*/ 3126478 w 5629240"/>
                <a:gd name="connsiteY1907" fmla="*/ 2237616 h 3868806"/>
                <a:gd name="connsiteX1908" fmla="*/ 3142854 w 5629240"/>
                <a:gd name="connsiteY1908" fmla="*/ 2236202 h 3868806"/>
                <a:gd name="connsiteX1909" fmla="*/ 3151042 w 5629240"/>
                <a:gd name="connsiteY1909" fmla="*/ 2237318 h 3868806"/>
                <a:gd name="connsiteX1910" fmla="*/ 3150595 w 5629240"/>
                <a:gd name="connsiteY1910" fmla="*/ 2247739 h 3868806"/>
                <a:gd name="connsiteX1911" fmla="*/ 3152605 w 5629240"/>
                <a:gd name="connsiteY1911" fmla="*/ 2261733 h 3868806"/>
                <a:gd name="connsiteX1912" fmla="*/ 3161388 w 5629240"/>
                <a:gd name="connsiteY1912" fmla="*/ 2283617 h 3868806"/>
                <a:gd name="connsiteX1913" fmla="*/ 3158188 w 5629240"/>
                <a:gd name="connsiteY1913" fmla="*/ 2301556 h 3868806"/>
                <a:gd name="connsiteX1914" fmla="*/ 3128786 w 5629240"/>
                <a:gd name="connsiteY1914" fmla="*/ 2308330 h 3868806"/>
                <a:gd name="connsiteX1915" fmla="*/ 3090526 w 5629240"/>
                <a:gd name="connsiteY1915" fmla="*/ 2313838 h 3868806"/>
                <a:gd name="connsiteX1916" fmla="*/ 3014453 w 5629240"/>
                <a:gd name="connsiteY1916" fmla="*/ 2320463 h 3868806"/>
                <a:gd name="connsiteX1917" fmla="*/ 2978798 w 5629240"/>
                <a:gd name="connsiteY1917" fmla="*/ 2316964 h 3868806"/>
                <a:gd name="connsiteX1918" fmla="*/ 2943813 w 5629240"/>
                <a:gd name="connsiteY1918" fmla="*/ 2308702 h 3868806"/>
                <a:gd name="connsiteX1919" fmla="*/ 2910540 w 5629240"/>
                <a:gd name="connsiteY1919" fmla="*/ 2302152 h 3868806"/>
                <a:gd name="connsiteX1920" fmla="*/ 2874811 w 5629240"/>
                <a:gd name="connsiteY1920" fmla="*/ 2293443 h 3868806"/>
                <a:gd name="connsiteX1921" fmla="*/ 2797101 w 5629240"/>
                <a:gd name="connsiteY1921" fmla="*/ 2277811 h 3868806"/>
                <a:gd name="connsiteX1922" fmla="*/ 2769559 w 5629240"/>
                <a:gd name="connsiteY1922" fmla="*/ 2268135 h 3868806"/>
                <a:gd name="connsiteX1923" fmla="*/ 2766508 w 5629240"/>
                <a:gd name="connsiteY1923" fmla="*/ 2266050 h 3868806"/>
                <a:gd name="connsiteX1924" fmla="*/ 2764870 w 5629240"/>
                <a:gd name="connsiteY1924" fmla="*/ 2247814 h 3868806"/>
                <a:gd name="connsiteX1925" fmla="*/ 2804246 w 5629240"/>
                <a:gd name="connsiteY1925" fmla="*/ 2207991 h 3868806"/>
                <a:gd name="connsiteX1926" fmla="*/ 2824121 w 5629240"/>
                <a:gd name="connsiteY1926" fmla="*/ 2188935 h 3868806"/>
                <a:gd name="connsiteX1927" fmla="*/ 2827247 w 5629240"/>
                <a:gd name="connsiteY1927" fmla="*/ 2169061 h 3868806"/>
                <a:gd name="connsiteX1928" fmla="*/ 2846079 w 5629240"/>
                <a:gd name="connsiteY1928" fmla="*/ 2126037 h 3868806"/>
                <a:gd name="connsiteX1929" fmla="*/ 2858287 w 5629240"/>
                <a:gd name="connsiteY1929" fmla="*/ 2106833 h 3868806"/>
                <a:gd name="connsiteX1930" fmla="*/ 2870420 w 5629240"/>
                <a:gd name="connsiteY1930" fmla="*/ 2087405 h 3868806"/>
                <a:gd name="connsiteX1931" fmla="*/ 2883446 w 5629240"/>
                <a:gd name="connsiteY1931" fmla="*/ 2068424 h 3868806"/>
                <a:gd name="connsiteX1932" fmla="*/ 2891411 w 5629240"/>
                <a:gd name="connsiteY1932" fmla="*/ 2052420 h 3868806"/>
                <a:gd name="connsiteX1933" fmla="*/ 2886944 w 5629240"/>
                <a:gd name="connsiteY1933" fmla="*/ 2045647 h 3868806"/>
                <a:gd name="connsiteX1934" fmla="*/ 2879203 w 5629240"/>
                <a:gd name="connsiteY1934" fmla="*/ 2046763 h 3868806"/>
                <a:gd name="connsiteX1935" fmla="*/ 2867591 w 5629240"/>
                <a:gd name="connsiteY1935" fmla="*/ 2061576 h 3868806"/>
                <a:gd name="connsiteX1936" fmla="*/ 2837221 w 5629240"/>
                <a:gd name="connsiteY1936" fmla="*/ 2105865 h 3868806"/>
                <a:gd name="connsiteX1937" fmla="*/ 2813253 w 5629240"/>
                <a:gd name="connsiteY1937" fmla="*/ 2124772 h 3868806"/>
                <a:gd name="connsiteX1938" fmla="*/ 2785637 w 5629240"/>
                <a:gd name="connsiteY1938" fmla="*/ 2142562 h 3868806"/>
                <a:gd name="connsiteX1939" fmla="*/ 2782362 w 5629240"/>
                <a:gd name="connsiteY1939" fmla="*/ 2185437 h 3868806"/>
                <a:gd name="connsiteX1940" fmla="*/ 2772314 w 5629240"/>
                <a:gd name="connsiteY1940" fmla="*/ 2207023 h 3868806"/>
                <a:gd name="connsiteX1941" fmla="*/ 2769113 w 5629240"/>
                <a:gd name="connsiteY1941" fmla="*/ 2227865 h 3868806"/>
                <a:gd name="connsiteX1942" fmla="*/ 2761372 w 5629240"/>
                <a:gd name="connsiteY1942" fmla="*/ 2249377 h 3868806"/>
                <a:gd name="connsiteX1943" fmla="*/ 2741646 w 5629240"/>
                <a:gd name="connsiteY1943" fmla="*/ 2267986 h 3868806"/>
                <a:gd name="connsiteX1944" fmla="*/ 2723335 w 5629240"/>
                <a:gd name="connsiteY1944" fmla="*/ 2282947 h 3868806"/>
                <a:gd name="connsiteX1945" fmla="*/ 2731448 w 5629240"/>
                <a:gd name="connsiteY1945" fmla="*/ 2292549 h 3868806"/>
                <a:gd name="connsiteX1946" fmla="*/ 2791816 w 5629240"/>
                <a:gd name="connsiteY1946" fmla="*/ 2308404 h 3868806"/>
                <a:gd name="connsiteX1947" fmla="*/ 2830224 w 5629240"/>
                <a:gd name="connsiteY1947" fmla="*/ 2318602 h 3868806"/>
                <a:gd name="connsiteX1948" fmla="*/ 2852034 w 5629240"/>
                <a:gd name="connsiteY1948" fmla="*/ 2325748 h 3868806"/>
                <a:gd name="connsiteX1949" fmla="*/ 2855533 w 5629240"/>
                <a:gd name="connsiteY1949" fmla="*/ 2328502 h 3868806"/>
                <a:gd name="connsiteX1950" fmla="*/ 2845409 w 5629240"/>
                <a:gd name="connsiteY1950" fmla="*/ 2341454 h 3868806"/>
                <a:gd name="connsiteX1951" fmla="*/ 2809457 w 5629240"/>
                <a:gd name="connsiteY1951" fmla="*/ 2353289 h 3868806"/>
                <a:gd name="connsiteX1952" fmla="*/ 2734723 w 5629240"/>
                <a:gd name="connsiteY1952" fmla="*/ 2368995 h 3868806"/>
                <a:gd name="connsiteX1953" fmla="*/ 2695198 w 5629240"/>
                <a:gd name="connsiteY1953" fmla="*/ 2375620 h 3868806"/>
                <a:gd name="connsiteX1954" fmla="*/ 2660883 w 5629240"/>
                <a:gd name="connsiteY1954" fmla="*/ 2383882 h 3868806"/>
                <a:gd name="connsiteX1955" fmla="*/ 2623814 w 5629240"/>
                <a:gd name="connsiteY1955" fmla="*/ 2384105 h 3868806"/>
                <a:gd name="connsiteX1956" fmla="*/ 2589872 w 5629240"/>
                <a:gd name="connsiteY1956" fmla="*/ 2379118 h 3868806"/>
                <a:gd name="connsiteX1957" fmla="*/ 2509184 w 5629240"/>
                <a:gd name="connsiteY1957" fmla="*/ 2383882 h 3868806"/>
                <a:gd name="connsiteX1958" fmla="*/ 2467128 w 5629240"/>
                <a:gd name="connsiteY1958" fmla="*/ 2388497 h 3868806"/>
                <a:gd name="connsiteX1959" fmla="*/ 2426932 w 5629240"/>
                <a:gd name="connsiteY1959" fmla="*/ 2390730 h 3868806"/>
                <a:gd name="connsiteX1960" fmla="*/ 2371329 w 5629240"/>
                <a:gd name="connsiteY1960" fmla="*/ 2416038 h 3868806"/>
                <a:gd name="connsiteX1961" fmla="*/ 2371999 w 5629240"/>
                <a:gd name="connsiteY1961" fmla="*/ 2416410 h 3868806"/>
                <a:gd name="connsiteX1962" fmla="*/ 2350934 w 5629240"/>
                <a:gd name="connsiteY1962" fmla="*/ 2438369 h 3868806"/>
                <a:gd name="connsiteX1963" fmla="*/ 2343490 w 5629240"/>
                <a:gd name="connsiteY1963" fmla="*/ 2459881 h 3868806"/>
                <a:gd name="connsiteX1964" fmla="*/ 2332325 w 5629240"/>
                <a:gd name="connsiteY1964" fmla="*/ 2467920 h 3868806"/>
                <a:gd name="connsiteX1965" fmla="*/ 2315056 w 5629240"/>
                <a:gd name="connsiteY1965" fmla="*/ 2474024 h 3868806"/>
                <a:gd name="connsiteX1966" fmla="*/ 2289226 w 5629240"/>
                <a:gd name="connsiteY1966" fmla="*/ 2491293 h 3868806"/>
                <a:gd name="connsiteX1967" fmla="*/ 2218587 w 5629240"/>
                <a:gd name="connsiteY1967" fmla="*/ 2505882 h 3868806"/>
                <a:gd name="connsiteX1968" fmla="*/ 2140578 w 5629240"/>
                <a:gd name="connsiteY1968" fmla="*/ 2504840 h 3868806"/>
                <a:gd name="connsiteX1969" fmla="*/ 2101723 w 5629240"/>
                <a:gd name="connsiteY1969" fmla="*/ 2508264 h 3868806"/>
                <a:gd name="connsiteX1970" fmla="*/ 2078202 w 5629240"/>
                <a:gd name="connsiteY1970" fmla="*/ 2522481 h 3868806"/>
                <a:gd name="connsiteX1971" fmla="*/ 2058104 w 5629240"/>
                <a:gd name="connsiteY1971" fmla="*/ 2541834 h 3868806"/>
                <a:gd name="connsiteX1972" fmla="*/ 2032424 w 5629240"/>
                <a:gd name="connsiteY1972" fmla="*/ 2551809 h 3868806"/>
                <a:gd name="connsiteX1973" fmla="*/ 2005776 w 5629240"/>
                <a:gd name="connsiteY1973" fmla="*/ 2543919 h 3868806"/>
                <a:gd name="connsiteX1974" fmla="*/ 1975257 w 5629240"/>
                <a:gd name="connsiteY1974" fmla="*/ 2538559 h 3868806"/>
                <a:gd name="connsiteX1975" fmla="*/ 1961263 w 5629240"/>
                <a:gd name="connsiteY1975" fmla="*/ 2554786 h 3868806"/>
                <a:gd name="connsiteX1976" fmla="*/ 1934541 w 5629240"/>
                <a:gd name="connsiteY1976" fmla="*/ 2567366 h 3868806"/>
                <a:gd name="connsiteX1977" fmla="*/ 1853704 w 5629240"/>
                <a:gd name="connsiteY1977" fmla="*/ 2572204 h 3868806"/>
                <a:gd name="connsiteX1978" fmla="*/ 1783064 w 5629240"/>
                <a:gd name="connsiteY1978" fmla="*/ 2575256 h 3868806"/>
                <a:gd name="connsiteX1979" fmla="*/ 1745325 w 5629240"/>
                <a:gd name="connsiteY1979" fmla="*/ 2562900 h 3868806"/>
                <a:gd name="connsiteX1980" fmla="*/ 1735128 w 5629240"/>
                <a:gd name="connsiteY1980" fmla="*/ 2556647 h 3868806"/>
                <a:gd name="connsiteX1981" fmla="*/ 1724335 w 5629240"/>
                <a:gd name="connsiteY1981" fmla="*/ 2550022 h 3868806"/>
                <a:gd name="connsiteX1982" fmla="*/ 1721283 w 5629240"/>
                <a:gd name="connsiteY1982" fmla="*/ 2548310 h 3868806"/>
                <a:gd name="connsiteX1983" fmla="*/ 1686596 w 5629240"/>
                <a:gd name="connsiteY1983" fmla="*/ 2536996 h 3868806"/>
                <a:gd name="connsiteX1984" fmla="*/ 1652058 w 5629240"/>
                <a:gd name="connsiteY1984" fmla="*/ 2532456 h 3868806"/>
                <a:gd name="connsiteX1985" fmla="*/ 1639404 w 5629240"/>
                <a:gd name="connsiteY1985" fmla="*/ 2528213 h 3868806"/>
                <a:gd name="connsiteX1986" fmla="*/ 1635384 w 5629240"/>
                <a:gd name="connsiteY1986" fmla="*/ 2499332 h 3868806"/>
                <a:gd name="connsiteX1987" fmla="*/ 1659427 w 5629240"/>
                <a:gd name="connsiteY1987" fmla="*/ 2481765 h 3868806"/>
                <a:gd name="connsiteX1988" fmla="*/ 1680194 w 5629240"/>
                <a:gd name="connsiteY1988" fmla="*/ 2460476 h 3868806"/>
                <a:gd name="connsiteX1989" fmla="*/ 1699399 w 5629240"/>
                <a:gd name="connsiteY1989" fmla="*/ 2415889 h 3868806"/>
                <a:gd name="connsiteX1990" fmla="*/ 1721506 w 5629240"/>
                <a:gd name="connsiteY1990" fmla="*/ 2401598 h 3868806"/>
                <a:gd name="connsiteX1991" fmla="*/ 1754779 w 5629240"/>
                <a:gd name="connsiteY1991" fmla="*/ 2391996 h 3868806"/>
                <a:gd name="connsiteX1992" fmla="*/ 1773685 w 5629240"/>
                <a:gd name="connsiteY1992" fmla="*/ 2354331 h 3868806"/>
                <a:gd name="connsiteX1993" fmla="*/ 1784106 w 5629240"/>
                <a:gd name="connsiteY1993" fmla="*/ 2333415 h 3868806"/>
                <a:gd name="connsiteX1994" fmla="*/ 1796909 w 5629240"/>
                <a:gd name="connsiteY1994" fmla="*/ 2310861 h 3868806"/>
                <a:gd name="connsiteX1995" fmla="*/ 1839114 w 5629240"/>
                <a:gd name="connsiteY1995" fmla="*/ 2272526 h 3868806"/>
                <a:gd name="connsiteX1996" fmla="*/ 1901938 w 5629240"/>
                <a:gd name="connsiteY1996" fmla="*/ 2251833 h 3868806"/>
                <a:gd name="connsiteX1997" fmla="*/ 1936030 w 5629240"/>
                <a:gd name="connsiteY1997" fmla="*/ 2249824 h 3868806"/>
                <a:gd name="connsiteX1998" fmla="*/ 1954936 w 5629240"/>
                <a:gd name="connsiteY1998" fmla="*/ 2233671 h 3868806"/>
                <a:gd name="connsiteX1999" fmla="*/ 1975480 w 5629240"/>
                <a:gd name="connsiteY1999" fmla="*/ 2214020 h 3868806"/>
                <a:gd name="connsiteX2000" fmla="*/ 1993196 w 5629240"/>
                <a:gd name="connsiteY2000" fmla="*/ 2204418 h 3868806"/>
                <a:gd name="connsiteX2001" fmla="*/ 1994015 w 5629240"/>
                <a:gd name="connsiteY2001" fmla="*/ 2204864 h 3868806"/>
                <a:gd name="connsiteX2002" fmla="*/ 1993196 w 5629240"/>
                <a:gd name="connsiteY2002" fmla="*/ 2204418 h 3868806"/>
                <a:gd name="connsiteX2003" fmla="*/ 2001384 w 5629240"/>
                <a:gd name="connsiteY2003" fmla="*/ 2198240 h 3868806"/>
                <a:gd name="connsiteX2004" fmla="*/ 2018430 w 5629240"/>
                <a:gd name="connsiteY2004" fmla="*/ 2177026 h 3868806"/>
                <a:gd name="connsiteX2005" fmla="*/ 2036741 w 5629240"/>
                <a:gd name="connsiteY2005" fmla="*/ 2155588 h 3868806"/>
                <a:gd name="connsiteX2006" fmla="*/ 2045226 w 5629240"/>
                <a:gd name="connsiteY2006" fmla="*/ 2136086 h 3868806"/>
                <a:gd name="connsiteX2007" fmla="*/ 2039718 w 5629240"/>
                <a:gd name="connsiteY2007" fmla="*/ 2117998 h 3868806"/>
                <a:gd name="connsiteX2008" fmla="*/ 2055796 w 5629240"/>
                <a:gd name="connsiteY2008" fmla="*/ 2104004 h 3868806"/>
                <a:gd name="connsiteX2009" fmla="*/ 2071279 w 5629240"/>
                <a:gd name="connsiteY2009" fmla="*/ 2099315 h 3868806"/>
                <a:gd name="connsiteX2010" fmla="*/ 2086687 w 5629240"/>
                <a:gd name="connsiteY2010" fmla="*/ 2091201 h 3868806"/>
                <a:gd name="connsiteX2011" fmla="*/ 2118099 w 5629240"/>
                <a:gd name="connsiteY2011" fmla="*/ 2081450 h 3868806"/>
                <a:gd name="connsiteX2012" fmla="*/ 2141844 w 5629240"/>
                <a:gd name="connsiteY2012" fmla="*/ 2072518 h 3868806"/>
                <a:gd name="connsiteX2013" fmla="*/ 2139388 w 5629240"/>
                <a:gd name="connsiteY2013" fmla="*/ 2056440 h 3868806"/>
                <a:gd name="connsiteX2014" fmla="*/ 2135889 w 5629240"/>
                <a:gd name="connsiteY2014" fmla="*/ 2051527 h 3868806"/>
                <a:gd name="connsiteX2015" fmla="*/ 2116536 w 5629240"/>
                <a:gd name="connsiteY2015" fmla="*/ 2048624 h 3868806"/>
                <a:gd name="connsiteX2016" fmla="*/ 2093461 w 5629240"/>
                <a:gd name="connsiteY2016" fmla="*/ 2042371 h 3868806"/>
                <a:gd name="connsiteX2017" fmla="*/ 2087878 w 5629240"/>
                <a:gd name="connsiteY2017" fmla="*/ 2037533 h 3868806"/>
                <a:gd name="connsiteX2018" fmla="*/ 2092121 w 5629240"/>
                <a:gd name="connsiteY2018" fmla="*/ 2021381 h 3868806"/>
                <a:gd name="connsiteX2019" fmla="*/ 2089814 w 5629240"/>
                <a:gd name="connsiteY2019" fmla="*/ 1984535 h 3868806"/>
                <a:gd name="connsiteX2020" fmla="*/ 2080807 w 5629240"/>
                <a:gd name="connsiteY2020" fmla="*/ 1977985 h 3868806"/>
                <a:gd name="connsiteX2021" fmla="*/ 2066143 w 5629240"/>
                <a:gd name="connsiteY2021" fmla="*/ 1972030 h 3868806"/>
                <a:gd name="connsiteX2022" fmla="*/ 2033093 w 5629240"/>
                <a:gd name="connsiteY2022" fmla="*/ 1970095 h 3868806"/>
                <a:gd name="connsiteX2023" fmla="*/ 2000268 w 5629240"/>
                <a:gd name="connsiteY2023" fmla="*/ 1968531 h 3868806"/>
                <a:gd name="connsiteX2024" fmla="*/ 1979128 w 5629240"/>
                <a:gd name="connsiteY2024" fmla="*/ 1960418 h 3868806"/>
                <a:gd name="connsiteX2025" fmla="*/ 1969228 w 5629240"/>
                <a:gd name="connsiteY2025" fmla="*/ 1953793 h 3868806"/>
                <a:gd name="connsiteX2026" fmla="*/ 1943473 w 5629240"/>
                <a:gd name="connsiteY2026" fmla="*/ 1934738 h 3868806"/>
                <a:gd name="connsiteX2027" fmla="*/ 1913624 w 5629240"/>
                <a:gd name="connsiteY2027" fmla="*/ 1926550 h 3868806"/>
                <a:gd name="connsiteX2028" fmla="*/ 1885116 w 5629240"/>
                <a:gd name="connsiteY2028" fmla="*/ 1927592 h 3868806"/>
                <a:gd name="connsiteX2029" fmla="*/ 1880352 w 5629240"/>
                <a:gd name="connsiteY2029" fmla="*/ 1909057 h 3868806"/>
                <a:gd name="connsiteX2030" fmla="*/ 1881915 w 5629240"/>
                <a:gd name="connsiteY2030" fmla="*/ 1886652 h 3868806"/>
                <a:gd name="connsiteX2031" fmla="*/ 1890401 w 5629240"/>
                <a:gd name="connsiteY2031" fmla="*/ 1866629 h 3868806"/>
                <a:gd name="connsiteX2032" fmla="*/ 1904320 w 5629240"/>
                <a:gd name="connsiteY2032" fmla="*/ 1845266 h 3868806"/>
                <a:gd name="connsiteX2033" fmla="*/ 1913476 w 5629240"/>
                <a:gd name="connsiteY2033" fmla="*/ 1825913 h 3868806"/>
                <a:gd name="connsiteX2034" fmla="*/ 1890252 w 5629240"/>
                <a:gd name="connsiteY2034" fmla="*/ 1785345 h 3868806"/>
                <a:gd name="connsiteX2035" fmla="*/ 1901640 w 5629240"/>
                <a:gd name="connsiteY2035" fmla="*/ 1766960 h 3868806"/>
                <a:gd name="connsiteX2036" fmla="*/ 1925236 w 5629240"/>
                <a:gd name="connsiteY2036" fmla="*/ 1749988 h 3868806"/>
                <a:gd name="connsiteX2037" fmla="*/ 1926948 w 5629240"/>
                <a:gd name="connsiteY2037" fmla="*/ 1742024 h 3868806"/>
                <a:gd name="connsiteX2038" fmla="*/ 1938932 w 5629240"/>
                <a:gd name="connsiteY2038" fmla="*/ 1738972 h 3868806"/>
                <a:gd name="connsiteX2039" fmla="*/ 1975629 w 5629240"/>
                <a:gd name="connsiteY2039" fmla="*/ 1732645 h 3868806"/>
                <a:gd name="connsiteX2040" fmla="*/ 2033019 w 5629240"/>
                <a:gd name="connsiteY2040" fmla="*/ 1706146 h 3868806"/>
                <a:gd name="connsiteX2041" fmla="*/ 2053414 w 5629240"/>
                <a:gd name="connsiteY2041" fmla="*/ 1689621 h 3868806"/>
                <a:gd name="connsiteX2042" fmla="*/ 2054680 w 5629240"/>
                <a:gd name="connsiteY2042" fmla="*/ 1682475 h 3868806"/>
                <a:gd name="connsiteX2043" fmla="*/ 2077085 w 5629240"/>
                <a:gd name="connsiteY2043" fmla="*/ 1675181 h 3868806"/>
                <a:gd name="connsiteX2044" fmla="*/ 2114005 w 5629240"/>
                <a:gd name="connsiteY2044" fmla="*/ 1666918 h 3868806"/>
                <a:gd name="connsiteX2045" fmla="*/ 2148692 w 5629240"/>
                <a:gd name="connsiteY2045" fmla="*/ 1656200 h 3868806"/>
                <a:gd name="connsiteX2046" fmla="*/ 2181593 w 5629240"/>
                <a:gd name="connsiteY2046" fmla="*/ 1648458 h 3868806"/>
                <a:gd name="connsiteX2047" fmla="*/ 2217768 w 5629240"/>
                <a:gd name="connsiteY2047" fmla="*/ 1651510 h 3868806"/>
                <a:gd name="connsiteX2048" fmla="*/ 2253497 w 5629240"/>
                <a:gd name="connsiteY2048" fmla="*/ 1658805 h 3868806"/>
                <a:gd name="connsiteX2049" fmla="*/ 2280666 w 5629240"/>
                <a:gd name="connsiteY2049" fmla="*/ 1658879 h 3868806"/>
                <a:gd name="connsiteX2050" fmla="*/ 2307165 w 5629240"/>
                <a:gd name="connsiteY2050" fmla="*/ 1647118 h 3868806"/>
                <a:gd name="connsiteX2051" fmla="*/ 2339470 w 5629240"/>
                <a:gd name="connsiteY2051" fmla="*/ 1637070 h 3868806"/>
                <a:gd name="connsiteX2052" fmla="*/ 2404155 w 5629240"/>
                <a:gd name="connsiteY2052" fmla="*/ 1637293 h 3868806"/>
                <a:gd name="connsiteX2053" fmla="*/ 2433036 w 5629240"/>
                <a:gd name="connsiteY2053" fmla="*/ 1637963 h 3868806"/>
                <a:gd name="connsiteX2054" fmla="*/ 2458121 w 5629240"/>
                <a:gd name="connsiteY2054" fmla="*/ 1644141 h 3868806"/>
                <a:gd name="connsiteX2055" fmla="*/ 2525262 w 5629240"/>
                <a:gd name="connsiteY2055" fmla="*/ 1667737 h 3868806"/>
                <a:gd name="connsiteX2056" fmla="*/ 2593668 w 5629240"/>
                <a:gd name="connsiteY2056" fmla="*/ 1686197 h 3868806"/>
                <a:gd name="connsiteX2057" fmla="*/ 2652844 w 5629240"/>
                <a:gd name="connsiteY2057" fmla="*/ 1716418 h 3868806"/>
                <a:gd name="connsiteX2058" fmla="*/ 2697431 w 5629240"/>
                <a:gd name="connsiteY2058" fmla="*/ 1736143 h 3868806"/>
                <a:gd name="connsiteX2059" fmla="*/ 2709788 w 5629240"/>
                <a:gd name="connsiteY2059" fmla="*/ 1745150 h 3868806"/>
                <a:gd name="connsiteX2060" fmla="*/ 2707778 w 5629240"/>
                <a:gd name="connsiteY2060" fmla="*/ 1781028 h 3868806"/>
                <a:gd name="connsiteX2061" fmla="*/ 2683363 w 5629240"/>
                <a:gd name="connsiteY2061" fmla="*/ 1788025 h 3868806"/>
                <a:gd name="connsiteX2062" fmla="*/ 2659171 w 5629240"/>
                <a:gd name="connsiteY2062" fmla="*/ 1792342 h 3868806"/>
                <a:gd name="connsiteX2063" fmla="*/ 2667508 w 5629240"/>
                <a:gd name="connsiteY2063" fmla="*/ 1811547 h 3868806"/>
                <a:gd name="connsiteX2064" fmla="*/ 2680907 w 5629240"/>
                <a:gd name="connsiteY2064" fmla="*/ 1832240 h 3868806"/>
                <a:gd name="connsiteX2065" fmla="*/ 2704726 w 5629240"/>
                <a:gd name="connsiteY2065" fmla="*/ 1874668 h 3868806"/>
                <a:gd name="connsiteX2066" fmla="*/ 2715296 w 5629240"/>
                <a:gd name="connsiteY2066" fmla="*/ 1884494 h 3868806"/>
                <a:gd name="connsiteX2067" fmla="*/ 2723930 w 5629240"/>
                <a:gd name="connsiteY2067" fmla="*/ 1887843 h 3868806"/>
                <a:gd name="connsiteX2068" fmla="*/ 2751695 w 5629240"/>
                <a:gd name="connsiteY2068" fmla="*/ 1887843 h 3868806"/>
                <a:gd name="connsiteX2069" fmla="*/ 2798813 w 5629240"/>
                <a:gd name="connsiteY2069" fmla="*/ 1890597 h 3868806"/>
                <a:gd name="connsiteX2070" fmla="*/ 2802162 w 5629240"/>
                <a:gd name="connsiteY2070" fmla="*/ 1892905 h 3868806"/>
                <a:gd name="connsiteX2071" fmla="*/ 2820101 w 5629240"/>
                <a:gd name="connsiteY2071" fmla="*/ 1913077 h 3868806"/>
                <a:gd name="connsiteX2072" fmla="*/ 2843697 w 5629240"/>
                <a:gd name="connsiteY2072" fmla="*/ 1930346 h 3868806"/>
                <a:gd name="connsiteX2073" fmla="*/ 2857393 w 5629240"/>
                <a:gd name="connsiteY2073" fmla="*/ 1937864 h 3868806"/>
                <a:gd name="connsiteX2074" fmla="*/ 2869824 w 5629240"/>
                <a:gd name="connsiteY2074" fmla="*/ 1947243 h 3868806"/>
                <a:gd name="connsiteX2075" fmla="*/ 2856277 w 5629240"/>
                <a:gd name="connsiteY2075" fmla="*/ 1961460 h 3868806"/>
                <a:gd name="connsiteX2076" fmla="*/ 2889773 w 5629240"/>
                <a:gd name="connsiteY2076" fmla="*/ 1967415 h 3868806"/>
                <a:gd name="connsiteX2077" fmla="*/ 2899673 w 5629240"/>
                <a:gd name="connsiteY2077" fmla="*/ 1971881 h 3868806"/>
                <a:gd name="connsiteX2078" fmla="*/ 2915304 w 5629240"/>
                <a:gd name="connsiteY2078" fmla="*/ 1984535 h 3868806"/>
                <a:gd name="connsiteX2079" fmla="*/ 2926693 w 5629240"/>
                <a:gd name="connsiteY2079" fmla="*/ 1994137 h 3868806"/>
                <a:gd name="connsiteX2080" fmla="*/ 2934136 w 5629240"/>
                <a:gd name="connsiteY2080" fmla="*/ 2000613 h 3868806"/>
                <a:gd name="connsiteX2081" fmla="*/ 2979766 w 5629240"/>
                <a:gd name="connsiteY2081" fmla="*/ 1989150 h 3868806"/>
                <a:gd name="connsiteX2082" fmla="*/ 2989814 w 5629240"/>
                <a:gd name="connsiteY2082" fmla="*/ 1987661 h 3868806"/>
                <a:gd name="connsiteX2083" fmla="*/ 3005148 w 5629240"/>
                <a:gd name="connsiteY2083" fmla="*/ 1979771 h 3868806"/>
                <a:gd name="connsiteX2084" fmla="*/ 3018398 w 5629240"/>
                <a:gd name="connsiteY2084" fmla="*/ 1962204 h 3868806"/>
                <a:gd name="connsiteX2085" fmla="*/ 3015495 w 5629240"/>
                <a:gd name="connsiteY2085" fmla="*/ 1960269 h 3868806"/>
                <a:gd name="connsiteX2086" fmla="*/ 3002543 w 5629240"/>
                <a:gd name="connsiteY2086" fmla="*/ 1954686 h 3868806"/>
                <a:gd name="connsiteX2087" fmla="*/ 2989740 w 5629240"/>
                <a:gd name="connsiteY2087" fmla="*/ 1949178 h 3868806"/>
                <a:gd name="connsiteX2088" fmla="*/ 2974257 w 5629240"/>
                <a:gd name="connsiteY2088" fmla="*/ 1937641 h 3868806"/>
                <a:gd name="connsiteX2089" fmla="*/ 2956244 w 5629240"/>
                <a:gd name="connsiteY2089" fmla="*/ 1926475 h 3868806"/>
                <a:gd name="connsiteX2090" fmla="*/ 2943813 w 5629240"/>
                <a:gd name="connsiteY2090" fmla="*/ 1916054 h 3868806"/>
                <a:gd name="connsiteX2091" fmla="*/ 2938305 w 5629240"/>
                <a:gd name="connsiteY2091" fmla="*/ 1901390 h 3868806"/>
                <a:gd name="connsiteX2092" fmla="*/ 2927661 w 5629240"/>
                <a:gd name="connsiteY2092" fmla="*/ 1875115 h 3868806"/>
                <a:gd name="connsiteX2093" fmla="*/ 2953639 w 5629240"/>
                <a:gd name="connsiteY2093" fmla="*/ 1854124 h 3868806"/>
                <a:gd name="connsiteX2094" fmla="*/ 2950810 w 5629240"/>
                <a:gd name="connsiteY2094" fmla="*/ 1843926 h 3868806"/>
                <a:gd name="connsiteX2095" fmla="*/ 2938007 w 5629240"/>
                <a:gd name="connsiteY2095" fmla="*/ 1840130 h 3868806"/>
                <a:gd name="connsiteX2096" fmla="*/ 2929373 w 5629240"/>
                <a:gd name="connsiteY2096" fmla="*/ 1850849 h 3868806"/>
                <a:gd name="connsiteX2097" fmla="*/ 2909201 w 5629240"/>
                <a:gd name="connsiteY2097" fmla="*/ 1866629 h 3868806"/>
                <a:gd name="connsiteX2098" fmla="*/ 2887614 w 5629240"/>
                <a:gd name="connsiteY2098" fmla="*/ 1866480 h 3868806"/>
                <a:gd name="connsiteX2099" fmla="*/ 2863944 w 5629240"/>
                <a:gd name="connsiteY2099" fmla="*/ 1866182 h 3868806"/>
                <a:gd name="connsiteX2100" fmla="*/ 2823897 w 5629240"/>
                <a:gd name="connsiteY2100" fmla="*/ 1860823 h 3868806"/>
                <a:gd name="connsiteX2101" fmla="*/ 2848908 w 5629240"/>
                <a:gd name="connsiteY2101" fmla="*/ 1821298 h 3868806"/>
                <a:gd name="connsiteX2102" fmla="*/ 2874439 w 5629240"/>
                <a:gd name="connsiteY2102" fmla="*/ 1792119 h 3868806"/>
                <a:gd name="connsiteX2103" fmla="*/ 2877193 w 5629240"/>
                <a:gd name="connsiteY2103" fmla="*/ 1778572 h 3868806"/>
                <a:gd name="connsiteX2104" fmla="*/ 2877193 w 5629240"/>
                <a:gd name="connsiteY2104" fmla="*/ 1778572 h 3868806"/>
                <a:gd name="connsiteX2105" fmla="*/ 2877193 w 5629240"/>
                <a:gd name="connsiteY2105" fmla="*/ 1778572 h 3868806"/>
                <a:gd name="connsiteX2106" fmla="*/ 2876598 w 5629240"/>
                <a:gd name="connsiteY2106" fmla="*/ 1761079 h 3868806"/>
                <a:gd name="connsiteX2107" fmla="*/ 2878459 w 5629240"/>
                <a:gd name="connsiteY2107" fmla="*/ 1745894 h 3868806"/>
                <a:gd name="connsiteX2108" fmla="*/ 2876300 w 5629240"/>
                <a:gd name="connsiteY2108" fmla="*/ 1729593 h 3868806"/>
                <a:gd name="connsiteX2109" fmla="*/ 2871462 w 5629240"/>
                <a:gd name="connsiteY2109" fmla="*/ 1714408 h 3868806"/>
                <a:gd name="connsiteX2110" fmla="*/ 2868186 w 5629240"/>
                <a:gd name="connsiteY2110" fmla="*/ 1707337 h 3868806"/>
                <a:gd name="connsiteX2111" fmla="*/ 2865209 w 5629240"/>
                <a:gd name="connsiteY2111" fmla="*/ 1702350 h 3868806"/>
                <a:gd name="connsiteX2112" fmla="*/ 2862827 w 5629240"/>
                <a:gd name="connsiteY2112" fmla="*/ 1739493 h 3868806"/>
                <a:gd name="connsiteX2113" fmla="*/ 2866102 w 5629240"/>
                <a:gd name="connsiteY2113" fmla="*/ 1756613 h 3868806"/>
                <a:gd name="connsiteX2114" fmla="*/ 2872429 w 5629240"/>
                <a:gd name="connsiteY2114" fmla="*/ 1772617 h 3868806"/>
                <a:gd name="connsiteX2115" fmla="*/ 2872802 w 5629240"/>
                <a:gd name="connsiteY2115" fmla="*/ 1772840 h 3868806"/>
                <a:gd name="connsiteX2116" fmla="*/ 2872950 w 5629240"/>
                <a:gd name="connsiteY2116" fmla="*/ 1774254 h 3868806"/>
                <a:gd name="connsiteX2117" fmla="*/ 2872950 w 5629240"/>
                <a:gd name="connsiteY2117" fmla="*/ 1774329 h 3868806"/>
                <a:gd name="connsiteX2118" fmla="*/ 2872950 w 5629240"/>
                <a:gd name="connsiteY2118" fmla="*/ 1774329 h 3868806"/>
                <a:gd name="connsiteX2119" fmla="*/ 2867144 w 5629240"/>
                <a:gd name="connsiteY2119" fmla="*/ 1787802 h 3868806"/>
                <a:gd name="connsiteX2120" fmla="*/ 2847791 w 5629240"/>
                <a:gd name="connsiteY2120" fmla="*/ 1786239 h 3868806"/>
                <a:gd name="connsiteX2121" fmla="*/ 2833053 w 5629240"/>
                <a:gd name="connsiteY2121" fmla="*/ 1796287 h 3868806"/>
                <a:gd name="connsiteX2122" fmla="*/ 2816379 w 5629240"/>
                <a:gd name="connsiteY2122" fmla="*/ 1808569 h 3868806"/>
                <a:gd name="connsiteX2123" fmla="*/ 2799408 w 5629240"/>
                <a:gd name="connsiteY2123" fmla="*/ 1808197 h 3868806"/>
                <a:gd name="connsiteX2124" fmla="*/ 2792337 w 5629240"/>
                <a:gd name="connsiteY2124" fmla="*/ 1795096 h 3868806"/>
                <a:gd name="connsiteX2125" fmla="*/ 2800525 w 5629240"/>
                <a:gd name="connsiteY2125" fmla="*/ 1782145 h 3868806"/>
                <a:gd name="connsiteX2126" fmla="*/ 2808787 w 5629240"/>
                <a:gd name="connsiteY2126" fmla="*/ 1765918 h 3868806"/>
                <a:gd name="connsiteX2127" fmla="*/ 2792783 w 5629240"/>
                <a:gd name="connsiteY2127" fmla="*/ 1733910 h 3868806"/>
                <a:gd name="connsiteX2128" fmla="*/ 2789434 w 5629240"/>
                <a:gd name="connsiteY2128" fmla="*/ 1726020 h 3868806"/>
                <a:gd name="connsiteX2129" fmla="*/ 2789880 w 5629240"/>
                <a:gd name="connsiteY2129" fmla="*/ 1726243 h 3868806"/>
                <a:gd name="connsiteX2130" fmla="*/ 2789657 w 5629240"/>
                <a:gd name="connsiteY2130" fmla="*/ 1700266 h 3868806"/>
                <a:gd name="connsiteX2131" fmla="*/ 2780055 w 5629240"/>
                <a:gd name="connsiteY2131" fmla="*/ 1679051 h 3868806"/>
                <a:gd name="connsiteX2132" fmla="*/ 2765465 w 5629240"/>
                <a:gd name="connsiteY2132" fmla="*/ 1674511 h 3868806"/>
                <a:gd name="connsiteX2133" fmla="*/ 2739190 w 5629240"/>
                <a:gd name="connsiteY2133" fmla="*/ 1670417 h 3868806"/>
                <a:gd name="connsiteX2134" fmla="*/ 2730257 w 5629240"/>
                <a:gd name="connsiteY2134" fmla="*/ 1666770 h 3868806"/>
                <a:gd name="connsiteX2135" fmla="*/ 2718497 w 5629240"/>
                <a:gd name="connsiteY2135" fmla="*/ 1657391 h 3868806"/>
                <a:gd name="connsiteX2136" fmla="*/ 2714626 w 5629240"/>
                <a:gd name="connsiteY2136" fmla="*/ 1654636 h 3868806"/>
                <a:gd name="connsiteX2137" fmla="*/ 2676143 w 5629240"/>
                <a:gd name="connsiteY2137" fmla="*/ 1653296 h 3868806"/>
                <a:gd name="connsiteX2138" fmla="*/ 2664754 w 5629240"/>
                <a:gd name="connsiteY2138" fmla="*/ 1654115 h 3868806"/>
                <a:gd name="connsiteX2139" fmla="*/ 2664829 w 5629240"/>
                <a:gd name="connsiteY2139" fmla="*/ 1654190 h 3868806"/>
                <a:gd name="connsiteX2140" fmla="*/ 2664084 w 5629240"/>
                <a:gd name="connsiteY2140" fmla="*/ 1654190 h 3868806"/>
                <a:gd name="connsiteX2141" fmla="*/ 2661851 w 5629240"/>
                <a:gd name="connsiteY2141" fmla="*/ 1654264 h 3868806"/>
                <a:gd name="connsiteX2142" fmla="*/ 2661553 w 5629240"/>
                <a:gd name="connsiteY2142" fmla="*/ 1654115 h 3868806"/>
                <a:gd name="connsiteX2143" fmla="*/ 2626047 w 5629240"/>
                <a:gd name="connsiteY2143" fmla="*/ 1650617 h 3868806"/>
                <a:gd name="connsiteX2144" fmla="*/ 2602302 w 5629240"/>
                <a:gd name="connsiteY2144" fmla="*/ 1650989 h 3868806"/>
                <a:gd name="connsiteX2145" fmla="*/ 2579302 w 5629240"/>
                <a:gd name="connsiteY2145" fmla="*/ 1658582 h 3868806"/>
                <a:gd name="connsiteX2146" fmla="*/ 2521019 w 5629240"/>
                <a:gd name="connsiteY2146" fmla="*/ 1657242 h 3868806"/>
                <a:gd name="connsiteX2147" fmla="*/ 2494669 w 5629240"/>
                <a:gd name="connsiteY2147" fmla="*/ 1650021 h 3868806"/>
                <a:gd name="connsiteX2148" fmla="*/ 2466904 w 5629240"/>
                <a:gd name="connsiteY2148" fmla="*/ 1643322 h 3868806"/>
                <a:gd name="connsiteX2149" fmla="*/ 2449784 w 5629240"/>
                <a:gd name="connsiteY2149" fmla="*/ 1638930 h 3868806"/>
                <a:gd name="connsiteX2150" fmla="*/ 2446732 w 5629240"/>
                <a:gd name="connsiteY2150" fmla="*/ 1636400 h 3868806"/>
                <a:gd name="connsiteX2151" fmla="*/ 2447625 w 5629240"/>
                <a:gd name="connsiteY2151" fmla="*/ 1623448 h 3868806"/>
                <a:gd name="connsiteX2152" fmla="*/ 2440628 w 5629240"/>
                <a:gd name="connsiteY2152" fmla="*/ 1611761 h 3868806"/>
                <a:gd name="connsiteX2153" fmla="*/ 2439363 w 5629240"/>
                <a:gd name="connsiteY2153" fmla="*/ 1611017 h 3868806"/>
                <a:gd name="connsiteX2154" fmla="*/ 2432738 w 5629240"/>
                <a:gd name="connsiteY2154" fmla="*/ 1607444 h 3868806"/>
                <a:gd name="connsiteX2155" fmla="*/ 2425444 w 5629240"/>
                <a:gd name="connsiteY2155" fmla="*/ 1596874 h 3868806"/>
                <a:gd name="connsiteX2156" fmla="*/ 2430431 w 5629240"/>
                <a:gd name="connsiteY2156" fmla="*/ 1582285 h 3868806"/>
                <a:gd name="connsiteX2157" fmla="*/ 2444499 w 5629240"/>
                <a:gd name="connsiteY2157" fmla="*/ 1568738 h 3868806"/>
                <a:gd name="connsiteX2158" fmla="*/ 2469212 w 5629240"/>
                <a:gd name="connsiteY2158" fmla="*/ 1563899 h 3868806"/>
                <a:gd name="connsiteX2159" fmla="*/ 2486704 w 5629240"/>
                <a:gd name="connsiteY2159" fmla="*/ 1553106 h 3868806"/>
                <a:gd name="connsiteX2160" fmla="*/ 2486853 w 5629240"/>
                <a:gd name="connsiteY2160" fmla="*/ 1553181 h 3868806"/>
                <a:gd name="connsiteX2161" fmla="*/ 2486704 w 5629240"/>
                <a:gd name="connsiteY2161" fmla="*/ 1553106 h 3868806"/>
                <a:gd name="connsiteX2162" fmla="*/ 2489682 w 5629240"/>
                <a:gd name="connsiteY2162" fmla="*/ 1550575 h 3868806"/>
                <a:gd name="connsiteX2163" fmla="*/ 2509109 w 5629240"/>
                <a:gd name="connsiteY2163" fmla="*/ 1538294 h 3868806"/>
                <a:gd name="connsiteX2164" fmla="*/ 2534492 w 5629240"/>
                <a:gd name="connsiteY2164" fmla="*/ 1533753 h 3868806"/>
                <a:gd name="connsiteX2165" fmla="*/ 2556748 w 5629240"/>
                <a:gd name="connsiteY2165" fmla="*/ 1541792 h 3868806"/>
                <a:gd name="connsiteX2166" fmla="*/ 2572007 w 5629240"/>
                <a:gd name="connsiteY2166" fmla="*/ 1551618 h 3868806"/>
                <a:gd name="connsiteX2167" fmla="*/ 2613468 w 5629240"/>
                <a:gd name="connsiteY2167" fmla="*/ 1580424 h 3868806"/>
                <a:gd name="connsiteX2168" fmla="*/ 2651356 w 5629240"/>
                <a:gd name="connsiteY2168" fmla="*/ 1584593 h 3868806"/>
                <a:gd name="connsiteX2169" fmla="*/ 2686861 w 5629240"/>
                <a:gd name="connsiteY2169" fmla="*/ 1559731 h 3868806"/>
                <a:gd name="connsiteX2170" fmla="*/ 2668029 w 5629240"/>
                <a:gd name="connsiteY2170" fmla="*/ 1532562 h 3868806"/>
                <a:gd name="connsiteX2171" fmla="*/ 2664754 w 5629240"/>
                <a:gd name="connsiteY2171" fmla="*/ 1522588 h 3868806"/>
                <a:gd name="connsiteX2172" fmla="*/ 2681725 w 5629240"/>
                <a:gd name="connsiteY2172" fmla="*/ 1522960 h 3868806"/>
                <a:gd name="connsiteX2173" fmla="*/ 2731523 w 5629240"/>
                <a:gd name="connsiteY2173" fmla="*/ 1537549 h 3868806"/>
                <a:gd name="connsiteX2174" fmla="*/ 2758171 w 5629240"/>
                <a:gd name="connsiteY2174" fmla="*/ 1547151 h 3868806"/>
                <a:gd name="connsiteX2175" fmla="*/ 2783553 w 5629240"/>
                <a:gd name="connsiteY2175" fmla="*/ 1555488 h 3868806"/>
                <a:gd name="connsiteX2176" fmla="*/ 2803055 w 5629240"/>
                <a:gd name="connsiteY2176" fmla="*/ 1548417 h 3868806"/>
                <a:gd name="connsiteX2177" fmla="*/ 2795686 w 5629240"/>
                <a:gd name="connsiteY2177" fmla="*/ 1548119 h 3868806"/>
                <a:gd name="connsiteX2178" fmla="*/ 2769187 w 5629240"/>
                <a:gd name="connsiteY2178" fmla="*/ 1541271 h 3868806"/>
                <a:gd name="connsiteX2179" fmla="*/ 2761669 w 5629240"/>
                <a:gd name="connsiteY2179" fmla="*/ 1535986 h 3868806"/>
                <a:gd name="connsiteX2180" fmla="*/ 2743581 w 5629240"/>
                <a:gd name="connsiteY2180" fmla="*/ 1520057 h 3868806"/>
                <a:gd name="connsiteX2181" fmla="*/ 2735840 w 5629240"/>
                <a:gd name="connsiteY2181" fmla="*/ 1516707 h 3868806"/>
                <a:gd name="connsiteX2182" fmla="*/ 2712542 w 5629240"/>
                <a:gd name="connsiteY2182" fmla="*/ 1512911 h 3868806"/>
                <a:gd name="connsiteX2183" fmla="*/ 2712318 w 5629240"/>
                <a:gd name="connsiteY2183" fmla="*/ 1507924 h 3868806"/>
                <a:gd name="connsiteX2184" fmla="*/ 2708373 w 5629240"/>
                <a:gd name="connsiteY2184" fmla="*/ 1496758 h 3868806"/>
                <a:gd name="connsiteX2185" fmla="*/ 2701674 w 5629240"/>
                <a:gd name="connsiteY2185" fmla="*/ 1493186 h 3868806"/>
                <a:gd name="connsiteX2186" fmla="*/ 2704651 w 5629240"/>
                <a:gd name="connsiteY2186" fmla="*/ 1480681 h 3868806"/>
                <a:gd name="connsiteX2187" fmla="*/ 2749462 w 5629240"/>
                <a:gd name="connsiteY2187" fmla="*/ 1479266 h 3868806"/>
                <a:gd name="connsiteX2188" fmla="*/ 2777301 w 5629240"/>
                <a:gd name="connsiteY2188" fmla="*/ 1480755 h 3868806"/>
                <a:gd name="connsiteX2189" fmla="*/ 2774249 w 5629240"/>
                <a:gd name="connsiteY2189" fmla="*/ 1465049 h 3868806"/>
                <a:gd name="connsiteX2190" fmla="*/ 2763977 w 5629240"/>
                <a:gd name="connsiteY2190" fmla="*/ 1450459 h 3868806"/>
                <a:gd name="connsiteX2191" fmla="*/ 2750876 w 5629240"/>
                <a:gd name="connsiteY2191" fmla="*/ 1457159 h 3868806"/>
                <a:gd name="connsiteX2192" fmla="*/ 2736361 w 5629240"/>
                <a:gd name="connsiteY2192" fmla="*/ 1466687 h 3868806"/>
                <a:gd name="connsiteX2193" fmla="*/ 2710160 w 5629240"/>
                <a:gd name="connsiteY2193" fmla="*/ 1470483 h 3868806"/>
                <a:gd name="connsiteX2194" fmla="*/ 2654482 w 5629240"/>
                <a:gd name="connsiteY2194" fmla="*/ 1461476 h 3868806"/>
                <a:gd name="connsiteX2195" fmla="*/ 2648974 w 5629240"/>
                <a:gd name="connsiteY2195" fmla="*/ 1456936 h 3868806"/>
                <a:gd name="connsiteX2196" fmla="*/ 2657757 w 5629240"/>
                <a:gd name="connsiteY2196" fmla="*/ 1437582 h 3868806"/>
                <a:gd name="connsiteX2197" fmla="*/ 2672644 w 5629240"/>
                <a:gd name="connsiteY2197" fmla="*/ 1433265 h 3868806"/>
                <a:gd name="connsiteX2198" fmla="*/ 2677110 w 5629240"/>
                <a:gd name="connsiteY2198" fmla="*/ 1427831 h 3868806"/>
                <a:gd name="connsiteX2199" fmla="*/ 2698845 w 5629240"/>
                <a:gd name="connsiteY2199" fmla="*/ 1421058 h 3868806"/>
                <a:gd name="connsiteX2200" fmla="*/ 2713658 w 5629240"/>
                <a:gd name="connsiteY2200" fmla="*/ 1424556 h 3868806"/>
                <a:gd name="connsiteX2201" fmla="*/ 2730481 w 5629240"/>
                <a:gd name="connsiteY2201" fmla="*/ 1424854 h 3868806"/>
                <a:gd name="connsiteX2202" fmla="*/ 2751993 w 5629240"/>
                <a:gd name="connsiteY2202" fmla="*/ 1430660 h 3868806"/>
                <a:gd name="connsiteX2203" fmla="*/ 2759808 w 5629240"/>
                <a:gd name="connsiteY2203" fmla="*/ 1435945 h 3868806"/>
                <a:gd name="connsiteX2204" fmla="*/ 2764423 w 5629240"/>
                <a:gd name="connsiteY2204" fmla="*/ 1439666 h 3868806"/>
                <a:gd name="connsiteX2205" fmla="*/ 2767773 w 5629240"/>
                <a:gd name="connsiteY2205" fmla="*/ 1435126 h 3868806"/>
                <a:gd name="connsiteX2206" fmla="*/ 2771941 w 5629240"/>
                <a:gd name="connsiteY2206" fmla="*/ 1422695 h 3868806"/>
                <a:gd name="connsiteX2207" fmla="*/ 2790327 w 5629240"/>
                <a:gd name="connsiteY2207" fmla="*/ 1409967 h 3868806"/>
                <a:gd name="connsiteX2208" fmla="*/ 2803874 w 5629240"/>
                <a:gd name="connsiteY2208" fmla="*/ 1412572 h 3868806"/>
                <a:gd name="connsiteX2209" fmla="*/ 2807670 w 5629240"/>
                <a:gd name="connsiteY2209" fmla="*/ 1415028 h 3868806"/>
                <a:gd name="connsiteX2210" fmla="*/ 2811616 w 5629240"/>
                <a:gd name="connsiteY2210" fmla="*/ 1417559 h 3868806"/>
                <a:gd name="connsiteX2211" fmla="*/ 2819803 w 5629240"/>
                <a:gd name="connsiteY2211" fmla="*/ 1420536 h 3868806"/>
                <a:gd name="connsiteX2212" fmla="*/ 2852629 w 5629240"/>
                <a:gd name="connsiteY2212" fmla="*/ 1424556 h 3868806"/>
                <a:gd name="connsiteX2213" fmla="*/ 2865432 w 5629240"/>
                <a:gd name="connsiteY2213" fmla="*/ 1437508 h 3868806"/>
                <a:gd name="connsiteX2214" fmla="*/ 2880543 w 5629240"/>
                <a:gd name="connsiteY2214" fmla="*/ 1448896 h 3868806"/>
                <a:gd name="connsiteX2215" fmla="*/ 2888210 w 5629240"/>
                <a:gd name="connsiteY2215" fmla="*/ 1466091 h 3868806"/>
                <a:gd name="connsiteX2216" fmla="*/ 2853597 w 5629240"/>
                <a:gd name="connsiteY2216" fmla="*/ 1468845 h 3868806"/>
                <a:gd name="connsiteX2217" fmla="*/ 2834095 w 5629240"/>
                <a:gd name="connsiteY2217" fmla="*/ 1490357 h 3868806"/>
                <a:gd name="connsiteX2218" fmla="*/ 2831415 w 5629240"/>
                <a:gd name="connsiteY2218" fmla="*/ 1505616 h 3868806"/>
                <a:gd name="connsiteX2219" fmla="*/ 2834318 w 5629240"/>
                <a:gd name="connsiteY2219" fmla="*/ 1520355 h 3868806"/>
                <a:gd name="connsiteX2220" fmla="*/ 2830671 w 5629240"/>
                <a:gd name="connsiteY2220" fmla="*/ 1532860 h 3868806"/>
                <a:gd name="connsiteX2221" fmla="*/ 2830448 w 5629240"/>
                <a:gd name="connsiteY2221" fmla="*/ 1536731 h 3868806"/>
                <a:gd name="connsiteX2222" fmla="*/ 2826800 w 5629240"/>
                <a:gd name="connsiteY2222" fmla="*/ 1539708 h 3868806"/>
                <a:gd name="connsiteX2223" fmla="*/ 2814742 w 5629240"/>
                <a:gd name="connsiteY2223" fmla="*/ 1544844 h 3868806"/>
                <a:gd name="connsiteX2224" fmla="*/ 2819059 w 5629240"/>
                <a:gd name="connsiteY2224" fmla="*/ 1546333 h 3868806"/>
                <a:gd name="connsiteX2225" fmla="*/ 2843027 w 5629240"/>
                <a:gd name="connsiteY2225" fmla="*/ 1556754 h 3868806"/>
                <a:gd name="connsiteX2226" fmla="*/ 2870643 w 5629240"/>
                <a:gd name="connsiteY2226" fmla="*/ 1558615 h 3868806"/>
                <a:gd name="connsiteX2227" fmla="*/ 2920440 w 5629240"/>
                <a:gd name="connsiteY2227" fmla="*/ 1562560 h 3868806"/>
                <a:gd name="connsiteX2228" fmla="*/ 2924981 w 5629240"/>
                <a:gd name="connsiteY2228" fmla="*/ 1564793 h 3868806"/>
                <a:gd name="connsiteX2229" fmla="*/ 2932499 w 5629240"/>
                <a:gd name="connsiteY2229" fmla="*/ 1569929 h 3868806"/>
                <a:gd name="connsiteX2230" fmla="*/ 2939719 w 5629240"/>
                <a:gd name="connsiteY2230" fmla="*/ 1574916 h 3868806"/>
                <a:gd name="connsiteX2231" fmla="*/ 2953862 w 5629240"/>
                <a:gd name="connsiteY2231" fmla="*/ 1572906 h 3868806"/>
                <a:gd name="connsiteX2232" fmla="*/ 2963613 w 5629240"/>
                <a:gd name="connsiteY2232" fmla="*/ 1558689 h 3868806"/>
                <a:gd name="connsiteX2233" fmla="*/ 2990410 w 5629240"/>
                <a:gd name="connsiteY2233" fmla="*/ 1549608 h 3868806"/>
                <a:gd name="connsiteX2234" fmla="*/ 3015048 w 5629240"/>
                <a:gd name="connsiteY2234" fmla="*/ 1553702 h 3868806"/>
                <a:gd name="connsiteX2235" fmla="*/ 3026139 w 5629240"/>
                <a:gd name="connsiteY2235" fmla="*/ 1558763 h 3868806"/>
                <a:gd name="connsiteX2236" fmla="*/ 3031275 w 5629240"/>
                <a:gd name="connsiteY2236" fmla="*/ 1564272 h 3868806"/>
                <a:gd name="connsiteX2237" fmla="*/ 3013410 w 5629240"/>
                <a:gd name="connsiteY2237" fmla="*/ 1575883 h 3868806"/>
                <a:gd name="connsiteX2238" fmla="*/ 3000384 w 5629240"/>
                <a:gd name="connsiteY2238" fmla="*/ 1586751 h 3868806"/>
                <a:gd name="connsiteX2239" fmla="*/ 3006339 w 5629240"/>
                <a:gd name="connsiteY2239" fmla="*/ 1598959 h 3868806"/>
                <a:gd name="connsiteX2240" fmla="*/ 3021524 w 5629240"/>
                <a:gd name="connsiteY2240" fmla="*/ 1608561 h 3868806"/>
                <a:gd name="connsiteX2241" fmla="*/ 3027330 w 5629240"/>
                <a:gd name="connsiteY2241" fmla="*/ 1611836 h 3868806"/>
                <a:gd name="connsiteX2242" fmla="*/ 3054127 w 5629240"/>
                <a:gd name="connsiteY2242" fmla="*/ 1622555 h 3868806"/>
                <a:gd name="connsiteX2243" fmla="*/ 3079360 w 5629240"/>
                <a:gd name="connsiteY2243" fmla="*/ 1634837 h 3868806"/>
                <a:gd name="connsiteX2244" fmla="*/ 3098044 w 5629240"/>
                <a:gd name="connsiteY2244" fmla="*/ 1644141 h 3868806"/>
                <a:gd name="connsiteX2245" fmla="*/ 3103031 w 5629240"/>
                <a:gd name="connsiteY2245" fmla="*/ 1647267 h 3868806"/>
                <a:gd name="connsiteX2246" fmla="*/ 3114717 w 5629240"/>
                <a:gd name="connsiteY2246" fmla="*/ 1658954 h 3868806"/>
                <a:gd name="connsiteX2247" fmla="*/ 3119258 w 5629240"/>
                <a:gd name="connsiteY2247" fmla="*/ 1662675 h 3868806"/>
                <a:gd name="connsiteX2248" fmla="*/ 3128637 w 5629240"/>
                <a:gd name="connsiteY2248" fmla="*/ 1664015 h 3868806"/>
                <a:gd name="connsiteX2249" fmla="*/ 3144789 w 5629240"/>
                <a:gd name="connsiteY2249" fmla="*/ 1655530 h 3868806"/>
                <a:gd name="connsiteX2250" fmla="*/ 3197192 w 5629240"/>
                <a:gd name="connsiteY2250" fmla="*/ 1647044 h 3868806"/>
                <a:gd name="connsiteX2251" fmla="*/ 3205157 w 5629240"/>
                <a:gd name="connsiteY2251" fmla="*/ 1649872 h 3868806"/>
                <a:gd name="connsiteX2252" fmla="*/ 3214014 w 5629240"/>
                <a:gd name="connsiteY2252" fmla="*/ 1658358 h 3868806"/>
                <a:gd name="connsiteX2253" fmla="*/ 3222202 w 5629240"/>
                <a:gd name="connsiteY2253" fmla="*/ 1666620 h 3868806"/>
                <a:gd name="connsiteX2254" fmla="*/ 3227785 w 5629240"/>
                <a:gd name="connsiteY2254" fmla="*/ 1668407 h 3868806"/>
                <a:gd name="connsiteX2255" fmla="*/ 3233591 w 5629240"/>
                <a:gd name="connsiteY2255" fmla="*/ 1648533 h 3868806"/>
                <a:gd name="connsiteX2256" fmla="*/ 3260983 w 5629240"/>
                <a:gd name="connsiteY2256" fmla="*/ 1655604 h 3868806"/>
                <a:gd name="connsiteX2257" fmla="*/ 3266566 w 5629240"/>
                <a:gd name="connsiteY2257" fmla="*/ 1658879 h 3868806"/>
                <a:gd name="connsiteX2258" fmla="*/ 3270288 w 5629240"/>
                <a:gd name="connsiteY2258" fmla="*/ 1661112 h 3868806"/>
                <a:gd name="connsiteX2259" fmla="*/ 3318075 w 5629240"/>
                <a:gd name="connsiteY2259" fmla="*/ 1686718 h 3868806"/>
                <a:gd name="connsiteX2260" fmla="*/ 3334302 w 5629240"/>
                <a:gd name="connsiteY2260" fmla="*/ 1689844 h 3868806"/>
                <a:gd name="connsiteX2261" fmla="*/ 3339513 w 5629240"/>
                <a:gd name="connsiteY2261" fmla="*/ 1676446 h 3868806"/>
                <a:gd name="connsiteX2262" fmla="*/ 3330729 w 5629240"/>
                <a:gd name="connsiteY2262" fmla="*/ 1669598 h 3868806"/>
                <a:gd name="connsiteX2263" fmla="*/ 3319787 w 5629240"/>
                <a:gd name="connsiteY2263" fmla="*/ 1663792 h 3868806"/>
                <a:gd name="connsiteX2264" fmla="*/ 3316959 w 5629240"/>
                <a:gd name="connsiteY2264" fmla="*/ 1662229 h 3868806"/>
                <a:gd name="connsiteX2265" fmla="*/ 3310334 w 5629240"/>
                <a:gd name="connsiteY2265" fmla="*/ 1658284 h 3868806"/>
                <a:gd name="connsiteX2266" fmla="*/ 3303709 w 5629240"/>
                <a:gd name="connsiteY2266" fmla="*/ 1654339 h 3868806"/>
                <a:gd name="connsiteX2267" fmla="*/ 3294926 w 5629240"/>
                <a:gd name="connsiteY2267" fmla="*/ 1649724 h 3868806"/>
                <a:gd name="connsiteX2268" fmla="*/ 3269171 w 5629240"/>
                <a:gd name="connsiteY2268" fmla="*/ 1641759 h 3868806"/>
                <a:gd name="connsiteX2269" fmla="*/ 3251679 w 5629240"/>
                <a:gd name="connsiteY2269" fmla="*/ 1636325 h 3868806"/>
                <a:gd name="connsiteX2270" fmla="*/ 3247064 w 5629240"/>
                <a:gd name="connsiteY2270" fmla="*/ 1631338 h 3868806"/>
                <a:gd name="connsiteX2271" fmla="*/ 3252200 w 5629240"/>
                <a:gd name="connsiteY2271" fmla="*/ 1617940 h 3868806"/>
                <a:gd name="connsiteX2272" fmla="*/ 3263365 w 5629240"/>
                <a:gd name="connsiteY2272" fmla="*/ 1603797 h 3868806"/>
                <a:gd name="connsiteX2273" fmla="*/ 3309515 w 5629240"/>
                <a:gd name="connsiteY2273" fmla="*/ 1596428 h 3868806"/>
                <a:gd name="connsiteX2274" fmla="*/ 3339141 w 5629240"/>
                <a:gd name="connsiteY2274" fmla="*/ 1600522 h 3868806"/>
                <a:gd name="connsiteX2275" fmla="*/ 3368096 w 5629240"/>
                <a:gd name="connsiteY2275" fmla="*/ 1603052 h 3868806"/>
                <a:gd name="connsiteX2276" fmla="*/ 3380899 w 5629240"/>
                <a:gd name="connsiteY2276" fmla="*/ 1597470 h 3868806"/>
                <a:gd name="connsiteX2277" fmla="*/ 3375093 w 5629240"/>
                <a:gd name="connsiteY2277" fmla="*/ 1592259 h 3868806"/>
                <a:gd name="connsiteX2278" fmla="*/ 3364597 w 5629240"/>
                <a:gd name="connsiteY2278" fmla="*/ 1586900 h 3868806"/>
                <a:gd name="connsiteX2279" fmla="*/ 3358122 w 5629240"/>
                <a:gd name="connsiteY2279" fmla="*/ 1582806 h 3868806"/>
                <a:gd name="connsiteX2280" fmla="*/ 3352092 w 5629240"/>
                <a:gd name="connsiteY2280" fmla="*/ 1578935 h 3868806"/>
                <a:gd name="connsiteX2281" fmla="*/ 3346063 w 5629240"/>
                <a:gd name="connsiteY2281" fmla="*/ 1576107 h 3868806"/>
                <a:gd name="connsiteX2282" fmla="*/ 3321053 w 5629240"/>
                <a:gd name="connsiteY2282" fmla="*/ 1579382 h 3868806"/>
                <a:gd name="connsiteX2283" fmla="*/ 3265673 w 5629240"/>
                <a:gd name="connsiteY2283" fmla="*/ 1584518 h 3868806"/>
                <a:gd name="connsiteX2284" fmla="*/ 3218853 w 5629240"/>
                <a:gd name="connsiteY2284" fmla="*/ 1571641 h 3868806"/>
                <a:gd name="connsiteX2285" fmla="*/ 3200690 w 5629240"/>
                <a:gd name="connsiteY2285" fmla="*/ 1577074 h 3868806"/>
                <a:gd name="connsiteX2286" fmla="*/ 3206199 w 5629240"/>
                <a:gd name="connsiteY2286" fmla="*/ 1589952 h 3868806"/>
                <a:gd name="connsiteX2287" fmla="*/ 3208134 w 5629240"/>
                <a:gd name="connsiteY2287" fmla="*/ 1600745 h 3868806"/>
                <a:gd name="connsiteX2288" fmla="*/ 3187962 w 5629240"/>
                <a:gd name="connsiteY2288" fmla="*/ 1606328 h 3868806"/>
                <a:gd name="connsiteX2289" fmla="*/ 3160644 w 5629240"/>
                <a:gd name="connsiteY2289" fmla="*/ 1607668 h 3868806"/>
                <a:gd name="connsiteX2290" fmla="*/ 3132135 w 5629240"/>
                <a:gd name="connsiteY2290" fmla="*/ 1611389 h 3868806"/>
                <a:gd name="connsiteX2291" fmla="*/ 3111070 w 5629240"/>
                <a:gd name="connsiteY2291" fmla="*/ 1618461 h 3868806"/>
                <a:gd name="connsiteX2292" fmla="*/ 3085687 w 5629240"/>
                <a:gd name="connsiteY2292" fmla="*/ 1614516 h 3868806"/>
                <a:gd name="connsiteX2293" fmla="*/ 3058891 w 5629240"/>
                <a:gd name="connsiteY2293" fmla="*/ 1605286 h 3868806"/>
                <a:gd name="connsiteX2294" fmla="*/ 3032243 w 5629240"/>
                <a:gd name="connsiteY2294" fmla="*/ 1595237 h 3868806"/>
                <a:gd name="connsiteX2295" fmla="*/ 3048172 w 5629240"/>
                <a:gd name="connsiteY2295" fmla="*/ 1571269 h 3868806"/>
                <a:gd name="connsiteX2296" fmla="*/ 3061793 w 5629240"/>
                <a:gd name="connsiteY2296" fmla="*/ 1555935 h 3868806"/>
                <a:gd name="connsiteX2297" fmla="*/ 3062612 w 5629240"/>
                <a:gd name="connsiteY2297" fmla="*/ 1545812 h 3868806"/>
                <a:gd name="connsiteX2298" fmla="*/ 3058518 w 5629240"/>
                <a:gd name="connsiteY2298" fmla="*/ 1544397 h 3868806"/>
                <a:gd name="connsiteX2299" fmla="*/ 3035667 w 5629240"/>
                <a:gd name="connsiteY2299" fmla="*/ 1546035 h 3868806"/>
                <a:gd name="connsiteX2300" fmla="*/ 3012889 w 5629240"/>
                <a:gd name="connsiteY2300" fmla="*/ 1543727 h 3868806"/>
                <a:gd name="connsiteX2301" fmla="*/ 3003734 w 5629240"/>
                <a:gd name="connsiteY2301" fmla="*/ 1539633 h 3868806"/>
                <a:gd name="connsiteX2302" fmla="*/ 2989368 w 5629240"/>
                <a:gd name="connsiteY2302" fmla="*/ 1520131 h 3868806"/>
                <a:gd name="connsiteX2303" fmla="*/ 2994429 w 5629240"/>
                <a:gd name="connsiteY2303" fmla="*/ 1505467 h 3868806"/>
                <a:gd name="connsiteX2304" fmla="*/ 3012964 w 5629240"/>
                <a:gd name="connsiteY2304" fmla="*/ 1491474 h 3868806"/>
                <a:gd name="connsiteX2305" fmla="*/ 3024650 w 5629240"/>
                <a:gd name="connsiteY2305" fmla="*/ 1477777 h 3868806"/>
                <a:gd name="connsiteX2306" fmla="*/ 3053233 w 5629240"/>
                <a:gd name="connsiteY2306" fmla="*/ 1471227 h 3868806"/>
                <a:gd name="connsiteX2307" fmla="*/ 3111293 w 5629240"/>
                <a:gd name="connsiteY2307" fmla="*/ 1470334 h 3868806"/>
                <a:gd name="connsiteX2308" fmla="*/ 3167343 w 5629240"/>
                <a:gd name="connsiteY2308" fmla="*/ 1484774 h 3868806"/>
                <a:gd name="connsiteX2309" fmla="*/ 3228529 w 5629240"/>
                <a:gd name="connsiteY2309" fmla="*/ 1492218 h 3868806"/>
                <a:gd name="connsiteX2310" fmla="*/ 3286291 w 5629240"/>
                <a:gd name="connsiteY2310" fmla="*/ 1489315 h 3868806"/>
                <a:gd name="connsiteX2311" fmla="*/ 3345095 w 5629240"/>
                <a:gd name="connsiteY2311" fmla="*/ 1495642 h 3868806"/>
                <a:gd name="connsiteX2312" fmla="*/ 3408142 w 5629240"/>
                <a:gd name="connsiteY2312" fmla="*/ 1507775 h 3868806"/>
                <a:gd name="connsiteX2313" fmla="*/ 3467542 w 5629240"/>
                <a:gd name="connsiteY2313" fmla="*/ 1523332 h 3868806"/>
                <a:gd name="connsiteX2314" fmla="*/ 3480270 w 5629240"/>
                <a:gd name="connsiteY2314" fmla="*/ 1529585 h 3868806"/>
                <a:gd name="connsiteX2315" fmla="*/ 3534683 w 5629240"/>
                <a:gd name="connsiteY2315" fmla="*/ 1588761 h 3868806"/>
                <a:gd name="connsiteX2316" fmla="*/ 3560586 w 5629240"/>
                <a:gd name="connsiteY2316" fmla="*/ 1624416 h 3868806"/>
                <a:gd name="connsiteX2317" fmla="*/ 3589542 w 5629240"/>
                <a:gd name="connsiteY2317" fmla="*/ 1656423 h 3868806"/>
                <a:gd name="connsiteX2318" fmla="*/ 3614403 w 5629240"/>
                <a:gd name="connsiteY2318" fmla="*/ 1668481 h 3868806"/>
                <a:gd name="connsiteX2319" fmla="*/ 3633831 w 5629240"/>
                <a:gd name="connsiteY2319" fmla="*/ 1677041 h 3868806"/>
                <a:gd name="connsiteX2320" fmla="*/ 3639786 w 5629240"/>
                <a:gd name="connsiteY2320" fmla="*/ 1681582 h 3868806"/>
                <a:gd name="connsiteX2321" fmla="*/ 3646336 w 5629240"/>
                <a:gd name="connsiteY2321" fmla="*/ 1698032 h 3868806"/>
                <a:gd name="connsiteX2322" fmla="*/ 3648793 w 5629240"/>
                <a:gd name="connsiteY2322" fmla="*/ 1714632 h 3868806"/>
                <a:gd name="connsiteX2323" fmla="*/ 3619316 w 5629240"/>
                <a:gd name="connsiteY2323" fmla="*/ 1722298 h 3868806"/>
                <a:gd name="connsiteX2324" fmla="*/ 3626611 w 5629240"/>
                <a:gd name="connsiteY2324" fmla="*/ 1724904 h 3868806"/>
                <a:gd name="connsiteX2325" fmla="*/ 3651770 w 5629240"/>
                <a:gd name="connsiteY2325" fmla="*/ 1733985 h 3868806"/>
                <a:gd name="connsiteX2326" fmla="*/ 3655789 w 5629240"/>
                <a:gd name="connsiteY2326" fmla="*/ 1743140 h 3868806"/>
                <a:gd name="connsiteX2327" fmla="*/ 3651993 w 5629240"/>
                <a:gd name="connsiteY2327" fmla="*/ 1750956 h 3868806"/>
                <a:gd name="connsiteX2328" fmla="*/ 3659214 w 5629240"/>
                <a:gd name="connsiteY2328" fmla="*/ 1750435 h 3868806"/>
                <a:gd name="connsiteX2329" fmla="*/ 3676334 w 5629240"/>
                <a:gd name="connsiteY2329" fmla="*/ 1737707 h 3868806"/>
                <a:gd name="connsiteX2330" fmla="*/ 3693975 w 5629240"/>
                <a:gd name="connsiteY2330" fmla="*/ 1724829 h 3868806"/>
                <a:gd name="connsiteX2331" fmla="*/ 3725685 w 5629240"/>
                <a:gd name="connsiteY2331" fmla="*/ 1732273 h 3868806"/>
                <a:gd name="connsiteX2332" fmla="*/ 3729853 w 5629240"/>
                <a:gd name="connsiteY2332" fmla="*/ 1734878 h 3868806"/>
                <a:gd name="connsiteX2333" fmla="*/ 3735510 w 5629240"/>
                <a:gd name="connsiteY2333" fmla="*/ 1745671 h 3868806"/>
                <a:gd name="connsiteX2334" fmla="*/ 3719432 w 5629240"/>
                <a:gd name="connsiteY2334" fmla="*/ 1751477 h 3868806"/>
                <a:gd name="connsiteX2335" fmla="*/ 3701195 w 5629240"/>
                <a:gd name="connsiteY2335" fmla="*/ 1760930 h 3868806"/>
                <a:gd name="connsiteX2336" fmla="*/ 3731565 w 5629240"/>
                <a:gd name="connsiteY2336" fmla="*/ 1760930 h 3868806"/>
                <a:gd name="connsiteX2337" fmla="*/ 3746303 w 5629240"/>
                <a:gd name="connsiteY2337" fmla="*/ 1765099 h 3868806"/>
                <a:gd name="connsiteX2338" fmla="*/ 3755161 w 5629240"/>
                <a:gd name="connsiteY2338" fmla="*/ 1771351 h 3868806"/>
                <a:gd name="connsiteX2339" fmla="*/ 3763572 w 5629240"/>
                <a:gd name="connsiteY2339" fmla="*/ 1777306 h 3868806"/>
                <a:gd name="connsiteX2340" fmla="*/ 3788062 w 5629240"/>
                <a:gd name="connsiteY2340" fmla="*/ 1784824 h 3868806"/>
                <a:gd name="connsiteX2341" fmla="*/ 3812625 w 5629240"/>
                <a:gd name="connsiteY2341" fmla="*/ 1789737 h 3868806"/>
                <a:gd name="connsiteX2342" fmla="*/ 3824386 w 5629240"/>
                <a:gd name="connsiteY2342" fmla="*/ 1800381 h 3868806"/>
                <a:gd name="connsiteX2343" fmla="*/ 3833393 w 5629240"/>
                <a:gd name="connsiteY2343" fmla="*/ 1809611 h 3868806"/>
                <a:gd name="connsiteX2344" fmla="*/ 3854830 w 5629240"/>
                <a:gd name="connsiteY2344" fmla="*/ 1814003 h 3868806"/>
                <a:gd name="connsiteX2345" fmla="*/ 3864805 w 5629240"/>
                <a:gd name="connsiteY2345" fmla="*/ 1817576 h 3868806"/>
                <a:gd name="connsiteX2346" fmla="*/ 3875598 w 5629240"/>
                <a:gd name="connsiteY2346" fmla="*/ 1824945 h 3868806"/>
                <a:gd name="connsiteX2347" fmla="*/ 3896812 w 5629240"/>
                <a:gd name="connsiteY2347" fmla="*/ 1833207 h 3868806"/>
                <a:gd name="connsiteX2348" fmla="*/ 3904777 w 5629240"/>
                <a:gd name="connsiteY2348" fmla="*/ 1845117 h 3868806"/>
                <a:gd name="connsiteX2349" fmla="*/ 3909019 w 5629240"/>
                <a:gd name="connsiteY2349" fmla="*/ 1849583 h 3868806"/>
                <a:gd name="connsiteX2350" fmla="*/ 3938198 w 5629240"/>
                <a:gd name="connsiteY2350" fmla="*/ 1852114 h 3868806"/>
                <a:gd name="connsiteX2351" fmla="*/ 3971769 w 5629240"/>
                <a:gd name="connsiteY2351" fmla="*/ 1859706 h 3868806"/>
                <a:gd name="connsiteX2352" fmla="*/ 3971769 w 5629240"/>
                <a:gd name="connsiteY2352" fmla="*/ 1859706 h 3868806"/>
                <a:gd name="connsiteX2353" fmla="*/ 3978542 w 5629240"/>
                <a:gd name="connsiteY2353" fmla="*/ 1864024 h 3868806"/>
                <a:gd name="connsiteX2354" fmla="*/ 4008242 w 5629240"/>
                <a:gd name="connsiteY2354" fmla="*/ 1892160 h 3868806"/>
                <a:gd name="connsiteX2355" fmla="*/ 4031764 w 5629240"/>
                <a:gd name="connsiteY2355" fmla="*/ 1919851 h 3868806"/>
                <a:gd name="connsiteX2356" fmla="*/ 4036825 w 5629240"/>
                <a:gd name="connsiteY2356" fmla="*/ 1924093 h 3868806"/>
                <a:gd name="connsiteX2357" fmla="*/ 4046576 w 5629240"/>
                <a:gd name="connsiteY2357" fmla="*/ 1925657 h 3868806"/>
                <a:gd name="connsiteX2358" fmla="*/ 4051564 w 5629240"/>
                <a:gd name="connsiteY2358" fmla="*/ 1914268 h 3868806"/>
                <a:gd name="connsiteX2359" fmla="*/ 4051787 w 5629240"/>
                <a:gd name="connsiteY2359" fmla="*/ 1889406 h 3868806"/>
                <a:gd name="connsiteX2360" fmla="*/ 4093843 w 5629240"/>
                <a:gd name="connsiteY2360" fmla="*/ 1888364 h 3868806"/>
                <a:gd name="connsiteX2361" fmla="*/ 4144161 w 5629240"/>
                <a:gd name="connsiteY2361" fmla="*/ 1887992 h 3868806"/>
                <a:gd name="connsiteX2362" fmla="*/ 4157932 w 5629240"/>
                <a:gd name="connsiteY2362" fmla="*/ 1892086 h 3868806"/>
                <a:gd name="connsiteX2363" fmla="*/ 4170214 w 5629240"/>
                <a:gd name="connsiteY2363" fmla="*/ 1911290 h 3868806"/>
                <a:gd name="connsiteX2364" fmla="*/ 4173936 w 5629240"/>
                <a:gd name="connsiteY2364" fmla="*/ 1925433 h 3868806"/>
                <a:gd name="connsiteX2365" fmla="*/ 4156146 w 5629240"/>
                <a:gd name="connsiteY2365" fmla="*/ 1934068 h 3868806"/>
                <a:gd name="connsiteX2366" fmla="*/ 4135452 w 5629240"/>
                <a:gd name="connsiteY2366" fmla="*/ 1942032 h 3868806"/>
                <a:gd name="connsiteX2367" fmla="*/ 4120342 w 5629240"/>
                <a:gd name="connsiteY2367" fmla="*/ 1956622 h 3868806"/>
                <a:gd name="connsiteX2368" fmla="*/ 4106795 w 5629240"/>
                <a:gd name="connsiteY2368" fmla="*/ 1968085 h 3868806"/>
                <a:gd name="connsiteX2369" fmla="*/ 4083273 w 5629240"/>
                <a:gd name="connsiteY2369" fmla="*/ 1969573 h 3868806"/>
                <a:gd name="connsiteX2370" fmla="*/ 4039951 w 5629240"/>
                <a:gd name="connsiteY2370" fmla="*/ 1973370 h 3868806"/>
                <a:gd name="connsiteX2371" fmla="*/ 4042855 w 5629240"/>
                <a:gd name="connsiteY2371" fmla="*/ 1976943 h 3868806"/>
                <a:gd name="connsiteX2372" fmla="*/ 4081785 w 5629240"/>
                <a:gd name="connsiteY2372" fmla="*/ 1981930 h 3868806"/>
                <a:gd name="connsiteX2373" fmla="*/ 4127488 w 5629240"/>
                <a:gd name="connsiteY2373" fmla="*/ 1977464 h 3868806"/>
                <a:gd name="connsiteX2374" fmla="*/ 4136569 w 5629240"/>
                <a:gd name="connsiteY2374" fmla="*/ 1977091 h 3868806"/>
                <a:gd name="connsiteX2375" fmla="*/ 4129498 w 5629240"/>
                <a:gd name="connsiteY2375" fmla="*/ 1975082 h 3868806"/>
                <a:gd name="connsiteX2376" fmla="*/ 4130912 w 5629240"/>
                <a:gd name="connsiteY2376" fmla="*/ 1966596 h 3868806"/>
                <a:gd name="connsiteX2377" fmla="*/ 4156815 w 5629240"/>
                <a:gd name="connsiteY2377" fmla="*/ 1953198 h 3868806"/>
                <a:gd name="connsiteX2378" fmla="*/ 4167832 w 5629240"/>
                <a:gd name="connsiteY2378" fmla="*/ 1941586 h 3868806"/>
                <a:gd name="connsiteX2379" fmla="*/ 4188823 w 5629240"/>
                <a:gd name="connsiteY2379" fmla="*/ 1937417 h 3868806"/>
                <a:gd name="connsiteX2380" fmla="*/ 4212047 w 5629240"/>
                <a:gd name="connsiteY2380" fmla="*/ 1936599 h 3868806"/>
                <a:gd name="connsiteX2381" fmla="*/ 4188897 w 5629240"/>
                <a:gd name="connsiteY2381" fmla="*/ 1961907 h 3868806"/>
                <a:gd name="connsiteX2382" fmla="*/ 4191651 w 5629240"/>
                <a:gd name="connsiteY2382" fmla="*/ 1965033 h 3868806"/>
                <a:gd name="connsiteX2383" fmla="*/ 4215248 w 5629240"/>
                <a:gd name="connsiteY2383" fmla="*/ 1965033 h 3868806"/>
                <a:gd name="connsiteX2384" fmla="*/ 4252317 w 5629240"/>
                <a:gd name="connsiteY2384" fmla="*/ 1959450 h 3868806"/>
                <a:gd name="connsiteX2385" fmla="*/ 4258346 w 5629240"/>
                <a:gd name="connsiteY2385" fmla="*/ 1962055 h 3868806"/>
                <a:gd name="connsiteX2386" fmla="*/ 4270255 w 5629240"/>
                <a:gd name="connsiteY2386" fmla="*/ 1983121 h 3868806"/>
                <a:gd name="connsiteX2387" fmla="*/ 4275094 w 5629240"/>
                <a:gd name="connsiteY2387" fmla="*/ 1996594 h 3868806"/>
                <a:gd name="connsiteX2388" fmla="*/ 4284622 w 5629240"/>
                <a:gd name="connsiteY2388" fmla="*/ 2009545 h 3868806"/>
                <a:gd name="connsiteX2389" fmla="*/ 4277029 w 5629240"/>
                <a:gd name="connsiteY2389" fmla="*/ 2022274 h 3868806"/>
                <a:gd name="connsiteX2390" fmla="*/ 4272489 w 5629240"/>
                <a:gd name="connsiteY2390" fmla="*/ 2033216 h 3868806"/>
                <a:gd name="connsiteX2391" fmla="*/ 4301593 w 5629240"/>
                <a:gd name="connsiteY2391" fmla="*/ 2022720 h 3868806"/>
                <a:gd name="connsiteX2392" fmla="*/ 4290279 w 5629240"/>
                <a:gd name="connsiteY2392" fmla="*/ 1994584 h 3868806"/>
                <a:gd name="connsiteX2393" fmla="*/ 4295936 w 5629240"/>
                <a:gd name="connsiteY2393" fmla="*/ 1976049 h 3868806"/>
                <a:gd name="connsiteX2394" fmla="*/ 4312461 w 5629240"/>
                <a:gd name="connsiteY2394" fmla="*/ 1981930 h 3868806"/>
                <a:gd name="connsiteX2395" fmla="*/ 4327348 w 5629240"/>
                <a:gd name="connsiteY2395" fmla="*/ 1992053 h 3868806"/>
                <a:gd name="connsiteX2396" fmla="*/ 4336280 w 5629240"/>
                <a:gd name="connsiteY2396" fmla="*/ 1997636 h 3868806"/>
                <a:gd name="connsiteX2397" fmla="*/ 4373125 w 5629240"/>
                <a:gd name="connsiteY2397" fmla="*/ 2010960 h 3868806"/>
                <a:gd name="connsiteX2398" fmla="*/ 4425528 w 5629240"/>
                <a:gd name="connsiteY2398" fmla="*/ 2018999 h 3868806"/>
                <a:gd name="connsiteX2399" fmla="*/ 4473316 w 5629240"/>
                <a:gd name="connsiteY2399" fmla="*/ 2035523 h 3868806"/>
                <a:gd name="connsiteX2400" fmla="*/ 4492074 w 5629240"/>
                <a:gd name="connsiteY2400" fmla="*/ 2049666 h 3868806"/>
                <a:gd name="connsiteX2401" fmla="*/ 4516116 w 5629240"/>
                <a:gd name="connsiteY2401" fmla="*/ 2056514 h 3868806"/>
                <a:gd name="connsiteX2402" fmla="*/ 4539266 w 5629240"/>
                <a:gd name="connsiteY2402" fmla="*/ 2059641 h 3868806"/>
                <a:gd name="connsiteX2403" fmla="*/ 4565095 w 5629240"/>
                <a:gd name="connsiteY2403" fmla="*/ 2058598 h 3868806"/>
                <a:gd name="connsiteX2404" fmla="*/ 4578493 w 5629240"/>
                <a:gd name="connsiteY2404" fmla="*/ 2061204 h 3868806"/>
                <a:gd name="connsiteX2405" fmla="*/ 4580280 w 5629240"/>
                <a:gd name="connsiteY2405" fmla="*/ 2066191 h 3868806"/>
                <a:gd name="connsiteX2406" fmla="*/ 4570454 w 5629240"/>
                <a:gd name="connsiteY2406" fmla="*/ 2076984 h 3868806"/>
                <a:gd name="connsiteX2407" fmla="*/ 4580577 w 5629240"/>
                <a:gd name="connsiteY2407" fmla="*/ 2087033 h 3868806"/>
                <a:gd name="connsiteX2408" fmla="*/ 4594869 w 5629240"/>
                <a:gd name="connsiteY2408" fmla="*/ 2098570 h 3868806"/>
                <a:gd name="connsiteX2409" fmla="*/ 4643922 w 5629240"/>
                <a:gd name="connsiteY2409" fmla="*/ 2111671 h 3868806"/>
                <a:gd name="connsiteX2410" fmla="*/ 4668114 w 5629240"/>
                <a:gd name="connsiteY2410" fmla="*/ 2112788 h 3868806"/>
                <a:gd name="connsiteX2411" fmla="*/ 4674962 w 5629240"/>
                <a:gd name="connsiteY2411" fmla="*/ 2115021 h 3868806"/>
                <a:gd name="connsiteX2412" fmla="*/ 4683819 w 5629240"/>
                <a:gd name="connsiteY2412" fmla="*/ 2122539 h 3868806"/>
                <a:gd name="connsiteX2413" fmla="*/ 4688360 w 5629240"/>
                <a:gd name="connsiteY2413" fmla="*/ 2125516 h 3868806"/>
                <a:gd name="connsiteX2414" fmla="*/ 4692975 w 5629240"/>
                <a:gd name="connsiteY2414" fmla="*/ 2128047 h 3868806"/>
                <a:gd name="connsiteX2415" fmla="*/ 4697813 w 5629240"/>
                <a:gd name="connsiteY2415" fmla="*/ 2130727 h 3868806"/>
                <a:gd name="connsiteX2416" fmla="*/ 4702801 w 5629240"/>
                <a:gd name="connsiteY2416" fmla="*/ 2133927 h 3868806"/>
                <a:gd name="connsiteX2417" fmla="*/ 4714636 w 5629240"/>
                <a:gd name="connsiteY2417" fmla="*/ 2147996 h 3868806"/>
                <a:gd name="connsiteX2418" fmla="*/ 4720144 w 5629240"/>
                <a:gd name="connsiteY2418" fmla="*/ 2160352 h 3868806"/>
                <a:gd name="connsiteX2419" fmla="*/ 4743591 w 5629240"/>
                <a:gd name="connsiteY2419" fmla="*/ 2168316 h 3868806"/>
                <a:gd name="connsiteX2420" fmla="*/ 4759446 w 5629240"/>
                <a:gd name="connsiteY2420" fmla="*/ 2175611 h 3868806"/>
                <a:gd name="connsiteX2421" fmla="*/ 4786168 w 5629240"/>
                <a:gd name="connsiteY2421" fmla="*/ 2194741 h 3868806"/>
                <a:gd name="connsiteX2422" fmla="*/ 4815124 w 5629240"/>
                <a:gd name="connsiteY2422" fmla="*/ 2217072 h 3868806"/>
                <a:gd name="connsiteX2423" fmla="*/ 4798748 w 5629240"/>
                <a:gd name="connsiteY2423" fmla="*/ 2235234 h 3868806"/>
                <a:gd name="connsiteX2424" fmla="*/ 4772100 w 5629240"/>
                <a:gd name="connsiteY2424" fmla="*/ 2244315 h 3868806"/>
                <a:gd name="connsiteX2425" fmla="*/ 4778799 w 5629240"/>
                <a:gd name="connsiteY2425" fmla="*/ 2249005 h 3868806"/>
                <a:gd name="connsiteX2426" fmla="*/ 4790114 w 5629240"/>
                <a:gd name="connsiteY2426" fmla="*/ 2255108 h 3868806"/>
                <a:gd name="connsiteX2427" fmla="*/ 4797334 w 5629240"/>
                <a:gd name="connsiteY2427" fmla="*/ 2259277 h 3868806"/>
                <a:gd name="connsiteX2428" fmla="*/ 4813561 w 5629240"/>
                <a:gd name="connsiteY2428" fmla="*/ 2269102 h 3868806"/>
                <a:gd name="connsiteX2429" fmla="*/ 4847504 w 5629240"/>
                <a:gd name="connsiteY2429" fmla="*/ 2295527 h 3868806"/>
                <a:gd name="connsiteX2430" fmla="*/ 4854649 w 5629240"/>
                <a:gd name="connsiteY2430" fmla="*/ 2309149 h 3868806"/>
                <a:gd name="connsiteX2431" fmla="*/ 4859637 w 5629240"/>
                <a:gd name="connsiteY2431" fmla="*/ 2313317 h 3868806"/>
                <a:gd name="connsiteX2432" fmla="*/ 4872812 w 5629240"/>
                <a:gd name="connsiteY2432" fmla="*/ 2318379 h 3868806"/>
                <a:gd name="connsiteX2433" fmla="*/ 4897003 w 5629240"/>
                <a:gd name="connsiteY2433" fmla="*/ 2322547 h 3868806"/>
                <a:gd name="connsiteX2434" fmla="*/ 4920674 w 5629240"/>
                <a:gd name="connsiteY2434" fmla="*/ 2329693 h 3868806"/>
                <a:gd name="connsiteX2435" fmla="*/ 4961241 w 5629240"/>
                <a:gd name="connsiteY2435" fmla="*/ 2348302 h 3868806"/>
                <a:gd name="connsiteX2436" fmla="*/ 4966675 w 5629240"/>
                <a:gd name="connsiteY2436" fmla="*/ 2351726 h 3868806"/>
                <a:gd name="connsiteX2437" fmla="*/ 4984539 w 5629240"/>
                <a:gd name="connsiteY2437" fmla="*/ 2373908 h 3868806"/>
                <a:gd name="connsiteX2438" fmla="*/ 4958934 w 5629240"/>
                <a:gd name="connsiteY2438" fmla="*/ 2397653 h 3868806"/>
                <a:gd name="connsiteX2439" fmla="*/ 4964963 w 5629240"/>
                <a:gd name="connsiteY2439" fmla="*/ 2410604 h 3868806"/>
                <a:gd name="connsiteX2440" fmla="*/ 4982381 w 5629240"/>
                <a:gd name="connsiteY2440" fmla="*/ 2415145 h 3868806"/>
                <a:gd name="connsiteX2441" fmla="*/ 5005902 w 5629240"/>
                <a:gd name="connsiteY2441" fmla="*/ 2417378 h 3868806"/>
                <a:gd name="connsiteX2442" fmla="*/ 5010815 w 5629240"/>
                <a:gd name="connsiteY2442" fmla="*/ 2419388 h 3868806"/>
                <a:gd name="connsiteX2443" fmla="*/ 5021832 w 5629240"/>
                <a:gd name="connsiteY2443" fmla="*/ 2430255 h 3868806"/>
                <a:gd name="connsiteX2444" fmla="*/ 5035156 w 5629240"/>
                <a:gd name="connsiteY2444" fmla="*/ 2440081 h 3868806"/>
                <a:gd name="connsiteX2445" fmla="*/ 5064930 w 5629240"/>
                <a:gd name="connsiteY2445" fmla="*/ 2452735 h 3868806"/>
                <a:gd name="connsiteX2446" fmla="*/ 5087112 w 5629240"/>
                <a:gd name="connsiteY2446" fmla="*/ 2461072 h 3868806"/>
                <a:gd name="connsiteX2447" fmla="*/ 5091280 w 5629240"/>
                <a:gd name="connsiteY2447" fmla="*/ 2463528 h 3868806"/>
                <a:gd name="connsiteX2448" fmla="*/ 5106465 w 5629240"/>
                <a:gd name="connsiteY2448" fmla="*/ 2468515 h 3868806"/>
                <a:gd name="connsiteX2449" fmla="*/ 5143459 w 5629240"/>
                <a:gd name="connsiteY2449" fmla="*/ 2460625 h 3868806"/>
                <a:gd name="connsiteX2450" fmla="*/ 5129838 w 5629240"/>
                <a:gd name="connsiteY2450" fmla="*/ 2431074 h 3868806"/>
                <a:gd name="connsiteX2451" fmla="*/ 5129763 w 5629240"/>
                <a:gd name="connsiteY2451" fmla="*/ 2412391 h 3868806"/>
                <a:gd name="connsiteX2452" fmla="*/ 5145693 w 5629240"/>
                <a:gd name="connsiteY2452" fmla="*/ 2410530 h 3868806"/>
                <a:gd name="connsiteX2453" fmla="*/ 5152913 w 5629240"/>
                <a:gd name="connsiteY2453" fmla="*/ 2419016 h 3868806"/>
                <a:gd name="connsiteX2454" fmla="*/ 5157602 w 5629240"/>
                <a:gd name="connsiteY2454" fmla="*/ 2424226 h 3868806"/>
                <a:gd name="connsiteX2455" fmla="*/ 5165864 w 5629240"/>
                <a:gd name="connsiteY2455" fmla="*/ 2428022 h 3868806"/>
                <a:gd name="connsiteX2456" fmla="*/ 5187153 w 5629240"/>
                <a:gd name="connsiteY2456" fmla="*/ 2438518 h 3868806"/>
                <a:gd name="connsiteX2457" fmla="*/ 5201519 w 5629240"/>
                <a:gd name="connsiteY2457" fmla="*/ 2445217 h 3868806"/>
                <a:gd name="connsiteX2458" fmla="*/ 5206953 w 5629240"/>
                <a:gd name="connsiteY2458" fmla="*/ 2449013 h 3868806"/>
                <a:gd name="connsiteX2459" fmla="*/ 5213727 w 5629240"/>
                <a:gd name="connsiteY2459" fmla="*/ 2455340 h 3868806"/>
                <a:gd name="connsiteX2460" fmla="*/ 5219161 w 5629240"/>
                <a:gd name="connsiteY2460" fmla="*/ 2459434 h 3868806"/>
                <a:gd name="connsiteX2461" fmla="*/ 5228316 w 5629240"/>
                <a:gd name="connsiteY2461" fmla="*/ 2467771 h 3868806"/>
                <a:gd name="connsiteX2462" fmla="*/ 5236802 w 5629240"/>
                <a:gd name="connsiteY2462" fmla="*/ 2474173 h 3868806"/>
                <a:gd name="connsiteX2463" fmla="*/ 5239258 w 5629240"/>
                <a:gd name="connsiteY2463" fmla="*/ 2486901 h 3868806"/>
                <a:gd name="connsiteX2464" fmla="*/ 5207251 w 5629240"/>
                <a:gd name="connsiteY2464" fmla="*/ 2484444 h 3868806"/>
                <a:gd name="connsiteX2465" fmla="*/ 5192662 w 5629240"/>
                <a:gd name="connsiteY2465" fmla="*/ 2478118 h 3868806"/>
                <a:gd name="connsiteX2466" fmla="*/ 5177104 w 5629240"/>
                <a:gd name="connsiteY2466" fmla="*/ 2475810 h 3868806"/>
                <a:gd name="connsiteX2467" fmla="*/ 5180007 w 5629240"/>
                <a:gd name="connsiteY2467" fmla="*/ 2483998 h 3868806"/>
                <a:gd name="connsiteX2468" fmla="*/ 5188121 w 5629240"/>
                <a:gd name="connsiteY2468" fmla="*/ 2497694 h 3868806"/>
                <a:gd name="connsiteX2469" fmla="*/ 5203901 w 5629240"/>
                <a:gd name="connsiteY2469" fmla="*/ 2513921 h 3868806"/>
                <a:gd name="connsiteX2470" fmla="*/ 5220351 w 5629240"/>
                <a:gd name="connsiteY2470" fmla="*/ 2521811 h 3868806"/>
                <a:gd name="connsiteX2471" fmla="*/ 5231963 w 5629240"/>
                <a:gd name="connsiteY2471" fmla="*/ 2527543 h 3868806"/>
                <a:gd name="connsiteX2472" fmla="*/ 5251242 w 5629240"/>
                <a:gd name="connsiteY2472" fmla="*/ 2546673 h 3868806"/>
                <a:gd name="connsiteX2473" fmla="*/ 5263673 w 5629240"/>
                <a:gd name="connsiteY2473" fmla="*/ 2577489 h 3868806"/>
                <a:gd name="connsiteX2474" fmla="*/ 5274615 w 5629240"/>
                <a:gd name="connsiteY2474" fmla="*/ 2586868 h 3868806"/>
                <a:gd name="connsiteX2475" fmla="*/ 5280198 w 5629240"/>
                <a:gd name="connsiteY2475" fmla="*/ 2589771 h 3868806"/>
                <a:gd name="connsiteX2476" fmla="*/ 5305431 w 5629240"/>
                <a:gd name="connsiteY2476" fmla="*/ 2602648 h 3868806"/>
                <a:gd name="connsiteX2477" fmla="*/ 5341607 w 5629240"/>
                <a:gd name="connsiteY2477" fmla="*/ 2619769 h 3868806"/>
                <a:gd name="connsiteX2478" fmla="*/ 5351358 w 5629240"/>
                <a:gd name="connsiteY2478" fmla="*/ 2626319 h 3868806"/>
                <a:gd name="connsiteX2479" fmla="*/ 5369893 w 5629240"/>
                <a:gd name="connsiteY2479" fmla="*/ 2658401 h 3868806"/>
                <a:gd name="connsiteX2480" fmla="*/ 5384482 w 5629240"/>
                <a:gd name="connsiteY2480" fmla="*/ 2676042 h 3868806"/>
                <a:gd name="connsiteX2481" fmla="*/ 5398699 w 5629240"/>
                <a:gd name="connsiteY2481" fmla="*/ 2682741 h 3868806"/>
                <a:gd name="connsiteX2482" fmla="*/ 5447082 w 5629240"/>
                <a:gd name="connsiteY2482" fmla="*/ 2705742 h 3868806"/>
                <a:gd name="connsiteX2483" fmla="*/ 5484151 w 5629240"/>
                <a:gd name="connsiteY2483" fmla="*/ 2733506 h 3868806"/>
                <a:gd name="connsiteX2484" fmla="*/ 5486310 w 5629240"/>
                <a:gd name="connsiteY2484" fmla="*/ 2745937 h 3868806"/>
                <a:gd name="connsiteX2485" fmla="*/ 5489511 w 5629240"/>
                <a:gd name="connsiteY2485" fmla="*/ 2752785 h 3868806"/>
                <a:gd name="connsiteX2486" fmla="*/ 5495167 w 5629240"/>
                <a:gd name="connsiteY2486" fmla="*/ 2754274 h 3868806"/>
                <a:gd name="connsiteX2487" fmla="*/ 5536554 w 5629240"/>
                <a:gd name="connsiteY2487" fmla="*/ 2750552 h 3868806"/>
                <a:gd name="connsiteX2488" fmla="*/ 5541913 w 5629240"/>
                <a:gd name="connsiteY2488" fmla="*/ 2752934 h 3868806"/>
                <a:gd name="connsiteX2489" fmla="*/ 5563648 w 5629240"/>
                <a:gd name="connsiteY2489" fmla="*/ 2779209 h 3868806"/>
                <a:gd name="connsiteX2490" fmla="*/ 5571911 w 5629240"/>
                <a:gd name="connsiteY2490" fmla="*/ 2784569 h 3868806"/>
                <a:gd name="connsiteX2491" fmla="*/ 5589850 w 5629240"/>
                <a:gd name="connsiteY2491" fmla="*/ 2793799 h 3868806"/>
                <a:gd name="connsiteX2492" fmla="*/ 5608235 w 5629240"/>
                <a:gd name="connsiteY2492" fmla="*/ 2803401 h 3868806"/>
                <a:gd name="connsiteX2493" fmla="*/ 5629226 w 5629240"/>
                <a:gd name="connsiteY2493" fmla="*/ 2829304 h 3868806"/>
                <a:gd name="connsiteX2494" fmla="*/ 3607555 w 5629240"/>
                <a:gd name="connsiteY2494" fmla="*/ 1719321 h 3868806"/>
                <a:gd name="connsiteX2495" fmla="*/ 3595720 w 5629240"/>
                <a:gd name="connsiteY2495" fmla="*/ 1715674 h 3868806"/>
                <a:gd name="connsiteX2496" fmla="*/ 3552473 w 5629240"/>
                <a:gd name="connsiteY2496" fmla="*/ 1698256 h 3868806"/>
                <a:gd name="connsiteX2497" fmla="*/ 3546593 w 5629240"/>
                <a:gd name="connsiteY2497" fmla="*/ 1694608 h 3868806"/>
                <a:gd name="connsiteX2498" fmla="*/ 3532152 w 5629240"/>
                <a:gd name="connsiteY2498" fmla="*/ 1680614 h 3868806"/>
                <a:gd name="connsiteX2499" fmla="*/ 3528356 w 5629240"/>
                <a:gd name="connsiteY2499" fmla="*/ 1691780 h 3868806"/>
                <a:gd name="connsiteX2500" fmla="*/ 3532896 w 5629240"/>
                <a:gd name="connsiteY2500" fmla="*/ 1697437 h 3868806"/>
                <a:gd name="connsiteX2501" fmla="*/ 3540489 w 5629240"/>
                <a:gd name="connsiteY2501" fmla="*/ 1701233 h 3868806"/>
                <a:gd name="connsiteX2502" fmla="*/ 3541233 w 5629240"/>
                <a:gd name="connsiteY2502" fmla="*/ 1701605 h 3868806"/>
                <a:gd name="connsiteX2503" fmla="*/ 3550686 w 5629240"/>
                <a:gd name="connsiteY2503" fmla="*/ 1708528 h 3868806"/>
                <a:gd name="connsiteX2504" fmla="*/ 3560065 w 5629240"/>
                <a:gd name="connsiteY2504" fmla="*/ 1715376 h 3868806"/>
                <a:gd name="connsiteX2505" fmla="*/ 3578526 w 5629240"/>
                <a:gd name="connsiteY2505" fmla="*/ 1719693 h 3868806"/>
                <a:gd name="connsiteX2506" fmla="*/ 3599739 w 5629240"/>
                <a:gd name="connsiteY2506" fmla="*/ 1718353 h 3868806"/>
                <a:gd name="connsiteX2507" fmla="*/ 3607555 w 5629240"/>
                <a:gd name="connsiteY2507" fmla="*/ 1719321 h 3868806"/>
                <a:gd name="connsiteX2508" fmla="*/ 4177881 w 5629240"/>
                <a:gd name="connsiteY2508" fmla="*/ 1987959 h 3868806"/>
                <a:gd name="connsiteX2509" fmla="*/ 4171479 w 5629240"/>
                <a:gd name="connsiteY2509" fmla="*/ 1985205 h 3868806"/>
                <a:gd name="connsiteX2510" fmla="*/ 4147064 w 5629240"/>
                <a:gd name="connsiteY2510" fmla="*/ 1978208 h 3868806"/>
                <a:gd name="connsiteX2511" fmla="*/ 4142524 w 5629240"/>
                <a:gd name="connsiteY2511" fmla="*/ 1977761 h 3868806"/>
                <a:gd name="connsiteX2512" fmla="*/ 4154359 w 5629240"/>
                <a:gd name="connsiteY2512" fmla="*/ 1981707 h 3868806"/>
                <a:gd name="connsiteX2513" fmla="*/ 4162547 w 5629240"/>
                <a:gd name="connsiteY2513" fmla="*/ 1990341 h 3868806"/>
                <a:gd name="connsiteX2514" fmla="*/ 4167981 w 5629240"/>
                <a:gd name="connsiteY2514" fmla="*/ 1999348 h 3868806"/>
                <a:gd name="connsiteX2515" fmla="*/ 4169172 w 5629240"/>
                <a:gd name="connsiteY2515" fmla="*/ 1999943 h 3868806"/>
                <a:gd name="connsiteX2516" fmla="*/ 4181454 w 5629240"/>
                <a:gd name="connsiteY2516" fmla="*/ 1994658 h 3868806"/>
                <a:gd name="connsiteX2517" fmla="*/ 4177881 w 5629240"/>
                <a:gd name="connsiteY2517" fmla="*/ 1987959 h 3868806"/>
                <a:gd name="connsiteX2518" fmla="*/ 5275434 w 5629240"/>
                <a:gd name="connsiteY2518" fmla="*/ 2770649 h 3868806"/>
                <a:gd name="connsiteX2519" fmla="*/ 5250498 w 5629240"/>
                <a:gd name="connsiteY2519" fmla="*/ 2766481 h 3868806"/>
                <a:gd name="connsiteX2520" fmla="*/ 5275434 w 5629240"/>
                <a:gd name="connsiteY2520" fmla="*/ 2770649 h 3868806"/>
                <a:gd name="connsiteX2521" fmla="*/ 2430059 w 5629240"/>
                <a:gd name="connsiteY2521" fmla="*/ 2548087 h 3868806"/>
                <a:gd name="connsiteX2522" fmla="*/ 2410557 w 5629240"/>
                <a:gd name="connsiteY2522" fmla="*/ 2545333 h 3868806"/>
                <a:gd name="connsiteX2523" fmla="*/ 2369021 w 5629240"/>
                <a:gd name="connsiteY2523" fmla="*/ 2552181 h 3868806"/>
                <a:gd name="connsiteX2524" fmla="*/ 2327114 w 5629240"/>
                <a:gd name="connsiteY2524" fmla="*/ 2553744 h 3868806"/>
                <a:gd name="connsiteX2525" fmla="*/ 2290641 w 5629240"/>
                <a:gd name="connsiteY2525" fmla="*/ 2545556 h 3868806"/>
                <a:gd name="connsiteX2526" fmla="*/ 2257219 w 5629240"/>
                <a:gd name="connsiteY2526" fmla="*/ 2553521 h 3868806"/>
                <a:gd name="connsiteX2527" fmla="*/ 2252158 w 5629240"/>
                <a:gd name="connsiteY2527" fmla="*/ 2557764 h 3868806"/>
                <a:gd name="connsiteX2528" fmla="*/ 2251562 w 5629240"/>
                <a:gd name="connsiteY2528" fmla="*/ 2562081 h 3868806"/>
                <a:gd name="connsiteX2529" fmla="*/ 2244714 w 5629240"/>
                <a:gd name="connsiteY2529" fmla="*/ 2566249 h 3868806"/>
                <a:gd name="connsiteX2530" fmla="*/ 2239503 w 5629240"/>
                <a:gd name="connsiteY2530" fmla="*/ 2571385 h 3868806"/>
                <a:gd name="connsiteX2531" fmla="*/ 2203849 w 5629240"/>
                <a:gd name="connsiteY2531" fmla="*/ 2584933 h 3868806"/>
                <a:gd name="connsiteX2532" fmla="*/ 2175340 w 5629240"/>
                <a:gd name="connsiteY2532" fmla="*/ 2601829 h 3868806"/>
                <a:gd name="connsiteX2533" fmla="*/ 2174075 w 5629240"/>
                <a:gd name="connsiteY2533" fmla="*/ 2602648 h 3868806"/>
                <a:gd name="connsiteX2534" fmla="*/ 2172660 w 5629240"/>
                <a:gd name="connsiteY2534" fmla="*/ 2603616 h 3868806"/>
                <a:gd name="connsiteX2535" fmla="*/ 2170799 w 5629240"/>
                <a:gd name="connsiteY2535" fmla="*/ 2605179 h 3868806"/>
                <a:gd name="connsiteX2536" fmla="*/ 2166557 w 5629240"/>
                <a:gd name="connsiteY2536" fmla="*/ 2610315 h 3868806"/>
                <a:gd name="connsiteX2537" fmla="*/ 2151521 w 5629240"/>
                <a:gd name="connsiteY2537" fmla="*/ 2621108 h 3868806"/>
                <a:gd name="connsiteX2538" fmla="*/ 2142663 w 5629240"/>
                <a:gd name="connsiteY2538" fmla="*/ 2643514 h 3868806"/>
                <a:gd name="connsiteX2539" fmla="*/ 2149288 w 5629240"/>
                <a:gd name="connsiteY2539" fmla="*/ 2648278 h 3868806"/>
                <a:gd name="connsiteX2540" fmla="*/ 2177275 w 5629240"/>
                <a:gd name="connsiteY2540" fmla="*/ 2655349 h 3868806"/>
                <a:gd name="connsiteX2541" fmla="*/ 2199085 w 5629240"/>
                <a:gd name="connsiteY2541" fmla="*/ 2652743 h 3868806"/>
                <a:gd name="connsiteX2542" fmla="*/ 2218885 w 5629240"/>
                <a:gd name="connsiteY2542" fmla="*/ 2648129 h 3868806"/>
                <a:gd name="connsiteX2543" fmla="*/ 2228413 w 5629240"/>
                <a:gd name="connsiteY2543" fmla="*/ 2644109 h 3868806"/>
                <a:gd name="connsiteX2544" fmla="*/ 2236526 w 5629240"/>
                <a:gd name="connsiteY2544" fmla="*/ 2642992 h 3868806"/>
                <a:gd name="connsiteX2545" fmla="*/ 2254093 w 5629240"/>
                <a:gd name="connsiteY2545" fmla="*/ 2635325 h 3868806"/>
                <a:gd name="connsiteX2546" fmla="*/ 2272330 w 5629240"/>
                <a:gd name="connsiteY2546" fmla="*/ 2631530 h 3868806"/>
                <a:gd name="connsiteX2547" fmla="*/ 2291087 w 5629240"/>
                <a:gd name="connsiteY2547" fmla="*/ 2626393 h 3868806"/>
                <a:gd name="connsiteX2548" fmla="*/ 2300541 w 5629240"/>
                <a:gd name="connsiteY2548" fmla="*/ 2623416 h 3868806"/>
                <a:gd name="connsiteX2549" fmla="*/ 2308505 w 5629240"/>
                <a:gd name="connsiteY2549" fmla="*/ 2619545 h 3868806"/>
                <a:gd name="connsiteX2550" fmla="*/ 2324509 w 5629240"/>
                <a:gd name="connsiteY2550" fmla="*/ 2615302 h 3868806"/>
                <a:gd name="connsiteX2551" fmla="*/ 2360461 w 5629240"/>
                <a:gd name="connsiteY2551" fmla="*/ 2604137 h 3868806"/>
                <a:gd name="connsiteX2552" fmla="*/ 2415916 w 5629240"/>
                <a:gd name="connsiteY2552" fmla="*/ 2577936 h 3868806"/>
                <a:gd name="connsiteX2553" fmla="*/ 2434078 w 5629240"/>
                <a:gd name="connsiteY2553" fmla="*/ 2551660 h 3868806"/>
                <a:gd name="connsiteX2554" fmla="*/ 2430059 w 5629240"/>
                <a:gd name="connsiteY2554" fmla="*/ 2548087 h 386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</a:cxnLst>
              <a:rect l="l" t="t" r="r" b="b"/>
              <a:pathLst>
                <a:path w="5629240" h="3868806">
                  <a:moveTo>
                    <a:pt x="1801078" y="418335"/>
                  </a:moveTo>
                  <a:cubicBezTo>
                    <a:pt x="1802715" y="419303"/>
                    <a:pt x="1804651" y="420717"/>
                    <a:pt x="1804874" y="421090"/>
                  </a:cubicBezTo>
                  <a:cubicBezTo>
                    <a:pt x="1805097" y="421536"/>
                    <a:pt x="1803832" y="421015"/>
                    <a:pt x="1799440" y="418484"/>
                  </a:cubicBezTo>
                  <a:cubicBezTo>
                    <a:pt x="1799366" y="418484"/>
                    <a:pt x="1799366" y="418410"/>
                    <a:pt x="1799291" y="418410"/>
                  </a:cubicBezTo>
                  <a:lnTo>
                    <a:pt x="1799217" y="418410"/>
                  </a:lnTo>
                  <a:cubicBezTo>
                    <a:pt x="1799142" y="418410"/>
                    <a:pt x="1799068" y="418335"/>
                    <a:pt x="1798919" y="418261"/>
                  </a:cubicBezTo>
                  <a:cubicBezTo>
                    <a:pt x="1798845" y="418187"/>
                    <a:pt x="1798770" y="418112"/>
                    <a:pt x="1798696" y="418112"/>
                  </a:cubicBezTo>
                  <a:cubicBezTo>
                    <a:pt x="1798621" y="418038"/>
                    <a:pt x="1798473" y="417963"/>
                    <a:pt x="1798324" y="417889"/>
                  </a:cubicBezTo>
                  <a:cubicBezTo>
                    <a:pt x="1798249" y="417740"/>
                    <a:pt x="1798249" y="417591"/>
                    <a:pt x="1798324" y="417517"/>
                  </a:cubicBezTo>
                  <a:cubicBezTo>
                    <a:pt x="1798249" y="417442"/>
                    <a:pt x="1798324" y="417368"/>
                    <a:pt x="1798249" y="417293"/>
                  </a:cubicBezTo>
                  <a:cubicBezTo>
                    <a:pt x="1798175" y="417144"/>
                    <a:pt x="1798249" y="416996"/>
                    <a:pt x="1798324" y="416921"/>
                  </a:cubicBezTo>
                  <a:lnTo>
                    <a:pt x="1798398" y="416921"/>
                  </a:lnTo>
                  <a:cubicBezTo>
                    <a:pt x="1798696" y="416772"/>
                    <a:pt x="1798994" y="416847"/>
                    <a:pt x="1799217" y="416921"/>
                  </a:cubicBezTo>
                  <a:cubicBezTo>
                    <a:pt x="1799440" y="417070"/>
                    <a:pt x="1799589" y="417293"/>
                    <a:pt x="1799738" y="417591"/>
                  </a:cubicBezTo>
                  <a:cubicBezTo>
                    <a:pt x="1799738" y="417666"/>
                    <a:pt x="1799812" y="417666"/>
                    <a:pt x="1799812" y="417666"/>
                  </a:cubicBezTo>
                  <a:cubicBezTo>
                    <a:pt x="1800259" y="417814"/>
                    <a:pt x="1800706" y="418038"/>
                    <a:pt x="1801078" y="418335"/>
                  </a:cubicBezTo>
                  <a:close/>
                  <a:moveTo>
                    <a:pt x="1525368" y="358117"/>
                  </a:moveTo>
                  <a:cubicBezTo>
                    <a:pt x="1525368" y="359606"/>
                    <a:pt x="1525815" y="361020"/>
                    <a:pt x="1526410" y="362509"/>
                  </a:cubicBezTo>
                  <a:cubicBezTo>
                    <a:pt x="1527750" y="363625"/>
                    <a:pt x="1529313" y="364816"/>
                    <a:pt x="1531100" y="366007"/>
                  </a:cubicBezTo>
                  <a:cubicBezTo>
                    <a:pt x="1536087" y="369506"/>
                    <a:pt x="1538543" y="372558"/>
                    <a:pt x="1540107" y="377024"/>
                  </a:cubicBezTo>
                  <a:cubicBezTo>
                    <a:pt x="1543977" y="388338"/>
                    <a:pt x="1556557" y="397940"/>
                    <a:pt x="1571146" y="406351"/>
                  </a:cubicBezTo>
                  <a:cubicBezTo>
                    <a:pt x="1573677" y="407766"/>
                    <a:pt x="1576208" y="409180"/>
                    <a:pt x="1578813" y="410594"/>
                  </a:cubicBezTo>
                  <a:cubicBezTo>
                    <a:pt x="1584917" y="412976"/>
                    <a:pt x="1590946" y="415507"/>
                    <a:pt x="1596231" y="418484"/>
                  </a:cubicBezTo>
                  <a:cubicBezTo>
                    <a:pt x="1597869" y="419452"/>
                    <a:pt x="1599357" y="420420"/>
                    <a:pt x="1600772" y="421462"/>
                  </a:cubicBezTo>
                  <a:cubicBezTo>
                    <a:pt x="1608587" y="425332"/>
                    <a:pt x="1616403" y="429203"/>
                    <a:pt x="1624442" y="432850"/>
                  </a:cubicBezTo>
                  <a:cubicBezTo>
                    <a:pt x="1627643" y="432776"/>
                    <a:pt x="1630918" y="433223"/>
                    <a:pt x="1634640" y="434265"/>
                  </a:cubicBezTo>
                  <a:cubicBezTo>
                    <a:pt x="1637766" y="435158"/>
                    <a:pt x="1640818" y="436274"/>
                    <a:pt x="1643274" y="437763"/>
                  </a:cubicBezTo>
                  <a:cubicBezTo>
                    <a:pt x="1645061" y="438805"/>
                    <a:pt x="1646549" y="439922"/>
                    <a:pt x="1647666" y="441187"/>
                  </a:cubicBezTo>
                  <a:cubicBezTo>
                    <a:pt x="1648038" y="441634"/>
                    <a:pt x="1648262" y="442080"/>
                    <a:pt x="1648559" y="442453"/>
                  </a:cubicBezTo>
                  <a:cubicBezTo>
                    <a:pt x="1656896" y="445207"/>
                    <a:pt x="1666349" y="447291"/>
                    <a:pt x="1674239" y="444388"/>
                  </a:cubicBezTo>
                  <a:cubicBezTo>
                    <a:pt x="1684288" y="440666"/>
                    <a:pt x="1703642" y="435828"/>
                    <a:pt x="1707289" y="428608"/>
                  </a:cubicBezTo>
                  <a:cubicBezTo>
                    <a:pt x="1708554" y="426226"/>
                    <a:pt x="1707289" y="424439"/>
                    <a:pt x="1704833" y="423099"/>
                  </a:cubicBezTo>
                  <a:cubicBezTo>
                    <a:pt x="1700887" y="420866"/>
                    <a:pt x="1693890" y="419526"/>
                    <a:pt x="1689350" y="418484"/>
                  </a:cubicBezTo>
                  <a:cubicBezTo>
                    <a:pt x="1685777" y="417591"/>
                    <a:pt x="1683097" y="416623"/>
                    <a:pt x="1681162" y="415507"/>
                  </a:cubicBezTo>
                  <a:cubicBezTo>
                    <a:pt x="1676398" y="412753"/>
                    <a:pt x="1675579" y="409106"/>
                    <a:pt x="1674984" y="403969"/>
                  </a:cubicBezTo>
                  <a:cubicBezTo>
                    <a:pt x="1674463" y="399801"/>
                    <a:pt x="1671932" y="396600"/>
                    <a:pt x="1667913" y="394218"/>
                  </a:cubicBezTo>
                  <a:cubicBezTo>
                    <a:pt x="1662851" y="391315"/>
                    <a:pt x="1655407" y="389752"/>
                    <a:pt x="1646773" y="389380"/>
                  </a:cubicBezTo>
                  <a:cubicBezTo>
                    <a:pt x="1636054" y="388859"/>
                    <a:pt x="1623847" y="389603"/>
                    <a:pt x="1616477" y="385361"/>
                  </a:cubicBezTo>
                  <a:cubicBezTo>
                    <a:pt x="1614617" y="384318"/>
                    <a:pt x="1613053" y="382904"/>
                    <a:pt x="1611937" y="381043"/>
                  </a:cubicBezTo>
                  <a:cubicBezTo>
                    <a:pt x="1609183" y="376726"/>
                    <a:pt x="1609778" y="371888"/>
                    <a:pt x="1607247" y="367496"/>
                  </a:cubicBezTo>
                  <a:cubicBezTo>
                    <a:pt x="1605014" y="363625"/>
                    <a:pt x="1600548" y="360499"/>
                    <a:pt x="1594966" y="357373"/>
                  </a:cubicBezTo>
                  <a:cubicBezTo>
                    <a:pt x="1594742" y="357224"/>
                    <a:pt x="1594593" y="357075"/>
                    <a:pt x="1594742" y="357001"/>
                  </a:cubicBezTo>
                  <a:cubicBezTo>
                    <a:pt x="1594891" y="357149"/>
                    <a:pt x="1595115" y="357298"/>
                    <a:pt x="1596529" y="357224"/>
                  </a:cubicBezTo>
                  <a:cubicBezTo>
                    <a:pt x="1596678" y="356777"/>
                    <a:pt x="1596231" y="355884"/>
                    <a:pt x="1593924" y="354693"/>
                  </a:cubicBezTo>
                  <a:cubicBezTo>
                    <a:pt x="1593849" y="354842"/>
                    <a:pt x="1593849" y="355065"/>
                    <a:pt x="1593849" y="355288"/>
                  </a:cubicBezTo>
                  <a:cubicBezTo>
                    <a:pt x="1593849" y="355586"/>
                    <a:pt x="1593924" y="355884"/>
                    <a:pt x="1594072" y="356256"/>
                  </a:cubicBezTo>
                  <a:cubicBezTo>
                    <a:pt x="1593700" y="356107"/>
                    <a:pt x="1593402" y="355884"/>
                    <a:pt x="1593030" y="355735"/>
                  </a:cubicBezTo>
                  <a:cubicBezTo>
                    <a:pt x="1590127" y="354098"/>
                    <a:pt x="1587894" y="351865"/>
                    <a:pt x="1585438" y="350152"/>
                  </a:cubicBezTo>
                  <a:cubicBezTo>
                    <a:pt x="1582460" y="348143"/>
                    <a:pt x="1579260" y="346282"/>
                    <a:pt x="1577324" y="343825"/>
                  </a:cubicBezTo>
                  <a:cubicBezTo>
                    <a:pt x="1573900" y="339359"/>
                    <a:pt x="1575315" y="334744"/>
                    <a:pt x="1574347" y="330055"/>
                  </a:cubicBezTo>
                  <a:cubicBezTo>
                    <a:pt x="1573082" y="323653"/>
                    <a:pt x="1568020" y="318666"/>
                    <a:pt x="1560800" y="314498"/>
                  </a:cubicBezTo>
                  <a:cubicBezTo>
                    <a:pt x="1557078" y="312339"/>
                    <a:pt x="1552835" y="310404"/>
                    <a:pt x="1548220" y="308617"/>
                  </a:cubicBezTo>
                  <a:cubicBezTo>
                    <a:pt x="1533184" y="302663"/>
                    <a:pt x="1516064" y="297750"/>
                    <a:pt x="1499911" y="292912"/>
                  </a:cubicBezTo>
                  <a:cubicBezTo>
                    <a:pt x="1492170" y="290604"/>
                    <a:pt x="1489416" y="292614"/>
                    <a:pt x="1481898" y="293358"/>
                  </a:cubicBezTo>
                  <a:cubicBezTo>
                    <a:pt x="1476985" y="293805"/>
                    <a:pt x="1472519" y="292390"/>
                    <a:pt x="1468053" y="291572"/>
                  </a:cubicBezTo>
                  <a:cubicBezTo>
                    <a:pt x="1459046" y="289934"/>
                    <a:pt x="1448179" y="290902"/>
                    <a:pt x="1451677" y="298047"/>
                  </a:cubicBezTo>
                  <a:cubicBezTo>
                    <a:pt x="1452868" y="300429"/>
                    <a:pt x="1455473" y="302514"/>
                    <a:pt x="1458674" y="304375"/>
                  </a:cubicBezTo>
                  <a:cubicBezTo>
                    <a:pt x="1463066" y="306905"/>
                    <a:pt x="1468574" y="308990"/>
                    <a:pt x="1472966" y="310925"/>
                  </a:cubicBezTo>
                  <a:cubicBezTo>
                    <a:pt x="1485545" y="316359"/>
                    <a:pt x="1496487" y="322537"/>
                    <a:pt x="1510556" y="326705"/>
                  </a:cubicBezTo>
                  <a:cubicBezTo>
                    <a:pt x="1514352" y="327822"/>
                    <a:pt x="1519637" y="329385"/>
                    <a:pt x="1523135" y="331395"/>
                  </a:cubicBezTo>
                  <a:cubicBezTo>
                    <a:pt x="1526262" y="333181"/>
                    <a:pt x="1527974" y="335414"/>
                    <a:pt x="1526113" y="338094"/>
                  </a:cubicBezTo>
                  <a:cubicBezTo>
                    <a:pt x="1523954" y="341220"/>
                    <a:pt x="1518892" y="342113"/>
                    <a:pt x="1519860" y="345761"/>
                  </a:cubicBezTo>
                  <a:cubicBezTo>
                    <a:pt x="1519935" y="345984"/>
                    <a:pt x="1519935" y="346133"/>
                    <a:pt x="1520009" y="346356"/>
                  </a:cubicBezTo>
                  <a:cubicBezTo>
                    <a:pt x="1521126" y="346654"/>
                    <a:pt x="1522019" y="347026"/>
                    <a:pt x="1523061" y="347547"/>
                  </a:cubicBezTo>
                  <a:cubicBezTo>
                    <a:pt x="1527899" y="350376"/>
                    <a:pt x="1525294" y="354693"/>
                    <a:pt x="1525368" y="358117"/>
                  </a:cubicBezTo>
                  <a:close/>
                  <a:moveTo>
                    <a:pt x="1770038" y="429501"/>
                  </a:moveTo>
                  <a:cubicBezTo>
                    <a:pt x="1771899" y="430245"/>
                    <a:pt x="1773685" y="431064"/>
                    <a:pt x="1775249" y="431957"/>
                  </a:cubicBezTo>
                  <a:cubicBezTo>
                    <a:pt x="1777035" y="432999"/>
                    <a:pt x="1778449" y="434116"/>
                    <a:pt x="1779268" y="435530"/>
                  </a:cubicBezTo>
                  <a:cubicBezTo>
                    <a:pt x="1780980" y="438433"/>
                    <a:pt x="1779491" y="441485"/>
                    <a:pt x="1780236" y="444462"/>
                  </a:cubicBezTo>
                  <a:cubicBezTo>
                    <a:pt x="1781724" y="450268"/>
                    <a:pt x="1788796" y="455702"/>
                    <a:pt x="1794527" y="460466"/>
                  </a:cubicBezTo>
                  <a:cubicBezTo>
                    <a:pt x="1795867" y="461583"/>
                    <a:pt x="1797505" y="462774"/>
                    <a:pt x="1799291" y="463816"/>
                  </a:cubicBezTo>
                  <a:cubicBezTo>
                    <a:pt x="1803906" y="466495"/>
                    <a:pt x="1809712" y="468133"/>
                    <a:pt x="1815965" y="465304"/>
                  </a:cubicBezTo>
                  <a:cubicBezTo>
                    <a:pt x="1823781" y="461731"/>
                    <a:pt x="1827577" y="453395"/>
                    <a:pt x="1827502" y="447886"/>
                  </a:cubicBezTo>
                  <a:cubicBezTo>
                    <a:pt x="1827428" y="436349"/>
                    <a:pt x="1812839" y="426375"/>
                    <a:pt x="1799515" y="418484"/>
                  </a:cubicBezTo>
                  <a:cubicBezTo>
                    <a:pt x="1799217" y="418410"/>
                    <a:pt x="1798994" y="418335"/>
                    <a:pt x="1798696" y="418187"/>
                  </a:cubicBezTo>
                  <a:cubicBezTo>
                    <a:pt x="1797579" y="417517"/>
                    <a:pt x="1796984" y="416102"/>
                    <a:pt x="1796537" y="415581"/>
                  </a:cubicBezTo>
                  <a:cubicBezTo>
                    <a:pt x="1795942" y="415135"/>
                    <a:pt x="1795421" y="414763"/>
                    <a:pt x="1794751" y="414390"/>
                  </a:cubicBezTo>
                  <a:cubicBezTo>
                    <a:pt x="1793113" y="413423"/>
                    <a:pt x="1791103" y="412678"/>
                    <a:pt x="1789243" y="411785"/>
                  </a:cubicBezTo>
                  <a:cubicBezTo>
                    <a:pt x="1787009" y="410743"/>
                    <a:pt x="1784851" y="409552"/>
                    <a:pt x="1782767" y="408361"/>
                  </a:cubicBezTo>
                  <a:cubicBezTo>
                    <a:pt x="1782469" y="408212"/>
                    <a:pt x="1782246" y="408063"/>
                    <a:pt x="1781948" y="407915"/>
                  </a:cubicBezTo>
                  <a:cubicBezTo>
                    <a:pt x="1778524" y="405905"/>
                    <a:pt x="1774951" y="403895"/>
                    <a:pt x="1770634" y="402704"/>
                  </a:cubicBezTo>
                  <a:cubicBezTo>
                    <a:pt x="1760808" y="399875"/>
                    <a:pt x="1745772" y="401215"/>
                    <a:pt x="1741455" y="407840"/>
                  </a:cubicBezTo>
                  <a:cubicBezTo>
                    <a:pt x="1738403" y="412529"/>
                    <a:pt x="1742423" y="416698"/>
                    <a:pt x="1748675" y="420345"/>
                  </a:cubicBezTo>
                  <a:cubicBezTo>
                    <a:pt x="1755374" y="424141"/>
                    <a:pt x="1764381" y="427268"/>
                    <a:pt x="1770038" y="429501"/>
                  </a:cubicBezTo>
                  <a:close/>
                  <a:moveTo>
                    <a:pt x="1826088" y="532743"/>
                  </a:moveTo>
                  <a:cubicBezTo>
                    <a:pt x="1826237" y="532817"/>
                    <a:pt x="1826386" y="532892"/>
                    <a:pt x="1826460" y="532966"/>
                  </a:cubicBezTo>
                  <a:cubicBezTo>
                    <a:pt x="1832043" y="536241"/>
                    <a:pt x="1842241" y="540931"/>
                    <a:pt x="1848270" y="535497"/>
                  </a:cubicBezTo>
                  <a:cubicBezTo>
                    <a:pt x="1853853" y="530584"/>
                    <a:pt x="1847079" y="523587"/>
                    <a:pt x="1840901" y="520015"/>
                  </a:cubicBezTo>
                  <a:cubicBezTo>
                    <a:pt x="1840826" y="520015"/>
                    <a:pt x="1840826" y="520015"/>
                    <a:pt x="1840826" y="519940"/>
                  </a:cubicBezTo>
                  <a:cubicBezTo>
                    <a:pt x="1833160" y="515548"/>
                    <a:pt x="1823706" y="515623"/>
                    <a:pt x="1815742" y="518898"/>
                  </a:cubicBezTo>
                  <a:cubicBezTo>
                    <a:pt x="1815816" y="518824"/>
                    <a:pt x="1815890" y="518749"/>
                    <a:pt x="1815816" y="518749"/>
                  </a:cubicBezTo>
                  <a:lnTo>
                    <a:pt x="1816337" y="518451"/>
                  </a:lnTo>
                  <a:cubicBezTo>
                    <a:pt x="1815593" y="518377"/>
                    <a:pt x="1814476" y="519047"/>
                    <a:pt x="1813509" y="519717"/>
                  </a:cubicBezTo>
                  <a:cubicBezTo>
                    <a:pt x="1813360" y="519717"/>
                    <a:pt x="1813211" y="519866"/>
                    <a:pt x="1813136" y="520015"/>
                  </a:cubicBezTo>
                  <a:cubicBezTo>
                    <a:pt x="1812764" y="520312"/>
                    <a:pt x="1812466" y="520535"/>
                    <a:pt x="1812318" y="520759"/>
                  </a:cubicBezTo>
                  <a:cubicBezTo>
                    <a:pt x="1812392" y="520833"/>
                    <a:pt x="1812541" y="520759"/>
                    <a:pt x="1812839" y="520684"/>
                  </a:cubicBezTo>
                  <a:cubicBezTo>
                    <a:pt x="1812913" y="520610"/>
                    <a:pt x="1813062" y="520535"/>
                    <a:pt x="1813211" y="520535"/>
                  </a:cubicBezTo>
                  <a:cubicBezTo>
                    <a:pt x="1814178" y="521131"/>
                    <a:pt x="1815369" y="523811"/>
                    <a:pt x="1815965" y="524629"/>
                  </a:cubicBezTo>
                  <a:cubicBezTo>
                    <a:pt x="1818198" y="527756"/>
                    <a:pt x="1821994" y="530361"/>
                    <a:pt x="1826088" y="532743"/>
                  </a:cubicBezTo>
                  <a:close/>
                  <a:moveTo>
                    <a:pt x="1794453" y="556190"/>
                  </a:moveTo>
                  <a:cubicBezTo>
                    <a:pt x="1802045" y="559986"/>
                    <a:pt x="1811201" y="562592"/>
                    <a:pt x="1818645" y="566537"/>
                  </a:cubicBezTo>
                  <a:cubicBezTo>
                    <a:pt x="1826460" y="570631"/>
                    <a:pt x="1839487" y="578893"/>
                    <a:pt x="1849684" y="572343"/>
                  </a:cubicBezTo>
                  <a:cubicBezTo>
                    <a:pt x="1856235" y="568174"/>
                    <a:pt x="1854522" y="563783"/>
                    <a:pt x="1850801" y="559168"/>
                  </a:cubicBezTo>
                  <a:cubicBezTo>
                    <a:pt x="1848568" y="556339"/>
                    <a:pt x="1847674" y="553138"/>
                    <a:pt x="1845218" y="550384"/>
                  </a:cubicBezTo>
                  <a:cubicBezTo>
                    <a:pt x="1844474" y="549565"/>
                    <a:pt x="1843580" y="548821"/>
                    <a:pt x="1842613" y="548300"/>
                  </a:cubicBezTo>
                  <a:cubicBezTo>
                    <a:pt x="1839635" y="546588"/>
                    <a:pt x="1835765" y="545695"/>
                    <a:pt x="1832564" y="543983"/>
                  </a:cubicBezTo>
                  <a:cubicBezTo>
                    <a:pt x="1832490" y="543908"/>
                    <a:pt x="1832415" y="543834"/>
                    <a:pt x="1832341" y="543834"/>
                  </a:cubicBezTo>
                  <a:cubicBezTo>
                    <a:pt x="1832043" y="543685"/>
                    <a:pt x="1831671" y="543611"/>
                    <a:pt x="1831373" y="543834"/>
                  </a:cubicBezTo>
                  <a:cubicBezTo>
                    <a:pt x="1831150" y="543834"/>
                    <a:pt x="1830926" y="543834"/>
                    <a:pt x="1830926" y="543834"/>
                  </a:cubicBezTo>
                  <a:cubicBezTo>
                    <a:pt x="1831001" y="543908"/>
                    <a:pt x="1831150" y="543908"/>
                    <a:pt x="1831299" y="543983"/>
                  </a:cubicBezTo>
                  <a:cubicBezTo>
                    <a:pt x="1831150" y="543983"/>
                    <a:pt x="1831075" y="543983"/>
                    <a:pt x="1830926" y="543908"/>
                  </a:cubicBezTo>
                  <a:lnTo>
                    <a:pt x="1831224" y="544057"/>
                  </a:lnTo>
                  <a:cubicBezTo>
                    <a:pt x="1831150" y="544132"/>
                    <a:pt x="1831299" y="544206"/>
                    <a:pt x="1831373" y="544355"/>
                  </a:cubicBezTo>
                  <a:cubicBezTo>
                    <a:pt x="1830554" y="544280"/>
                    <a:pt x="1829140" y="543983"/>
                    <a:pt x="1828545" y="543908"/>
                  </a:cubicBezTo>
                  <a:cubicBezTo>
                    <a:pt x="1826758" y="543462"/>
                    <a:pt x="1825269" y="542717"/>
                    <a:pt x="1823557" y="542271"/>
                  </a:cubicBezTo>
                  <a:cubicBezTo>
                    <a:pt x="1818347" y="540782"/>
                    <a:pt x="1812466" y="540038"/>
                    <a:pt x="1806735" y="539442"/>
                  </a:cubicBezTo>
                  <a:cubicBezTo>
                    <a:pt x="1799589" y="538623"/>
                    <a:pt x="1788126" y="537209"/>
                    <a:pt x="1783734" y="541824"/>
                  </a:cubicBezTo>
                  <a:cubicBezTo>
                    <a:pt x="1779566" y="546141"/>
                    <a:pt x="1786563" y="551873"/>
                    <a:pt x="1792294" y="555148"/>
                  </a:cubicBezTo>
                  <a:cubicBezTo>
                    <a:pt x="1792964" y="555446"/>
                    <a:pt x="1793709" y="555818"/>
                    <a:pt x="1794453" y="556190"/>
                  </a:cubicBezTo>
                  <a:close/>
                  <a:moveTo>
                    <a:pt x="1852513" y="507584"/>
                  </a:moveTo>
                  <a:cubicBezTo>
                    <a:pt x="1857351" y="514878"/>
                    <a:pt x="1864422" y="521578"/>
                    <a:pt x="1870601" y="528575"/>
                  </a:cubicBezTo>
                  <a:cubicBezTo>
                    <a:pt x="1876407" y="535125"/>
                    <a:pt x="1879086" y="541154"/>
                    <a:pt x="1879458" y="548523"/>
                  </a:cubicBezTo>
                  <a:cubicBezTo>
                    <a:pt x="1879905" y="555967"/>
                    <a:pt x="1883031" y="563262"/>
                    <a:pt x="1889135" y="569812"/>
                  </a:cubicBezTo>
                  <a:cubicBezTo>
                    <a:pt x="1893006" y="573980"/>
                    <a:pt x="1897993" y="577553"/>
                    <a:pt x="1903576" y="580754"/>
                  </a:cubicBezTo>
                  <a:cubicBezTo>
                    <a:pt x="1909903" y="584401"/>
                    <a:pt x="1917048" y="587676"/>
                    <a:pt x="1924120" y="590877"/>
                  </a:cubicBezTo>
                  <a:cubicBezTo>
                    <a:pt x="1931266" y="594152"/>
                    <a:pt x="1938486" y="597502"/>
                    <a:pt x="1944887" y="601149"/>
                  </a:cubicBezTo>
                  <a:cubicBezTo>
                    <a:pt x="1946451" y="602043"/>
                    <a:pt x="1948014" y="603010"/>
                    <a:pt x="1949502" y="603978"/>
                  </a:cubicBezTo>
                  <a:cubicBezTo>
                    <a:pt x="1968781" y="616706"/>
                    <a:pt x="1985678" y="630551"/>
                    <a:pt x="2006446" y="642536"/>
                  </a:cubicBezTo>
                  <a:cubicBezTo>
                    <a:pt x="2007115" y="642908"/>
                    <a:pt x="2007785" y="643354"/>
                    <a:pt x="2008530" y="643727"/>
                  </a:cubicBezTo>
                  <a:cubicBezTo>
                    <a:pt x="2014708" y="647299"/>
                    <a:pt x="2022003" y="651096"/>
                    <a:pt x="2030712" y="651617"/>
                  </a:cubicBezTo>
                  <a:cubicBezTo>
                    <a:pt x="2041654" y="652287"/>
                    <a:pt x="2046641" y="646704"/>
                    <a:pt x="2040984" y="641791"/>
                  </a:cubicBezTo>
                  <a:cubicBezTo>
                    <a:pt x="2040761" y="641642"/>
                    <a:pt x="2040537" y="641419"/>
                    <a:pt x="2040835" y="641493"/>
                  </a:cubicBezTo>
                  <a:cubicBezTo>
                    <a:pt x="2041058" y="641642"/>
                    <a:pt x="2041207" y="641791"/>
                    <a:pt x="2042472" y="642238"/>
                  </a:cubicBezTo>
                  <a:cubicBezTo>
                    <a:pt x="2043217" y="642610"/>
                    <a:pt x="2043887" y="642759"/>
                    <a:pt x="2043887" y="642759"/>
                  </a:cubicBezTo>
                  <a:cubicBezTo>
                    <a:pt x="2043961" y="642387"/>
                    <a:pt x="2043068" y="641642"/>
                    <a:pt x="2041728" y="640898"/>
                  </a:cubicBezTo>
                  <a:cubicBezTo>
                    <a:pt x="2041505" y="640675"/>
                    <a:pt x="2041281" y="640526"/>
                    <a:pt x="2040537" y="640154"/>
                  </a:cubicBezTo>
                  <a:cubicBezTo>
                    <a:pt x="2040686" y="639707"/>
                    <a:pt x="2040388" y="638441"/>
                    <a:pt x="2040165" y="637921"/>
                  </a:cubicBezTo>
                  <a:cubicBezTo>
                    <a:pt x="2039718" y="636804"/>
                    <a:pt x="2038453" y="635762"/>
                    <a:pt x="2037411" y="634869"/>
                  </a:cubicBezTo>
                  <a:cubicBezTo>
                    <a:pt x="2035029" y="632859"/>
                    <a:pt x="2031977" y="631147"/>
                    <a:pt x="2029148" y="629360"/>
                  </a:cubicBezTo>
                  <a:cubicBezTo>
                    <a:pt x="2023566" y="625788"/>
                    <a:pt x="2017834" y="622363"/>
                    <a:pt x="2011954" y="619014"/>
                  </a:cubicBezTo>
                  <a:cubicBezTo>
                    <a:pt x="2009200" y="617451"/>
                    <a:pt x="2006520" y="615888"/>
                    <a:pt x="2003766" y="614324"/>
                  </a:cubicBezTo>
                  <a:cubicBezTo>
                    <a:pt x="2001533" y="613059"/>
                    <a:pt x="1999225" y="611719"/>
                    <a:pt x="1996992" y="610379"/>
                  </a:cubicBezTo>
                  <a:cubicBezTo>
                    <a:pt x="1995876" y="609709"/>
                    <a:pt x="1994685" y="609040"/>
                    <a:pt x="1993568" y="608370"/>
                  </a:cubicBezTo>
                  <a:cubicBezTo>
                    <a:pt x="1981733" y="601447"/>
                    <a:pt x="1970568" y="594078"/>
                    <a:pt x="1959030" y="586932"/>
                  </a:cubicBezTo>
                  <a:cubicBezTo>
                    <a:pt x="1957765" y="586188"/>
                    <a:pt x="1956425" y="585369"/>
                    <a:pt x="1955085" y="584625"/>
                  </a:cubicBezTo>
                  <a:cubicBezTo>
                    <a:pt x="1950991" y="582243"/>
                    <a:pt x="1946748" y="580010"/>
                    <a:pt x="1942580" y="577702"/>
                  </a:cubicBezTo>
                  <a:cubicBezTo>
                    <a:pt x="1938486" y="575544"/>
                    <a:pt x="1934466" y="573310"/>
                    <a:pt x="1930521" y="571077"/>
                  </a:cubicBezTo>
                  <a:cubicBezTo>
                    <a:pt x="1927618" y="569440"/>
                    <a:pt x="1924864" y="567728"/>
                    <a:pt x="1922259" y="565941"/>
                  </a:cubicBezTo>
                  <a:cubicBezTo>
                    <a:pt x="1913699" y="560210"/>
                    <a:pt x="1911987" y="553287"/>
                    <a:pt x="1910275" y="546067"/>
                  </a:cubicBezTo>
                  <a:cubicBezTo>
                    <a:pt x="1908414" y="537954"/>
                    <a:pt x="1907372" y="529468"/>
                    <a:pt x="1903352" y="521578"/>
                  </a:cubicBezTo>
                  <a:cubicBezTo>
                    <a:pt x="1895834" y="506765"/>
                    <a:pt x="1876183" y="494855"/>
                    <a:pt x="1866953" y="480415"/>
                  </a:cubicBezTo>
                  <a:cubicBezTo>
                    <a:pt x="1865465" y="478107"/>
                    <a:pt x="1863753" y="474981"/>
                    <a:pt x="1860775" y="473269"/>
                  </a:cubicBezTo>
                  <a:cubicBezTo>
                    <a:pt x="1858468" y="471929"/>
                    <a:pt x="1855341" y="471482"/>
                    <a:pt x="1851173" y="472822"/>
                  </a:cubicBezTo>
                  <a:cubicBezTo>
                    <a:pt x="1842315" y="475651"/>
                    <a:pt x="1836658" y="481829"/>
                    <a:pt x="1840677" y="487412"/>
                  </a:cubicBezTo>
                  <a:cubicBezTo>
                    <a:pt x="1845441" y="494185"/>
                    <a:pt x="1848196" y="500959"/>
                    <a:pt x="1852513" y="507584"/>
                  </a:cubicBezTo>
                  <a:close/>
                  <a:moveTo>
                    <a:pt x="3060156" y="1077537"/>
                  </a:moveTo>
                  <a:cubicBezTo>
                    <a:pt x="3051000" y="1078281"/>
                    <a:pt x="3041100" y="1076495"/>
                    <a:pt x="3032168" y="1075453"/>
                  </a:cubicBezTo>
                  <a:cubicBezTo>
                    <a:pt x="3020035" y="1074039"/>
                    <a:pt x="3007976" y="1072475"/>
                    <a:pt x="2995695" y="1071731"/>
                  </a:cubicBezTo>
                  <a:cubicBezTo>
                    <a:pt x="2972471" y="1070317"/>
                    <a:pt x="2947758" y="1069647"/>
                    <a:pt x="2924534" y="1071061"/>
                  </a:cubicBezTo>
                  <a:cubicBezTo>
                    <a:pt x="2911583" y="1071880"/>
                    <a:pt x="2892601" y="1074560"/>
                    <a:pt x="2886200" y="1082003"/>
                  </a:cubicBezTo>
                  <a:cubicBezTo>
                    <a:pt x="2882255" y="1086544"/>
                    <a:pt x="2885828" y="1089894"/>
                    <a:pt x="2890071" y="1093615"/>
                  </a:cubicBezTo>
                  <a:cubicBezTo>
                    <a:pt x="2895802" y="1098602"/>
                    <a:pt x="2892601" y="1101878"/>
                    <a:pt x="2883074" y="1103217"/>
                  </a:cubicBezTo>
                  <a:cubicBezTo>
                    <a:pt x="2874365" y="1104408"/>
                    <a:pt x="2866400" y="1105376"/>
                    <a:pt x="2857989" y="1107460"/>
                  </a:cubicBezTo>
                  <a:cubicBezTo>
                    <a:pt x="2846228" y="1110363"/>
                    <a:pt x="2838785" y="1115202"/>
                    <a:pt x="2829554" y="1120189"/>
                  </a:cubicBezTo>
                  <a:cubicBezTo>
                    <a:pt x="2820697" y="1124953"/>
                    <a:pt x="2813551" y="1125027"/>
                    <a:pt x="2807670" y="1121603"/>
                  </a:cubicBezTo>
                  <a:cubicBezTo>
                    <a:pt x="2805363" y="1120263"/>
                    <a:pt x="2803279" y="1118402"/>
                    <a:pt x="2801343" y="1116169"/>
                  </a:cubicBezTo>
                  <a:cubicBezTo>
                    <a:pt x="2797101" y="1111108"/>
                    <a:pt x="2794049" y="1102399"/>
                    <a:pt x="2786307" y="1097933"/>
                  </a:cubicBezTo>
                  <a:cubicBezTo>
                    <a:pt x="2782958" y="1095997"/>
                    <a:pt x="2778715" y="1094881"/>
                    <a:pt x="2773058" y="1095178"/>
                  </a:cubicBezTo>
                  <a:cubicBezTo>
                    <a:pt x="2748196" y="1096667"/>
                    <a:pt x="2745963" y="1119221"/>
                    <a:pt x="2736361" y="1129196"/>
                  </a:cubicBezTo>
                  <a:cubicBezTo>
                    <a:pt x="2727801" y="1138053"/>
                    <a:pt x="2711053" y="1136416"/>
                    <a:pt x="2700706" y="1130461"/>
                  </a:cubicBezTo>
                  <a:cubicBezTo>
                    <a:pt x="2697803" y="1128749"/>
                    <a:pt x="2695347" y="1126739"/>
                    <a:pt x="2693784" y="1124506"/>
                  </a:cubicBezTo>
                  <a:cubicBezTo>
                    <a:pt x="2692519" y="1122720"/>
                    <a:pt x="2691998" y="1121008"/>
                    <a:pt x="2691774" y="1119221"/>
                  </a:cubicBezTo>
                  <a:cubicBezTo>
                    <a:pt x="2690583" y="1124208"/>
                    <a:pt x="2687531" y="1129344"/>
                    <a:pt x="2679567" y="1130907"/>
                  </a:cubicBezTo>
                  <a:cubicBezTo>
                    <a:pt x="2674059" y="1132024"/>
                    <a:pt x="2669741" y="1130386"/>
                    <a:pt x="2665945" y="1128228"/>
                  </a:cubicBezTo>
                  <a:cubicBezTo>
                    <a:pt x="2664680" y="1127483"/>
                    <a:pt x="2663489" y="1126739"/>
                    <a:pt x="2662372" y="1125995"/>
                  </a:cubicBezTo>
                  <a:cubicBezTo>
                    <a:pt x="2661107" y="1125176"/>
                    <a:pt x="2659990" y="1124432"/>
                    <a:pt x="2658874" y="1123762"/>
                  </a:cubicBezTo>
                  <a:cubicBezTo>
                    <a:pt x="2649272" y="1118328"/>
                    <a:pt x="2636394" y="1116393"/>
                    <a:pt x="2624261" y="1113787"/>
                  </a:cubicBezTo>
                  <a:cubicBezTo>
                    <a:pt x="2610863" y="1110884"/>
                    <a:pt x="2598432" y="1106716"/>
                    <a:pt x="2587713" y="1101133"/>
                  </a:cubicBezTo>
                  <a:cubicBezTo>
                    <a:pt x="2586225" y="1100389"/>
                    <a:pt x="2584810" y="1099570"/>
                    <a:pt x="2583322" y="1098751"/>
                  </a:cubicBezTo>
                  <a:cubicBezTo>
                    <a:pt x="2579823" y="1096742"/>
                    <a:pt x="2576548" y="1094583"/>
                    <a:pt x="2573273" y="1092424"/>
                  </a:cubicBezTo>
                  <a:cubicBezTo>
                    <a:pt x="2569923" y="1090191"/>
                    <a:pt x="2566573" y="1088033"/>
                    <a:pt x="2563001" y="1085949"/>
                  </a:cubicBezTo>
                  <a:cubicBezTo>
                    <a:pt x="2560544" y="1084534"/>
                    <a:pt x="2557939" y="1083120"/>
                    <a:pt x="2555185" y="1081854"/>
                  </a:cubicBezTo>
                  <a:cubicBezTo>
                    <a:pt x="2545508" y="1077463"/>
                    <a:pt x="2533673" y="1075453"/>
                    <a:pt x="2521689" y="1077761"/>
                  </a:cubicBezTo>
                  <a:cubicBezTo>
                    <a:pt x="2512012" y="1079696"/>
                    <a:pt x="2503452" y="1084013"/>
                    <a:pt x="2492659" y="1083492"/>
                  </a:cubicBezTo>
                  <a:cubicBezTo>
                    <a:pt x="2485885" y="1083194"/>
                    <a:pt x="2480824" y="1081333"/>
                    <a:pt x="2476506" y="1078803"/>
                  </a:cubicBezTo>
                  <a:cubicBezTo>
                    <a:pt x="2470924" y="1075602"/>
                    <a:pt x="2466681" y="1071285"/>
                    <a:pt x="2461917" y="1067786"/>
                  </a:cubicBezTo>
                  <a:cubicBezTo>
                    <a:pt x="2460726" y="1066893"/>
                    <a:pt x="2459535" y="1066149"/>
                    <a:pt x="2458270" y="1065404"/>
                  </a:cubicBezTo>
                  <a:cubicBezTo>
                    <a:pt x="2450156" y="1060715"/>
                    <a:pt x="2439958" y="1058407"/>
                    <a:pt x="2428644" y="1056546"/>
                  </a:cubicBezTo>
                  <a:cubicBezTo>
                    <a:pt x="2422466" y="1055504"/>
                    <a:pt x="2416288" y="1054388"/>
                    <a:pt x="2410333" y="1052899"/>
                  </a:cubicBezTo>
                  <a:cubicBezTo>
                    <a:pt x="2404676" y="1051410"/>
                    <a:pt x="2398498" y="1049028"/>
                    <a:pt x="2391948" y="1049698"/>
                  </a:cubicBezTo>
                  <a:cubicBezTo>
                    <a:pt x="2380559" y="1050815"/>
                    <a:pt x="2379889" y="1058779"/>
                    <a:pt x="2372743" y="1062650"/>
                  </a:cubicBezTo>
                  <a:cubicBezTo>
                    <a:pt x="2364779" y="1067042"/>
                    <a:pt x="2358749" y="1064362"/>
                    <a:pt x="2353092" y="1061087"/>
                  </a:cubicBezTo>
                  <a:cubicBezTo>
                    <a:pt x="2351901" y="1060417"/>
                    <a:pt x="2350710" y="1059673"/>
                    <a:pt x="2349519" y="1058928"/>
                  </a:cubicBezTo>
                  <a:cubicBezTo>
                    <a:pt x="2340438" y="1053718"/>
                    <a:pt x="2331431" y="1058184"/>
                    <a:pt x="2324137" y="1062278"/>
                  </a:cubicBezTo>
                  <a:cubicBezTo>
                    <a:pt x="2316916" y="1066297"/>
                    <a:pt x="2309250" y="1073071"/>
                    <a:pt x="2298680" y="1074113"/>
                  </a:cubicBezTo>
                  <a:cubicBezTo>
                    <a:pt x="2293097" y="1074634"/>
                    <a:pt x="2287366" y="1073443"/>
                    <a:pt x="2281932" y="1072699"/>
                  </a:cubicBezTo>
                  <a:cubicBezTo>
                    <a:pt x="2275158" y="1071806"/>
                    <a:pt x="2268161" y="1071136"/>
                    <a:pt x="2262430" y="1068605"/>
                  </a:cubicBezTo>
                  <a:cubicBezTo>
                    <a:pt x="2261536" y="1068233"/>
                    <a:pt x="2260643" y="1067786"/>
                    <a:pt x="2259824" y="1067265"/>
                  </a:cubicBezTo>
                  <a:cubicBezTo>
                    <a:pt x="2256028" y="1065106"/>
                    <a:pt x="2253051" y="1061980"/>
                    <a:pt x="2252828" y="1059003"/>
                  </a:cubicBezTo>
                  <a:cubicBezTo>
                    <a:pt x="2252530" y="1054760"/>
                    <a:pt x="2259601" y="1053197"/>
                    <a:pt x="2260792" y="1049401"/>
                  </a:cubicBezTo>
                  <a:cubicBezTo>
                    <a:pt x="2261313" y="1047688"/>
                    <a:pt x="2260420" y="1046497"/>
                    <a:pt x="2258857" y="1045530"/>
                  </a:cubicBezTo>
                  <a:cubicBezTo>
                    <a:pt x="2256847" y="1044339"/>
                    <a:pt x="2253646" y="1043669"/>
                    <a:pt x="2250818" y="1042999"/>
                  </a:cubicBezTo>
                  <a:cubicBezTo>
                    <a:pt x="2246352" y="1041957"/>
                    <a:pt x="2242034" y="1040915"/>
                    <a:pt x="2238834" y="1039054"/>
                  </a:cubicBezTo>
                  <a:cubicBezTo>
                    <a:pt x="2237419" y="1038235"/>
                    <a:pt x="2236228" y="1037193"/>
                    <a:pt x="2235335" y="1036002"/>
                  </a:cubicBezTo>
                  <a:cubicBezTo>
                    <a:pt x="2229380" y="1027591"/>
                    <a:pt x="2231762" y="1016798"/>
                    <a:pt x="2230646" y="1007865"/>
                  </a:cubicBezTo>
                  <a:cubicBezTo>
                    <a:pt x="2230422" y="1006228"/>
                    <a:pt x="2230571" y="1004293"/>
                    <a:pt x="2229604" y="1002729"/>
                  </a:cubicBezTo>
                  <a:cubicBezTo>
                    <a:pt x="2228413" y="1000794"/>
                    <a:pt x="2225361" y="999826"/>
                    <a:pt x="2223723" y="998040"/>
                  </a:cubicBezTo>
                  <a:cubicBezTo>
                    <a:pt x="2221564" y="995658"/>
                    <a:pt x="2221564" y="989703"/>
                    <a:pt x="2228413" y="989926"/>
                  </a:cubicBezTo>
                  <a:cubicBezTo>
                    <a:pt x="2222383" y="984790"/>
                    <a:pt x="2228561" y="978240"/>
                    <a:pt x="2234070" y="973923"/>
                  </a:cubicBezTo>
                  <a:cubicBezTo>
                    <a:pt x="2237196" y="971467"/>
                    <a:pt x="2241216" y="969233"/>
                    <a:pt x="2242183" y="966107"/>
                  </a:cubicBezTo>
                  <a:cubicBezTo>
                    <a:pt x="2243151" y="962906"/>
                    <a:pt x="2240471" y="959929"/>
                    <a:pt x="2239876" y="956803"/>
                  </a:cubicBezTo>
                  <a:cubicBezTo>
                    <a:pt x="2239503" y="955388"/>
                    <a:pt x="2246649" y="934770"/>
                    <a:pt x="2251637" y="930080"/>
                  </a:cubicBezTo>
                  <a:cubicBezTo>
                    <a:pt x="2260494" y="924795"/>
                    <a:pt x="2266821" y="920999"/>
                    <a:pt x="2276498" y="920478"/>
                  </a:cubicBezTo>
                  <a:cubicBezTo>
                    <a:pt x="2283123" y="920106"/>
                    <a:pt x="2295628" y="920627"/>
                    <a:pt x="2289747" y="914300"/>
                  </a:cubicBezTo>
                  <a:cubicBezTo>
                    <a:pt x="2289078" y="913630"/>
                    <a:pt x="2288259" y="913035"/>
                    <a:pt x="2287291" y="912513"/>
                  </a:cubicBezTo>
                  <a:cubicBezTo>
                    <a:pt x="2285951" y="911695"/>
                    <a:pt x="2284388" y="911025"/>
                    <a:pt x="2282825" y="910355"/>
                  </a:cubicBezTo>
                  <a:cubicBezTo>
                    <a:pt x="2281336" y="909685"/>
                    <a:pt x="2279922" y="909089"/>
                    <a:pt x="2278657" y="908345"/>
                  </a:cubicBezTo>
                  <a:cubicBezTo>
                    <a:pt x="2276349" y="907005"/>
                    <a:pt x="2274860" y="905442"/>
                    <a:pt x="2275456" y="902986"/>
                  </a:cubicBezTo>
                  <a:cubicBezTo>
                    <a:pt x="2276572" y="897924"/>
                    <a:pt x="2285951" y="893979"/>
                    <a:pt x="2292725" y="891374"/>
                  </a:cubicBezTo>
                  <a:cubicBezTo>
                    <a:pt x="2297787" y="889438"/>
                    <a:pt x="2303444" y="887875"/>
                    <a:pt x="2309324" y="886982"/>
                  </a:cubicBezTo>
                  <a:cubicBezTo>
                    <a:pt x="2304858" y="886833"/>
                    <a:pt x="2300764" y="885940"/>
                    <a:pt x="2298010" y="884377"/>
                  </a:cubicBezTo>
                  <a:cubicBezTo>
                    <a:pt x="2297117" y="883856"/>
                    <a:pt x="2296298" y="882069"/>
                    <a:pt x="2295702" y="880580"/>
                  </a:cubicBezTo>
                  <a:lnTo>
                    <a:pt x="2294958" y="881027"/>
                  </a:lnTo>
                  <a:cubicBezTo>
                    <a:pt x="2294809" y="880357"/>
                    <a:pt x="2294884" y="879762"/>
                    <a:pt x="2295107" y="879166"/>
                  </a:cubicBezTo>
                  <a:cubicBezTo>
                    <a:pt x="2295032" y="879017"/>
                    <a:pt x="2294958" y="878720"/>
                    <a:pt x="2294884" y="878645"/>
                  </a:cubicBezTo>
                  <a:lnTo>
                    <a:pt x="2295479" y="878273"/>
                  </a:lnTo>
                  <a:cubicBezTo>
                    <a:pt x="2297191" y="875817"/>
                    <a:pt x="2301583" y="873807"/>
                    <a:pt x="2304411" y="871946"/>
                  </a:cubicBezTo>
                  <a:cubicBezTo>
                    <a:pt x="2315949" y="864354"/>
                    <a:pt x="2326742" y="855794"/>
                    <a:pt x="2335674" y="847084"/>
                  </a:cubicBezTo>
                  <a:cubicBezTo>
                    <a:pt x="2343192" y="839715"/>
                    <a:pt x="2346095" y="832867"/>
                    <a:pt x="2341257" y="824605"/>
                  </a:cubicBezTo>
                  <a:cubicBezTo>
                    <a:pt x="2336046" y="815747"/>
                    <a:pt x="2327933" y="807038"/>
                    <a:pt x="2320787" y="798701"/>
                  </a:cubicBezTo>
                  <a:cubicBezTo>
                    <a:pt x="2317140" y="794459"/>
                    <a:pt x="2312897" y="790886"/>
                    <a:pt x="2307240" y="787536"/>
                  </a:cubicBezTo>
                  <a:cubicBezTo>
                    <a:pt x="2301211" y="784037"/>
                    <a:pt x="2298829" y="780837"/>
                    <a:pt x="2296223" y="776296"/>
                  </a:cubicBezTo>
                  <a:cubicBezTo>
                    <a:pt x="2294362" y="773095"/>
                    <a:pt x="2291236" y="770565"/>
                    <a:pt x="2287515" y="768332"/>
                  </a:cubicBezTo>
                  <a:cubicBezTo>
                    <a:pt x="2280592" y="764312"/>
                    <a:pt x="2271362" y="761484"/>
                    <a:pt x="2263397" y="757985"/>
                  </a:cubicBezTo>
                  <a:cubicBezTo>
                    <a:pt x="2261313" y="757092"/>
                    <a:pt x="2259303" y="756050"/>
                    <a:pt x="2257368" y="755008"/>
                  </a:cubicBezTo>
                  <a:cubicBezTo>
                    <a:pt x="2254837" y="753519"/>
                    <a:pt x="2252604" y="751956"/>
                    <a:pt x="2251041" y="750095"/>
                  </a:cubicBezTo>
                  <a:cubicBezTo>
                    <a:pt x="2249627" y="748457"/>
                    <a:pt x="2248808" y="746820"/>
                    <a:pt x="2248585" y="745033"/>
                  </a:cubicBezTo>
                  <a:cubicBezTo>
                    <a:pt x="2248510" y="744140"/>
                    <a:pt x="2250148" y="739599"/>
                    <a:pt x="2249180" y="739004"/>
                  </a:cubicBezTo>
                  <a:cubicBezTo>
                    <a:pt x="2246873" y="737664"/>
                    <a:pt x="2240620" y="741014"/>
                    <a:pt x="2237568" y="741386"/>
                  </a:cubicBezTo>
                  <a:cubicBezTo>
                    <a:pt x="2230943" y="742205"/>
                    <a:pt x="2222607" y="741237"/>
                    <a:pt x="2216652" y="739599"/>
                  </a:cubicBezTo>
                  <a:cubicBezTo>
                    <a:pt x="2214344" y="738930"/>
                    <a:pt x="2212558" y="738185"/>
                    <a:pt x="2211144" y="737366"/>
                  </a:cubicBezTo>
                  <a:cubicBezTo>
                    <a:pt x="2203477" y="732975"/>
                    <a:pt x="2207273" y="726276"/>
                    <a:pt x="2208911" y="720023"/>
                  </a:cubicBezTo>
                  <a:cubicBezTo>
                    <a:pt x="2211367" y="710793"/>
                    <a:pt x="2208315" y="704615"/>
                    <a:pt x="2198043" y="697395"/>
                  </a:cubicBezTo>
                  <a:cubicBezTo>
                    <a:pt x="2192907" y="693822"/>
                    <a:pt x="2175638" y="680200"/>
                    <a:pt x="2193502" y="679381"/>
                  </a:cubicBezTo>
                  <a:cubicBezTo>
                    <a:pt x="2204742" y="678860"/>
                    <a:pt x="2215833" y="686378"/>
                    <a:pt x="2223202" y="690323"/>
                  </a:cubicBezTo>
                  <a:cubicBezTo>
                    <a:pt x="2231911" y="695013"/>
                    <a:pt x="2241439" y="700074"/>
                    <a:pt x="2253423" y="701563"/>
                  </a:cubicBezTo>
                  <a:cubicBezTo>
                    <a:pt x="2266375" y="703126"/>
                    <a:pt x="2275977" y="698734"/>
                    <a:pt x="2288184" y="697841"/>
                  </a:cubicBezTo>
                  <a:cubicBezTo>
                    <a:pt x="2301881" y="696799"/>
                    <a:pt x="2306942" y="703424"/>
                    <a:pt x="2316768" y="707369"/>
                  </a:cubicBezTo>
                  <a:cubicBezTo>
                    <a:pt x="2329571" y="712430"/>
                    <a:pt x="2338503" y="705061"/>
                    <a:pt x="2347733" y="700744"/>
                  </a:cubicBezTo>
                  <a:cubicBezTo>
                    <a:pt x="2358973" y="695459"/>
                    <a:pt x="2374604" y="696948"/>
                    <a:pt x="2385397" y="702084"/>
                  </a:cubicBezTo>
                  <a:cubicBezTo>
                    <a:pt x="2385918" y="702307"/>
                    <a:pt x="2386365" y="702605"/>
                    <a:pt x="2386812" y="702828"/>
                  </a:cubicBezTo>
                  <a:cubicBezTo>
                    <a:pt x="2389045" y="704094"/>
                    <a:pt x="2390980" y="705731"/>
                    <a:pt x="2392915" y="707294"/>
                  </a:cubicBezTo>
                  <a:cubicBezTo>
                    <a:pt x="2394851" y="708858"/>
                    <a:pt x="2396786" y="710495"/>
                    <a:pt x="2399019" y="711835"/>
                  </a:cubicBezTo>
                  <a:cubicBezTo>
                    <a:pt x="2400731" y="712803"/>
                    <a:pt x="2402592" y="713621"/>
                    <a:pt x="2404751" y="714143"/>
                  </a:cubicBezTo>
                  <a:cubicBezTo>
                    <a:pt x="2414576" y="716525"/>
                    <a:pt x="2421350" y="708113"/>
                    <a:pt x="2430356" y="706699"/>
                  </a:cubicBezTo>
                  <a:cubicBezTo>
                    <a:pt x="2443457" y="704615"/>
                    <a:pt x="2459014" y="710198"/>
                    <a:pt x="2469956" y="713770"/>
                  </a:cubicBezTo>
                  <a:cubicBezTo>
                    <a:pt x="2484694" y="718609"/>
                    <a:pt x="2499060" y="724489"/>
                    <a:pt x="2511268" y="731560"/>
                  </a:cubicBezTo>
                  <a:cubicBezTo>
                    <a:pt x="2518265" y="735580"/>
                    <a:pt x="2524517" y="739972"/>
                    <a:pt x="2529728" y="744736"/>
                  </a:cubicBezTo>
                  <a:lnTo>
                    <a:pt x="2529728" y="744736"/>
                  </a:lnTo>
                  <a:cubicBezTo>
                    <a:pt x="2532705" y="747490"/>
                    <a:pt x="2535310" y="750318"/>
                    <a:pt x="2537544" y="753221"/>
                  </a:cubicBezTo>
                  <a:cubicBezTo>
                    <a:pt x="2541935" y="759027"/>
                    <a:pt x="2546699" y="764684"/>
                    <a:pt x="2554292" y="769076"/>
                  </a:cubicBezTo>
                  <a:cubicBezTo>
                    <a:pt x="2557120" y="770714"/>
                    <a:pt x="2560321" y="772128"/>
                    <a:pt x="2563968" y="773319"/>
                  </a:cubicBezTo>
                  <a:cubicBezTo>
                    <a:pt x="2577739" y="777859"/>
                    <a:pt x="2591509" y="776817"/>
                    <a:pt x="2603270" y="770862"/>
                  </a:cubicBezTo>
                  <a:cubicBezTo>
                    <a:pt x="2611458" y="766694"/>
                    <a:pt x="2618381" y="761335"/>
                    <a:pt x="2629620" y="759846"/>
                  </a:cubicBezTo>
                  <a:cubicBezTo>
                    <a:pt x="2634980" y="759102"/>
                    <a:pt x="2639223" y="759846"/>
                    <a:pt x="2641977" y="761409"/>
                  </a:cubicBezTo>
                  <a:cubicBezTo>
                    <a:pt x="2645550" y="763493"/>
                    <a:pt x="2646666" y="767066"/>
                    <a:pt x="2644582" y="770639"/>
                  </a:cubicBezTo>
                  <a:cubicBezTo>
                    <a:pt x="2642870" y="773691"/>
                    <a:pt x="2635426" y="780986"/>
                    <a:pt x="2640562" y="783963"/>
                  </a:cubicBezTo>
                  <a:cubicBezTo>
                    <a:pt x="2641381" y="784410"/>
                    <a:pt x="2642498" y="784782"/>
                    <a:pt x="2644061" y="785005"/>
                  </a:cubicBezTo>
                  <a:cubicBezTo>
                    <a:pt x="2651505" y="786047"/>
                    <a:pt x="2662744" y="782102"/>
                    <a:pt x="2669890" y="780911"/>
                  </a:cubicBezTo>
                  <a:cubicBezTo>
                    <a:pt x="2682693" y="778753"/>
                    <a:pt x="2693189" y="776296"/>
                    <a:pt x="2705694" y="780390"/>
                  </a:cubicBezTo>
                  <a:cubicBezTo>
                    <a:pt x="2719762" y="785005"/>
                    <a:pt x="2732714" y="788280"/>
                    <a:pt x="2748494" y="790439"/>
                  </a:cubicBezTo>
                  <a:cubicBezTo>
                    <a:pt x="2778194" y="794459"/>
                    <a:pt x="2799780" y="808006"/>
                    <a:pt x="2821218" y="819692"/>
                  </a:cubicBezTo>
                  <a:cubicBezTo>
                    <a:pt x="2834095" y="826689"/>
                    <a:pt x="2848982" y="831751"/>
                    <a:pt x="2863050" y="837855"/>
                  </a:cubicBezTo>
                  <a:cubicBezTo>
                    <a:pt x="2866400" y="839269"/>
                    <a:pt x="2869377" y="840832"/>
                    <a:pt x="2872206" y="842469"/>
                  </a:cubicBezTo>
                  <a:cubicBezTo>
                    <a:pt x="2881734" y="847978"/>
                    <a:pt x="2889029" y="854528"/>
                    <a:pt x="2896472" y="861153"/>
                  </a:cubicBezTo>
                  <a:cubicBezTo>
                    <a:pt x="2906298" y="870011"/>
                    <a:pt x="2916272" y="878794"/>
                    <a:pt x="2926321" y="887503"/>
                  </a:cubicBezTo>
                  <a:cubicBezTo>
                    <a:pt x="2930117" y="890853"/>
                    <a:pt x="2941729" y="898073"/>
                    <a:pt x="2936072" y="902316"/>
                  </a:cubicBezTo>
                  <a:cubicBezTo>
                    <a:pt x="2930117" y="906782"/>
                    <a:pt x="2919845" y="903581"/>
                    <a:pt x="2912550" y="900232"/>
                  </a:cubicBezTo>
                  <a:cubicBezTo>
                    <a:pt x="2921334" y="905293"/>
                    <a:pt x="2929819" y="909089"/>
                    <a:pt x="2940538" y="911992"/>
                  </a:cubicBezTo>
                  <a:cubicBezTo>
                    <a:pt x="2950736" y="914672"/>
                    <a:pt x="2959966" y="917724"/>
                    <a:pt x="2968154" y="922264"/>
                  </a:cubicBezTo>
                  <a:cubicBezTo>
                    <a:pt x="2970908" y="923828"/>
                    <a:pt x="2973364" y="925540"/>
                    <a:pt x="2975895" y="927252"/>
                  </a:cubicBezTo>
                  <a:cubicBezTo>
                    <a:pt x="2978202" y="928815"/>
                    <a:pt x="2980510" y="930452"/>
                    <a:pt x="2983041" y="931941"/>
                  </a:cubicBezTo>
                  <a:cubicBezTo>
                    <a:pt x="2984529" y="932834"/>
                    <a:pt x="2986093" y="933653"/>
                    <a:pt x="2987804" y="934397"/>
                  </a:cubicBezTo>
                  <a:cubicBezTo>
                    <a:pt x="2991824" y="936110"/>
                    <a:pt x="2996811" y="937673"/>
                    <a:pt x="3000533" y="939831"/>
                  </a:cubicBezTo>
                  <a:cubicBezTo>
                    <a:pt x="3001724" y="940501"/>
                    <a:pt x="3002841" y="941246"/>
                    <a:pt x="3003659" y="942139"/>
                  </a:cubicBezTo>
                  <a:cubicBezTo>
                    <a:pt x="3008721" y="946977"/>
                    <a:pt x="3003213" y="952262"/>
                    <a:pt x="2998598" y="956430"/>
                  </a:cubicBezTo>
                  <a:cubicBezTo>
                    <a:pt x="2992792" y="961641"/>
                    <a:pt x="2985497" y="966256"/>
                    <a:pt x="2979914" y="971615"/>
                  </a:cubicBezTo>
                  <a:cubicBezTo>
                    <a:pt x="2973811" y="977421"/>
                    <a:pt x="2971652" y="983674"/>
                    <a:pt x="2968600" y="990224"/>
                  </a:cubicBezTo>
                  <a:cubicBezTo>
                    <a:pt x="2963762" y="1000571"/>
                    <a:pt x="2950363" y="1011810"/>
                    <a:pt x="2956542" y="1022976"/>
                  </a:cubicBezTo>
                  <a:cubicBezTo>
                    <a:pt x="2957807" y="1025283"/>
                    <a:pt x="2959817" y="1027070"/>
                    <a:pt x="2962348" y="1028558"/>
                  </a:cubicBezTo>
                  <a:cubicBezTo>
                    <a:pt x="2977011" y="1037044"/>
                    <a:pt x="3010284" y="1033397"/>
                    <a:pt x="3027925" y="1034737"/>
                  </a:cubicBezTo>
                  <a:cubicBezTo>
                    <a:pt x="3039314" y="1035555"/>
                    <a:pt x="3048767" y="1038831"/>
                    <a:pt x="3056583" y="1043297"/>
                  </a:cubicBezTo>
                  <a:cubicBezTo>
                    <a:pt x="3061198" y="1045976"/>
                    <a:pt x="3065217" y="1049028"/>
                    <a:pt x="3068642" y="1052303"/>
                  </a:cubicBezTo>
                  <a:cubicBezTo>
                    <a:pt x="3077648" y="1060938"/>
                    <a:pt x="3084645" y="1075676"/>
                    <a:pt x="3060156" y="1077537"/>
                  </a:cubicBezTo>
                  <a:close/>
                  <a:moveTo>
                    <a:pt x="2344756" y="894649"/>
                  </a:moveTo>
                  <a:cubicBezTo>
                    <a:pt x="2344309" y="894277"/>
                    <a:pt x="2343862" y="893905"/>
                    <a:pt x="2343415" y="893532"/>
                  </a:cubicBezTo>
                  <a:cubicBezTo>
                    <a:pt x="2342001" y="892490"/>
                    <a:pt x="2340513" y="891374"/>
                    <a:pt x="2338875" y="890406"/>
                  </a:cubicBezTo>
                  <a:cubicBezTo>
                    <a:pt x="2335749" y="888620"/>
                    <a:pt x="2332101" y="887131"/>
                    <a:pt x="2327710" y="886610"/>
                  </a:cubicBezTo>
                  <a:cubicBezTo>
                    <a:pt x="2325551" y="886386"/>
                    <a:pt x="2323467" y="886312"/>
                    <a:pt x="2321308" y="886461"/>
                  </a:cubicBezTo>
                  <a:cubicBezTo>
                    <a:pt x="2327263" y="886684"/>
                    <a:pt x="2333069" y="887875"/>
                    <a:pt x="2338205" y="890406"/>
                  </a:cubicBezTo>
                  <a:cubicBezTo>
                    <a:pt x="2338801" y="890704"/>
                    <a:pt x="2339470" y="891076"/>
                    <a:pt x="2340140" y="891448"/>
                  </a:cubicBezTo>
                  <a:cubicBezTo>
                    <a:pt x="2341778" y="892490"/>
                    <a:pt x="2343341" y="893532"/>
                    <a:pt x="2344756" y="894649"/>
                  </a:cubicBezTo>
                  <a:close/>
                  <a:moveTo>
                    <a:pt x="2833127" y="865396"/>
                  </a:moveTo>
                  <a:cubicBezTo>
                    <a:pt x="2832383" y="864949"/>
                    <a:pt x="2831713" y="864503"/>
                    <a:pt x="2830894" y="864056"/>
                  </a:cubicBezTo>
                  <a:cubicBezTo>
                    <a:pt x="2830597" y="863907"/>
                    <a:pt x="2830224" y="863684"/>
                    <a:pt x="2829927" y="863535"/>
                  </a:cubicBezTo>
                  <a:cubicBezTo>
                    <a:pt x="2831043" y="864205"/>
                    <a:pt x="2832085" y="864800"/>
                    <a:pt x="2833127" y="865396"/>
                  </a:cubicBezTo>
                  <a:close/>
                  <a:moveTo>
                    <a:pt x="2884190" y="888768"/>
                  </a:moveTo>
                  <a:cubicBezTo>
                    <a:pt x="2878459" y="887057"/>
                    <a:pt x="2872653" y="885493"/>
                    <a:pt x="2866921" y="883558"/>
                  </a:cubicBezTo>
                  <a:cubicBezTo>
                    <a:pt x="2872355" y="885642"/>
                    <a:pt x="2878012" y="887354"/>
                    <a:pt x="2884190" y="888768"/>
                  </a:cubicBezTo>
                  <a:close/>
                  <a:moveTo>
                    <a:pt x="1210506" y="1212936"/>
                  </a:moveTo>
                  <a:cubicBezTo>
                    <a:pt x="1215493" y="1205715"/>
                    <a:pt x="1209092" y="1198197"/>
                    <a:pt x="1202541" y="1192168"/>
                  </a:cubicBezTo>
                  <a:cubicBezTo>
                    <a:pt x="1194800" y="1184948"/>
                    <a:pt x="1189217" y="1177728"/>
                    <a:pt x="1188175" y="1169167"/>
                  </a:cubicBezTo>
                  <a:cubicBezTo>
                    <a:pt x="1187654" y="1164329"/>
                    <a:pt x="1188250" y="1159491"/>
                    <a:pt x="1185793" y="1154801"/>
                  </a:cubicBezTo>
                  <a:cubicBezTo>
                    <a:pt x="1183411" y="1150261"/>
                    <a:pt x="1178424" y="1146390"/>
                    <a:pt x="1173586" y="1142594"/>
                  </a:cubicBezTo>
                  <a:cubicBezTo>
                    <a:pt x="1170162" y="1139840"/>
                    <a:pt x="1166589" y="1137235"/>
                    <a:pt x="1162569" y="1134927"/>
                  </a:cubicBezTo>
                  <a:cubicBezTo>
                    <a:pt x="1160038" y="1133438"/>
                    <a:pt x="1157284" y="1132098"/>
                    <a:pt x="1154307" y="1130907"/>
                  </a:cubicBezTo>
                  <a:cubicBezTo>
                    <a:pt x="1148054" y="1128451"/>
                    <a:pt x="1140983" y="1126814"/>
                    <a:pt x="1134433" y="1124655"/>
                  </a:cubicBezTo>
                  <a:cubicBezTo>
                    <a:pt x="1128775" y="1122720"/>
                    <a:pt x="1123044" y="1119445"/>
                    <a:pt x="1116345" y="1118923"/>
                  </a:cubicBezTo>
                  <a:cubicBezTo>
                    <a:pt x="1109720" y="1118402"/>
                    <a:pt x="1107040" y="1121380"/>
                    <a:pt x="1102649" y="1123910"/>
                  </a:cubicBezTo>
                  <a:cubicBezTo>
                    <a:pt x="1102500" y="1123985"/>
                    <a:pt x="1102425" y="1124060"/>
                    <a:pt x="1102574" y="1124580"/>
                  </a:cubicBezTo>
                  <a:cubicBezTo>
                    <a:pt x="1102872" y="1124729"/>
                    <a:pt x="1103021" y="1124580"/>
                    <a:pt x="1103095" y="1124357"/>
                  </a:cubicBezTo>
                  <a:cubicBezTo>
                    <a:pt x="1103318" y="1124506"/>
                    <a:pt x="1103616" y="1124580"/>
                    <a:pt x="1103765" y="1124208"/>
                  </a:cubicBezTo>
                  <a:cubicBezTo>
                    <a:pt x="1103765" y="1124953"/>
                    <a:pt x="1102946" y="1126516"/>
                    <a:pt x="1103095" y="1127037"/>
                  </a:cubicBezTo>
                  <a:cubicBezTo>
                    <a:pt x="1103318" y="1129047"/>
                    <a:pt x="1104882" y="1130312"/>
                    <a:pt x="1107264" y="1131726"/>
                  </a:cubicBezTo>
                  <a:cubicBezTo>
                    <a:pt x="1107487" y="1131875"/>
                    <a:pt x="1107710" y="1131950"/>
                    <a:pt x="1107934" y="1132098"/>
                  </a:cubicBezTo>
                  <a:cubicBezTo>
                    <a:pt x="1115154" y="1136118"/>
                    <a:pt x="1123639" y="1139468"/>
                    <a:pt x="1131455" y="1143189"/>
                  </a:cubicBezTo>
                  <a:cubicBezTo>
                    <a:pt x="1137410" y="1146018"/>
                    <a:pt x="1143886" y="1148995"/>
                    <a:pt x="1149617" y="1152345"/>
                  </a:cubicBezTo>
                  <a:cubicBezTo>
                    <a:pt x="1156391" y="1156290"/>
                    <a:pt x="1162271" y="1160682"/>
                    <a:pt x="1165174" y="1165892"/>
                  </a:cubicBezTo>
                  <a:cubicBezTo>
                    <a:pt x="1169790" y="1174155"/>
                    <a:pt x="1166589" y="1182640"/>
                    <a:pt x="1168896" y="1190977"/>
                  </a:cubicBezTo>
                  <a:cubicBezTo>
                    <a:pt x="1169938" y="1194997"/>
                    <a:pt x="1170757" y="1199686"/>
                    <a:pt x="1173660" y="1203408"/>
                  </a:cubicBezTo>
                  <a:cubicBezTo>
                    <a:pt x="1176414" y="1206981"/>
                    <a:pt x="1181178" y="1210033"/>
                    <a:pt x="1185495" y="1212936"/>
                  </a:cubicBezTo>
                  <a:cubicBezTo>
                    <a:pt x="1186016" y="1213308"/>
                    <a:pt x="1186538" y="1213606"/>
                    <a:pt x="1187133" y="1213978"/>
                  </a:cubicBezTo>
                  <a:cubicBezTo>
                    <a:pt x="1194577" y="1218295"/>
                    <a:pt x="1205519" y="1220230"/>
                    <a:pt x="1210506" y="1212936"/>
                  </a:cubicBezTo>
                  <a:close/>
                  <a:moveTo>
                    <a:pt x="1200531" y="1240551"/>
                  </a:moveTo>
                  <a:cubicBezTo>
                    <a:pt x="1196140" y="1240774"/>
                    <a:pt x="1185049" y="1241519"/>
                    <a:pt x="1186463" y="1244347"/>
                  </a:cubicBezTo>
                  <a:cubicBezTo>
                    <a:pt x="1186091" y="1244273"/>
                    <a:pt x="1185868" y="1244198"/>
                    <a:pt x="1185868" y="1244347"/>
                  </a:cubicBezTo>
                  <a:cubicBezTo>
                    <a:pt x="1185868" y="1244347"/>
                    <a:pt x="1185942" y="1244422"/>
                    <a:pt x="1186165" y="1244645"/>
                  </a:cubicBezTo>
                  <a:cubicBezTo>
                    <a:pt x="1185868" y="1244571"/>
                    <a:pt x="1185644" y="1244496"/>
                    <a:pt x="1185421" y="1244347"/>
                  </a:cubicBezTo>
                  <a:cubicBezTo>
                    <a:pt x="1185570" y="1244645"/>
                    <a:pt x="1185719" y="1244943"/>
                    <a:pt x="1186165" y="1245241"/>
                  </a:cubicBezTo>
                  <a:cubicBezTo>
                    <a:pt x="1186835" y="1245613"/>
                    <a:pt x="1187654" y="1245911"/>
                    <a:pt x="1188547" y="1246208"/>
                  </a:cubicBezTo>
                  <a:cubicBezTo>
                    <a:pt x="1189143" y="1246580"/>
                    <a:pt x="1189813" y="1246804"/>
                    <a:pt x="1190408" y="1246655"/>
                  </a:cubicBezTo>
                  <a:cubicBezTo>
                    <a:pt x="1190557" y="1246655"/>
                    <a:pt x="1190706" y="1246729"/>
                    <a:pt x="1190855" y="1246729"/>
                  </a:cubicBezTo>
                  <a:cubicBezTo>
                    <a:pt x="1191153" y="1246804"/>
                    <a:pt x="1191376" y="1246878"/>
                    <a:pt x="1191525" y="1246878"/>
                  </a:cubicBezTo>
                  <a:cubicBezTo>
                    <a:pt x="1191376" y="1246878"/>
                    <a:pt x="1191301" y="1246804"/>
                    <a:pt x="1191078" y="1246729"/>
                  </a:cubicBezTo>
                  <a:cubicBezTo>
                    <a:pt x="1191301" y="1246804"/>
                    <a:pt x="1191525" y="1246804"/>
                    <a:pt x="1191674" y="1246878"/>
                  </a:cubicBezTo>
                  <a:cubicBezTo>
                    <a:pt x="1191227" y="1246804"/>
                    <a:pt x="1190855" y="1246655"/>
                    <a:pt x="1190631" y="1246208"/>
                  </a:cubicBezTo>
                  <a:cubicBezTo>
                    <a:pt x="1191822" y="1246357"/>
                    <a:pt x="1192790" y="1246729"/>
                    <a:pt x="1193758" y="1247325"/>
                  </a:cubicBezTo>
                  <a:cubicBezTo>
                    <a:pt x="1196140" y="1248739"/>
                    <a:pt x="1197852" y="1251047"/>
                    <a:pt x="1199266" y="1252238"/>
                  </a:cubicBezTo>
                  <a:cubicBezTo>
                    <a:pt x="1202764" y="1255364"/>
                    <a:pt x="1207007" y="1258192"/>
                    <a:pt x="1210059" y="1261542"/>
                  </a:cubicBezTo>
                  <a:cubicBezTo>
                    <a:pt x="1215865" y="1268092"/>
                    <a:pt x="1218694" y="1274568"/>
                    <a:pt x="1227403" y="1279630"/>
                  </a:cubicBezTo>
                  <a:cubicBezTo>
                    <a:pt x="1228743" y="1280374"/>
                    <a:pt x="1230157" y="1281118"/>
                    <a:pt x="1231794" y="1281789"/>
                  </a:cubicBezTo>
                  <a:cubicBezTo>
                    <a:pt x="1238047" y="1284468"/>
                    <a:pt x="1243332" y="1287148"/>
                    <a:pt x="1248840" y="1290349"/>
                  </a:cubicBezTo>
                  <a:cubicBezTo>
                    <a:pt x="1252562" y="1292507"/>
                    <a:pt x="1256284" y="1293921"/>
                    <a:pt x="1261792" y="1292954"/>
                  </a:cubicBezTo>
                  <a:cubicBezTo>
                    <a:pt x="1273255" y="1290870"/>
                    <a:pt x="1277647" y="1281789"/>
                    <a:pt x="1278019" y="1275610"/>
                  </a:cubicBezTo>
                  <a:cubicBezTo>
                    <a:pt x="1278540" y="1266604"/>
                    <a:pt x="1270873" y="1258044"/>
                    <a:pt x="1259782" y="1251642"/>
                  </a:cubicBezTo>
                  <a:cubicBezTo>
                    <a:pt x="1254199" y="1248367"/>
                    <a:pt x="1247649" y="1245687"/>
                    <a:pt x="1240801" y="1243752"/>
                  </a:cubicBezTo>
                  <a:cubicBezTo>
                    <a:pt x="1228147" y="1240179"/>
                    <a:pt x="1214153" y="1239956"/>
                    <a:pt x="1200531" y="1240551"/>
                  </a:cubicBezTo>
                  <a:close/>
                  <a:moveTo>
                    <a:pt x="1274967" y="1311190"/>
                  </a:moveTo>
                  <a:cubicBezTo>
                    <a:pt x="1274967" y="1311042"/>
                    <a:pt x="1274893" y="1310967"/>
                    <a:pt x="1274967" y="1310893"/>
                  </a:cubicBezTo>
                  <a:cubicBezTo>
                    <a:pt x="1274893" y="1311116"/>
                    <a:pt x="1274818" y="1311265"/>
                    <a:pt x="1274818" y="1311265"/>
                  </a:cubicBezTo>
                  <a:cubicBezTo>
                    <a:pt x="1274893" y="1311340"/>
                    <a:pt x="1274967" y="1311265"/>
                    <a:pt x="1274967" y="1311190"/>
                  </a:cubicBezTo>
                  <a:close/>
                  <a:moveTo>
                    <a:pt x="2178169" y="886908"/>
                  </a:moveTo>
                  <a:cubicBezTo>
                    <a:pt x="2178094" y="890183"/>
                    <a:pt x="2171097" y="890257"/>
                    <a:pt x="2167003" y="890332"/>
                  </a:cubicBezTo>
                  <a:cubicBezTo>
                    <a:pt x="2146087" y="890778"/>
                    <a:pt x="2121672" y="892490"/>
                    <a:pt x="2105594" y="883186"/>
                  </a:cubicBezTo>
                  <a:cubicBezTo>
                    <a:pt x="2095024" y="875891"/>
                    <a:pt x="2095173" y="869043"/>
                    <a:pt x="2090781" y="862716"/>
                  </a:cubicBezTo>
                  <a:cubicBezTo>
                    <a:pt x="2088623" y="859590"/>
                    <a:pt x="2087432" y="851700"/>
                    <a:pt x="2082295" y="848722"/>
                  </a:cubicBezTo>
                  <a:cubicBezTo>
                    <a:pt x="2072172" y="846712"/>
                    <a:pt x="2068302" y="852295"/>
                    <a:pt x="2068227" y="855421"/>
                  </a:cubicBezTo>
                  <a:cubicBezTo>
                    <a:pt x="2068153" y="862344"/>
                    <a:pt x="2074777" y="869043"/>
                    <a:pt x="2076638" y="875817"/>
                  </a:cubicBezTo>
                  <a:cubicBezTo>
                    <a:pt x="2078350" y="882069"/>
                    <a:pt x="2075745" y="887429"/>
                    <a:pt x="2069344" y="892416"/>
                  </a:cubicBezTo>
                  <a:cubicBezTo>
                    <a:pt x="2064878" y="895914"/>
                    <a:pt x="2061007" y="900753"/>
                    <a:pt x="2054978" y="903432"/>
                  </a:cubicBezTo>
                  <a:cubicBezTo>
                    <a:pt x="2050958" y="905219"/>
                    <a:pt x="2047832" y="904921"/>
                    <a:pt x="2045599" y="903581"/>
                  </a:cubicBezTo>
                  <a:cubicBezTo>
                    <a:pt x="2043142" y="902167"/>
                    <a:pt x="2041728" y="899562"/>
                    <a:pt x="2041505" y="897254"/>
                  </a:cubicBezTo>
                  <a:cubicBezTo>
                    <a:pt x="2041058" y="893607"/>
                    <a:pt x="2042993" y="886759"/>
                    <a:pt x="2037709" y="883707"/>
                  </a:cubicBezTo>
                  <a:cubicBezTo>
                    <a:pt x="2028925" y="881846"/>
                    <a:pt x="2025352" y="883707"/>
                    <a:pt x="2021258" y="884005"/>
                  </a:cubicBezTo>
                  <a:cubicBezTo>
                    <a:pt x="2016792" y="884302"/>
                    <a:pt x="2013219" y="882962"/>
                    <a:pt x="2010167" y="881176"/>
                  </a:cubicBezTo>
                  <a:cubicBezTo>
                    <a:pt x="2003915" y="877603"/>
                    <a:pt x="1997216" y="872020"/>
                    <a:pt x="1994462" y="867554"/>
                  </a:cubicBezTo>
                  <a:cubicBezTo>
                    <a:pt x="1991261" y="862493"/>
                    <a:pt x="1993643" y="855124"/>
                    <a:pt x="1986795" y="851179"/>
                  </a:cubicBezTo>
                  <a:cubicBezTo>
                    <a:pt x="1983147" y="849318"/>
                    <a:pt x="1978830" y="848797"/>
                    <a:pt x="1975406" y="847382"/>
                  </a:cubicBezTo>
                  <a:cubicBezTo>
                    <a:pt x="1970047" y="844479"/>
                    <a:pt x="1969302" y="842023"/>
                    <a:pt x="1968930" y="839120"/>
                  </a:cubicBezTo>
                  <a:cubicBezTo>
                    <a:pt x="1968558" y="836291"/>
                    <a:pt x="1968409" y="833686"/>
                    <a:pt x="1966548" y="831081"/>
                  </a:cubicBezTo>
                  <a:cubicBezTo>
                    <a:pt x="1964166" y="827582"/>
                    <a:pt x="1959253" y="824754"/>
                    <a:pt x="1957020" y="821181"/>
                  </a:cubicBezTo>
                  <a:cubicBezTo>
                    <a:pt x="1955160" y="818427"/>
                    <a:pt x="1955978" y="815747"/>
                    <a:pt x="1955234" y="812919"/>
                  </a:cubicBezTo>
                  <a:cubicBezTo>
                    <a:pt x="1954415" y="809792"/>
                    <a:pt x="1951587" y="807187"/>
                    <a:pt x="1948311" y="804805"/>
                  </a:cubicBezTo>
                  <a:cubicBezTo>
                    <a:pt x="1944738" y="802200"/>
                    <a:pt x="1940645" y="799669"/>
                    <a:pt x="1936476" y="797213"/>
                  </a:cubicBezTo>
                  <a:cubicBezTo>
                    <a:pt x="1932680" y="794980"/>
                    <a:pt x="1928735" y="792895"/>
                    <a:pt x="1924939" y="790737"/>
                  </a:cubicBezTo>
                  <a:cubicBezTo>
                    <a:pt x="1916081" y="785750"/>
                    <a:pt x="1906776" y="781283"/>
                    <a:pt x="1895388" y="778455"/>
                  </a:cubicBezTo>
                  <a:cubicBezTo>
                    <a:pt x="1891592" y="777562"/>
                    <a:pt x="1888540" y="776594"/>
                    <a:pt x="1886530" y="775403"/>
                  </a:cubicBezTo>
                  <a:cubicBezTo>
                    <a:pt x="1883404" y="773617"/>
                    <a:pt x="1882808" y="771309"/>
                    <a:pt x="1886158" y="767662"/>
                  </a:cubicBezTo>
                  <a:cubicBezTo>
                    <a:pt x="1891368" y="762005"/>
                    <a:pt x="1900673" y="756496"/>
                    <a:pt x="1912061" y="755529"/>
                  </a:cubicBezTo>
                  <a:cubicBezTo>
                    <a:pt x="1920100" y="754859"/>
                    <a:pt x="1927321" y="756794"/>
                    <a:pt x="1932754" y="759920"/>
                  </a:cubicBezTo>
                  <a:cubicBezTo>
                    <a:pt x="1934317" y="760814"/>
                    <a:pt x="1935806" y="761856"/>
                    <a:pt x="1937072" y="762972"/>
                  </a:cubicBezTo>
                  <a:cubicBezTo>
                    <a:pt x="1941017" y="766471"/>
                    <a:pt x="1944069" y="771309"/>
                    <a:pt x="1949353" y="774361"/>
                  </a:cubicBezTo>
                  <a:cubicBezTo>
                    <a:pt x="1951959" y="775850"/>
                    <a:pt x="1955085" y="776966"/>
                    <a:pt x="1959105" y="777190"/>
                  </a:cubicBezTo>
                  <a:cubicBezTo>
                    <a:pt x="1969004" y="777934"/>
                    <a:pt x="1978681" y="773989"/>
                    <a:pt x="1988804" y="774138"/>
                  </a:cubicBezTo>
                  <a:cubicBezTo>
                    <a:pt x="1993643" y="774212"/>
                    <a:pt x="1998481" y="774808"/>
                    <a:pt x="2002947" y="775850"/>
                  </a:cubicBezTo>
                  <a:cubicBezTo>
                    <a:pt x="2006669" y="776668"/>
                    <a:pt x="2011656" y="779423"/>
                    <a:pt x="2015676" y="779497"/>
                  </a:cubicBezTo>
                  <a:cubicBezTo>
                    <a:pt x="2026320" y="779572"/>
                    <a:pt x="2018951" y="768555"/>
                    <a:pt x="2016122" y="765875"/>
                  </a:cubicBezTo>
                  <a:cubicBezTo>
                    <a:pt x="2008604" y="761335"/>
                    <a:pt x="2000268" y="766396"/>
                    <a:pt x="1992601" y="766322"/>
                  </a:cubicBezTo>
                  <a:cubicBezTo>
                    <a:pt x="1988730" y="766247"/>
                    <a:pt x="1984338" y="765429"/>
                    <a:pt x="1980393" y="765205"/>
                  </a:cubicBezTo>
                  <a:cubicBezTo>
                    <a:pt x="1974066" y="764908"/>
                    <a:pt x="1969377" y="763270"/>
                    <a:pt x="1964836" y="760739"/>
                  </a:cubicBezTo>
                  <a:cubicBezTo>
                    <a:pt x="1961114" y="758581"/>
                    <a:pt x="1958062" y="756050"/>
                    <a:pt x="1954266" y="753891"/>
                  </a:cubicBezTo>
                  <a:cubicBezTo>
                    <a:pt x="1952703" y="752998"/>
                    <a:pt x="1950396" y="752030"/>
                    <a:pt x="1948535" y="750914"/>
                  </a:cubicBezTo>
                  <a:cubicBezTo>
                    <a:pt x="1946897" y="749946"/>
                    <a:pt x="1945557" y="748904"/>
                    <a:pt x="1945334" y="747713"/>
                  </a:cubicBezTo>
                  <a:cubicBezTo>
                    <a:pt x="1943845" y="740493"/>
                    <a:pt x="1964240" y="744363"/>
                    <a:pt x="1970195" y="744885"/>
                  </a:cubicBezTo>
                  <a:cubicBezTo>
                    <a:pt x="1979872" y="745629"/>
                    <a:pt x="1987613" y="742577"/>
                    <a:pt x="1991410" y="737441"/>
                  </a:cubicBezTo>
                  <a:cubicBezTo>
                    <a:pt x="1994462" y="733347"/>
                    <a:pt x="1993122" y="730221"/>
                    <a:pt x="1988879" y="727764"/>
                  </a:cubicBezTo>
                  <a:cubicBezTo>
                    <a:pt x="1987390" y="726946"/>
                    <a:pt x="1985604" y="726127"/>
                    <a:pt x="1983520" y="725457"/>
                  </a:cubicBezTo>
                  <a:cubicBezTo>
                    <a:pt x="1980468" y="724415"/>
                    <a:pt x="1977937" y="723522"/>
                    <a:pt x="1976150" y="722479"/>
                  </a:cubicBezTo>
                  <a:cubicBezTo>
                    <a:pt x="1973024" y="720693"/>
                    <a:pt x="1972428" y="718609"/>
                    <a:pt x="1976150" y="715036"/>
                  </a:cubicBezTo>
                  <a:cubicBezTo>
                    <a:pt x="1977565" y="713696"/>
                    <a:pt x="1979872" y="712654"/>
                    <a:pt x="1977937" y="711537"/>
                  </a:cubicBezTo>
                  <a:cubicBezTo>
                    <a:pt x="1975332" y="710198"/>
                    <a:pt x="1966697" y="711463"/>
                    <a:pt x="1963050" y="710495"/>
                  </a:cubicBezTo>
                  <a:cubicBezTo>
                    <a:pt x="1960072" y="709751"/>
                    <a:pt x="1957541" y="708560"/>
                    <a:pt x="1955234" y="707146"/>
                  </a:cubicBezTo>
                  <a:cubicBezTo>
                    <a:pt x="1953447" y="706103"/>
                    <a:pt x="1951735" y="704987"/>
                    <a:pt x="1950023" y="703796"/>
                  </a:cubicBezTo>
                  <a:cubicBezTo>
                    <a:pt x="1948163" y="702531"/>
                    <a:pt x="1946302" y="701340"/>
                    <a:pt x="1944441" y="700223"/>
                  </a:cubicBezTo>
                  <a:cubicBezTo>
                    <a:pt x="1938412" y="696873"/>
                    <a:pt x="1912210" y="685708"/>
                    <a:pt x="1912136" y="697618"/>
                  </a:cubicBezTo>
                  <a:cubicBezTo>
                    <a:pt x="1912136" y="702903"/>
                    <a:pt x="1916974" y="707146"/>
                    <a:pt x="1913922" y="712505"/>
                  </a:cubicBezTo>
                  <a:cubicBezTo>
                    <a:pt x="1910424" y="718758"/>
                    <a:pt x="1901343" y="721065"/>
                    <a:pt x="1890698" y="719204"/>
                  </a:cubicBezTo>
                  <a:cubicBezTo>
                    <a:pt x="1881617" y="717641"/>
                    <a:pt x="1873801" y="714366"/>
                    <a:pt x="1865092" y="712282"/>
                  </a:cubicBezTo>
                  <a:cubicBezTo>
                    <a:pt x="1859807" y="711016"/>
                    <a:pt x="1854150" y="710123"/>
                    <a:pt x="1849386" y="708188"/>
                  </a:cubicBezTo>
                  <a:cubicBezTo>
                    <a:pt x="1838593" y="701861"/>
                    <a:pt x="1836732" y="701042"/>
                    <a:pt x="1834499" y="700521"/>
                  </a:cubicBezTo>
                  <a:cubicBezTo>
                    <a:pt x="1845739" y="706922"/>
                    <a:pt x="1842315" y="715334"/>
                    <a:pt x="1843208" y="722256"/>
                  </a:cubicBezTo>
                  <a:cubicBezTo>
                    <a:pt x="1844399" y="731858"/>
                    <a:pt x="1856235" y="739451"/>
                    <a:pt x="1858765" y="748830"/>
                  </a:cubicBezTo>
                  <a:cubicBezTo>
                    <a:pt x="1861147" y="757836"/>
                    <a:pt x="1849833" y="761260"/>
                    <a:pt x="1835765" y="759548"/>
                  </a:cubicBezTo>
                  <a:cubicBezTo>
                    <a:pt x="1829512" y="758804"/>
                    <a:pt x="1824078" y="757315"/>
                    <a:pt x="1820431" y="755231"/>
                  </a:cubicBezTo>
                  <a:cubicBezTo>
                    <a:pt x="1815593" y="752402"/>
                    <a:pt x="1813881" y="748457"/>
                    <a:pt x="1817454" y="743470"/>
                  </a:cubicBezTo>
                  <a:cubicBezTo>
                    <a:pt x="1819910" y="740046"/>
                    <a:pt x="1824451" y="736250"/>
                    <a:pt x="1821175" y="732528"/>
                  </a:cubicBezTo>
                  <a:cubicBezTo>
                    <a:pt x="1815518" y="728732"/>
                    <a:pt x="1810382" y="727615"/>
                    <a:pt x="1806288" y="726797"/>
                  </a:cubicBezTo>
                  <a:cubicBezTo>
                    <a:pt x="1793560" y="724266"/>
                    <a:pt x="1779715" y="723819"/>
                    <a:pt x="1768177" y="719502"/>
                  </a:cubicBezTo>
                  <a:cubicBezTo>
                    <a:pt x="1766614" y="718906"/>
                    <a:pt x="1764828" y="718162"/>
                    <a:pt x="1763264" y="717194"/>
                  </a:cubicBezTo>
                  <a:cubicBezTo>
                    <a:pt x="1759394" y="714961"/>
                    <a:pt x="1756640" y="711984"/>
                    <a:pt x="1759840" y="709081"/>
                  </a:cubicBezTo>
                  <a:cubicBezTo>
                    <a:pt x="1764307" y="705136"/>
                    <a:pt x="1774728" y="706774"/>
                    <a:pt x="1779268" y="702828"/>
                  </a:cubicBezTo>
                  <a:cubicBezTo>
                    <a:pt x="1781948" y="700446"/>
                    <a:pt x="1781948" y="695980"/>
                    <a:pt x="1778152" y="693747"/>
                  </a:cubicBezTo>
                  <a:cubicBezTo>
                    <a:pt x="1767879" y="691216"/>
                    <a:pt x="1760138" y="697022"/>
                    <a:pt x="1754481" y="699032"/>
                  </a:cubicBezTo>
                  <a:cubicBezTo>
                    <a:pt x="1750238" y="700521"/>
                    <a:pt x="1746740" y="701265"/>
                    <a:pt x="1744060" y="699777"/>
                  </a:cubicBezTo>
                  <a:cubicBezTo>
                    <a:pt x="1738626" y="693077"/>
                    <a:pt x="1738031" y="688016"/>
                    <a:pt x="1731927" y="683922"/>
                  </a:cubicBezTo>
                  <a:cubicBezTo>
                    <a:pt x="1717561" y="675510"/>
                    <a:pt x="1695975" y="674692"/>
                    <a:pt x="1679450" y="674543"/>
                  </a:cubicBezTo>
                  <a:cubicBezTo>
                    <a:pt x="1670220" y="674468"/>
                    <a:pt x="1660916" y="674543"/>
                    <a:pt x="1651686" y="673873"/>
                  </a:cubicBezTo>
                  <a:cubicBezTo>
                    <a:pt x="1642604" y="673203"/>
                    <a:pt x="1633077" y="671789"/>
                    <a:pt x="1623995" y="673352"/>
                  </a:cubicBezTo>
                  <a:cubicBezTo>
                    <a:pt x="1616329" y="674692"/>
                    <a:pt x="1611490" y="677967"/>
                    <a:pt x="1606652" y="681391"/>
                  </a:cubicBezTo>
                  <a:cubicBezTo>
                    <a:pt x="1601144" y="685336"/>
                    <a:pt x="1593328" y="688016"/>
                    <a:pt x="1588118" y="692035"/>
                  </a:cubicBezTo>
                  <a:cubicBezTo>
                    <a:pt x="1583056" y="695980"/>
                    <a:pt x="1585959" y="698437"/>
                    <a:pt x="1587150" y="702754"/>
                  </a:cubicBezTo>
                  <a:cubicBezTo>
                    <a:pt x="1588415" y="707518"/>
                    <a:pt x="1584024" y="711388"/>
                    <a:pt x="1580451" y="715408"/>
                  </a:cubicBezTo>
                  <a:cubicBezTo>
                    <a:pt x="1577771" y="718460"/>
                    <a:pt x="1577697" y="720246"/>
                    <a:pt x="1580748" y="722033"/>
                  </a:cubicBezTo>
                  <a:cubicBezTo>
                    <a:pt x="1589681" y="725606"/>
                    <a:pt x="1594370" y="727094"/>
                    <a:pt x="1598315" y="729402"/>
                  </a:cubicBezTo>
                  <a:cubicBezTo>
                    <a:pt x="1599655" y="730221"/>
                    <a:pt x="1600995" y="731114"/>
                    <a:pt x="1602260" y="732082"/>
                  </a:cubicBezTo>
                  <a:cubicBezTo>
                    <a:pt x="1612086" y="740344"/>
                    <a:pt x="1614691" y="750839"/>
                    <a:pt x="1621614" y="759846"/>
                  </a:cubicBezTo>
                  <a:cubicBezTo>
                    <a:pt x="1629057" y="769523"/>
                    <a:pt x="1638213" y="779497"/>
                    <a:pt x="1651313" y="787089"/>
                  </a:cubicBezTo>
                  <a:cubicBezTo>
                    <a:pt x="1652876" y="787983"/>
                    <a:pt x="1654514" y="788876"/>
                    <a:pt x="1656152" y="789695"/>
                  </a:cubicBezTo>
                  <a:cubicBezTo>
                    <a:pt x="1663893" y="793565"/>
                    <a:pt x="1674314" y="796468"/>
                    <a:pt x="1681460" y="800637"/>
                  </a:cubicBezTo>
                  <a:cubicBezTo>
                    <a:pt x="1686745" y="803689"/>
                    <a:pt x="1690318" y="807410"/>
                    <a:pt x="1689871" y="812546"/>
                  </a:cubicBezTo>
                  <a:cubicBezTo>
                    <a:pt x="1689127" y="821032"/>
                    <a:pt x="1678333" y="827731"/>
                    <a:pt x="1671634" y="834877"/>
                  </a:cubicBezTo>
                  <a:cubicBezTo>
                    <a:pt x="1670369" y="836291"/>
                    <a:pt x="1665010" y="841130"/>
                    <a:pt x="1667540" y="842693"/>
                  </a:cubicBezTo>
                  <a:cubicBezTo>
                    <a:pt x="1669327" y="843735"/>
                    <a:pt x="1674388" y="842469"/>
                    <a:pt x="1676175" y="842321"/>
                  </a:cubicBezTo>
                  <a:cubicBezTo>
                    <a:pt x="1679822" y="842172"/>
                    <a:pt x="1682130" y="842544"/>
                    <a:pt x="1683395" y="843288"/>
                  </a:cubicBezTo>
                  <a:cubicBezTo>
                    <a:pt x="1687117" y="845447"/>
                    <a:pt x="1682279" y="850509"/>
                    <a:pt x="1677887" y="853114"/>
                  </a:cubicBezTo>
                  <a:cubicBezTo>
                    <a:pt x="1669550" y="857952"/>
                    <a:pt x="1649974" y="861599"/>
                    <a:pt x="1657938" y="869862"/>
                  </a:cubicBezTo>
                  <a:cubicBezTo>
                    <a:pt x="1659427" y="871425"/>
                    <a:pt x="1661288" y="872914"/>
                    <a:pt x="1663446" y="874105"/>
                  </a:cubicBezTo>
                  <a:cubicBezTo>
                    <a:pt x="1670220" y="878050"/>
                    <a:pt x="1679748" y="879762"/>
                    <a:pt x="1688308" y="875817"/>
                  </a:cubicBezTo>
                  <a:cubicBezTo>
                    <a:pt x="1695007" y="872690"/>
                    <a:pt x="1697761" y="868001"/>
                    <a:pt x="1702153" y="863907"/>
                  </a:cubicBezTo>
                  <a:cubicBezTo>
                    <a:pt x="1707661" y="858845"/>
                    <a:pt x="1714137" y="854007"/>
                    <a:pt x="1718082" y="848499"/>
                  </a:cubicBezTo>
                  <a:cubicBezTo>
                    <a:pt x="1720613" y="844851"/>
                    <a:pt x="1720241" y="839641"/>
                    <a:pt x="1725600" y="836887"/>
                  </a:cubicBezTo>
                  <a:cubicBezTo>
                    <a:pt x="1729545" y="834877"/>
                    <a:pt x="1733565" y="835547"/>
                    <a:pt x="1736542" y="837333"/>
                  </a:cubicBezTo>
                  <a:cubicBezTo>
                    <a:pt x="1742497" y="842693"/>
                    <a:pt x="1741232" y="846564"/>
                    <a:pt x="1743986" y="849988"/>
                  </a:cubicBezTo>
                  <a:cubicBezTo>
                    <a:pt x="1751131" y="854677"/>
                    <a:pt x="1759543" y="854677"/>
                    <a:pt x="1766093" y="854454"/>
                  </a:cubicBezTo>
                  <a:cubicBezTo>
                    <a:pt x="1786637" y="853709"/>
                    <a:pt x="1796537" y="846117"/>
                    <a:pt x="1797505" y="834505"/>
                  </a:cubicBezTo>
                  <a:cubicBezTo>
                    <a:pt x="1798100" y="828252"/>
                    <a:pt x="1792741" y="822521"/>
                    <a:pt x="1792890" y="816343"/>
                  </a:cubicBezTo>
                  <a:cubicBezTo>
                    <a:pt x="1793188" y="807262"/>
                    <a:pt x="1808447" y="814259"/>
                    <a:pt x="1817379" y="813440"/>
                  </a:cubicBezTo>
                  <a:cubicBezTo>
                    <a:pt x="1826535" y="812621"/>
                    <a:pt x="1831522" y="807336"/>
                    <a:pt x="1836658" y="803540"/>
                  </a:cubicBezTo>
                  <a:cubicBezTo>
                    <a:pt x="1840975" y="800339"/>
                    <a:pt x="1845962" y="797362"/>
                    <a:pt x="1851917" y="795129"/>
                  </a:cubicBezTo>
                  <a:cubicBezTo>
                    <a:pt x="1856383" y="793416"/>
                    <a:pt x="1861892" y="791853"/>
                    <a:pt x="1867474" y="792374"/>
                  </a:cubicBezTo>
                  <a:cubicBezTo>
                    <a:pt x="1875662" y="793044"/>
                    <a:pt x="1882287" y="798180"/>
                    <a:pt x="1888391" y="800935"/>
                  </a:cubicBezTo>
                  <a:cubicBezTo>
                    <a:pt x="1896951" y="804805"/>
                    <a:pt x="1905809" y="808601"/>
                    <a:pt x="1913401" y="812993"/>
                  </a:cubicBezTo>
                  <a:cubicBezTo>
                    <a:pt x="1920026" y="816789"/>
                    <a:pt x="1925683" y="821106"/>
                    <a:pt x="1929554" y="826317"/>
                  </a:cubicBezTo>
                  <a:cubicBezTo>
                    <a:pt x="1933201" y="831304"/>
                    <a:pt x="1933499" y="836589"/>
                    <a:pt x="1935508" y="841874"/>
                  </a:cubicBezTo>
                  <a:cubicBezTo>
                    <a:pt x="1937593" y="847382"/>
                    <a:pt x="1942431" y="851997"/>
                    <a:pt x="1948237" y="856463"/>
                  </a:cubicBezTo>
                  <a:cubicBezTo>
                    <a:pt x="1954192" y="861153"/>
                    <a:pt x="1975406" y="874477"/>
                    <a:pt x="1963124" y="880506"/>
                  </a:cubicBezTo>
                  <a:cubicBezTo>
                    <a:pt x="1954117" y="884898"/>
                    <a:pt x="1936923" y="877603"/>
                    <a:pt x="1930596" y="885493"/>
                  </a:cubicBezTo>
                  <a:cubicBezTo>
                    <a:pt x="1926427" y="890704"/>
                    <a:pt x="1936178" y="897105"/>
                    <a:pt x="1940793" y="901125"/>
                  </a:cubicBezTo>
                  <a:cubicBezTo>
                    <a:pt x="1944515" y="904325"/>
                    <a:pt x="1947492" y="907303"/>
                    <a:pt x="1951289" y="909462"/>
                  </a:cubicBezTo>
                  <a:cubicBezTo>
                    <a:pt x="1955457" y="911844"/>
                    <a:pt x="1960668" y="913332"/>
                    <a:pt x="1968930" y="913035"/>
                  </a:cubicBezTo>
                  <a:cubicBezTo>
                    <a:pt x="1981138" y="912662"/>
                    <a:pt x="1992526" y="909685"/>
                    <a:pt x="2004808" y="909759"/>
                  </a:cubicBezTo>
                  <a:cubicBezTo>
                    <a:pt x="2010167" y="909759"/>
                    <a:pt x="2015973" y="910280"/>
                    <a:pt x="2019918" y="912588"/>
                  </a:cubicBezTo>
                  <a:cubicBezTo>
                    <a:pt x="2026394" y="916905"/>
                    <a:pt x="2024161" y="922786"/>
                    <a:pt x="2023119" y="927401"/>
                  </a:cubicBezTo>
                  <a:cubicBezTo>
                    <a:pt x="2020663" y="938268"/>
                    <a:pt x="2018951" y="949285"/>
                    <a:pt x="2014336" y="959929"/>
                  </a:cubicBezTo>
                  <a:cubicBezTo>
                    <a:pt x="2012252" y="964693"/>
                    <a:pt x="2009646" y="969531"/>
                    <a:pt x="2005850" y="973997"/>
                  </a:cubicBezTo>
                  <a:cubicBezTo>
                    <a:pt x="2002203" y="978166"/>
                    <a:pt x="1995429" y="982781"/>
                    <a:pt x="1996322" y="987768"/>
                  </a:cubicBezTo>
                  <a:cubicBezTo>
                    <a:pt x="1996843" y="990522"/>
                    <a:pt x="1999821" y="992829"/>
                    <a:pt x="2003319" y="994839"/>
                  </a:cubicBezTo>
                  <a:cubicBezTo>
                    <a:pt x="2005031" y="995807"/>
                    <a:pt x="2006818" y="996775"/>
                    <a:pt x="2008530" y="997593"/>
                  </a:cubicBezTo>
                  <a:cubicBezTo>
                    <a:pt x="2011135" y="998933"/>
                    <a:pt x="2013666" y="1000199"/>
                    <a:pt x="2015899" y="1001464"/>
                  </a:cubicBezTo>
                  <a:cubicBezTo>
                    <a:pt x="2020514" y="1004144"/>
                    <a:pt x="2024087" y="1006972"/>
                    <a:pt x="2025203" y="1011215"/>
                  </a:cubicBezTo>
                  <a:cubicBezTo>
                    <a:pt x="2027734" y="1020445"/>
                    <a:pt x="2023938" y="1028335"/>
                    <a:pt x="2021556" y="1037193"/>
                  </a:cubicBezTo>
                  <a:cubicBezTo>
                    <a:pt x="2021258" y="1038310"/>
                    <a:pt x="2021109" y="1039352"/>
                    <a:pt x="2021109" y="1040394"/>
                  </a:cubicBezTo>
                  <a:lnTo>
                    <a:pt x="2021109" y="1040394"/>
                  </a:lnTo>
                  <a:cubicBezTo>
                    <a:pt x="2021109" y="1042999"/>
                    <a:pt x="2022152" y="1045381"/>
                    <a:pt x="2024236" y="1047837"/>
                  </a:cubicBezTo>
                  <a:cubicBezTo>
                    <a:pt x="2027064" y="1051187"/>
                    <a:pt x="2031754" y="1054611"/>
                    <a:pt x="2031828" y="1058631"/>
                  </a:cubicBezTo>
                  <a:cubicBezTo>
                    <a:pt x="2031903" y="1063469"/>
                    <a:pt x="2025576" y="1065925"/>
                    <a:pt x="2018355" y="1067191"/>
                  </a:cubicBezTo>
                  <a:cubicBezTo>
                    <a:pt x="2008306" y="1069051"/>
                    <a:pt x="1998555" y="1071061"/>
                    <a:pt x="1988581" y="1073071"/>
                  </a:cubicBezTo>
                  <a:cubicBezTo>
                    <a:pt x="1980244" y="1074783"/>
                    <a:pt x="1970717" y="1076123"/>
                    <a:pt x="1969153" y="1081929"/>
                  </a:cubicBezTo>
                  <a:cubicBezTo>
                    <a:pt x="1967888" y="1086395"/>
                    <a:pt x="1971610" y="1090489"/>
                    <a:pt x="1976969" y="1093541"/>
                  </a:cubicBezTo>
                  <a:cubicBezTo>
                    <a:pt x="1977490" y="1093839"/>
                    <a:pt x="1978011" y="1094136"/>
                    <a:pt x="1978532" y="1094360"/>
                  </a:cubicBezTo>
                  <a:cubicBezTo>
                    <a:pt x="1980616" y="1095402"/>
                    <a:pt x="1982626" y="1096369"/>
                    <a:pt x="1984413" y="1097411"/>
                  </a:cubicBezTo>
                  <a:cubicBezTo>
                    <a:pt x="1987985" y="1099496"/>
                    <a:pt x="1990516" y="1101729"/>
                    <a:pt x="1990516" y="1105376"/>
                  </a:cubicBezTo>
                  <a:cubicBezTo>
                    <a:pt x="1990591" y="1110363"/>
                    <a:pt x="1986571" y="1115053"/>
                    <a:pt x="1984264" y="1119817"/>
                  </a:cubicBezTo>
                  <a:cubicBezTo>
                    <a:pt x="1982105" y="1124134"/>
                    <a:pt x="1974885" y="1143413"/>
                    <a:pt x="1960519" y="1136862"/>
                  </a:cubicBezTo>
                  <a:cubicBezTo>
                    <a:pt x="1960147" y="1136713"/>
                    <a:pt x="1959775" y="1136490"/>
                    <a:pt x="1959402" y="1136267"/>
                  </a:cubicBezTo>
                  <a:cubicBezTo>
                    <a:pt x="1954713" y="1133587"/>
                    <a:pt x="1954713" y="1129121"/>
                    <a:pt x="1950917" y="1125995"/>
                  </a:cubicBezTo>
                  <a:cubicBezTo>
                    <a:pt x="1950544" y="1125697"/>
                    <a:pt x="1950098" y="1125399"/>
                    <a:pt x="1949651" y="1125101"/>
                  </a:cubicBezTo>
                  <a:cubicBezTo>
                    <a:pt x="1944664" y="1122273"/>
                    <a:pt x="1936997" y="1122571"/>
                    <a:pt x="1931861" y="1119817"/>
                  </a:cubicBezTo>
                  <a:cubicBezTo>
                    <a:pt x="1931712" y="1119742"/>
                    <a:pt x="1931563" y="1119668"/>
                    <a:pt x="1931415" y="1119593"/>
                  </a:cubicBezTo>
                  <a:cubicBezTo>
                    <a:pt x="1926502" y="1116765"/>
                    <a:pt x="1926204" y="1112075"/>
                    <a:pt x="1923078" y="1108726"/>
                  </a:cubicBezTo>
                  <a:cubicBezTo>
                    <a:pt x="1921291" y="1106865"/>
                    <a:pt x="1918835" y="1105078"/>
                    <a:pt x="1916006" y="1103515"/>
                  </a:cubicBezTo>
                  <a:cubicBezTo>
                    <a:pt x="1915411" y="1103143"/>
                    <a:pt x="1914815" y="1102845"/>
                    <a:pt x="1914220" y="1102473"/>
                  </a:cubicBezTo>
                  <a:lnTo>
                    <a:pt x="1914220" y="1102473"/>
                  </a:lnTo>
                  <a:cubicBezTo>
                    <a:pt x="1910051" y="1100240"/>
                    <a:pt x="1905437" y="1098156"/>
                    <a:pt x="1901566" y="1096146"/>
                  </a:cubicBezTo>
                  <a:cubicBezTo>
                    <a:pt x="1899184" y="1094881"/>
                    <a:pt x="1895313" y="1093169"/>
                    <a:pt x="1891889" y="1091159"/>
                  </a:cubicBezTo>
                  <a:cubicBezTo>
                    <a:pt x="1886158" y="1087809"/>
                    <a:pt x="1881394" y="1083790"/>
                    <a:pt x="1886009" y="1080142"/>
                  </a:cubicBezTo>
                  <a:cubicBezTo>
                    <a:pt x="1890252" y="1076644"/>
                    <a:pt x="1899705" y="1076123"/>
                    <a:pt x="1906330" y="1075230"/>
                  </a:cubicBezTo>
                  <a:cubicBezTo>
                    <a:pt x="1915187" y="1073964"/>
                    <a:pt x="1922929" y="1070987"/>
                    <a:pt x="1931861" y="1069721"/>
                  </a:cubicBezTo>
                  <a:cubicBezTo>
                    <a:pt x="1941910" y="1068307"/>
                    <a:pt x="1962752" y="1072327"/>
                    <a:pt x="1968558" y="1065702"/>
                  </a:cubicBezTo>
                  <a:cubicBezTo>
                    <a:pt x="1970642" y="1063320"/>
                    <a:pt x="1969823" y="1060789"/>
                    <a:pt x="1967069" y="1059226"/>
                  </a:cubicBezTo>
                  <a:cubicBezTo>
                    <a:pt x="1965431" y="1058333"/>
                    <a:pt x="1963124" y="1057737"/>
                    <a:pt x="1960370" y="1057812"/>
                  </a:cubicBezTo>
                  <a:cubicBezTo>
                    <a:pt x="1952480" y="1057961"/>
                    <a:pt x="1947716" y="1060864"/>
                    <a:pt x="1939751" y="1058482"/>
                  </a:cubicBezTo>
                  <a:cubicBezTo>
                    <a:pt x="1937667" y="1057886"/>
                    <a:pt x="1935881" y="1057067"/>
                    <a:pt x="1934243" y="1056100"/>
                  </a:cubicBezTo>
                  <a:cubicBezTo>
                    <a:pt x="1929777" y="1053494"/>
                    <a:pt x="1926651" y="1050071"/>
                    <a:pt x="1922259" y="1047465"/>
                  </a:cubicBezTo>
                  <a:cubicBezTo>
                    <a:pt x="1915783" y="1043743"/>
                    <a:pt x="1907744" y="1041808"/>
                    <a:pt x="1898961" y="1041287"/>
                  </a:cubicBezTo>
                  <a:cubicBezTo>
                    <a:pt x="1891592" y="1040840"/>
                    <a:pt x="1887944" y="1042106"/>
                    <a:pt x="1882882" y="1045083"/>
                  </a:cubicBezTo>
                  <a:cubicBezTo>
                    <a:pt x="1877225" y="1048433"/>
                    <a:pt x="1871792" y="1048954"/>
                    <a:pt x="1864422" y="1046721"/>
                  </a:cubicBezTo>
                  <a:cubicBezTo>
                    <a:pt x="1860328" y="1045530"/>
                    <a:pt x="1856904" y="1043669"/>
                    <a:pt x="1852736" y="1042478"/>
                  </a:cubicBezTo>
                  <a:cubicBezTo>
                    <a:pt x="1849461" y="1041510"/>
                    <a:pt x="1844920" y="1041361"/>
                    <a:pt x="1842166" y="1039724"/>
                  </a:cubicBezTo>
                  <a:cubicBezTo>
                    <a:pt x="1837105" y="1036672"/>
                    <a:pt x="1841943" y="1033471"/>
                    <a:pt x="1845739" y="1031089"/>
                  </a:cubicBezTo>
                  <a:cubicBezTo>
                    <a:pt x="1850056" y="1028335"/>
                    <a:pt x="1856011" y="1025656"/>
                    <a:pt x="1855416" y="1021487"/>
                  </a:cubicBezTo>
                  <a:cubicBezTo>
                    <a:pt x="1854746" y="1017021"/>
                    <a:pt x="1848270" y="1012555"/>
                    <a:pt x="1844325" y="1008833"/>
                  </a:cubicBezTo>
                  <a:cubicBezTo>
                    <a:pt x="1842762" y="1007419"/>
                    <a:pt x="1841273" y="1006228"/>
                    <a:pt x="1839561" y="1005260"/>
                  </a:cubicBezTo>
                  <a:cubicBezTo>
                    <a:pt x="1836211" y="1003325"/>
                    <a:pt x="1832341" y="1002134"/>
                    <a:pt x="1827056" y="1001017"/>
                  </a:cubicBezTo>
                  <a:cubicBezTo>
                    <a:pt x="1817156" y="998933"/>
                    <a:pt x="1808968" y="995956"/>
                    <a:pt x="1800259" y="992532"/>
                  </a:cubicBezTo>
                  <a:cubicBezTo>
                    <a:pt x="1793709" y="990075"/>
                    <a:pt x="1786786" y="987172"/>
                    <a:pt x="1778896" y="986502"/>
                  </a:cubicBezTo>
                  <a:cubicBezTo>
                    <a:pt x="1770782" y="985833"/>
                    <a:pt x="1762595" y="987842"/>
                    <a:pt x="1755225" y="989703"/>
                  </a:cubicBezTo>
                  <a:cubicBezTo>
                    <a:pt x="1745995" y="992011"/>
                    <a:pt x="1745921" y="994318"/>
                    <a:pt x="1749643" y="996477"/>
                  </a:cubicBezTo>
                  <a:cubicBezTo>
                    <a:pt x="1754556" y="999305"/>
                    <a:pt x="1766019" y="1001836"/>
                    <a:pt x="1771304" y="1003399"/>
                  </a:cubicBezTo>
                  <a:cubicBezTo>
                    <a:pt x="1786712" y="1007940"/>
                    <a:pt x="1806586" y="1009801"/>
                    <a:pt x="1819910" y="1016351"/>
                  </a:cubicBezTo>
                  <a:cubicBezTo>
                    <a:pt x="1832862" y="1023720"/>
                    <a:pt x="1834351" y="1032429"/>
                    <a:pt x="1823036" y="1039203"/>
                  </a:cubicBezTo>
                  <a:cubicBezTo>
                    <a:pt x="1818570" y="1041808"/>
                    <a:pt x="1795867" y="1049103"/>
                    <a:pt x="1803088" y="1053271"/>
                  </a:cubicBezTo>
                  <a:cubicBezTo>
                    <a:pt x="1804278" y="1053941"/>
                    <a:pt x="1806363" y="1054611"/>
                    <a:pt x="1809489" y="1055058"/>
                  </a:cubicBezTo>
                  <a:cubicBezTo>
                    <a:pt x="1815146" y="1055951"/>
                    <a:pt x="1822962" y="1054909"/>
                    <a:pt x="1827949" y="1057142"/>
                  </a:cubicBezTo>
                  <a:cubicBezTo>
                    <a:pt x="1833011" y="1059970"/>
                    <a:pt x="1829140" y="1063022"/>
                    <a:pt x="1825567" y="1065181"/>
                  </a:cubicBezTo>
                  <a:cubicBezTo>
                    <a:pt x="1821696" y="1067563"/>
                    <a:pt x="1815295" y="1070019"/>
                    <a:pt x="1815965" y="1073741"/>
                  </a:cubicBezTo>
                  <a:cubicBezTo>
                    <a:pt x="1816188" y="1075006"/>
                    <a:pt x="1816933" y="1075974"/>
                    <a:pt x="1818123" y="1076644"/>
                  </a:cubicBezTo>
                  <a:cubicBezTo>
                    <a:pt x="1821399" y="1078579"/>
                    <a:pt x="1827726" y="1078356"/>
                    <a:pt x="1832341" y="1077909"/>
                  </a:cubicBezTo>
                  <a:cubicBezTo>
                    <a:pt x="1838072" y="1077388"/>
                    <a:pt x="1846781" y="1075379"/>
                    <a:pt x="1851917" y="1077835"/>
                  </a:cubicBezTo>
                  <a:cubicBezTo>
                    <a:pt x="1856979" y="1080738"/>
                    <a:pt x="1853853" y="1085353"/>
                    <a:pt x="1851992" y="1088330"/>
                  </a:cubicBezTo>
                  <a:cubicBezTo>
                    <a:pt x="1848568" y="1093764"/>
                    <a:pt x="1845441" y="1102845"/>
                    <a:pt x="1836211" y="1105971"/>
                  </a:cubicBezTo>
                  <a:cubicBezTo>
                    <a:pt x="1829884" y="1108056"/>
                    <a:pt x="1823632" y="1105525"/>
                    <a:pt x="1818347" y="1103441"/>
                  </a:cubicBezTo>
                  <a:cubicBezTo>
                    <a:pt x="1810308" y="1100315"/>
                    <a:pt x="1802566" y="1097039"/>
                    <a:pt x="1794379" y="1094062"/>
                  </a:cubicBezTo>
                  <a:cubicBezTo>
                    <a:pt x="1786786" y="1091308"/>
                    <a:pt x="1779343" y="1088107"/>
                    <a:pt x="1771304" y="1085874"/>
                  </a:cubicBezTo>
                  <a:cubicBezTo>
                    <a:pt x="1763413" y="1083715"/>
                    <a:pt x="1754704" y="1083864"/>
                    <a:pt x="1746665" y="1081929"/>
                  </a:cubicBezTo>
                  <a:cubicBezTo>
                    <a:pt x="1736244" y="1079398"/>
                    <a:pt x="1721581" y="1077463"/>
                    <a:pt x="1713095" y="1072922"/>
                  </a:cubicBezTo>
                  <a:cubicBezTo>
                    <a:pt x="1699548" y="1065106"/>
                    <a:pt x="1724930" y="1058928"/>
                    <a:pt x="1728577" y="1052601"/>
                  </a:cubicBezTo>
                  <a:cubicBezTo>
                    <a:pt x="1729620" y="1050815"/>
                    <a:pt x="1729247" y="1049698"/>
                    <a:pt x="1728056" y="1048954"/>
                  </a:cubicBezTo>
                  <a:cubicBezTo>
                    <a:pt x="1726047" y="1047837"/>
                    <a:pt x="1721878" y="1047837"/>
                    <a:pt x="1718008" y="1048284"/>
                  </a:cubicBezTo>
                  <a:cubicBezTo>
                    <a:pt x="1708406" y="1049326"/>
                    <a:pt x="1704833" y="1048284"/>
                    <a:pt x="1697538" y="1044265"/>
                  </a:cubicBezTo>
                  <a:cubicBezTo>
                    <a:pt x="1686224" y="1037937"/>
                    <a:pt x="1671262" y="1032801"/>
                    <a:pt x="1654737" y="1035034"/>
                  </a:cubicBezTo>
                  <a:cubicBezTo>
                    <a:pt x="1637766" y="1037342"/>
                    <a:pt x="1639627" y="1046870"/>
                    <a:pt x="1636724" y="1054611"/>
                  </a:cubicBezTo>
                  <a:cubicBezTo>
                    <a:pt x="1636054" y="1056472"/>
                    <a:pt x="1634789" y="1058631"/>
                    <a:pt x="1632779" y="1060343"/>
                  </a:cubicBezTo>
                  <a:lnTo>
                    <a:pt x="1632779" y="1060343"/>
                  </a:lnTo>
                  <a:cubicBezTo>
                    <a:pt x="1631067" y="1061757"/>
                    <a:pt x="1628834" y="1062873"/>
                    <a:pt x="1625856" y="1063320"/>
                  </a:cubicBezTo>
                  <a:cubicBezTo>
                    <a:pt x="1621911" y="1063841"/>
                    <a:pt x="1618562" y="1062576"/>
                    <a:pt x="1615659" y="1060938"/>
                  </a:cubicBezTo>
                  <a:cubicBezTo>
                    <a:pt x="1613053" y="1059449"/>
                    <a:pt x="1610820" y="1057588"/>
                    <a:pt x="1608811" y="1056323"/>
                  </a:cubicBezTo>
                  <a:cubicBezTo>
                    <a:pt x="1601293" y="1051410"/>
                    <a:pt x="1593700" y="1045902"/>
                    <a:pt x="1585512" y="1041138"/>
                  </a:cubicBezTo>
                  <a:cubicBezTo>
                    <a:pt x="1584321" y="1040468"/>
                    <a:pt x="1583056" y="1039724"/>
                    <a:pt x="1581865" y="1039128"/>
                  </a:cubicBezTo>
                  <a:cubicBezTo>
                    <a:pt x="1571816" y="1033769"/>
                    <a:pt x="1564968" y="1035332"/>
                    <a:pt x="1556780" y="1040766"/>
                  </a:cubicBezTo>
                  <a:cubicBezTo>
                    <a:pt x="1552984" y="1043371"/>
                    <a:pt x="1548592" y="1045604"/>
                    <a:pt x="1543307" y="1042701"/>
                  </a:cubicBezTo>
                  <a:cubicBezTo>
                    <a:pt x="1532961" y="1037565"/>
                    <a:pt x="1527974" y="1038012"/>
                    <a:pt x="1524624" y="1039873"/>
                  </a:cubicBezTo>
                  <a:cubicBezTo>
                    <a:pt x="1519562" y="1042627"/>
                    <a:pt x="1519562" y="1047316"/>
                    <a:pt x="1512863" y="1049252"/>
                  </a:cubicBezTo>
                  <a:cubicBezTo>
                    <a:pt x="1506536" y="1051112"/>
                    <a:pt x="1497976" y="1049921"/>
                    <a:pt x="1492393" y="1047688"/>
                  </a:cubicBezTo>
                  <a:cubicBezTo>
                    <a:pt x="1490979" y="1047167"/>
                    <a:pt x="1489714" y="1046423"/>
                    <a:pt x="1488448" y="1045679"/>
                  </a:cubicBezTo>
                  <a:cubicBezTo>
                    <a:pt x="1485620" y="1044041"/>
                    <a:pt x="1482717" y="1042329"/>
                    <a:pt x="1478623" y="1042701"/>
                  </a:cubicBezTo>
                  <a:cubicBezTo>
                    <a:pt x="1471030" y="1043297"/>
                    <a:pt x="1468723" y="1049996"/>
                    <a:pt x="1467234" y="1053420"/>
                  </a:cubicBezTo>
                  <a:cubicBezTo>
                    <a:pt x="1464778" y="1059152"/>
                    <a:pt x="1463215" y="1069573"/>
                    <a:pt x="1449891" y="1069870"/>
                  </a:cubicBezTo>
                  <a:cubicBezTo>
                    <a:pt x="1443043" y="1070019"/>
                    <a:pt x="1434780" y="1067935"/>
                    <a:pt x="1427858" y="1067340"/>
                  </a:cubicBezTo>
                  <a:cubicBezTo>
                    <a:pt x="1422871" y="1066893"/>
                    <a:pt x="1414906" y="1066297"/>
                    <a:pt x="1410738" y="1063915"/>
                  </a:cubicBezTo>
                  <a:cubicBezTo>
                    <a:pt x="1409770" y="1063320"/>
                    <a:pt x="1408951" y="1062650"/>
                    <a:pt x="1408579" y="1061906"/>
                  </a:cubicBezTo>
                  <a:cubicBezTo>
                    <a:pt x="1404336" y="1063692"/>
                    <a:pt x="1398232" y="1062873"/>
                    <a:pt x="1393245" y="1063097"/>
                  </a:cubicBezTo>
                  <a:cubicBezTo>
                    <a:pt x="1386620" y="1063320"/>
                    <a:pt x="1380070" y="1064288"/>
                    <a:pt x="1373445" y="1064883"/>
                  </a:cubicBezTo>
                  <a:cubicBezTo>
                    <a:pt x="1360419" y="1065925"/>
                    <a:pt x="1347021" y="1066074"/>
                    <a:pt x="1333920" y="1065255"/>
                  </a:cubicBezTo>
                  <a:cubicBezTo>
                    <a:pt x="1323425" y="1064585"/>
                    <a:pt x="1312334" y="1062650"/>
                    <a:pt x="1301838" y="1064437"/>
                  </a:cubicBezTo>
                  <a:cubicBezTo>
                    <a:pt x="1288514" y="1066670"/>
                    <a:pt x="1283229" y="1072029"/>
                    <a:pt x="1279433" y="1079175"/>
                  </a:cubicBezTo>
                  <a:cubicBezTo>
                    <a:pt x="1275339" y="1086991"/>
                    <a:pt x="1267598" y="1094136"/>
                    <a:pt x="1260750" y="1101133"/>
                  </a:cubicBezTo>
                  <a:cubicBezTo>
                    <a:pt x="1253902" y="1108130"/>
                    <a:pt x="1246830" y="1114904"/>
                    <a:pt x="1236112" y="1120263"/>
                  </a:cubicBezTo>
                  <a:cubicBezTo>
                    <a:pt x="1229338" y="1123613"/>
                    <a:pt x="1218694" y="1128823"/>
                    <a:pt x="1209017" y="1126665"/>
                  </a:cubicBezTo>
                  <a:cubicBezTo>
                    <a:pt x="1206933" y="1126218"/>
                    <a:pt x="1205295" y="1125548"/>
                    <a:pt x="1203881" y="1124729"/>
                  </a:cubicBezTo>
                  <a:cubicBezTo>
                    <a:pt x="1198447" y="1121603"/>
                    <a:pt x="1197926" y="1116318"/>
                    <a:pt x="1200531" y="1112150"/>
                  </a:cubicBezTo>
                  <a:cubicBezTo>
                    <a:pt x="1202243" y="1109321"/>
                    <a:pt x="1206561" y="1106939"/>
                    <a:pt x="1207603" y="1103962"/>
                  </a:cubicBezTo>
                  <a:cubicBezTo>
                    <a:pt x="1208719" y="1100761"/>
                    <a:pt x="1205444" y="1097709"/>
                    <a:pt x="1205146" y="1094583"/>
                  </a:cubicBezTo>
                  <a:cubicBezTo>
                    <a:pt x="1204476" y="1088107"/>
                    <a:pt x="1210357" y="1081854"/>
                    <a:pt x="1216982" y="1076867"/>
                  </a:cubicBezTo>
                  <a:cubicBezTo>
                    <a:pt x="1221969" y="1072997"/>
                    <a:pt x="1235963" y="1064585"/>
                    <a:pt x="1233134" y="1059226"/>
                  </a:cubicBezTo>
                  <a:cubicBezTo>
                    <a:pt x="1232390" y="1057737"/>
                    <a:pt x="1230827" y="1056546"/>
                    <a:pt x="1229040" y="1055579"/>
                  </a:cubicBezTo>
                  <a:cubicBezTo>
                    <a:pt x="1227924" y="1054909"/>
                    <a:pt x="1226658" y="1054313"/>
                    <a:pt x="1225393" y="1053718"/>
                  </a:cubicBezTo>
                  <a:cubicBezTo>
                    <a:pt x="1224053" y="1053122"/>
                    <a:pt x="1222713" y="1052453"/>
                    <a:pt x="1221522" y="1051782"/>
                  </a:cubicBezTo>
                  <a:cubicBezTo>
                    <a:pt x="1219289" y="1050443"/>
                    <a:pt x="1217428" y="1048954"/>
                    <a:pt x="1216758" y="1046721"/>
                  </a:cubicBezTo>
                  <a:cubicBezTo>
                    <a:pt x="1215121" y="1041436"/>
                    <a:pt x="1222192" y="1036598"/>
                    <a:pt x="1215716" y="1032876"/>
                  </a:cubicBezTo>
                  <a:cubicBezTo>
                    <a:pt x="1202243" y="1028037"/>
                    <a:pt x="1191897" y="1025507"/>
                    <a:pt x="1182965" y="1020743"/>
                  </a:cubicBezTo>
                  <a:cubicBezTo>
                    <a:pt x="1176116" y="1017021"/>
                    <a:pt x="1168003" y="1011736"/>
                    <a:pt x="1157508" y="1012332"/>
                  </a:cubicBezTo>
                  <a:cubicBezTo>
                    <a:pt x="1151702" y="1012704"/>
                    <a:pt x="1147384" y="1015532"/>
                    <a:pt x="1141578" y="1015905"/>
                  </a:cubicBezTo>
                  <a:cubicBezTo>
                    <a:pt x="1137410" y="1016128"/>
                    <a:pt x="1133986" y="1015160"/>
                    <a:pt x="1131306" y="1013597"/>
                  </a:cubicBezTo>
                  <a:cubicBezTo>
                    <a:pt x="1130264" y="1013001"/>
                    <a:pt x="1129297" y="1012332"/>
                    <a:pt x="1128478" y="1011587"/>
                  </a:cubicBezTo>
                  <a:cubicBezTo>
                    <a:pt x="1120960" y="1005037"/>
                    <a:pt x="1121034" y="996551"/>
                    <a:pt x="1115303" y="989554"/>
                  </a:cubicBezTo>
                  <a:cubicBezTo>
                    <a:pt x="1112623" y="986354"/>
                    <a:pt x="1108827" y="983302"/>
                    <a:pt x="1104361" y="980696"/>
                  </a:cubicBezTo>
                  <a:cubicBezTo>
                    <a:pt x="1098480" y="977347"/>
                    <a:pt x="1091409" y="974667"/>
                    <a:pt x="1083742" y="973178"/>
                  </a:cubicBezTo>
                  <a:cubicBezTo>
                    <a:pt x="1071013" y="970797"/>
                    <a:pt x="1057317" y="971839"/>
                    <a:pt x="1044291" y="972062"/>
                  </a:cubicBezTo>
                  <a:cubicBezTo>
                    <a:pt x="1037369" y="972211"/>
                    <a:pt x="1030297" y="972285"/>
                    <a:pt x="1023449" y="971392"/>
                  </a:cubicBezTo>
                  <a:cubicBezTo>
                    <a:pt x="1020769" y="971020"/>
                    <a:pt x="1018834" y="970573"/>
                    <a:pt x="1016824" y="969531"/>
                  </a:cubicBezTo>
                  <a:cubicBezTo>
                    <a:pt x="1008264" y="966777"/>
                    <a:pt x="1002012" y="968861"/>
                    <a:pt x="998067" y="972583"/>
                  </a:cubicBezTo>
                  <a:cubicBezTo>
                    <a:pt x="992782" y="977645"/>
                    <a:pt x="989134" y="982632"/>
                    <a:pt x="981542" y="986800"/>
                  </a:cubicBezTo>
                  <a:cubicBezTo>
                    <a:pt x="975885" y="989852"/>
                    <a:pt x="970004" y="993499"/>
                    <a:pt x="962412" y="994914"/>
                  </a:cubicBezTo>
                  <a:cubicBezTo>
                    <a:pt x="953033" y="996626"/>
                    <a:pt x="947301" y="999305"/>
                    <a:pt x="940081" y="1003250"/>
                  </a:cubicBezTo>
                  <a:cubicBezTo>
                    <a:pt x="932414" y="1007419"/>
                    <a:pt x="926534" y="1012555"/>
                    <a:pt x="919760" y="1017170"/>
                  </a:cubicBezTo>
                  <a:cubicBezTo>
                    <a:pt x="913433" y="1021487"/>
                    <a:pt x="907553" y="1025953"/>
                    <a:pt x="904054" y="1031313"/>
                  </a:cubicBezTo>
                  <a:cubicBezTo>
                    <a:pt x="897430" y="1041436"/>
                    <a:pt x="898248" y="1052378"/>
                    <a:pt x="898546" y="1062948"/>
                  </a:cubicBezTo>
                  <a:cubicBezTo>
                    <a:pt x="898695" y="1067712"/>
                    <a:pt x="898100" y="1073071"/>
                    <a:pt x="901970" y="1077388"/>
                  </a:cubicBezTo>
                  <a:cubicBezTo>
                    <a:pt x="902789" y="1078356"/>
                    <a:pt x="903831" y="1079175"/>
                    <a:pt x="904948" y="1079845"/>
                  </a:cubicBezTo>
                  <a:cubicBezTo>
                    <a:pt x="909712" y="1082599"/>
                    <a:pt x="916932" y="1082897"/>
                    <a:pt x="923854" y="1083492"/>
                  </a:cubicBezTo>
                  <a:cubicBezTo>
                    <a:pt x="931298" y="1084162"/>
                    <a:pt x="937997" y="1085055"/>
                    <a:pt x="943133" y="1088033"/>
                  </a:cubicBezTo>
                  <a:cubicBezTo>
                    <a:pt x="944175" y="1088628"/>
                    <a:pt x="945143" y="1089298"/>
                    <a:pt x="945962" y="1090042"/>
                  </a:cubicBezTo>
                  <a:cubicBezTo>
                    <a:pt x="947897" y="1091754"/>
                    <a:pt x="949386" y="1093839"/>
                    <a:pt x="951768" y="1095253"/>
                  </a:cubicBezTo>
                  <a:cubicBezTo>
                    <a:pt x="953331" y="1096146"/>
                    <a:pt x="955266" y="1096742"/>
                    <a:pt x="958020" y="1096667"/>
                  </a:cubicBezTo>
                  <a:cubicBezTo>
                    <a:pt x="967622" y="1096444"/>
                    <a:pt x="972312" y="1089745"/>
                    <a:pt x="977746" y="1086246"/>
                  </a:cubicBezTo>
                  <a:cubicBezTo>
                    <a:pt x="983179" y="1082822"/>
                    <a:pt x="990623" y="1080515"/>
                    <a:pt x="998736" y="1080589"/>
                  </a:cubicBezTo>
                  <a:cubicBezTo>
                    <a:pt x="1011018" y="1080663"/>
                    <a:pt x="1020025" y="1085874"/>
                    <a:pt x="1028734" y="1090936"/>
                  </a:cubicBezTo>
                  <a:cubicBezTo>
                    <a:pt x="1032307" y="1093020"/>
                    <a:pt x="1035880" y="1095029"/>
                    <a:pt x="1039602" y="1096667"/>
                  </a:cubicBezTo>
                  <a:cubicBezTo>
                    <a:pt x="1042281" y="1097858"/>
                    <a:pt x="1044961" y="1099124"/>
                    <a:pt x="1047268" y="1100463"/>
                  </a:cubicBezTo>
                  <a:cubicBezTo>
                    <a:pt x="1054489" y="1104632"/>
                    <a:pt x="1058583" y="1109544"/>
                    <a:pt x="1051809" y="1115723"/>
                  </a:cubicBezTo>
                  <a:cubicBezTo>
                    <a:pt x="1047492" y="1119742"/>
                    <a:pt x="1039751" y="1125101"/>
                    <a:pt x="1032530" y="1127483"/>
                  </a:cubicBezTo>
                  <a:cubicBezTo>
                    <a:pt x="1026203" y="1129568"/>
                    <a:pt x="1018611" y="1127707"/>
                    <a:pt x="1011763" y="1128302"/>
                  </a:cubicBezTo>
                  <a:cubicBezTo>
                    <a:pt x="994196" y="1129791"/>
                    <a:pt x="979904" y="1137904"/>
                    <a:pt x="968962" y="1145273"/>
                  </a:cubicBezTo>
                  <a:cubicBezTo>
                    <a:pt x="966134" y="1147134"/>
                    <a:pt x="963603" y="1149219"/>
                    <a:pt x="959434" y="1150186"/>
                  </a:cubicBezTo>
                  <a:cubicBezTo>
                    <a:pt x="956308" y="1150931"/>
                    <a:pt x="953256" y="1150484"/>
                    <a:pt x="951991" y="1152792"/>
                  </a:cubicBezTo>
                  <a:cubicBezTo>
                    <a:pt x="950428" y="1155843"/>
                    <a:pt x="957127" y="1160533"/>
                    <a:pt x="959509" y="1163064"/>
                  </a:cubicBezTo>
                  <a:cubicBezTo>
                    <a:pt x="961370" y="1164999"/>
                    <a:pt x="963231" y="1166562"/>
                    <a:pt x="965389" y="1167828"/>
                  </a:cubicBezTo>
                  <a:cubicBezTo>
                    <a:pt x="968813" y="1169763"/>
                    <a:pt x="972982" y="1171028"/>
                    <a:pt x="978788" y="1171996"/>
                  </a:cubicBezTo>
                  <a:cubicBezTo>
                    <a:pt x="986231" y="1173261"/>
                    <a:pt x="993824" y="1174155"/>
                    <a:pt x="999332" y="1177355"/>
                  </a:cubicBezTo>
                  <a:cubicBezTo>
                    <a:pt x="1010572" y="1185915"/>
                    <a:pt x="1007445" y="1197825"/>
                    <a:pt x="1001342" y="1205269"/>
                  </a:cubicBezTo>
                  <a:cubicBezTo>
                    <a:pt x="993154" y="1215243"/>
                    <a:pt x="972386" y="1219709"/>
                    <a:pt x="958095" y="1226111"/>
                  </a:cubicBezTo>
                  <a:cubicBezTo>
                    <a:pt x="944175" y="1232438"/>
                    <a:pt x="930628" y="1239732"/>
                    <a:pt x="923854" y="1249409"/>
                  </a:cubicBezTo>
                  <a:cubicBezTo>
                    <a:pt x="919314" y="1255959"/>
                    <a:pt x="914326" y="1266455"/>
                    <a:pt x="923259" y="1272484"/>
                  </a:cubicBezTo>
                  <a:cubicBezTo>
                    <a:pt x="929735" y="1276280"/>
                    <a:pt x="938518" y="1277322"/>
                    <a:pt x="945664" y="1278513"/>
                  </a:cubicBezTo>
                  <a:cubicBezTo>
                    <a:pt x="949907" y="1279183"/>
                    <a:pt x="954150" y="1279853"/>
                    <a:pt x="958467" y="1280300"/>
                  </a:cubicBezTo>
                  <a:cubicBezTo>
                    <a:pt x="963305" y="1280821"/>
                    <a:pt x="969855" y="1280374"/>
                    <a:pt x="974024" y="1282086"/>
                  </a:cubicBezTo>
                  <a:cubicBezTo>
                    <a:pt x="980276" y="1285510"/>
                    <a:pt x="981691" y="1290274"/>
                    <a:pt x="983254" y="1293624"/>
                  </a:cubicBezTo>
                  <a:cubicBezTo>
                    <a:pt x="984147" y="1295559"/>
                    <a:pt x="985338" y="1297569"/>
                    <a:pt x="985189" y="1299653"/>
                  </a:cubicBezTo>
                  <a:cubicBezTo>
                    <a:pt x="985040" y="1302333"/>
                    <a:pt x="982212" y="1304715"/>
                    <a:pt x="981988" y="1307394"/>
                  </a:cubicBezTo>
                  <a:cubicBezTo>
                    <a:pt x="981765" y="1309553"/>
                    <a:pt x="982882" y="1311190"/>
                    <a:pt x="984817" y="1312307"/>
                  </a:cubicBezTo>
                  <a:cubicBezTo>
                    <a:pt x="991218" y="1316029"/>
                    <a:pt x="1006924" y="1314689"/>
                    <a:pt x="1014591" y="1313870"/>
                  </a:cubicBezTo>
                  <a:cubicBezTo>
                    <a:pt x="1033498" y="1311712"/>
                    <a:pt x="1051883" y="1309255"/>
                    <a:pt x="1071162" y="1311786"/>
                  </a:cubicBezTo>
                  <a:cubicBezTo>
                    <a:pt x="1079648" y="1312903"/>
                    <a:pt x="1087910" y="1314317"/>
                    <a:pt x="1096545" y="1315061"/>
                  </a:cubicBezTo>
                  <a:cubicBezTo>
                    <a:pt x="1104882" y="1315805"/>
                    <a:pt x="1116270" y="1316252"/>
                    <a:pt x="1122672" y="1319900"/>
                  </a:cubicBezTo>
                  <a:cubicBezTo>
                    <a:pt x="1127361" y="1323100"/>
                    <a:pt x="1128850" y="1327715"/>
                    <a:pt x="1124012" y="1330172"/>
                  </a:cubicBezTo>
                  <a:cubicBezTo>
                    <a:pt x="1121332" y="1331511"/>
                    <a:pt x="1117461" y="1331511"/>
                    <a:pt x="1114112" y="1331660"/>
                  </a:cubicBezTo>
                  <a:cubicBezTo>
                    <a:pt x="1108976" y="1331958"/>
                    <a:pt x="1105477" y="1332479"/>
                    <a:pt x="1101160" y="1334266"/>
                  </a:cubicBezTo>
                  <a:cubicBezTo>
                    <a:pt x="1096843" y="1335903"/>
                    <a:pt x="1067068" y="1348855"/>
                    <a:pt x="1071758" y="1353098"/>
                  </a:cubicBezTo>
                  <a:cubicBezTo>
                    <a:pt x="1075628" y="1355331"/>
                    <a:pt x="1092972" y="1346399"/>
                    <a:pt x="1096396" y="1345356"/>
                  </a:cubicBezTo>
                  <a:cubicBezTo>
                    <a:pt x="1109571" y="1341337"/>
                    <a:pt x="1131530" y="1338657"/>
                    <a:pt x="1144407" y="1344612"/>
                  </a:cubicBezTo>
                  <a:cubicBezTo>
                    <a:pt x="1151702" y="1348706"/>
                    <a:pt x="1149171" y="1352800"/>
                    <a:pt x="1146566" y="1356820"/>
                  </a:cubicBezTo>
                  <a:cubicBezTo>
                    <a:pt x="1144035" y="1360839"/>
                    <a:pt x="1141578" y="1364933"/>
                    <a:pt x="1147459" y="1368357"/>
                  </a:cubicBezTo>
                  <a:cubicBezTo>
                    <a:pt x="1154158" y="1371707"/>
                    <a:pt x="1162420" y="1372451"/>
                    <a:pt x="1168226" y="1375577"/>
                  </a:cubicBezTo>
                  <a:cubicBezTo>
                    <a:pt x="1176191" y="1380192"/>
                    <a:pt x="1175000" y="1385105"/>
                    <a:pt x="1173809" y="1390762"/>
                  </a:cubicBezTo>
                  <a:cubicBezTo>
                    <a:pt x="1173288" y="1393219"/>
                    <a:pt x="1173809" y="1395154"/>
                    <a:pt x="1175595" y="1396196"/>
                  </a:cubicBezTo>
                  <a:cubicBezTo>
                    <a:pt x="1177307" y="1397164"/>
                    <a:pt x="1180210" y="1397313"/>
                    <a:pt x="1184379" y="1396047"/>
                  </a:cubicBezTo>
                  <a:cubicBezTo>
                    <a:pt x="1192790" y="1393516"/>
                    <a:pt x="1197107" y="1391507"/>
                    <a:pt x="1206114" y="1395005"/>
                  </a:cubicBezTo>
                  <a:cubicBezTo>
                    <a:pt x="1208422" y="1395898"/>
                    <a:pt x="1210655" y="1397015"/>
                    <a:pt x="1212739" y="1398206"/>
                  </a:cubicBezTo>
                  <a:cubicBezTo>
                    <a:pt x="1216907" y="1400588"/>
                    <a:pt x="1220331" y="1403416"/>
                    <a:pt x="1222639" y="1406319"/>
                  </a:cubicBezTo>
                  <a:cubicBezTo>
                    <a:pt x="1226584" y="1411306"/>
                    <a:pt x="1222862" y="1415996"/>
                    <a:pt x="1224351" y="1421132"/>
                  </a:cubicBezTo>
                  <a:cubicBezTo>
                    <a:pt x="1224872" y="1422993"/>
                    <a:pt x="1225840" y="1424184"/>
                    <a:pt x="1227105" y="1424928"/>
                  </a:cubicBezTo>
                  <a:cubicBezTo>
                    <a:pt x="1230752" y="1427087"/>
                    <a:pt x="1237154" y="1425375"/>
                    <a:pt x="1243406" y="1423737"/>
                  </a:cubicBezTo>
                  <a:cubicBezTo>
                    <a:pt x="1249659" y="1422025"/>
                    <a:pt x="1255911" y="1420239"/>
                    <a:pt x="1259261" y="1422249"/>
                  </a:cubicBezTo>
                  <a:cubicBezTo>
                    <a:pt x="1264546" y="1429096"/>
                    <a:pt x="1239610" y="1436689"/>
                    <a:pt x="1233581" y="1437731"/>
                  </a:cubicBezTo>
                  <a:cubicBezTo>
                    <a:pt x="1227552" y="1438848"/>
                    <a:pt x="1217354" y="1438029"/>
                    <a:pt x="1214302" y="1442123"/>
                  </a:cubicBezTo>
                  <a:cubicBezTo>
                    <a:pt x="1211846" y="1445472"/>
                    <a:pt x="1215493" y="1453065"/>
                    <a:pt x="1219364" y="1455596"/>
                  </a:cubicBezTo>
                  <a:cubicBezTo>
                    <a:pt x="1222192" y="1457308"/>
                    <a:pt x="1223234" y="1457829"/>
                    <a:pt x="1224202" y="1458350"/>
                  </a:cubicBezTo>
                  <a:cubicBezTo>
                    <a:pt x="1225244" y="1458871"/>
                    <a:pt x="1226286" y="1459392"/>
                    <a:pt x="1227179" y="1459913"/>
                  </a:cubicBezTo>
                  <a:cubicBezTo>
                    <a:pt x="1229859" y="1461476"/>
                    <a:pt x="1231794" y="1463188"/>
                    <a:pt x="1232315" y="1466389"/>
                  </a:cubicBezTo>
                  <a:cubicBezTo>
                    <a:pt x="1233134" y="1471897"/>
                    <a:pt x="1231571" y="1477852"/>
                    <a:pt x="1230306" y="1483286"/>
                  </a:cubicBezTo>
                  <a:cubicBezTo>
                    <a:pt x="1229263" y="1487677"/>
                    <a:pt x="1226509" y="1492143"/>
                    <a:pt x="1225988" y="1496535"/>
                  </a:cubicBezTo>
                  <a:cubicBezTo>
                    <a:pt x="1225765" y="1498619"/>
                    <a:pt x="1226584" y="1500183"/>
                    <a:pt x="1228147" y="1501522"/>
                  </a:cubicBezTo>
                  <a:lnTo>
                    <a:pt x="1228147" y="1501522"/>
                  </a:lnTo>
                  <a:cubicBezTo>
                    <a:pt x="1228594" y="1501894"/>
                    <a:pt x="1229115" y="1502267"/>
                    <a:pt x="1229710" y="1502564"/>
                  </a:cubicBezTo>
                  <a:cubicBezTo>
                    <a:pt x="1232464" y="1504128"/>
                    <a:pt x="1236335" y="1505170"/>
                    <a:pt x="1240652" y="1505989"/>
                  </a:cubicBezTo>
                  <a:cubicBezTo>
                    <a:pt x="1247872" y="1507403"/>
                    <a:pt x="1254348" y="1508743"/>
                    <a:pt x="1259708" y="1511795"/>
                  </a:cubicBezTo>
                  <a:cubicBezTo>
                    <a:pt x="1260527" y="1512241"/>
                    <a:pt x="1261345" y="1512762"/>
                    <a:pt x="1262090" y="1513358"/>
                  </a:cubicBezTo>
                  <a:cubicBezTo>
                    <a:pt x="1267821" y="1517601"/>
                    <a:pt x="1270352" y="1523034"/>
                    <a:pt x="1271468" y="1528394"/>
                  </a:cubicBezTo>
                  <a:cubicBezTo>
                    <a:pt x="1273925" y="1539485"/>
                    <a:pt x="1273478" y="1551692"/>
                    <a:pt x="1270203" y="1562634"/>
                  </a:cubicBezTo>
                  <a:cubicBezTo>
                    <a:pt x="1268417" y="1568589"/>
                    <a:pt x="1264174" y="1573874"/>
                    <a:pt x="1261048" y="1579605"/>
                  </a:cubicBezTo>
                  <a:cubicBezTo>
                    <a:pt x="1259782" y="1581913"/>
                    <a:pt x="1258368" y="1584518"/>
                    <a:pt x="1258591" y="1586975"/>
                  </a:cubicBezTo>
                  <a:cubicBezTo>
                    <a:pt x="1258814" y="1589654"/>
                    <a:pt x="1261569" y="1591664"/>
                    <a:pt x="1262834" y="1594195"/>
                  </a:cubicBezTo>
                  <a:cubicBezTo>
                    <a:pt x="1265067" y="1598810"/>
                    <a:pt x="1261271" y="1603425"/>
                    <a:pt x="1256954" y="1607147"/>
                  </a:cubicBezTo>
                  <a:cubicBezTo>
                    <a:pt x="1251892" y="1611464"/>
                    <a:pt x="1246607" y="1612878"/>
                    <a:pt x="1237749" y="1613325"/>
                  </a:cubicBezTo>
                  <a:cubicBezTo>
                    <a:pt x="1229189" y="1613697"/>
                    <a:pt x="1219289" y="1615260"/>
                    <a:pt x="1210134" y="1614962"/>
                  </a:cubicBezTo>
                  <a:cubicBezTo>
                    <a:pt x="1219959" y="1616079"/>
                    <a:pt x="1230529" y="1616674"/>
                    <a:pt x="1236930" y="1620396"/>
                  </a:cubicBezTo>
                  <a:cubicBezTo>
                    <a:pt x="1238940" y="1621587"/>
                    <a:pt x="1240503" y="1623001"/>
                    <a:pt x="1241545" y="1624937"/>
                  </a:cubicBezTo>
                  <a:cubicBezTo>
                    <a:pt x="1244151" y="1629849"/>
                    <a:pt x="1236707" y="1637144"/>
                    <a:pt x="1230380" y="1640345"/>
                  </a:cubicBezTo>
                  <a:cubicBezTo>
                    <a:pt x="1230082" y="1640494"/>
                    <a:pt x="1229710" y="1640643"/>
                    <a:pt x="1229412" y="1640791"/>
                  </a:cubicBezTo>
                  <a:cubicBezTo>
                    <a:pt x="1230678" y="1640791"/>
                    <a:pt x="1231943" y="1640791"/>
                    <a:pt x="1233283" y="1640866"/>
                  </a:cubicBezTo>
                  <a:cubicBezTo>
                    <a:pt x="1241471" y="1641238"/>
                    <a:pt x="1248170" y="1643545"/>
                    <a:pt x="1253604" y="1646672"/>
                  </a:cubicBezTo>
                  <a:cubicBezTo>
                    <a:pt x="1256060" y="1648086"/>
                    <a:pt x="1258219" y="1649649"/>
                    <a:pt x="1260154" y="1651287"/>
                  </a:cubicBezTo>
                  <a:cubicBezTo>
                    <a:pt x="1272436" y="1661782"/>
                    <a:pt x="1273404" y="1674660"/>
                    <a:pt x="1278242" y="1686644"/>
                  </a:cubicBezTo>
                  <a:cubicBezTo>
                    <a:pt x="1280550" y="1692375"/>
                    <a:pt x="1281517" y="1698628"/>
                    <a:pt x="1285462" y="1704062"/>
                  </a:cubicBezTo>
                  <a:cubicBezTo>
                    <a:pt x="1287026" y="1706220"/>
                    <a:pt x="1289184" y="1707932"/>
                    <a:pt x="1291641" y="1709347"/>
                  </a:cubicBezTo>
                  <a:cubicBezTo>
                    <a:pt x="1297521" y="1712771"/>
                    <a:pt x="1305262" y="1714706"/>
                    <a:pt x="1311738" y="1718279"/>
                  </a:cubicBezTo>
                  <a:cubicBezTo>
                    <a:pt x="1326774" y="1726913"/>
                    <a:pt x="1324392" y="1739270"/>
                    <a:pt x="1324988" y="1749914"/>
                  </a:cubicBezTo>
                  <a:cubicBezTo>
                    <a:pt x="1325732" y="1762121"/>
                    <a:pt x="1339726" y="1771351"/>
                    <a:pt x="1343150" y="1783112"/>
                  </a:cubicBezTo>
                  <a:cubicBezTo>
                    <a:pt x="1344936" y="1789439"/>
                    <a:pt x="1343448" y="1796585"/>
                    <a:pt x="1339428" y="1802540"/>
                  </a:cubicBezTo>
                  <a:cubicBezTo>
                    <a:pt x="1335632" y="1808197"/>
                    <a:pt x="1326997" y="1812514"/>
                    <a:pt x="1318810" y="1815938"/>
                  </a:cubicBezTo>
                  <a:lnTo>
                    <a:pt x="1318810" y="1815938"/>
                  </a:lnTo>
                  <a:cubicBezTo>
                    <a:pt x="1318661" y="1816013"/>
                    <a:pt x="1318437" y="1816087"/>
                    <a:pt x="1318289" y="1816162"/>
                  </a:cubicBezTo>
                  <a:cubicBezTo>
                    <a:pt x="1317842" y="1816385"/>
                    <a:pt x="1317321" y="1816534"/>
                    <a:pt x="1316874" y="1816757"/>
                  </a:cubicBezTo>
                  <a:lnTo>
                    <a:pt x="1316874" y="1816757"/>
                  </a:lnTo>
                  <a:cubicBezTo>
                    <a:pt x="1316279" y="1816980"/>
                    <a:pt x="1315758" y="1817204"/>
                    <a:pt x="1315162" y="1817427"/>
                  </a:cubicBezTo>
                  <a:cubicBezTo>
                    <a:pt x="1296553" y="1824796"/>
                    <a:pt x="1279359" y="1833431"/>
                    <a:pt x="1256209" y="1835143"/>
                  </a:cubicBezTo>
                  <a:cubicBezTo>
                    <a:pt x="1244746" y="1835961"/>
                    <a:pt x="1233730" y="1838195"/>
                    <a:pt x="1222341" y="1839237"/>
                  </a:cubicBezTo>
                  <a:cubicBezTo>
                    <a:pt x="1210283" y="1840279"/>
                    <a:pt x="1198075" y="1840204"/>
                    <a:pt x="1185868" y="1840204"/>
                  </a:cubicBezTo>
                  <a:cubicBezTo>
                    <a:pt x="1175372" y="1840204"/>
                    <a:pt x="1166365" y="1840279"/>
                    <a:pt x="1157061" y="1843256"/>
                  </a:cubicBezTo>
                  <a:cubicBezTo>
                    <a:pt x="1146640" y="1846680"/>
                    <a:pt x="1137336" y="1850402"/>
                    <a:pt x="1131381" y="1856506"/>
                  </a:cubicBezTo>
                  <a:cubicBezTo>
                    <a:pt x="1125947" y="1862163"/>
                    <a:pt x="1118280" y="1864694"/>
                    <a:pt x="1109943" y="1868788"/>
                  </a:cubicBezTo>
                  <a:cubicBezTo>
                    <a:pt x="1099820" y="1873849"/>
                    <a:pt x="1088431" y="1876976"/>
                    <a:pt x="1077638" y="1881442"/>
                  </a:cubicBezTo>
                  <a:cubicBezTo>
                    <a:pt x="1069450" y="1884866"/>
                    <a:pt x="1063496" y="1889853"/>
                    <a:pt x="1054563" y="1892830"/>
                  </a:cubicBezTo>
                  <a:cubicBezTo>
                    <a:pt x="1043547" y="1896478"/>
                    <a:pt x="1030520" y="1896701"/>
                    <a:pt x="1018313" y="1898041"/>
                  </a:cubicBezTo>
                  <a:cubicBezTo>
                    <a:pt x="1007669" y="1899232"/>
                    <a:pt x="997024" y="1901242"/>
                    <a:pt x="987422" y="1904219"/>
                  </a:cubicBezTo>
                  <a:cubicBezTo>
                    <a:pt x="978788" y="1906899"/>
                    <a:pt x="970153" y="1913896"/>
                    <a:pt x="959881" y="1909802"/>
                  </a:cubicBezTo>
                  <a:cubicBezTo>
                    <a:pt x="951023" y="1906229"/>
                    <a:pt x="943729" y="1901539"/>
                    <a:pt x="934573" y="1898115"/>
                  </a:cubicBezTo>
                  <a:cubicBezTo>
                    <a:pt x="924599" y="1894393"/>
                    <a:pt x="913954" y="1891342"/>
                    <a:pt x="902863" y="1888960"/>
                  </a:cubicBezTo>
                  <a:cubicBezTo>
                    <a:pt x="891326" y="1886503"/>
                    <a:pt x="879267" y="1884866"/>
                    <a:pt x="867209" y="1883303"/>
                  </a:cubicBezTo>
                  <a:cubicBezTo>
                    <a:pt x="856713" y="1881963"/>
                    <a:pt x="846069" y="1879804"/>
                    <a:pt x="835350" y="1879060"/>
                  </a:cubicBezTo>
                  <a:cubicBezTo>
                    <a:pt x="810266" y="1877348"/>
                    <a:pt x="807735" y="1890523"/>
                    <a:pt x="795527" y="1899604"/>
                  </a:cubicBezTo>
                  <a:cubicBezTo>
                    <a:pt x="789200" y="1904293"/>
                    <a:pt x="780417" y="1905559"/>
                    <a:pt x="770517" y="1904889"/>
                  </a:cubicBezTo>
                  <a:cubicBezTo>
                    <a:pt x="765827" y="1904591"/>
                    <a:pt x="761287" y="1903400"/>
                    <a:pt x="756597" y="1903177"/>
                  </a:cubicBezTo>
                  <a:cubicBezTo>
                    <a:pt x="751015" y="1902954"/>
                    <a:pt x="746028" y="1904442"/>
                    <a:pt x="740966" y="1905484"/>
                  </a:cubicBezTo>
                  <a:cubicBezTo>
                    <a:pt x="729950" y="1907792"/>
                    <a:pt x="720720" y="1910174"/>
                    <a:pt x="709405" y="1907420"/>
                  </a:cubicBezTo>
                  <a:cubicBezTo>
                    <a:pt x="699803" y="1905112"/>
                    <a:pt x="690499" y="1906824"/>
                    <a:pt x="681269" y="1909057"/>
                  </a:cubicBezTo>
                  <a:cubicBezTo>
                    <a:pt x="670103" y="1911811"/>
                    <a:pt x="663627" y="1918585"/>
                    <a:pt x="650750" y="1918957"/>
                  </a:cubicBezTo>
                  <a:cubicBezTo>
                    <a:pt x="644349" y="1919180"/>
                    <a:pt x="638170" y="1918585"/>
                    <a:pt x="631769" y="1919032"/>
                  </a:cubicBezTo>
                  <a:cubicBezTo>
                    <a:pt x="626112" y="1919404"/>
                    <a:pt x="620604" y="1920074"/>
                    <a:pt x="614947" y="1920520"/>
                  </a:cubicBezTo>
                  <a:cubicBezTo>
                    <a:pt x="602516" y="1921488"/>
                    <a:pt x="589043" y="1922307"/>
                    <a:pt x="576984" y="1919702"/>
                  </a:cubicBezTo>
                  <a:cubicBezTo>
                    <a:pt x="571178" y="1918436"/>
                    <a:pt x="566340" y="1916426"/>
                    <a:pt x="562097" y="1913970"/>
                  </a:cubicBezTo>
                  <a:cubicBezTo>
                    <a:pt x="557110" y="1911067"/>
                    <a:pt x="553016" y="1907643"/>
                    <a:pt x="549294" y="1904219"/>
                  </a:cubicBezTo>
                  <a:cubicBezTo>
                    <a:pt x="547508" y="1902581"/>
                    <a:pt x="545647" y="1900869"/>
                    <a:pt x="543935" y="1899083"/>
                  </a:cubicBezTo>
                  <a:lnTo>
                    <a:pt x="543935" y="1899083"/>
                  </a:lnTo>
                  <a:cubicBezTo>
                    <a:pt x="540511" y="1895436"/>
                    <a:pt x="537906" y="1891565"/>
                    <a:pt x="538576" y="1887397"/>
                  </a:cubicBezTo>
                  <a:cubicBezTo>
                    <a:pt x="537906" y="1890225"/>
                    <a:pt x="538203" y="1893128"/>
                    <a:pt x="537459" y="1895957"/>
                  </a:cubicBezTo>
                  <a:cubicBezTo>
                    <a:pt x="536789" y="1898785"/>
                    <a:pt x="535524" y="1901465"/>
                    <a:pt x="534928" y="1904219"/>
                  </a:cubicBezTo>
                  <a:lnTo>
                    <a:pt x="534928" y="1904219"/>
                  </a:lnTo>
                  <a:cubicBezTo>
                    <a:pt x="534779" y="1904889"/>
                    <a:pt x="534631" y="1905633"/>
                    <a:pt x="534631" y="1906377"/>
                  </a:cubicBezTo>
                  <a:cubicBezTo>
                    <a:pt x="534035" y="1913449"/>
                    <a:pt x="530313" y="1917543"/>
                    <a:pt x="518404" y="1920297"/>
                  </a:cubicBezTo>
                  <a:cubicBezTo>
                    <a:pt x="514086" y="1921339"/>
                    <a:pt x="509546" y="1922530"/>
                    <a:pt x="504856" y="1922679"/>
                  </a:cubicBezTo>
                  <a:cubicBezTo>
                    <a:pt x="504261" y="1922679"/>
                    <a:pt x="503665" y="1922753"/>
                    <a:pt x="503070" y="1922753"/>
                  </a:cubicBezTo>
                  <a:lnTo>
                    <a:pt x="503070" y="1922753"/>
                  </a:lnTo>
                  <a:cubicBezTo>
                    <a:pt x="498083" y="1922828"/>
                    <a:pt x="493319" y="1922232"/>
                    <a:pt x="488257" y="1922828"/>
                  </a:cubicBezTo>
                  <a:cubicBezTo>
                    <a:pt x="477762" y="1924019"/>
                    <a:pt x="468308" y="1927071"/>
                    <a:pt x="457441" y="1925135"/>
                  </a:cubicBezTo>
                  <a:cubicBezTo>
                    <a:pt x="445159" y="1922977"/>
                    <a:pt x="436301" y="1916650"/>
                    <a:pt x="426476" y="1912258"/>
                  </a:cubicBezTo>
                  <a:cubicBezTo>
                    <a:pt x="422754" y="1910546"/>
                    <a:pt x="418958" y="1908983"/>
                    <a:pt x="415682" y="1907122"/>
                  </a:cubicBezTo>
                  <a:cubicBezTo>
                    <a:pt x="414417" y="1906377"/>
                    <a:pt x="413152" y="1905559"/>
                    <a:pt x="412110" y="1904740"/>
                  </a:cubicBezTo>
                  <a:cubicBezTo>
                    <a:pt x="410025" y="1903103"/>
                    <a:pt x="408239" y="1901242"/>
                    <a:pt x="405931" y="1899827"/>
                  </a:cubicBezTo>
                  <a:cubicBezTo>
                    <a:pt x="404070" y="1898711"/>
                    <a:pt x="401763" y="1897966"/>
                    <a:pt x="398488" y="1897892"/>
                  </a:cubicBezTo>
                  <a:cubicBezTo>
                    <a:pt x="389630" y="1897817"/>
                    <a:pt x="382186" y="1902656"/>
                    <a:pt x="377869" y="1906601"/>
                  </a:cubicBezTo>
                  <a:cubicBezTo>
                    <a:pt x="374892" y="1909281"/>
                    <a:pt x="372510" y="1913821"/>
                    <a:pt x="366034" y="1914193"/>
                  </a:cubicBezTo>
                  <a:cubicBezTo>
                    <a:pt x="363354" y="1914342"/>
                    <a:pt x="361196" y="1913598"/>
                    <a:pt x="359409" y="1912556"/>
                  </a:cubicBezTo>
                  <a:cubicBezTo>
                    <a:pt x="357697" y="1911588"/>
                    <a:pt x="356283" y="1910248"/>
                    <a:pt x="355017" y="1909206"/>
                  </a:cubicBezTo>
                  <a:cubicBezTo>
                    <a:pt x="349658" y="1904442"/>
                    <a:pt x="346383" y="1899902"/>
                    <a:pt x="340502" y="1896478"/>
                  </a:cubicBezTo>
                  <a:cubicBezTo>
                    <a:pt x="337153" y="1894542"/>
                    <a:pt x="332984" y="1893054"/>
                    <a:pt x="327179" y="1892086"/>
                  </a:cubicBezTo>
                  <a:cubicBezTo>
                    <a:pt x="327551" y="1894840"/>
                    <a:pt x="322638" y="1896478"/>
                    <a:pt x="321075" y="1898785"/>
                  </a:cubicBezTo>
                  <a:cubicBezTo>
                    <a:pt x="319139" y="1901763"/>
                    <a:pt x="321224" y="1904814"/>
                    <a:pt x="324052" y="1907345"/>
                  </a:cubicBezTo>
                  <a:cubicBezTo>
                    <a:pt x="327923" y="1910993"/>
                    <a:pt x="337153" y="1915756"/>
                    <a:pt x="326211" y="1918287"/>
                  </a:cubicBezTo>
                  <a:cubicBezTo>
                    <a:pt x="316088" y="1920595"/>
                    <a:pt x="305890" y="1919925"/>
                    <a:pt x="295395" y="1919702"/>
                  </a:cubicBezTo>
                  <a:cubicBezTo>
                    <a:pt x="289365" y="1919553"/>
                    <a:pt x="284527" y="1920223"/>
                    <a:pt x="278795" y="1921265"/>
                  </a:cubicBezTo>
                  <a:cubicBezTo>
                    <a:pt x="273510" y="1922232"/>
                    <a:pt x="268300" y="1922158"/>
                    <a:pt x="263164" y="1922977"/>
                  </a:cubicBezTo>
                  <a:cubicBezTo>
                    <a:pt x="257730" y="1923870"/>
                    <a:pt x="254604" y="1924391"/>
                    <a:pt x="248872" y="1923572"/>
                  </a:cubicBezTo>
                  <a:cubicBezTo>
                    <a:pt x="243215" y="1922753"/>
                    <a:pt x="238005" y="1922009"/>
                    <a:pt x="232124" y="1921935"/>
                  </a:cubicBezTo>
                  <a:cubicBezTo>
                    <a:pt x="224904" y="1921860"/>
                    <a:pt x="210166" y="1922158"/>
                    <a:pt x="209645" y="1928038"/>
                  </a:cubicBezTo>
                  <a:cubicBezTo>
                    <a:pt x="209124" y="1932877"/>
                    <a:pt x="219247" y="1936226"/>
                    <a:pt x="222448" y="1940320"/>
                  </a:cubicBezTo>
                  <a:cubicBezTo>
                    <a:pt x="227137" y="1946275"/>
                    <a:pt x="217981" y="1951560"/>
                    <a:pt x="208900" y="1953495"/>
                  </a:cubicBezTo>
                  <a:cubicBezTo>
                    <a:pt x="196916" y="1956101"/>
                    <a:pt x="182773" y="1955356"/>
                    <a:pt x="170194" y="1954984"/>
                  </a:cubicBezTo>
                  <a:cubicBezTo>
                    <a:pt x="158135" y="1954686"/>
                    <a:pt x="146374" y="1953942"/>
                    <a:pt x="134465" y="1953272"/>
                  </a:cubicBezTo>
                  <a:cubicBezTo>
                    <a:pt x="110645" y="1951932"/>
                    <a:pt x="92855" y="1961609"/>
                    <a:pt x="88240" y="1974784"/>
                  </a:cubicBezTo>
                  <a:cubicBezTo>
                    <a:pt x="86007" y="1981185"/>
                    <a:pt x="86826" y="1988406"/>
                    <a:pt x="87421" y="1994882"/>
                  </a:cubicBezTo>
                  <a:cubicBezTo>
                    <a:pt x="88240" y="2002920"/>
                    <a:pt x="93451" y="2007759"/>
                    <a:pt x="102606" y="2013565"/>
                  </a:cubicBezTo>
                  <a:cubicBezTo>
                    <a:pt x="106030" y="2015798"/>
                    <a:pt x="119652" y="2024432"/>
                    <a:pt x="109678" y="2026517"/>
                  </a:cubicBezTo>
                  <a:cubicBezTo>
                    <a:pt x="102755" y="2027931"/>
                    <a:pt x="92781" y="2024060"/>
                    <a:pt x="87421" y="2022050"/>
                  </a:cubicBezTo>
                  <a:cubicBezTo>
                    <a:pt x="73874" y="2017212"/>
                    <a:pt x="60104" y="2012597"/>
                    <a:pt x="46482" y="2007833"/>
                  </a:cubicBezTo>
                  <a:cubicBezTo>
                    <a:pt x="39634" y="2005451"/>
                    <a:pt x="30627" y="2002548"/>
                    <a:pt x="24077" y="1998752"/>
                  </a:cubicBezTo>
                  <a:cubicBezTo>
                    <a:pt x="20281" y="1996519"/>
                    <a:pt x="17303" y="1994063"/>
                    <a:pt x="16112" y="1991234"/>
                  </a:cubicBezTo>
                  <a:cubicBezTo>
                    <a:pt x="14772" y="1988108"/>
                    <a:pt x="16187" y="1984758"/>
                    <a:pt x="13581" y="1981855"/>
                  </a:cubicBezTo>
                  <a:cubicBezTo>
                    <a:pt x="11274" y="1979325"/>
                    <a:pt x="5468" y="1977389"/>
                    <a:pt x="6212" y="1974114"/>
                  </a:cubicBezTo>
                  <a:cubicBezTo>
                    <a:pt x="6957" y="1971062"/>
                    <a:pt x="10827" y="1970243"/>
                    <a:pt x="15740" y="1970169"/>
                  </a:cubicBezTo>
                  <a:cubicBezTo>
                    <a:pt x="12986" y="1969797"/>
                    <a:pt x="10976" y="1969127"/>
                    <a:pt x="9413" y="1968234"/>
                  </a:cubicBezTo>
                  <a:cubicBezTo>
                    <a:pt x="4723" y="1965479"/>
                    <a:pt x="3830" y="1960716"/>
                    <a:pt x="3533" y="1956919"/>
                  </a:cubicBezTo>
                  <a:cubicBezTo>
                    <a:pt x="3235" y="1952081"/>
                    <a:pt x="3681" y="1947317"/>
                    <a:pt x="1895" y="1942553"/>
                  </a:cubicBezTo>
                  <a:cubicBezTo>
                    <a:pt x="257" y="1938236"/>
                    <a:pt x="-1827" y="1934142"/>
                    <a:pt x="2937" y="1930197"/>
                  </a:cubicBezTo>
                  <a:cubicBezTo>
                    <a:pt x="9264" y="1924986"/>
                    <a:pt x="25193" y="1922381"/>
                    <a:pt x="24300" y="1914863"/>
                  </a:cubicBezTo>
                  <a:cubicBezTo>
                    <a:pt x="23853" y="1911365"/>
                    <a:pt x="18643" y="1908685"/>
                    <a:pt x="18271" y="1905187"/>
                  </a:cubicBezTo>
                  <a:cubicBezTo>
                    <a:pt x="17750" y="1900795"/>
                    <a:pt x="24821" y="1898934"/>
                    <a:pt x="31223" y="1898264"/>
                  </a:cubicBezTo>
                  <a:cubicBezTo>
                    <a:pt x="37475" y="1897594"/>
                    <a:pt x="44249" y="1897371"/>
                    <a:pt x="46259" y="1893202"/>
                  </a:cubicBezTo>
                  <a:cubicBezTo>
                    <a:pt x="48194" y="1889109"/>
                    <a:pt x="44770" y="1884866"/>
                    <a:pt x="48194" y="1880772"/>
                  </a:cubicBezTo>
                  <a:cubicBezTo>
                    <a:pt x="55042" y="1872509"/>
                    <a:pt x="74991" y="1874817"/>
                    <a:pt x="85337" y="1869085"/>
                  </a:cubicBezTo>
                  <a:cubicBezTo>
                    <a:pt x="91143" y="1865885"/>
                    <a:pt x="89729" y="1861940"/>
                    <a:pt x="91888" y="1857920"/>
                  </a:cubicBezTo>
                  <a:cubicBezTo>
                    <a:pt x="94567" y="1852635"/>
                    <a:pt x="104318" y="1850179"/>
                    <a:pt x="112804" y="1848764"/>
                  </a:cubicBezTo>
                  <a:cubicBezTo>
                    <a:pt x="129775" y="1845936"/>
                    <a:pt x="147863" y="1845936"/>
                    <a:pt x="164313" y="1841991"/>
                  </a:cubicBezTo>
                  <a:cubicBezTo>
                    <a:pt x="184411" y="1837152"/>
                    <a:pt x="189026" y="1824722"/>
                    <a:pt x="203913" y="1816757"/>
                  </a:cubicBezTo>
                  <a:cubicBezTo>
                    <a:pt x="211878" y="1812514"/>
                    <a:pt x="222075" y="1809984"/>
                    <a:pt x="231752" y="1807378"/>
                  </a:cubicBezTo>
                  <a:cubicBezTo>
                    <a:pt x="236293" y="1806187"/>
                    <a:pt x="241280" y="1805071"/>
                    <a:pt x="244853" y="1802912"/>
                  </a:cubicBezTo>
                  <a:cubicBezTo>
                    <a:pt x="247830" y="1801051"/>
                    <a:pt x="249393" y="1797850"/>
                    <a:pt x="254157" y="1797255"/>
                  </a:cubicBezTo>
                  <a:cubicBezTo>
                    <a:pt x="249319" y="1794278"/>
                    <a:pt x="252073" y="1789067"/>
                    <a:pt x="255944" y="1786313"/>
                  </a:cubicBezTo>
                  <a:cubicBezTo>
                    <a:pt x="261154" y="1782591"/>
                    <a:pt x="269268" y="1782740"/>
                    <a:pt x="276562" y="1781624"/>
                  </a:cubicBezTo>
                  <a:cubicBezTo>
                    <a:pt x="285420" y="1780209"/>
                    <a:pt x="291747" y="1776785"/>
                    <a:pt x="298893" y="1773808"/>
                  </a:cubicBezTo>
                  <a:cubicBezTo>
                    <a:pt x="305890" y="1770905"/>
                    <a:pt x="313185" y="1769342"/>
                    <a:pt x="321298" y="1767853"/>
                  </a:cubicBezTo>
                  <a:cubicBezTo>
                    <a:pt x="329188" y="1766364"/>
                    <a:pt x="336334" y="1763759"/>
                    <a:pt x="343852" y="1761749"/>
                  </a:cubicBezTo>
                  <a:cubicBezTo>
                    <a:pt x="352933" y="1759293"/>
                    <a:pt x="362610" y="1757358"/>
                    <a:pt x="371393" y="1754603"/>
                  </a:cubicBezTo>
                  <a:cubicBezTo>
                    <a:pt x="379135" y="1752296"/>
                    <a:pt x="386653" y="1748946"/>
                    <a:pt x="390970" y="1744555"/>
                  </a:cubicBezTo>
                  <a:cubicBezTo>
                    <a:pt x="394766" y="1740609"/>
                    <a:pt x="395585" y="1735622"/>
                    <a:pt x="401540" y="1732496"/>
                  </a:cubicBezTo>
                  <a:cubicBezTo>
                    <a:pt x="407569" y="1729370"/>
                    <a:pt x="414640" y="1730635"/>
                    <a:pt x="421786" y="1729742"/>
                  </a:cubicBezTo>
                  <a:cubicBezTo>
                    <a:pt x="431612" y="1728476"/>
                    <a:pt x="428485" y="1723340"/>
                    <a:pt x="435631" y="1720735"/>
                  </a:cubicBezTo>
                  <a:cubicBezTo>
                    <a:pt x="440991" y="1718725"/>
                    <a:pt x="448509" y="1720363"/>
                    <a:pt x="454314" y="1720586"/>
                  </a:cubicBezTo>
                  <a:cubicBezTo>
                    <a:pt x="463023" y="1721033"/>
                    <a:pt x="470616" y="1720214"/>
                    <a:pt x="476943" y="1716567"/>
                  </a:cubicBezTo>
                  <a:cubicBezTo>
                    <a:pt x="483568" y="1712696"/>
                    <a:pt x="487811" y="1707486"/>
                    <a:pt x="493542" y="1703243"/>
                  </a:cubicBezTo>
                  <a:cubicBezTo>
                    <a:pt x="499422" y="1698851"/>
                    <a:pt x="506047" y="1694683"/>
                    <a:pt x="513342" y="1691035"/>
                  </a:cubicBezTo>
                  <a:cubicBezTo>
                    <a:pt x="528973" y="1683145"/>
                    <a:pt x="545349" y="1675478"/>
                    <a:pt x="561651" y="1668035"/>
                  </a:cubicBezTo>
                  <a:cubicBezTo>
                    <a:pt x="578622" y="1660368"/>
                    <a:pt x="598720" y="1652478"/>
                    <a:pt x="611522" y="1642355"/>
                  </a:cubicBezTo>
                  <a:cubicBezTo>
                    <a:pt x="617329" y="1637739"/>
                    <a:pt x="621050" y="1632455"/>
                    <a:pt x="623953" y="1627021"/>
                  </a:cubicBezTo>
                  <a:cubicBezTo>
                    <a:pt x="624549" y="1625830"/>
                    <a:pt x="627228" y="1619205"/>
                    <a:pt x="630950" y="1621289"/>
                  </a:cubicBezTo>
                  <a:cubicBezTo>
                    <a:pt x="627824" y="1618833"/>
                    <a:pt x="629238" y="1615260"/>
                    <a:pt x="629238" y="1612208"/>
                  </a:cubicBezTo>
                  <a:cubicBezTo>
                    <a:pt x="629238" y="1608263"/>
                    <a:pt x="627601" y="1604467"/>
                    <a:pt x="626335" y="1600671"/>
                  </a:cubicBezTo>
                  <a:cubicBezTo>
                    <a:pt x="623953" y="1593450"/>
                    <a:pt x="624921" y="1585858"/>
                    <a:pt x="620604" y="1578861"/>
                  </a:cubicBezTo>
                  <a:cubicBezTo>
                    <a:pt x="616584" y="1572385"/>
                    <a:pt x="608098" y="1567026"/>
                    <a:pt x="604451" y="1560475"/>
                  </a:cubicBezTo>
                  <a:cubicBezTo>
                    <a:pt x="602516" y="1557126"/>
                    <a:pt x="602962" y="1554223"/>
                    <a:pt x="603558" y="1550799"/>
                  </a:cubicBezTo>
                  <a:cubicBezTo>
                    <a:pt x="604153" y="1547673"/>
                    <a:pt x="602292" y="1544546"/>
                    <a:pt x="602962" y="1541420"/>
                  </a:cubicBezTo>
                  <a:cubicBezTo>
                    <a:pt x="603632" y="1538145"/>
                    <a:pt x="607652" y="1536284"/>
                    <a:pt x="611225" y="1533976"/>
                  </a:cubicBezTo>
                  <a:cubicBezTo>
                    <a:pt x="615691" y="1531148"/>
                    <a:pt x="618147" y="1528096"/>
                    <a:pt x="623209" y="1525491"/>
                  </a:cubicBezTo>
                  <a:cubicBezTo>
                    <a:pt x="633555" y="1520206"/>
                    <a:pt x="635714" y="1510827"/>
                    <a:pt x="640031" y="1503532"/>
                  </a:cubicBezTo>
                  <a:cubicBezTo>
                    <a:pt x="649187" y="1488124"/>
                    <a:pt x="664521" y="1474279"/>
                    <a:pt x="674421" y="1459020"/>
                  </a:cubicBezTo>
                  <a:cubicBezTo>
                    <a:pt x="676654" y="1455596"/>
                    <a:pt x="680822" y="1452544"/>
                    <a:pt x="684246" y="1449343"/>
                  </a:cubicBezTo>
                  <a:lnTo>
                    <a:pt x="684246" y="1449343"/>
                  </a:lnTo>
                  <a:cubicBezTo>
                    <a:pt x="687372" y="1446440"/>
                    <a:pt x="689903" y="1443537"/>
                    <a:pt x="689754" y="1440113"/>
                  </a:cubicBezTo>
                  <a:cubicBezTo>
                    <a:pt x="689605" y="1432818"/>
                    <a:pt x="683874" y="1425970"/>
                    <a:pt x="685139" y="1418601"/>
                  </a:cubicBezTo>
                  <a:cubicBezTo>
                    <a:pt x="686628" y="1410115"/>
                    <a:pt x="696975" y="1405128"/>
                    <a:pt x="709405" y="1401630"/>
                  </a:cubicBezTo>
                  <a:cubicBezTo>
                    <a:pt x="722208" y="1398057"/>
                    <a:pt x="734192" y="1394484"/>
                    <a:pt x="744241" y="1388529"/>
                  </a:cubicBezTo>
                  <a:cubicBezTo>
                    <a:pt x="754513" y="1382425"/>
                    <a:pt x="762627" y="1375056"/>
                    <a:pt x="774313" y="1369846"/>
                  </a:cubicBezTo>
                  <a:cubicBezTo>
                    <a:pt x="784585" y="1365231"/>
                    <a:pt x="796942" y="1363072"/>
                    <a:pt x="809819" y="1362551"/>
                  </a:cubicBezTo>
                  <a:cubicBezTo>
                    <a:pt x="833564" y="1361509"/>
                    <a:pt x="857830" y="1364635"/>
                    <a:pt x="880979" y="1360095"/>
                  </a:cubicBezTo>
                  <a:cubicBezTo>
                    <a:pt x="910084" y="1354363"/>
                    <a:pt x="927278" y="1340146"/>
                    <a:pt x="936359" y="1323919"/>
                  </a:cubicBezTo>
                  <a:cubicBezTo>
                    <a:pt x="938593" y="1319974"/>
                    <a:pt x="940677" y="1316103"/>
                    <a:pt x="943208" y="1312233"/>
                  </a:cubicBezTo>
                  <a:cubicBezTo>
                    <a:pt x="945068" y="1309479"/>
                    <a:pt x="950204" y="1306129"/>
                    <a:pt x="950428" y="1303152"/>
                  </a:cubicBezTo>
                  <a:cubicBezTo>
                    <a:pt x="950577" y="1301663"/>
                    <a:pt x="949758" y="1300546"/>
                    <a:pt x="948269" y="1299727"/>
                  </a:cubicBezTo>
                  <a:cubicBezTo>
                    <a:pt x="943729" y="1297122"/>
                    <a:pt x="933456" y="1297048"/>
                    <a:pt x="928172" y="1297346"/>
                  </a:cubicBezTo>
                  <a:cubicBezTo>
                    <a:pt x="920058" y="1297792"/>
                    <a:pt x="909190" y="1299653"/>
                    <a:pt x="902045" y="1296527"/>
                  </a:cubicBezTo>
                  <a:cubicBezTo>
                    <a:pt x="897653" y="1294070"/>
                    <a:pt x="896983" y="1291614"/>
                    <a:pt x="896685" y="1289009"/>
                  </a:cubicBezTo>
                  <a:cubicBezTo>
                    <a:pt x="896239" y="1284989"/>
                    <a:pt x="895420" y="1281640"/>
                    <a:pt x="892740" y="1277843"/>
                  </a:cubicBezTo>
                  <a:cubicBezTo>
                    <a:pt x="887902" y="1270995"/>
                    <a:pt x="886339" y="1265264"/>
                    <a:pt x="887009" y="1257895"/>
                  </a:cubicBezTo>
                  <a:cubicBezTo>
                    <a:pt x="887530" y="1250898"/>
                    <a:pt x="889316" y="1243082"/>
                    <a:pt x="882319" y="1236904"/>
                  </a:cubicBezTo>
                  <a:cubicBezTo>
                    <a:pt x="865125" y="1221942"/>
                    <a:pt x="889614" y="1210256"/>
                    <a:pt x="899812" y="1196932"/>
                  </a:cubicBezTo>
                  <a:cubicBezTo>
                    <a:pt x="904873" y="1190233"/>
                    <a:pt x="903533" y="1183459"/>
                    <a:pt x="897281" y="1177132"/>
                  </a:cubicBezTo>
                  <a:cubicBezTo>
                    <a:pt x="894154" y="1174006"/>
                    <a:pt x="889837" y="1171549"/>
                    <a:pt x="885818" y="1168795"/>
                  </a:cubicBezTo>
                  <a:cubicBezTo>
                    <a:pt x="880830" y="1165446"/>
                    <a:pt x="878970" y="1162096"/>
                    <a:pt x="876215" y="1158002"/>
                  </a:cubicBezTo>
                  <a:cubicBezTo>
                    <a:pt x="873759" y="1154504"/>
                    <a:pt x="869516" y="1151824"/>
                    <a:pt x="866613" y="1148474"/>
                  </a:cubicBezTo>
                  <a:cubicBezTo>
                    <a:pt x="863413" y="1144827"/>
                    <a:pt x="862519" y="1140659"/>
                    <a:pt x="862073" y="1136639"/>
                  </a:cubicBezTo>
                  <a:cubicBezTo>
                    <a:pt x="861328" y="1129716"/>
                    <a:pt x="863636" y="1122869"/>
                    <a:pt x="864157" y="1115946"/>
                  </a:cubicBezTo>
                  <a:cubicBezTo>
                    <a:pt x="864678" y="1109396"/>
                    <a:pt x="864082" y="1101580"/>
                    <a:pt x="855671" y="1096667"/>
                  </a:cubicBezTo>
                  <a:cubicBezTo>
                    <a:pt x="847558" y="1091978"/>
                    <a:pt x="839295" y="1093020"/>
                    <a:pt x="829917" y="1094806"/>
                  </a:cubicBezTo>
                  <a:cubicBezTo>
                    <a:pt x="824111" y="1095923"/>
                    <a:pt x="819049" y="1095923"/>
                    <a:pt x="815848" y="1094062"/>
                  </a:cubicBezTo>
                  <a:cubicBezTo>
                    <a:pt x="814211" y="1093094"/>
                    <a:pt x="813020" y="1091680"/>
                    <a:pt x="812424" y="1089596"/>
                  </a:cubicBezTo>
                  <a:cubicBezTo>
                    <a:pt x="810861" y="1083939"/>
                    <a:pt x="816444" y="1078058"/>
                    <a:pt x="811084" y="1072699"/>
                  </a:cubicBezTo>
                  <a:cubicBezTo>
                    <a:pt x="810042" y="1071731"/>
                    <a:pt x="808851" y="1070838"/>
                    <a:pt x="807511" y="1070019"/>
                  </a:cubicBezTo>
                  <a:cubicBezTo>
                    <a:pt x="804013" y="1068010"/>
                    <a:pt x="799472" y="1066521"/>
                    <a:pt x="794932" y="1065106"/>
                  </a:cubicBezTo>
                  <a:cubicBezTo>
                    <a:pt x="790466" y="1063692"/>
                    <a:pt x="786000" y="1062278"/>
                    <a:pt x="782576" y="1060268"/>
                  </a:cubicBezTo>
                  <a:cubicBezTo>
                    <a:pt x="773569" y="1054537"/>
                    <a:pt x="769773" y="1047167"/>
                    <a:pt x="773643" y="1040543"/>
                  </a:cubicBezTo>
                  <a:cubicBezTo>
                    <a:pt x="777737" y="1033546"/>
                    <a:pt x="789275" y="1029228"/>
                    <a:pt x="791210" y="1021636"/>
                  </a:cubicBezTo>
                  <a:cubicBezTo>
                    <a:pt x="793071" y="1014565"/>
                    <a:pt x="789796" y="1006823"/>
                    <a:pt x="784064" y="1000571"/>
                  </a:cubicBezTo>
                  <a:cubicBezTo>
                    <a:pt x="778258" y="994169"/>
                    <a:pt x="769624" y="988512"/>
                    <a:pt x="768582" y="980994"/>
                  </a:cubicBezTo>
                  <a:cubicBezTo>
                    <a:pt x="767465" y="973774"/>
                    <a:pt x="771931" y="967224"/>
                    <a:pt x="779673" y="961715"/>
                  </a:cubicBezTo>
                  <a:cubicBezTo>
                    <a:pt x="783618" y="958961"/>
                    <a:pt x="788084" y="956430"/>
                    <a:pt x="792252" y="953825"/>
                  </a:cubicBezTo>
                  <a:cubicBezTo>
                    <a:pt x="797388" y="950699"/>
                    <a:pt x="799547" y="948466"/>
                    <a:pt x="801854" y="944446"/>
                  </a:cubicBezTo>
                  <a:cubicBezTo>
                    <a:pt x="806023" y="937301"/>
                    <a:pt x="808330" y="931718"/>
                    <a:pt x="807437" y="923977"/>
                  </a:cubicBezTo>
                  <a:cubicBezTo>
                    <a:pt x="806469" y="916458"/>
                    <a:pt x="804311" y="909015"/>
                    <a:pt x="805055" y="901497"/>
                  </a:cubicBezTo>
                  <a:cubicBezTo>
                    <a:pt x="805799" y="893979"/>
                    <a:pt x="813615" y="888099"/>
                    <a:pt x="813243" y="880580"/>
                  </a:cubicBezTo>
                  <a:cubicBezTo>
                    <a:pt x="813020" y="876710"/>
                    <a:pt x="814955" y="875668"/>
                    <a:pt x="817858" y="872542"/>
                  </a:cubicBezTo>
                  <a:cubicBezTo>
                    <a:pt x="820835" y="869341"/>
                    <a:pt x="820091" y="864726"/>
                    <a:pt x="820389" y="861153"/>
                  </a:cubicBezTo>
                  <a:cubicBezTo>
                    <a:pt x="821133" y="853188"/>
                    <a:pt x="821505" y="845224"/>
                    <a:pt x="822026" y="837259"/>
                  </a:cubicBezTo>
                  <a:cubicBezTo>
                    <a:pt x="822622" y="829741"/>
                    <a:pt x="823664" y="822223"/>
                    <a:pt x="826716" y="814854"/>
                  </a:cubicBezTo>
                  <a:cubicBezTo>
                    <a:pt x="828279" y="811132"/>
                    <a:pt x="830289" y="807410"/>
                    <a:pt x="832968" y="803986"/>
                  </a:cubicBezTo>
                  <a:cubicBezTo>
                    <a:pt x="835276" y="800860"/>
                    <a:pt x="839221" y="798255"/>
                    <a:pt x="841380" y="795129"/>
                  </a:cubicBezTo>
                  <a:cubicBezTo>
                    <a:pt x="843166" y="792598"/>
                    <a:pt x="842719" y="790886"/>
                    <a:pt x="840933" y="789918"/>
                  </a:cubicBezTo>
                  <a:cubicBezTo>
                    <a:pt x="836914" y="787610"/>
                    <a:pt x="826344" y="788876"/>
                    <a:pt x="821356" y="791630"/>
                  </a:cubicBezTo>
                  <a:cubicBezTo>
                    <a:pt x="811680" y="796989"/>
                    <a:pt x="811605" y="805549"/>
                    <a:pt x="811010" y="812695"/>
                  </a:cubicBezTo>
                  <a:cubicBezTo>
                    <a:pt x="809372" y="829816"/>
                    <a:pt x="802599" y="845894"/>
                    <a:pt x="794039" y="862269"/>
                  </a:cubicBezTo>
                  <a:cubicBezTo>
                    <a:pt x="789796" y="870383"/>
                    <a:pt x="785032" y="878422"/>
                    <a:pt x="783171" y="886833"/>
                  </a:cubicBezTo>
                  <a:cubicBezTo>
                    <a:pt x="781533" y="893830"/>
                    <a:pt x="783022" y="902018"/>
                    <a:pt x="778333" y="908643"/>
                  </a:cubicBezTo>
                  <a:cubicBezTo>
                    <a:pt x="774760" y="913630"/>
                    <a:pt x="764711" y="915789"/>
                    <a:pt x="758607" y="912290"/>
                  </a:cubicBezTo>
                  <a:cubicBezTo>
                    <a:pt x="757416" y="911620"/>
                    <a:pt x="756374" y="910727"/>
                    <a:pt x="755630" y="909611"/>
                  </a:cubicBezTo>
                  <a:cubicBezTo>
                    <a:pt x="751238" y="903432"/>
                    <a:pt x="756076" y="896287"/>
                    <a:pt x="753546" y="889885"/>
                  </a:cubicBezTo>
                  <a:cubicBezTo>
                    <a:pt x="750419" y="882069"/>
                    <a:pt x="746251" y="877678"/>
                    <a:pt x="753620" y="870085"/>
                  </a:cubicBezTo>
                  <a:cubicBezTo>
                    <a:pt x="759798" y="863684"/>
                    <a:pt x="760245" y="858101"/>
                    <a:pt x="761734" y="850955"/>
                  </a:cubicBezTo>
                  <a:cubicBezTo>
                    <a:pt x="762925" y="845149"/>
                    <a:pt x="763446" y="839641"/>
                    <a:pt x="755853" y="835249"/>
                  </a:cubicBezTo>
                  <a:cubicBezTo>
                    <a:pt x="752876" y="833612"/>
                    <a:pt x="748410" y="832272"/>
                    <a:pt x="745432" y="830560"/>
                  </a:cubicBezTo>
                  <a:cubicBezTo>
                    <a:pt x="743274" y="829294"/>
                    <a:pt x="741934" y="827880"/>
                    <a:pt x="742827" y="826094"/>
                  </a:cubicBezTo>
                  <a:cubicBezTo>
                    <a:pt x="748335" y="815449"/>
                    <a:pt x="783766" y="825052"/>
                    <a:pt x="783320" y="810686"/>
                  </a:cubicBezTo>
                  <a:cubicBezTo>
                    <a:pt x="783097" y="804135"/>
                    <a:pt x="775132" y="797957"/>
                    <a:pt x="778556" y="791258"/>
                  </a:cubicBezTo>
                  <a:cubicBezTo>
                    <a:pt x="780045" y="788206"/>
                    <a:pt x="784287" y="786271"/>
                    <a:pt x="786967" y="783591"/>
                  </a:cubicBezTo>
                  <a:cubicBezTo>
                    <a:pt x="790317" y="780316"/>
                    <a:pt x="792029" y="776445"/>
                    <a:pt x="793741" y="772798"/>
                  </a:cubicBezTo>
                  <a:cubicBezTo>
                    <a:pt x="795378" y="769299"/>
                    <a:pt x="796793" y="765726"/>
                    <a:pt x="798877" y="762302"/>
                  </a:cubicBezTo>
                  <a:cubicBezTo>
                    <a:pt x="801110" y="758729"/>
                    <a:pt x="805353" y="755454"/>
                    <a:pt x="807065" y="751807"/>
                  </a:cubicBezTo>
                  <a:cubicBezTo>
                    <a:pt x="808405" y="748830"/>
                    <a:pt x="808628" y="746373"/>
                    <a:pt x="811010" y="743545"/>
                  </a:cubicBezTo>
                  <a:cubicBezTo>
                    <a:pt x="814359" y="739748"/>
                    <a:pt x="815402" y="737143"/>
                    <a:pt x="814359" y="732900"/>
                  </a:cubicBezTo>
                  <a:cubicBezTo>
                    <a:pt x="813392" y="729104"/>
                    <a:pt x="811978" y="725382"/>
                    <a:pt x="808330" y="722107"/>
                  </a:cubicBezTo>
                  <a:cubicBezTo>
                    <a:pt x="804757" y="718832"/>
                    <a:pt x="800142" y="716078"/>
                    <a:pt x="796867" y="712654"/>
                  </a:cubicBezTo>
                  <a:cubicBezTo>
                    <a:pt x="790615" y="706103"/>
                    <a:pt x="787563" y="698139"/>
                    <a:pt x="789051" y="690695"/>
                  </a:cubicBezTo>
                  <a:cubicBezTo>
                    <a:pt x="790466" y="683103"/>
                    <a:pt x="796421" y="674989"/>
                    <a:pt x="806023" y="669705"/>
                  </a:cubicBezTo>
                  <a:cubicBezTo>
                    <a:pt x="810414" y="667248"/>
                    <a:pt x="814806" y="665462"/>
                    <a:pt x="817337" y="662112"/>
                  </a:cubicBezTo>
                  <a:cubicBezTo>
                    <a:pt x="820017" y="658539"/>
                    <a:pt x="820984" y="654371"/>
                    <a:pt x="821952" y="650575"/>
                  </a:cubicBezTo>
                  <a:cubicBezTo>
                    <a:pt x="823887" y="642759"/>
                    <a:pt x="824334" y="634943"/>
                    <a:pt x="829172" y="627500"/>
                  </a:cubicBezTo>
                  <a:cubicBezTo>
                    <a:pt x="833787" y="620428"/>
                    <a:pt x="840933" y="613952"/>
                    <a:pt x="850089" y="608593"/>
                  </a:cubicBezTo>
                  <a:lnTo>
                    <a:pt x="850089" y="608593"/>
                  </a:lnTo>
                  <a:cubicBezTo>
                    <a:pt x="873536" y="595418"/>
                    <a:pt x="898769" y="585295"/>
                    <a:pt x="920207" y="572864"/>
                  </a:cubicBezTo>
                  <a:cubicBezTo>
                    <a:pt x="930330" y="566983"/>
                    <a:pt x="937997" y="559242"/>
                    <a:pt x="944845" y="551947"/>
                  </a:cubicBezTo>
                  <a:cubicBezTo>
                    <a:pt x="950502" y="545993"/>
                    <a:pt x="956383" y="538847"/>
                    <a:pt x="957053" y="531924"/>
                  </a:cubicBezTo>
                  <a:cubicBezTo>
                    <a:pt x="957722" y="525225"/>
                    <a:pt x="952438" y="517930"/>
                    <a:pt x="947376" y="512124"/>
                  </a:cubicBezTo>
                  <a:cubicBezTo>
                    <a:pt x="942314" y="506393"/>
                    <a:pt x="934275" y="500289"/>
                    <a:pt x="938146" y="493590"/>
                  </a:cubicBezTo>
                  <a:cubicBezTo>
                    <a:pt x="941793" y="487486"/>
                    <a:pt x="952661" y="484285"/>
                    <a:pt x="960104" y="479968"/>
                  </a:cubicBezTo>
                  <a:cubicBezTo>
                    <a:pt x="968739" y="474981"/>
                    <a:pt x="973726" y="468058"/>
                    <a:pt x="973503" y="460987"/>
                  </a:cubicBezTo>
                  <a:cubicBezTo>
                    <a:pt x="973354" y="450640"/>
                    <a:pt x="963454" y="439624"/>
                    <a:pt x="971270" y="429724"/>
                  </a:cubicBezTo>
                  <a:cubicBezTo>
                    <a:pt x="964719" y="437317"/>
                    <a:pt x="961072" y="445802"/>
                    <a:pt x="949981" y="451757"/>
                  </a:cubicBezTo>
                  <a:cubicBezTo>
                    <a:pt x="946036" y="453916"/>
                    <a:pt x="940081" y="456372"/>
                    <a:pt x="935094" y="453692"/>
                  </a:cubicBezTo>
                  <a:cubicBezTo>
                    <a:pt x="930479" y="451087"/>
                    <a:pt x="930181" y="446100"/>
                    <a:pt x="928618" y="443048"/>
                  </a:cubicBezTo>
                  <a:cubicBezTo>
                    <a:pt x="924673" y="435307"/>
                    <a:pt x="918867" y="427640"/>
                    <a:pt x="925566" y="419899"/>
                  </a:cubicBezTo>
                  <a:cubicBezTo>
                    <a:pt x="932042" y="412381"/>
                    <a:pt x="944845" y="408808"/>
                    <a:pt x="954298" y="402853"/>
                  </a:cubicBezTo>
                  <a:cubicBezTo>
                    <a:pt x="963007" y="397345"/>
                    <a:pt x="962933" y="390720"/>
                    <a:pt x="956531" y="384393"/>
                  </a:cubicBezTo>
                  <a:cubicBezTo>
                    <a:pt x="949981" y="377917"/>
                    <a:pt x="935392" y="371590"/>
                    <a:pt x="944324" y="363700"/>
                  </a:cubicBezTo>
                  <a:cubicBezTo>
                    <a:pt x="950800" y="358043"/>
                    <a:pt x="961295" y="350450"/>
                    <a:pt x="958913" y="343081"/>
                  </a:cubicBezTo>
                  <a:cubicBezTo>
                    <a:pt x="957797" y="339583"/>
                    <a:pt x="954522" y="336307"/>
                    <a:pt x="953107" y="332735"/>
                  </a:cubicBezTo>
                  <a:cubicBezTo>
                    <a:pt x="951172" y="327822"/>
                    <a:pt x="947748" y="324026"/>
                    <a:pt x="943059" y="319783"/>
                  </a:cubicBezTo>
                  <a:cubicBezTo>
                    <a:pt x="933456" y="311223"/>
                    <a:pt x="925417" y="302216"/>
                    <a:pt x="915815" y="293656"/>
                  </a:cubicBezTo>
                  <a:cubicBezTo>
                    <a:pt x="907181" y="285915"/>
                    <a:pt x="894303" y="278918"/>
                    <a:pt x="888944" y="270134"/>
                  </a:cubicBezTo>
                  <a:cubicBezTo>
                    <a:pt x="886711" y="266561"/>
                    <a:pt x="887902" y="262170"/>
                    <a:pt x="884403" y="258969"/>
                  </a:cubicBezTo>
                  <a:cubicBezTo>
                    <a:pt x="880235" y="256215"/>
                    <a:pt x="878746" y="255470"/>
                    <a:pt x="877258" y="254800"/>
                  </a:cubicBezTo>
                  <a:cubicBezTo>
                    <a:pt x="875918" y="254131"/>
                    <a:pt x="874503" y="253461"/>
                    <a:pt x="873238" y="252716"/>
                  </a:cubicBezTo>
                  <a:cubicBezTo>
                    <a:pt x="871824" y="251897"/>
                    <a:pt x="870484" y="251004"/>
                    <a:pt x="869516" y="249888"/>
                  </a:cubicBezTo>
                  <a:cubicBezTo>
                    <a:pt x="866018" y="246091"/>
                    <a:pt x="865869" y="239765"/>
                    <a:pt x="861254" y="237085"/>
                  </a:cubicBezTo>
                  <a:cubicBezTo>
                    <a:pt x="858946" y="235745"/>
                    <a:pt x="855374" y="235373"/>
                    <a:pt x="849716" y="236787"/>
                  </a:cubicBezTo>
                  <a:cubicBezTo>
                    <a:pt x="837583" y="239839"/>
                    <a:pt x="826418" y="241997"/>
                    <a:pt x="812871" y="240434"/>
                  </a:cubicBezTo>
                  <a:cubicBezTo>
                    <a:pt x="807958" y="239839"/>
                    <a:pt x="803492" y="238722"/>
                    <a:pt x="800142" y="236713"/>
                  </a:cubicBezTo>
                  <a:cubicBezTo>
                    <a:pt x="798802" y="235894"/>
                    <a:pt x="797611" y="235001"/>
                    <a:pt x="796644" y="233958"/>
                  </a:cubicBezTo>
                  <a:cubicBezTo>
                    <a:pt x="793741" y="230832"/>
                    <a:pt x="793145" y="228674"/>
                    <a:pt x="790391" y="227110"/>
                  </a:cubicBezTo>
                  <a:cubicBezTo>
                    <a:pt x="788828" y="226217"/>
                    <a:pt x="786595" y="225547"/>
                    <a:pt x="782948" y="224952"/>
                  </a:cubicBezTo>
                  <a:cubicBezTo>
                    <a:pt x="779226" y="224431"/>
                    <a:pt x="770964" y="221900"/>
                    <a:pt x="765827" y="218923"/>
                  </a:cubicBezTo>
                  <a:cubicBezTo>
                    <a:pt x="762627" y="217062"/>
                    <a:pt x="760543" y="214977"/>
                    <a:pt x="761585" y="213117"/>
                  </a:cubicBezTo>
                  <a:cubicBezTo>
                    <a:pt x="764190" y="208501"/>
                    <a:pt x="776918" y="208576"/>
                    <a:pt x="780417" y="204184"/>
                  </a:cubicBezTo>
                  <a:cubicBezTo>
                    <a:pt x="781608" y="202695"/>
                    <a:pt x="780938" y="201058"/>
                    <a:pt x="779077" y="199941"/>
                  </a:cubicBezTo>
                  <a:cubicBezTo>
                    <a:pt x="772527" y="198006"/>
                    <a:pt x="767688" y="199495"/>
                    <a:pt x="764115" y="200686"/>
                  </a:cubicBezTo>
                  <a:cubicBezTo>
                    <a:pt x="760170" y="202026"/>
                    <a:pt x="756597" y="203738"/>
                    <a:pt x="752578" y="205003"/>
                  </a:cubicBezTo>
                  <a:cubicBezTo>
                    <a:pt x="748112" y="206417"/>
                    <a:pt x="743646" y="206417"/>
                    <a:pt x="738807" y="207087"/>
                  </a:cubicBezTo>
                  <a:cubicBezTo>
                    <a:pt x="723101" y="209171"/>
                    <a:pt x="737840" y="215424"/>
                    <a:pt x="737170" y="220783"/>
                  </a:cubicBezTo>
                  <a:cubicBezTo>
                    <a:pt x="736202" y="228450"/>
                    <a:pt x="715360" y="228227"/>
                    <a:pt x="706353" y="227483"/>
                  </a:cubicBezTo>
                  <a:cubicBezTo>
                    <a:pt x="696751" y="226664"/>
                    <a:pt x="683651" y="226217"/>
                    <a:pt x="676505" y="222049"/>
                  </a:cubicBezTo>
                  <a:cubicBezTo>
                    <a:pt x="674421" y="220858"/>
                    <a:pt x="672857" y="219369"/>
                    <a:pt x="672039" y="217434"/>
                  </a:cubicBezTo>
                  <a:cubicBezTo>
                    <a:pt x="669657" y="212298"/>
                    <a:pt x="673378" y="206417"/>
                    <a:pt x="668094" y="203366"/>
                  </a:cubicBezTo>
                  <a:cubicBezTo>
                    <a:pt x="666233" y="202249"/>
                    <a:pt x="663181" y="201579"/>
                    <a:pt x="658268" y="201430"/>
                  </a:cubicBezTo>
                  <a:cubicBezTo>
                    <a:pt x="643753" y="200984"/>
                    <a:pt x="630206" y="205450"/>
                    <a:pt x="615468" y="203738"/>
                  </a:cubicBezTo>
                  <a:cubicBezTo>
                    <a:pt x="605642" y="202547"/>
                    <a:pt x="594923" y="198899"/>
                    <a:pt x="587108" y="194433"/>
                  </a:cubicBezTo>
                  <a:cubicBezTo>
                    <a:pt x="584428" y="192870"/>
                    <a:pt x="582120" y="191232"/>
                    <a:pt x="580260" y="189595"/>
                  </a:cubicBezTo>
                  <a:cubicBezTo>
                    <a:pt x="577133" y="186692"/>
                    <a:pt x="576017" y="184012"/>
                    <a:pt x="572369" y="181928"/>
                  </a:cubicBezTo>
                  <a:cubicBezTo>
                    <a:pt x="571178" y="181258"/>
                    <a:pt x="569764" y="180588"/>
                    <a:pt x="567829" y="180067"/>
                  </a:cubicBezTo>
                  <a:cubicBezTo>
                    <a:pt x="563586" y="178802"/>
                    <a:pt x="559120" y="177908"/>
                    <a:pt x="554654" y="176941"/>
                  </a:cubicBezTo>
                  <a:cubicBezTo>
                    <a:pt x="546615" y="175154"/>
                    <a:pt x="538650" y="173442"/>
                    <a:pt x="530834" y="171358"/>
                  </a:cubicBezTo>
                  <a:cubicBezTo>
                    <a:pt x="525326" y="169869"/>
                    <a:pt x="515128" y="167041"/>
                    <a:pt x="508801" y="163394"/>
                  </a:cubicBezTo>
                  <a:cubicBezTo>
                    <a:pt x="503442" y="160267"/>
                    <a:pt x="500911" y="156620"/>
                    <a:pt x="506419" y="152675"/>
                  </a:cubicBezTo>
                  <a:cubicBezTo>
                    <a:pt x="514161" y="147092"/>
                    <a:pt x="525326" y="151037"/>
                    <a:pt x="534110" y="153419"/>
                  </a:cubicBezTo>
                  <a:cubicBezTo>
                    <a:pt x="547880" y="157290"/>
                    <a:pt x="563586" y="158481"/>
                    <a:pt x="578175" y="160937"/>
                  </a:cubicBezTo>
                  <a:cubicBezTo>
                    <a:pt x="595742" y="163766"/>
                    <a:pt x="612044" y="168530"/>
                    <a:pt x="629238" y="171879"/>
                  </a:cubicBezTo>
                  <a:cubicBezTo>
                    <a:pt x="637575" y="173517"/>
                    <a:pt x="648070" y="175229"/>
                    <a:pt x="656854" y="174038"/>
                  </a:cubicBezTo>
                  <a:cubicBezTo>
                    <a:pt x="660724" y="173517"/>
                    <a:pt x="663553" y="172475"/>
                    <a:pt x="663925" y="170093"/>
                  </a:cubicBezTo>
                  <a:cubicBezTo>
                    <a:pt x="664148" y="168530"/>
                    <a:pt x="663255" y="167413"/>
                    <a:pt x="661767" y="166520"/>
                  </a:cubicBezTo>
                  <a:cubicBezTo>
                    <a:pt x="658864" y="164882"/>
                    <a:pt x="653802" y="164212"/>
                    <a:pt x="650229" y="163319"/>
                  </a:cubicBezTo>
                  <a:cubicBezTo>
                    <a:pt x="647698" y="162649"/>
                    <a:pt x="645540" y="161830"/>
                    <a:pt x="643828" y="160863"/>
                  </a:cubicBezTo>
                  <a:cubicBezTo>
                    <a:pt x="640776" y="159076"/>
                    <a:pt x="639064" y="156769"/>
                    <a:pt x="638617" y="153940"/>
                  </a:cubicBezTo>
                  <a:cubicBezTo>
                    <a:pt x="638096" y="150665"/>
                    <a:pt x="638840" y="147241"/>
                    <a:pt x="634895" y="145008"/>
                  </a:cubicBezTo>
                  <a:cubicBezTo>
                    <a:pt x="627154" y="142328"/>
                    <a:pt x="621199" y="142775"/>
                    <a:pt x="616361" y="140691"/>
                  </a:cubicBezTo>
                  <a:cubicBezTo>
                    <a:pt x="610480" y="137416"/>
                    <a:pt x="609066" y="134364"/>
                    <a:pt x="612490" y="131386"/>
                  </a:cubicBezTo>
                  <a:cubicBezTo>
                    <a:pt x="615616" y="128632"/>
                    <a:pt x="637798" y="121635"/>
                    <a:pt x="630429" y="117392"/>
                  </a:cubicBezTo>
                  <a:cubicBezTo>
                    <a:pt x="625665" y="115234"/>
                    <a:pt x="617403" y="116201"/>
                    <a:pt x="612788" y="116201"/>
                  </a:cubicBezTo>
                  <a:cubicBezTo>
                    <a:pt x="606535" y="116201"/>
                    <a:pt x="599538" y="116127"/>
                    <a:pt x="594328" y="113894"/>
                  </a:cubicBezTo>
                  <a:cubicBezTo>
                    <a:pt x="583609" y="107865"/>
                    <a:pt x="590085" y="97444"/>
                    <a:pt x="590383" y="90968"/>
                  </a:cubicBezTo>
                  <a:cubicBezTo>
                    <a:pt x="590681" y="82929"/>
                    <a:pt x="587852" y="71019"/>
                    <a:pt x="604526" y="67818"/>
                  </a:cubicBezTo>
                  <a:cubicBezTo>
                    <a:pt x="611299" y="66553"/>
                    <a:pt x="618296" y="67521"/>
                    <a:pt x="625070" y="68265"/>
                  </a:cubicBezTo>
                  <a:cubicBezTo>
                    <a:pt x="633258" y="69158"/>
                    <a:pt x="641594" y="69828"/>
                    <a:pt x="649634" y="71168"/>
                  </a:cubicBezTo>
                  <a:cubicBezTo>
                    <a:pt x="657375" y="72433"/>
                    <a:pt x="665637" y="73401"/>
                    <a:pt x="672932" y="75485"/>
                  </a:cubicBezTo>
                  <a:cubicBezTo>
                    <a:pt x="672485" y="73922"/>
                    <a:pt x="669806" y="71466"/>
                    <a:pt x="667051" y="69456"/>
                  </a:cubicBezTo>
                  <a:cubicBezTo>
                    <a:pt x="658789" y="63129"/>
                    <a:pt x="649410" y="57323"/>
                    <a:pt x="642264" y="50549"/>
                  </a:cubicBezTo>
                  <a:cubicBezTo>
                    <a:pt x="636086" y="44669"/>
                    <a:pt x="633109" y="38714"/>
                    <a:pt x="632886" y="31940"/>
                  </a:cubicBezTo>
                  <a:cubicBezTo>
                    <a:pt x="632662" y="27623"/>
                    <a:pt x="632216" y="19584"/>
                    <a:pt x="639659" y="16979"/>
                  </a:cubicBezTo>
                  <a:cubicBezTo>
                    <a:pt x="650452" y="13183"/>
                    <a:pt x="668987" y="22189"/>
                    <a:pt x="677398" y="25464"/>
                  </a:cubicBezTo>
                  <a:cubicBezTo>
                    <a:pt x="682460" y="27474"/>
                    <a:pt x="687298" y="29931"/>
                    <a:pt x="693104" y="31196"/>
                  </a:cubicBezTo>
                  <a:cubicBezTo>
                    <a:pt x="698463" y="32312"/>
                    <a:pt x="705014" y="32238"/>
                    <a:pt x="709405" y="34545"/>
                  </a:cubicBezTo>
                  <a:cubicBezTo>
                    <a:pt x="716179" y="38491"/>
                    <a:pt x="712680" y="44743"/>
                    <a:pt x="714095" y="49433"/>
                  </a:cubicBezTo>
                  <a:cubicBezTo>
                    <a:pt x="715211" y="53080"/>
                    <a:pt x="718263" y="56430"/>
                    <a:pt x="721464" y="59556"/>
                  </a:cubicBezTo>
                  <a:cubicBezTo>
                    <a:pt x="723474" y="61491"/>
                    <a:pt x="726228" y="64766"/>
                    <a:pt x="729503" y="66702"/>
                  </a:cubicBezTo>
                  <a:cubicBezTo>
                    <a:pt x="738733" y="69977"/>
                    <a:pt x="740817" y="63278"/>
                    <a:pt x="746549" y="62012"/>
                  </a:cubicBezTo>
                  <a:cubicBezTo>
                    <a:pt x="742231" y="58886"/>
                    <a:pt x="743795" y="54271"/>
                    <a:pt x="740966" y="50698"/>
                  </a:cubicBezTo>
                  <a:cubicBezTo>
                    <a:pt x="739328" y="48614"/>
                    <a:pt x="736351" y="46902"/>
                    <a:pt x="734565" y="44818"/>
                  </a:cubicBezTo>
                  <a:cubicBezTo>
                    <a:pt x="732555" y="42510"/>
                    <a:pt x="731810" y="39979"/>
                    <a:pt x="730396" y="37523"/>
                  </a:cubicBezTo>
                  <a:cubicBezTo>
                    <a:pt x="728014" y="33280"/>
                    <a:pt x="724516" y="29186"/>
                    <a:pt x="720050" y="25539"/>
                  </a:cubicBezTo>
                  <a:cubicBezTo>
                    <a:pt x="715881" y="22115"/>
                    <a:pt x="709852" y="19063"/>
                    <a:pt x="707842" y="14894"/>
                  </a:cubicBezTo>
                  <a:cubicBezTo>
                    <a:pt x="705758" y="10875"/>
                    <a:pt x="708363" y="6707"/>
                    <a:pt x="712904" y="3580"/>
                  </a:cubicBezTo>
                  <a:cubicBezTo>
                    <a:pt x="718114" y="7"/>
                    <a:pt x="724888" y="-365"/>
                    <a:pt x="732555" y="231"/>
                  </a:cubicBezTo>
                  <a:cubicBezTo>
                    <a:pt x="748782" y="1571"/>
                    <a:pt x="759426" y="8046"/>
                    <a:pt x="772229" y="13257"/>
                  </a:cubicBezTo>
                  <a:cubicBezTo>
                    <a:pt x="786893" y="19286"/>
                    <a:pt x="805502" y="20775"/>
                    <a:pt x="820240" y="26655"/>
                  </a:cubicBezTo>
                  <a:cubicBezTo>
                    <a:pt x="834159" y="32164"/>
                    <a:pt x="844283" y="40724"/>
                    <a:pt x="860212" y="44520"/>
                  </a:cubicBezTo>
                  <a:cubicBezTo>
                    <a:pt x="868251" y="46455"/>
                    <a:pt x="873982" y="45488"/>
                    <a:pt x="881873" y="44073"/>
                  </a:cubicBezTo>
                  <a:cubicBezTo>
                    <a:pt x="887679" y="43031"/>
                    <a:pt x="893633" y="42585"/>
                    <a:pt x="898025" y="45041"/>
                  </a:cubicBezTo>
                  <a:cubicBezTo>
                    <a:pt x="907553" y="52782"/>
                    <a:pt x="901821" y="60896"/>
                    <a:pt x="912019" y="66776"/>
                  </a:cubicBezTo>
                  <a:cubicBezTo>
                    <a:pt x="920058" y="70275"/>
                    <a:pt x="924226" y="71912"/>
                    <a:pt x="928023" y="74071"/>
                  </a:cubicBezTo>
                  <a:cubicBezTo>
                    <a:pt x="930032" y="75262"/>
                    <a:pt x="931968" y="76602"/>
                    <a:pt x="933754" y="78239"/>
                  </a:cubicBezTo>
                  <a:cubicBezTo>
                    <a:pt x="937997" y="82184"/>
                    <a:pt x="941719" y="85832"/>
                    <a:pt x="947301" y="89032"/>
                  </a:cubicBezTo>
                  <a:cubicBezTo>
                    <a:pt x="959956" y="95359"/>
                    <a:pt x="970972" y="98486"/>
                    <a:pt x="979607" y="103473"/>
                  </a:cubicBezTo>
                  <a:cubicBezTo>
                    <a:pt x="982807" y="105334"/>
                    <a:pt x="985710" y="107418"/>
                    <a:pt x="988018" y="109949"/>
                  </a:cubicBezTo>
                  <a:cubicBezTo>
                    <a:pt x="996727" y="119328"/>
                    <a:pt x="1002905" y="129749"/>
                    <a:pt x="1013624" y="138458"/>
                  </a:cubicBezTo>
                  <a:cubicBezTo>
                    <a:pt x="1015782" y="140170"/>
                    <a:pt x="1018164" y="141807"/>
                    <a:pt x="1020769" y="143296"/>
                  </a:cubicBezTo>
                  <a:cubicBezTo>
                    <a:pt x="1030818" y="149102"/>
                    <a:pt x="1043844" y="153419"/>
                    <a:pt x="1055382" y="157885"/>
                  </a:cubicBezTo>
                  <a:cubicBezTo>
                    <a:pt x="1063347" y="160937"/>
                    <a:pt x="1073470" y="163915"/>
                    <a:pt x="1080616" y="168083"/>
                  </a:cubicBezTo>
                  <a:cubicBezTo>
                    <a:pt x="1085379" y="170837"/>
                    <a:pt x="1088804" y="174038"/>
                    <a:pt x="1089399" y="178132"/>
                  </a:cubicBezTo>
                  <a:cubicBezTo>
                    <a:pt x="1090888" y="187436"/>
                    <a:pt x="1088282" y="195699"/>
                    <a:pt x="1099820" y="202398"/>
                  </a:cubicBezTo>
                  <a:cubicBezTo>
                    <a:pt x="1106891" y="205747"/>
                    <a:pt x="1109869" y="207236"/>
                    <a:pt x="1112474" y="208725"/>
                  </a:cubicBezTo>
                  <a:cubicBezTo>
                    <a:pt x="1121406" y="213861"/>
                    <a:pt x="1126319" y="219592"/>
                    <a:pt x="1128031" y="228004"/>
                  </a:cubicBezTo>
                  <a:cubicBezTo>
                    <a:pt x="1128775" y="231874"/>
                    <a:pt x="1128031" y="236415"/>
                    <a:pt x="1132646" y="239690"/>
                  </a:cubicBezTo>
                  <a:cubicBezTo>
                    <a:pt x="1138675" y="243188"/>
                    <a:pt x="1146566" y="243337"/>
                    <a:pt x="1153265" y="243188"/>
                  </a:cubicBezTo>
                  <a:cubicBezTo>
                    <a:pt x="1160783" y="242965"/>
                    <a:pt x="1168524" y="241997"/>
                    <a:pt x="1175819" y="243858"/>
                  </a:cubicBezTo>
                  <a:cubicBezTo>
                    <a:pt x="1178498" y="244528"/>
                    <a:pt x="1180806" y="245570"/>
                    <a:pt x="1182816" y="246761"/>
                  </a:cubicBezTo>
                  <a:cubicBezTo>
                    <a:pt x="1186686" y="248994"/>
                    <a:pt x="1189589" y="251823"/>
                    <a:pt x="1192492" y="254428"/>
                  </a:cubicBezTo>
                  <a:cubicBezTo>
                    <a:pt x="1197480" y="258894"/>
                    <a:pt x="1202690" y="263584"/>
                    <a:pt x="1209240" y="267380"/>
                  </a:cubicBezTo>
                  <a:cubicBezTo>
                    <a:pt x="1213706" y="269985"/>
                    <a:pt x="1218843" y="272144"/>
                    <a:pt x="1224872" y="273633"/>
                  </a:cubicBezTo>
                  <a:cubicBezTo>
                    <a:pt x="1236484" y="276387"/>
                    <a:pt x="1250031" y="277727"/>
                    <a:pt x="1258963" y="282863"/>
                  </a:cubicBezTo>
                  <a:cubicBezTo>
                    <a:pt x="1260601" y="283830"/>
                    <a:pt x="1262090" y="284872"/>
                    <a:pt x="1263355" y="286063"/>
                  </a:cubicBezTo>
                  <a:cubicBezTo>
                    <a:pt x="1267002" y="289487"/>
                    <a:pt x="1267523" y="294028"/>
                    <a:pt x="1272064" y="297154"/>
                  </a:cubicBezTo>
                  <a:cubicBezTo>
                    <a:pt x="1278317" y="300802"/>
                    <a:pt x="1285537" y="299164"/>
                    <a:pt x="1292162" y="300950"/>
                  </a:cubicBezTo>
                  <a:cubicBezTo>
                    <a:pt x="1300350" y="305119"/>
                    <a:pt x="1295288" y="309808"/>
                    <a:pt x="1294618" y="313679"/>
                  </a:cubicBezTo>
                  <a:cubicBezTo>
                    <a:pt x="1294171" y="315912"/>
                    <a:pt x="1295288" y="317401"/>
                    <a:pt x="1297223" y="318517"/>
                  </a:cubicBezTo>
                  <a:cubicBezTo>
                    <a:pt x="1302434" y="321495"/>
                    <a:pt x="1313822" y="321644"/>
                    <a:pt x="1320149" y="323579"/>
                  </a:cubicBezTo>
                  <a:cubicBezTo>
                    <a:pt x="1327444" y="325886"/>
                    <a:pt x="1334143" y="329162"/>
                    <a:pt x="1340396" y="332809"/>
                  </a:cubicBezTo>
                  <a:cubicBezTo>
                    <a:pt x="1347170" y="336680"/>
                    <a:pt x="1353497" y="340997"/>
                    <a:pt x="1359526" y="344644"/>
                  </a:cubicBezTo>
                  <a:cubicBezTo>
                    <a:pt x="1371733" y="352088"/>
                    <a:pt x="1385802" y="360127"/>
                    <a:pt x="1390640" y="370250"/>
                  </a:cubicBezTo>
                  <a:cubicBezTo>
                    <a:pt x="1392724" y="374716"/>
                    <a:pt x="1393617" y="379257"/>
                    <a:pt x="1397116" y="383425"/>
                  </a:cubicBezTo>
                  <a:cubicBezTo>
                    <a:pt x="1400689" y="387668"/>
                    <a:pt x="1406420" y="391241"/>
                    <a:pt x="1409547" y="395633"/>
                  </a:cubicBezTo>
                  <a:cubicBezTo>
                    <a:pt x="1410812" y="397345"/>
                    <a:pt x="1414310" y="402853"/>
                    <a:pt x="1418702" y="405309"/>
                  </a:cubicBezTo>
                  <a:cubicBezTo>
                    <a:pt x="1421531" y="406947"/>
                    <a:pt x="1424657" y="407319"/>
                    <a:pt x="1427783" y="404714"/>
                  </a:cubicBezTo>
                  <a:cubicBezTo>
                    <a:pt x="1432249" y="400918"/>
                    <a:pt x="1430165" y="393995"/>
                    <a:pt x="1429719" y="389752"/>
                  </a:cubicBezTo>
                  <a:cubicBezTo>
                    <a:pt x="1428825" y="381267"/>
                    <a:pt x="1428900" y="373376"/>
                    <a:pt x="1432324" y="365114"/>
                  </a:cubicBezTo>
                  <a:cubicBezTo>
                    <a:pt x="1433068" y="363179"/>
                    <a:pt x="1437832" y="358861"/>
                    <a:pt x="1434706" y="357001"/>
                  </a:cubicBezTo>
                  <a:cubicBezTo>
                    <a:pt x="1432398" y="355810"/>
                    <a:pt x="1429942" y="356926"/>
                    <a:pt x="1427858" y="357298"/>
                  </a:cubicBezTo>
                  <a:cubicBezTo>
                    <a:pt x="1423540" y="358117"/>
                    <a:pt x="1419595" y="358638"/>
                    <a:pt x="1414906" y="358415"/>
                  </a:cubicBezTo>
                  <a:cubicBezTo>
                    <a:pt x="1399051" y="357670"/>
                    <a:pt x="1386993" y="350674"/>
                    <a:pt x="1375976" y="344793"/>
                  </a:cubicBezTo>
                  <a:cubicBezTo>
                    <a:pt x="1372850" y="343081"/>
                    <a:pt x="1369426" y="341443"/>
                    <a:pt x="1366374" y="339657"/>
                  </a:cubicBezTo>
                  <a:cubicBezTo>
                    <a:pt x="1363843" y="338243"/>
                    <a:pt x="1361536" y="336680"/>
                    <a:pt x="1359675" y="334893"/>
                  </a:cubicBezTo>
                  <a:cubicBezTo>
                    <a:pt x="1355432" y="330874"/>
                    <a:pt x="1355432" y="326333"/>
                    <a:pt x="1353571" y="321867"/>
                  </a:cubicBezTo>
                  <a:cubicBezTo>
                    <a:pt x="1351636" y="317252"/>
                    <a:pt x="1347467" y="313456"/>
                    <a:pt x="1341736" y="310106"/>
                  </a:cubicBezTo>
                  <a:cubicBezTo>
                    <a:pt x="1335558" y="306608"/>
                    <a:pt x="1333325" y="304896"/>
                    <a:pt x="1334143" y="302960"/>
                  </a:cubicBezTo>
                  <a:cubicBezTo>
                    <a:pt x="1335632" y="299313"/>
                    <a:pt x="1343076" y="299387"/>
                    <a:pt x="1348063" y="299834"/>
                  </a:cubicBezTo>
                  <a:cubicBezTo>
                    <a:pt x="1355134" y="300504"/>
                    <a:pt x="1361163" y="301620"/>
                    <a:pt x="1368458" y="300876"/>
                  </a:cubicBezTo>
                  <a:cubicBezTo>
                    <a:pt x="1380740" y="299536"/>
                    <a:pt x="1391087" y="292688"/>
                    <a:pt x="1404187" y="293656"/>
                  </a:cubicBezTo>
                  <a:cubicBezTo>
                    <a:pt x="1411854" y="294251"/>
                    <a:pt x="1418255" y="296782"/>
                    <a:pt x="1423987" y="300132"/>
                  </a:cubicBezTo>
                  <a:cubicBezTo>
                    <a:pt x="1430835" y="304077"/>
                    <a:pt x="1436716" y="309138"/>
                    <a:pt x="1442149" y="312786"/>
                  </a:cubicBezTo>
                  <a:cubicBezTo>
                    <a:pt x="1447955" y="316656"/>
                    <a:pt x="1453836" y="320750"/>
                    <a:pt x="1460312" y="324472"/>
                  </a:cubicBezTo>
                  <a:cubicBezTo>
                    <a:pt x="1466341" y="327971"/>
                    <a:pt x="1472817" y="331097"/>
                    <a:pt x="1480112" y="333553"/>
                  </a:cubicBezTo>
                  <a:cubicBezTo>
                    <a:pt x="1486885" y="335861"/>
                    <a:pt x="1494403" y="337275"/>
                    <a:pt x="1500953" y="339806"/>
                  </a:cubicBezTo>
                  <a:cubicBezTo>
                    <a:pt x="1504005" y="340997"/>
                    <a:pt x="1506685" y="342560"/>
                    <a:pt x="1509811" y="343677"/>
                  </a:cubicBezTo>
                  <a:cubicBezTo>
                    <a:pt x="1512565" y="344644"/>
                    <a:pt x="1516138" y="345016"/>
                    <a:pt x="1519116" y="345835"/>
                  </a:cubicBezTo>
                  <a:cubicBezTo>
                    <a:pt x="1519860" y="348515"/>
                    <a:pt x="1520977" y="350599"/>
                    <a:pt x="1520753" y="353502"/>
                  </a:cubicBezTo>
                  <a:cubicBezTo>
                    <a:pt x="1520604" y="357001"/>
                    <a:pt x="1522540" y="359457"/>
                    <a:pt x="1525517" y="361988"/>
                  </a:cubicBezTo>
                  <a:cubicBezTo>
                    <a:pt x="1526931" y="365561"/>
                    <a:pt x="1529686" y="368985"/>
                    <a:pt x="1531770" y="372334"/>
                  </a:cubicBezTo>
                  <a:cubicBezTo>
                    <a:pt x="1537204" y="381267"/>
                    <a:pt x="1540330" y="390869"/>
                    <a:pt x="1551644" y="398089"/>
                  </a:cubicBezTo>
                  <a:cubicBezTo>
                    <a:pt x="1561023" y="403523"/>
                    <a:pt x="1569509" y="406724"/>
                    <a:pt x="1577845" y="410073"/>
                  </a:cubicBezTo>
                  <a:cubicBezTo>
                    <a:pt x="1584024" y="413274"/>
                    <a:pt x="1590276" y="416400"/>
                    <a:pt x="1596305" y="419229"/>
                  </a:cubicBezTo>
                  <a:cubicBezTo>
                    <a:pt x="1606726" y="426151"/>
                    <a:pt x="1610672" y="432776"/>
                    <a:pt x="1607173" y="439326"/>
                  </a:cubicBezTo>
                  <a:cubicBezTo>
                    <a:pt x="1611341" y="435158"/>
                    <a:pt x="1616775" y="432478"/>
                    <a:pt x="1623400" y="432329"/>
                  </a:cubicBezTo>
                  <a:cubicBezTo>
                    <a:pt x="1627866" y="434339"/>
                    <a:pt x="1632481" y="436274"/>
                    <a:pt x="1637171" y="438061"/>
                  </a:cubicBezTo>
                  <a:cubicBezTo>
                    <a:pt x="1640222" y="439177"/>
                    <a:pt x="1643721" y="440666"/>
                    <a:pt x="1647517" y="441932"/>
                  </a:cubicBezTo>
                  <a:cubicBezTo>
                    <a:pt x="1648783" y="444462"/>
                    <a:pt x="1648336" y="447291"/>
                    <a:pt x="1650495" y="449673"/>
                  </a:cubicBezTo>
                  <a:cubicBezTo>
                    <a:pt x="1651388" y="450640"/>
                    <a:pt x="1652504" y="451534"/>
                    <a:pt x="1653844" y="452278"/>
                  </a:cubicBezTo>
                  <a:cubicBezTo>
                    <a:pt x="1656152" y="453618"/>
                    <a:pt x="1658980" y="454660"/>
                    <a:pt x="1661809" y="455702"/>
                  </a:cubicBezTo>
                  <a:cubicBezTo>
                    <a:pt x="1664712" y="456744"/>
                    <a:pt x="1667615" y="457861"/>
                    <a:pt x="1669997" y="459201"/>
                  </a:cubicBezTo>
                  <a:cubicBezTo>
                    <a:pt x="1671783" y="460243"/>
                    <a:pt x="1673197" y="461359"/>
                    <a:pt x="1674239" y="462848"/>
                  </a:cubicBezTo>
                  <a:cubicBezTo>
                    <a:pt x="1679524" y="470664"/>
                    <a:pt x="1660990" y="468877"/>
                    <a:pt x="1653993" y="471185"/>
                  </a:cubicBezTo>
                  <a:cubicBezTo>
                    <a:pt x="1642977" y="474832"/>
                    <a:pt x="1641339" y="483839"/>
                    <a:pt x="1643125" y="490389"/>
                  </a:cubicBezTo>
                  <a:cubicBezTo>
                    <a:pt x="1644540" y="495823"/>
                    <a:pt x="1648931" y="499619"/>
                    <a:pt x="1654663" y="503787"/>
                  </a:cubicBezTo>
                  <a:cubicBezTo>
                    <a:pt x="1664488" y="510784"/>
                    <a:pt x="1678408" y="520461"/>
                    <a:pt x="1661958" y="528128"/>
                  </a:cubicBezTo>
                  <a:cubicBezTo>
                    <a:pt x="1644019" y="536539"/>
                    <a:pt x="1621762" y="524704"/>
                    <a:pt x="1609406" y="517707"/>
                  </a:cubicBezTo>
                  <a:cubicBezTo>
                    <a:pt x="1601293" y="513092"/>
                    <a:pt x="1591839" y="507956"/>
                    <a:pt x="1580153" y="506914"/>
                  </a:cubicBezTo>
                  <a:cubicBezTo>
                    <a:pt x="1570402" y="506021"/>
                    <a:pt x="1565415" y="509966"/>
                    <a:pt x="1570030" y="515027"/>
                  </a:cubicBezTo>
                  <a:cubicBezTo>
                    <a:pt x="1571742" y="516963"/>
                    <a:pt x="1574124" y="518600"/>
                    <a:pt x="1576803" y="520163"/>
                  </a:cubicBezTo>
                  <a:cubicBezTo>
                    <a:pt x="1581418" y="522843"/>
                    <a:pt x="1587001" y="525151"/>
                    <a:pt x="1591839" y="527384"/>
                  </a:cubicBezTo>
                  <a:cubicBezTo>
                    <a:pt x="1595040" y="528947"/>
                    <a:pt x="1598092" y="530510"/>
                    <a:pt x="1600920" y="532222"/>
                  </a:cubicBezTo>
                  <a:cubicBezTo>
                    <a:pt x="1608662" y="536688"/>
                    <a:pt x="1615584" y="541526"/>
                    <a:pt x="1622953" y="546216"/>
                  </a:cubicBezTo>
                  <a:cubicBezTo>
                    <a:pt x="1629504" y="550384"/>
                    <a:pt x="1636277" y="554702"/>
                    <a:pt x="1643274" y="558721"/>
                  </a:cubicBezTo>
                  <a:cubicBezTo>
                    <a:pt x="1645805" y="560210"/>
                    <a:pt x="1648485" y="561624"/>
                    <a:pt x="1651090" y="563038"/>
                  </a:cubicBezTo>
                  <a:cubicBezTo>
                    <a:pt x="1658608" y="566983"/>
                    <a:pt x="1668731" y="570407"/>
                    <a:pt x="1676919" y="565197"/>
                  </a:cubicBezTo>
                  <a:cubicBezTo>
                    <a:pt x="1685256" y="559838"/>
                    <a:pt x="1679524" y="555074"/>
                    <a:pt x="1680343" y="549044"/>
                  </a:cubicBezTo>
                  <a:cubicBezTo>
                    <a:pt x="1681013" y="544057"/>
                    <a:pt x="1688382" y="543387"/>
                    <a:pt x="1694709" y="545695"/>
                  </a:cubicBezTo>
                  <a:cubicBezTo>
                    <a:pt x="1698952" y="548002"/>
                    <a:pt x="1701781" y="549789"/>
                    <a:pt x="1704981" y="551799"/>
                  </a:cubicBezTo>
                  <a:cubicBezTo>
                    <a:pt x="1707959" y="553659"/>
                    <a:pt x="1711160" y="555669"/>
                    <a:pt x="1714063" y="557307"/>
                  </a:cubicBezTo>
                  <a:cubicBezTo>
                    <a:pt x="1715998" y="558423"/>
                    <a:pt x="1717710" y="559317"/>
                    <a:pt x="1719124" y="560061"/>
                  </a:cubicBezTo>
                  <a:cubicBezTo>
                    <a:pt x="1724781" y="567058"/>
                    <a:pt x="1716891" y="570705"/>
                    <a:pt x="1712127" y="574129"/>
                  </a:cubicBezTo>
                  <a:cubicBezTo>
                    <a:pt x="1708257" y="577032"/>
                    <a:pt x="1704833" y="580010"/>
                    <a:pt x="1700292" y="582689"/>
                  </a:cubicBezTo>
                  <a:cubicBezTo>
                    <a:pt x="1696942" y="584625"/>
                    <a:pt x="1691806" y="587602"/>
                    <a:pt x="1692923" y="590803"/>
                  </a:cubicBezTo>
                  <a:cubicBezTo>
                    <a:pt x="1699175" y="595492"/>
                    <a:pt x="1708852" y="594525"/>
                    <a:pt x="1714063" y="594748"/>
                  </a:cubicBezTo>
                  <a:cubicBezTo>
                    <a:pt x="1725600" y="595269"/>
                    <a:pt x="1733862" y="597576"/>
                    <a:pt x="1741976" y="591770"/>
                  </a:cubicBezTo>
                  <a:cubicBezTo>
                    <a:pt x="1748303" y="587230"/>
                    <a:pt x="1749866" y="582466"/>
                    <a:pt x="1754332" y="577330"/>
                  </a:cubicBezTo>
                  <a:cubicBezTo>
                    <a:pt x="1756714" y="574650"/>
                    <a:pt x="1759989" y="572566"/>
                    <a:pt x="1761850" y="569737"/>
                  </a:cubicBezTo>
                  <a:cubicBezTo>
                    <a:pt x="1763860" y="566686"/>
                    <a:pt x="1765870" y="564378"/>
                    <a:pt x="1770113" y="562145"/>
                  </a:cubicBezTo>
                  <a:cubicBezTo>
                    <a:pt x="1777110" y="558572"/>
                    <a:pt x="1787605" y="556786"/>
                    <a:pt x="1794825" y="560954"/>
                  </a:cubicBezTo>
                  <a:cubicBezTo>
                    <a:pt x="1802641" y="566090"/>
                    <a:pt x="1802790" y="573236"/>
                    <a:pt x="1801822" y="578893"/>
                  </a:cubicBezTo>
                  <a:cubicBezTo>
                    <a:pt x="1800557" y="586113"/>
                    <a:pt x="1798324" y="592961"/>
                    <a:pt x="1798249" y="600256"/>
                  </a:cubicBezTo>
                  <a:cubicBezTo>
                    <a:pt x="1798249" y="603680"/>
                    <a:pt x="1798324" y="607179"/>
                    <a:pt x="1797952" y="610528"/>
                  </a:cubicBezTo>
                  <a:cubicBezTo>
                    <a:pt x="1797654" y="613803"/>
                    <a:pt x="1795793" y="617600"/>
                    <a:pt x="1797356" y="620800"/>
                  </a:cubicBezTo>
                  <a:cubicBezTo>
                    <a:pt x="1797877" y="621917"/>
                    <a:pt x="1798845" y="622810"/>
                    <a:pt x="1800110" y="623554"/>
                  </a:cubicBezTo>
                  <a:cubicBezTo>
                    <a:pt x="1805172" y="626457"/>
                    <a:pt x="1814848" y="626532"/>
                    <a:pt x="1820803" y="628839"/>
                  </a:cubicBezTo>
                  <a:cubicBezTo>
                    <a:pt x="1830629" y="634273"/>
                    <a:pt x="1831001" y="640898"/>
                    <a:pt x="1825716" y="645885"/>
                  </a:cubicBezTo>
                  <a:cubicBezTo>
                    <a:pt x="1823334" y="648118"/>
                    <a:pt x="1809415" y="655711"/>
                    <a:pt x="1813955" y="658390"/>
                  </a:cubicBezTo>
                  <a:cubicBezTo>
                    <a:pt x="1823334" y="659507"/>
                    <a:pt x="1828172" y="658167"/>
                    <a:pt x="1833011" y="658093"/>
                  </a:cubicBezTo>
                  <a:cubicBezTo>
                    <a:pt x="1837774" y="658018"/>
                    <a:pt x="1842166" y="658614"/>
                    <a:pt x="1846707" y="659432"/>
                  </a:cubicBezTo>
                  <a:cubicBezTo>
                    <a:pt x="1853480" y="660698"/>
                    <a:pt x="1865837" y="663303"/>
                    <a:pt x="1871494" y="659209"/>
                  </a:cubicBezTo>
                  <a:cubicBezTo>
                    <a:pt x="1877746" y="654594"/>
                    <a:pt x="1870154" y="647820"/>
                    <a:pt x="1863604" y="644024"/>
                  </a:cubicBezTo>
                  <a:cubicBezTo>
                    <a:pt x="1857277" y="640972"/>
                    <a:pt x="1854150" y="639335"/>
                    <a:pt x="1851173" y="637623"/>
                  </a:cubicBezTo>
                  <a:cubicBezTo>
                    <a:pt x="1844623" y="633827"/>
                    <a:pt x="1838817" y="629584"/>
                    <a:pt x="1833978" y="625192"/>
                  </a:cubicBezTo>
                  <a:cubicBezTo>
                    <a:pt x="1828023" y="619684"/>
                    <a:pt x="1828321" y="613803"/>
                    <a:pt x="1828768" y="607551"/>
                  </a:cubicBezTo>
                  <a:cubicBezTo>
                    <a:pt x="1829214" y="600628"/>
                    <a:pt x="1836509" y="596013"/>
                    <a:pt x="1842911" y="590356"/>
                  </a:cubicBezTo>
                  <a:cubicBezTo>
                    <a:pt x="1848047" y="585816"/>
                    <a:pt x="1855341" y="583955"/>
                    <a:pt x="1864720" y="584550"/>
                  </a:cubicBezTo>
                  <a:cubicBezTo>
                    <a:pt x="1873578" y="585071"/>
                    <a:pt x="1881766" y="587453"/>
                    <a:pt x="1889879" y="589388"/>
                  </a:cubicBezTo>
                  <a:cubicBezTo>
                    <a:pt x="1900077" y="591770"/>
                    <a:pt x="1910945" y="593408"/>
                    <a:pt x="1920324" y="596832"/>
                  </a:cubicBezTo>
                  <a:cubicBezTo>
                    <a:pt x="1922482" y="597651"/>
                    <a:pt x="1924641" y="598618"/>
                    <a:pt x="1926576" y="599735"/>
                  </a:cubicBezTo>
                  <a:cubicBezTo>
                    <a:pt x="1932010" y="602861"/>
                    <a:pt x="1935732" y="607104"/>
                    <a:pt x="1933424" y="611570"/>
                  </a:cubicBezTo>
                  <a:cubicBezTo>
                    <a:pt x="1930447" y="617153"/>
                    <a:pt x="1919803" y="621694"/>
                    <a:pt x="1912731" y="625341"/>
                  </a:cubicBezTo>
                  <a:cubicBezTo>
                    <a:pt x="1909456" y="627053"/>
                    <a:pt x="1901268" y="629584"/>
                    <a:pt x="1905734" y="632115"/>
                  </a:cubicBezTo>
                  <a:cubicBezTo>
                    <a:pt x="1907893" y="633380"/>
                    <a:pt x="1914667" y="634794"/>
                    <a:pt x="1917718" y="635390"/>
                  </a:cubicBezTo>
                  <a:cubicBezTo>
                    <a:pt x="1927544" y="637399"/>
                    <a:pt x="1930670" y="632785"/>
                    <a:pt x="1936923" y="629509"/>
                  </a:cubicBezTo>
                  <a:cubicBezTo>
                    <a:pt x="1945483" y="624894"/>
                    <a:pt x="1954043" y="628169"/>
                    <a:pt x="1962156" y="631594"/>
                  </a:cubicBezTo>
                  <a:cubicBezTo>
                    <a:pt x="1971461" y="635613"/>
                    <a:pt x="1980244" y="640079"/>
                    <a:pt x="1988432" y="644769"/>
                  </a:cubicBezTo>
                  <a:cubicBezTo>
                    <a:pt x="1989772" y="645513"/>
                    <a:pt x="1991112" y="646332"/>
                    <a:pt x="1992377" y="647076"/>
                  </a:cubicBezTo>
                  <a:cubicBezTo>
                    <a:pt x="2001458" y="652361"/>
                    <a:pt x="2010167" y="656008"/>
                    <a:pt x="2018876" y="659730"/>
                  </a:cubicBezTo>
                  <a:cubicBezTo>
                    <a:pt x="2027660" y="663452"/>
                    <a:pt x="2036518" y="667174"/>
                    <a:pt x="2044110" y="671491"/>
                  </a:cubicBezTo>
                  <a:cubicBezTo>
                    <a:pt x="2047608" y="673501"/>
                    <a:pt x="2050809" y="675659"/>
                    <a:pt x="2053712" y="678041"/>
                  </a:cubicBezTo>
                  <a:cubicBezTo>
                    <a:pt x="2068525" y="690398"/>
                    <a:pt x="2069418" y="707369"/>
                    <a:pt x="2078797" y="721214"/>
                  </a:cubicBezTo>
                  <a:cubicBezTo>
                    <a:pt x="2088474" y="735580"/>
                    <a:pt x="2098969" y="750021"/>
                    <a:pt x="2112740" y="763270"/>
                  </a:cubicBezTo>
                  <a:cubicBezTo>
                    <a:pt x="2119588" y="769820"/>
                    <a:pt x="2128073" y="775477"/>
                    <a:pt x="2135815" y="781656"/>
                  </a:cubicBezTo>
                  <a:cubicBezTo>
                    <a:pt x="2142291" y="786792"/>
                    <a:pt x="2146533" y="791556"/>
                    <a:pt x="2140951" y="797511"/>
                  </a:cubicBezTo>
                  <a:cubicBezTo>
                    <a:pt x="2134177" y="804805"/>
                    <a:pt x="2110283" y="815152"/>
                    <a:pt x="2123682" y="823935"/>
                  </a:cubicBezTo>
                  <a:cubicBezTo>
                    <a:pt x="2128148" y="826540"/>
                    <a:pt x="2133284" y="827731"/>
                    <a:pt x="2137378" y="829592"/>
                  </a:cubicBezTo>
                  <a:cubicBezTo>
                    <a:pt x="2142812" y="832644"/>
                    <a:pt x="2144598" y="835026"/>
                    <a:pt x="2145864" y="838003"/>
                  </a:cubicBezTo>
                  <a:cubicBezTo>
                    <a:pt x="2149064" y="845075"/>
                    <a:pt x="2148841" y="852444"/>
                    <a:pt x="2151967" y="859590"/>
                  </a:cubicBezTo>
                  <a:cubicBezTo>
                    <a:pt x="2155168" y="866587"/>
                    <a:pt x="2160751" y="873211"/>
                    <a:pt x="2168492" y="879017"/>
                  </a:cubicBezTo>
                  <a:cubicBezTo>
                    <a:pt x="2171767" y="881251"/>
                    <a:pt x="2178243" y="884451"/>
                    <a:pt x="2178169" y="886908"/>
                  </a:cubicBezTo>
                  <a:close/>
                  <a:moveTo>
                    <a:pt x="37252" y="1970541"/>
                  </a:moveTo>
                  <a:cubicBezTo>
                    <a:pt x="33307" y="1970839"/>
                    <a:pt x="29511" y="1969946"/>
                    <a:pt x="25640" y="1969797"/>
                  </a:cubicBezTo>
                  <a:cubicBezTo>
                    <a:pt x="23779" y="1969797"/>
                    <a:pt x="21918" y="1969946"/>
                    <a:pt x="20132" y="1970020"/>
                  </a:cubicBezTo>
                  <a:cubicBezTo>
                    <a:pt x="26459" y="1970318"/>
                    <a:pt x="33456" y="1971360"/>
                    <a:pt x="37252" y="1970541"/>
                  </a:cubicBezTo>
                  <a:close/>
                  <a:moveTo>
                    <a:pt x="4187111" y="1851668"/>
                  </a:moveTo>
                  <a:cubicBezTo>
                    <a:pt x="4179742" y="1857622"/>
                    <a:pt x="4160091" y="1855166"/>
                    <a:pt x="4149595" y="1854645"/>
                  </a:cubicBezTo>
                  <a:cubicBezTo>
                    <a:pt x="4134038" y="1853826"/>
                    <a:pt x="4120342" y="1851668"/>
                    <a:pt x="4109177" y="1845192"/>
                  </a:cubicBezTo>
                  <a:cubicBezTo>
                    <a:pt x="4108804" y="1844968"/>
                    <a:pt x="4108432" y="1844745"/>
                    <a:pt x="4108135" y="1844522"/>
                  </a:cubicBezTo>
                  <a:cubicBezTo>
                    <a:pt x="4096448" y="1837376"/>
                    <a:pt x="4087963" y="1828890"/>
                    <a:pt x="4075829" y="1821819"/>
                  </a:cubicBezTo>
                  <a:cubicBezTo>
                    <a:pt x="4075457" y="1821595"/>
                    <a:pt x="4075160" y="1821447"/>
                    <a:pt x="4074788" y="1821223"/>
                  </a:cubicBezTo>
                  <a:cubicBezTo>
                    <a:pt x="4068684" y="1817799"/>
                    <a:pt x="4062208" y="1814226"/>
                    <a:pt x="4055509" y="1810877"/>
                  </a:cubicBezTo>
                  <a:lnTo>
                    <a:pt x="4055509" y="1810877"/>
                  </a:lnTo>
                  <a:cubicBezTo>
                    <a:pt x="4048586" y="1807378"/>
                    <a:pt x="4041366" y="1804029"/>
                    <a:pt x="4033922" y="1801200"/>
                  </a:cubicBezTo>
                  <a:cubicBezTo>
                    <a:pt x="4027446" y="1798818"/>
                    <a:pt x="4021417" y="1798297"/>
                    <a:pt x="4013899" y="1797850"/>
                  </a:cubicBezTo>
                  <a:cubicBezTo>
                    <a:pt x="4005116" y="1797329"/>
                    <a:pt x="3998863" y="1794948"/>
                    <a:pt x="3990899" y="1793087"/>
                  </a:cubicBezTo>
                  <a:cubicBezTo>
                    <a:pt x="3977798" y="1789960"/>
                    <a:pt x="3959636" y="1786983"/>
                    <a:pt x="3945419" y="1788918"/>
                  </a:cubicBezTo>
                  <a:cubicBezTo>
                    <a:pt x="3939389" y="1789737"/>
                    <a:pt x="3934476" y="1791151"/>
                    <a:pt x="3935146" y="1794948"/>
                  </a:cubicBezTo>
                  <a:cubicBezTo>
                    <a:pt x="3935742" y="1798669"/>
                    <a:pt x="3937826" y="1801423"/>
                    <a:pt x="3935072" y="1805220"/>
                  </a:cubicBezTo>
                  <a:cubicBezTo>
                    <a:pt x="3930159" y="1811919"/>
                    <a:pt x="3916538" y="1815417"/>
                    <a:pt x="3904554" y="1815417"/>
                  </a:cubicBezTo>
                  <a:cubicBezTo>
                    <a:pt x="3897929" y="1815417"/>
                    <a:pt x="3891601" y="1813482"/>
                    <a:pt x="3886689" y="1810653"/>
                  </a:cubicBezTo>
                  <a:cubicBezTo>
                    <a:pt x="3882297" y="1808123"/>
                    <a:pt x="3879022" y="1804847"/>
                    <a:pt x="3877607" y="1801647"/>
                  </a:cubicBezTo>
                  <a:cubicBezTo>
                    <a:pt x="3873291" y="1791672"/>
                    <a:pt x="3869345" y="1782666"/>
                    <a:pt x="3860041" y="1773659"/>
                  </a:cubicBezTo>
                  <a:cubicBezTo>
                    <a:pt x="3855054" y="1768746"/>
                    <a:pt x="3846493" y="1761749"/>
                    <a:pt x="3852597" y="1756018"/>
                  </a:cubicBezTo>
                  <a:cubicBezTo>
                    <a:pt x="3860487" y="1748574"/>
                    <a:pt x="3881627" y="1750286"/>
                    <a:pt x="3893611" y="1752594"/>
                  </a:cubicBezTo>
                  <a:cubicBezTo>
                    <a:pt x="3901948" y="1754231"/>
                    <a:pt x="3909094" y="1757283"/>
                    <a:pt x="3917505" y="1758697"/>
                  </a:cubicBezTo>
                  <a:cubicBezTo>
                    <a:pt x="3918994" y="1758995"/>
                    <a:pt x="3927777" y="1759367"/>
                    <a:pt x="3929638" y="1759070"/>
                  </a:cubicBezTo>
                  <a:cubicBezTo>
                    <a:pt x="3930085" y="1758772"/>
                    <a:pt x="3930308" y="1758921"/>
                    <a:pt x="3930457" y="1758995"/>
                  </a:cubicBezTo>
                  <a:cubicBezTo>
                    <a:pt x="3935370" y="1761526"/>
                    <a:pt x="3942590" y="1761452"/>
                    <a:pt x="3948694" y="1762196"/>
                  </a:cubicBezTo>
                  <a:cubicBezTo>
                    <a:pt x="3957105" y="1763238"/>
                    <a:pt x="3964995" y="1765397"/>
                    <a:pt x="3973630" y="1765918"/>
                  </a:cubicBezTo>
                  <a:cubicBezTo>
                    <a:pt x="3987028" y="1766811"/>
                    <a:pt x="4000278" y="1764206"/>
                    <a:pt x="4013006" y="1767778"/>
                  </a:cubicBezTo>
                  <a:cubicBezTo>
                    <a:pt x="4027521" y="1771873"/>
                    <a:pt x="4038761" y="1779093"/>
                    <a:pt x="4052457" y="1783931"/>
                  </a:cubicBezTo>
                  <a:cubicBezTo>
                    <a:pt x="4062580" y="1787504"/>
                    <a:pt x="4072629" y="1791300"/>
                    <a:pt x="4082305" y="1795394"/>
                  </a:cubicBezTo>
                  <a:lnTo>
                    <a:pt x="4082305" y="1795394"/>
                  </a:lnTo>
                  <a:cubicBezTo>
                    <a:pt x="4087218" y="1797478"/>
                    <a:pt x="4091982" y="1799637"/>
                    <a:pt x="4096597" y="1801944"/>
                  </a:cubicBezTo>
                  <a:cubicBezTo>
                    <a:pt x="4098160" y="1802689"/>
                    <a:pt x="4099574" y="1803508"/>
                    <a:pt x="4100989" y="1804326"/>
                  </a:cubicBezTo>
                  <a:cubicBezTo>
                    <a:pt x="4106125" y="1807304"/>
                    <a:pt x="4110665" y="1810579"/>
                    <a:pt x="4115206" y="1813854"/>
                  </a:cubicBezTo>
                  <a:cubicBezTo>
                    <a:pt x="4119672" y="1817055"/>
                    <a:pt x="4124064" y="1820330"/>
                    <a:pt x="4129126" y="1823233"/>
                  </a:cubicBezTo>
                  <a:cubicBezTo>
                    <a:pt x="4130316" y="1823903"/>
                    <a:pt x="4131582" y="1824573"/>
                    <a:pt x="4132847" y="1825243"/>
                  </a:cubicBezTo>
                  <a:cubicBezTo>
                    <a:pt x="4138579" y="1828146"/>
                    <a:pt x="4144980" y="1830900"/>
                    <a:pt x="4152424" y="1831942"/>
                  </a:cubicBezTo>
                  <a:cubicBezTo>
                    <a:pt x="4159570" y="1832910"/>
                    <a:pt x="4167088" y="1832240"/>
                    <a:pt x="4173861" y="1834026"/>
                  </a:cubicBezTo>
                  <a:cubicBezTo>
                    <a:pt x="4176541" y="1834696"/>
                    <a:pt x="4179295" y="1835813"/>
                    <a:pt x="4181752" y="1837227"/>
                  </a:cubicBezTo>
                  <a:cubicBezTo>
                    <a:pt x="4188376" y="1841023"/>
                    <a:pt x="4192768" y="1847053"/>
                    <a:pt x="4187111" y="1851668"/>
                  </a:cubicBezTo>
                  <a:close/>
                  <a:moveTo>
                    <a:pt x="3931722" y="1759963"/>
                  </a:moveTo>
                  <a:lnTo>
                    <a:pt x="3931573" y="1759814"/>
                  </a:lnTo>
                  <a:cubicBezTo>
                    <a:pt x="3931499" y="1759814"/>
                    <a:pt x="3931499" y="1759814"/>
                    <a:pt x="3931499" y="1759814"/>
                  </a:cubicBezTo>
                  <a:lnTo>
                    <a:pt x="3931722" y="1759963"/>
                  </a:lnTo>
                  <a:close/>
                  <a:moveTo>
                    <a:pt x="3172926" y="2642322"/>
                  </a:moveTo>
                  <a:cubicBezTo>
                    <a:pt x="3172852" y="2642248"/>
                    <a:pt x="3172777" y="2642248"/>
                    <a:pt x="3172777" y="2642174"/>
                  </a:cubicBezTo>
                  <a:lnTo>
                    <a:pt x="3172479" y="2642248"/>
                  </a:lnTo>
                  <a:cubicBezTo>
                    <a:pt x="3172628" y="2642322"/>
                    <a:pt x="3172852" y="2642322"/>
                    <a:pt x="3172926" y="2642322"/>
                  </a:cubicBezTo>
                  <a:close/>
                  <a:moveTo>
                    <a:pt x="4701759" y="2757549"/>
                  </a:moveTo>
                  <a:cubicBezTo>
                    <a:pt x="4701535" y="2757474"/>
                    <a:pt x="4701461" y="2757474"/>
                    <a:pt x="4701312" y="2757549"/>
                  </a:cubicBezTo>
                  <a:cubicBezTo>
                    <a:pt x="4701461" y="2757474"/>
                    <a:pt x="4701684" y="2757474"/>
                    <a:pt x="4701759" y="2757549"/>
                  </a:cubicBezTo>
                  <a:cubicBezTo>
                    <a:pt x="4701982" y="2756581"/>
                    <a:pt x="4701684" y="2755911"/>
                    <a:pt x="4700791" y="2755390"/>
                  </a:cubicBezTo>
                  <a:cubicBezTo>
                    <a:pt x="4696697" y="2753008"/>
                    <a:pt x="4682703" y="2754497"/>
                    <a:pt x="4679056" y="2754869"/>
                  </a:cubicBezTo>
                  <a:cubicBezTo>
                    <a:pt x="4672282" y="2755614"/>
                    <a:pt x="4667370" y="2758070"/>
                    <a:pt x="4661042" y="2759186"/>
                  </a:cubicBezTo>
                  <a:cubicBezTo>
                    <a:pt x="4655758" y="2760154"/>
                    <a:pt x="4650621" y="2759410"/>
                    <a:pt x="4645485" y="2758442"/>
                  </a:cubicBezTo>
                  <a:cubicBezTo>
                    <a:pt x="4636702" y="2756730"/>
                    <a:pt x="4624941" y="2753753"/>
                    <a:pt x="4617051" y="2758293"/>
                  </a:cubicBezTo>
                  <a:cubicBezTo>
                    <a:pt x="4611543" y="2761494"/>
                    <a:pt x="4612883" y="2765365"/>
                    <a:pt x="4616381" y="2768714"/>
                  </a:cubicBezTo>
                  <a:cubicBezTo>
                    <a:pt x="4610203" y="2769012"/>
                    <a:pt x="4603876" y="2771096"/>
                    <a:pt x="4598740" y="2772883"/>
                  </a:cubicBezTo>
                  <a:lnTo>
                    <a:pt x="4619358" y="2784792"/>
                  </a:lnTo>
                  <a:cubicBezTo>
                    <a:pt x="4619880" y="2784197"/>
                    <a:pt x="4620475" y="2783601"/>
                    <a:pt x="4621145" y="2783080"/>
                  </a:cubicBezTo>
                  <a:cubicBezTo>
                    <a:pt x="4624048" y="2780996"/>
                    <a:pt x="4630970" y="2780624"/>
                    <a:pt x="4633352" y="2778316"/>
                  </a:cubicBezTo>
                  <a:cubicBezTo>
                    <a:pt x="4640870" y="2781517"/>
                    <a:pt x="4648984" y="2784495"/>
                    <a:pt x="4656353" y="2787695"/>
                  </a:cubicBezTo>
                  <a:cubicBezTo>
                    <a:pt x="4667816" y="2792757"/>
                    <a:pt x="4679354" y="2797521"/>
                    <a:pt x="4691263" y="2802210"/>
                  </a:cubicBezTo>
                  <a:cubicBezTo>
                    <a:pt x="4699526" y="2805411"/>
                    <a:pt x="4710319" y="2810324"/>
                    <a:pt x="4720889" y="2808240"/>
                  </a:cubicBezTo>
                  <a:cubicBezTo>
                    <a:pt x="4732575" y="2805932"/>
                    <a:pt x="4732873" y="2797446"/>
                    <a:pt x="4728481" y="2791938"/>
                  </a:cubicBezTo>
                  <a:cubicBezTo>
                    <a:pt x="4723122" y="2785164"/>
                    <a:pt x="4711361" y="2780698"/>
                    <a:pt x="4706895" y="2773701"/>
                  </a:cubicBezTo>
                  <a:cubicBezTo>
                    <a:pt x="4703992" y="2769012"/>
                    <a:pt x="4707341" y="2763057"/>
                    <a:pt x="4702131" y="2758665"/>
                  </a:cubicBezTo>
                  <a:cubicBezTo>
                    <a:pt x="4701908" y="2758591"/>
                    <a:pt x="4701610" y="2758442"/>
                    <a:pt x="4701461" y="2758368"/>
                  </a:cubicBezTo>
                  <a:cubicBezTo>
                    <a:pt x="4701312" y="2758293"/>
                    <a:pt x="4701535" y="2758219"/>
                    <a:pt x="4701387" y="2758144"/>
                  </a:cubicBezTo>
                  <a:cubicBezTo>
                    <a:pt x="4701535" y="2758293"/>
                    <a:pt x="4701759" y="2758517"/>
                    <a:pt x="4702428" y="2758889"/>
                  </a:cubicBezTo>
                  <a:cubicBezTo>
                    <a:pt x="4702726" y="2759037"/>
                    <a:pt x="4703024" y="2759186"/>
                    <a:pt x="4703248" y="2759186"/>
                  </a:cubicBezTo>
                  <a:cubicBezTo>
                    <a:pt x="4703694" y="2759410"/>
                    <a:pt x="4703992" y="2759410"/>
                    <a:pt x="4704289" y="2759410"/>
                  </a:cubicBezTo>
                  <a:cubicBezTo>
                    <a:pt x="4704364" y="2759037"/>
                    <a:pt x="4703917" y="2758442"/>
                    <a:pt x="4703248" y="2758070"/>
                  </a:cubicBezTo>
                  <a:cubicBezTo>
                    <a:pt x="4702949" y="2757921"/>
                    <a:pt x="4702652" y="2757772"/>
                    <a:pt x="4702354" y="2757623"/>
                  </a:cubicBezTo>
                  <a:cubicBezTo>
                    <a:pt x="4702280" y="2757697"/>
                    <a:pt x="4701982" y="2757549"/>
                    <a:pt x="4701759" y="2757549"/>
                  </a:cubicBezTo>
                  <a:close/>
                  <a:moveTo>
                    <a:pt x="4351911" y="2793427"/>
                  </a:moveTo>
                  <a:cubicBezTo>
                    <a:pt x="4352209" y="2793576"/>
                    <a:pt x="4353102" y="2793501"/>
                    <a:pt x="4355187" y="2792682"/>
                  </a:cubicBezTo>
                  <a:cubicBezTo>
                    <a:pt x="4356452" y="2792906"/>
                    <a:pt x="4357494" y="2793352"/>
                    <a:pt x="4358387" y="2793874"/>
                  </a:cubicBezTo>
                  <a:cubicBezTo>
                    <a:pt x="4362333" y="2796107"/>
                    <a:pt x="4363746" y="2800572"/>
                    <a:pt x="4366575" y="2802880"/>
                  </a:cubicBezTo>
                  <a:cubicBezTo>
                    <a:pt x="4367320" y="2803476"/>
                    <a:pt x="4368138" y="2804071"/>
                    <a:pt x="4369032" y="2804592"/>
                  </a:cubicBezTo>
                  <a:cubicBezTo>
                    <a:pt x="4373721" y="2807272"/>
                    <a:pt x="4380048" y="2808463"/>
                    <a:pt x="4386598" y="2809133"/>
                  </a:cubicBezTo>
                  <a:cubicBezTo>
                    <a:pt x="4394563" y="2809877"/>
                    <a:pt x="4400369" y="2807123"/>
                    <a:pt x="4405803" y="2810249"/>
                  </a:cubicBezTo>
                  <a:cubicBezTo>
                    <a:pt x="4406324" y="2810547"/>
                    <a:pt x="4406845" y="2810919"/>
                    <a:pt x="4407366" y="2811291"/>
                  </a:cubicBezTo>
                  <a:cubicBezTo>
                    <a:pt x="4410195" y="2813599"/>
                    <a:pt x="4412874" y="2816204"/>
                    <a:pt x="4416372" y="2818214"/>
                  </a:cubicBezTo>
                  <a:cubicBezTo>
                    <a:pt x="4418754" y="2819628"/>
                    <a:pt x="4421509" y="2820745"/>
                    <a:pt x="4424933" y="2821340"/>
                  </a:cubicBezTo>
                  <a:cubicBezTo>
                    <a:pt x="4437289" y="2823499"/>
                    <a:pt x="4449347" y="2819702"/>
                    <a:pt x="4461927" y="2822606"/>
                  </a:cubicBezTo>
                  <a:cubicBezTo>
                    <a:pt x="4469966" y="2824466"/>
                    <a:pt x="4477410" y="2827072"/>
                    <a:pt x="4485672" y="2828784"/>
                  </a:cubicBezTo>
                  <a:cubicBezTo>
                    <a:pt x="4494381" y="2830570"/>
                    <a:pt x="4503611" y="2831389"/>
                    <a:pt x="4512395" y="2833175"/>
                  </a:cubicBezTo>
                  <a:cubicBezTo>
                    <a:pt x="4518498" y="2834441"/>
                    <a:pt x="4523932" y="2836748"/>
                    <a:pt x="4530408" y="2834962"/>
                  </a:cubicBezTo>
                  <a:cubicBezTo>
                    <a:pt x="4535916" y="2833399"/>
                    <a:pt x="4539712" y="2829975"/>
                    <a:pt x="4544030" y="2827518"/>
                  </a:cubicBezTo>
                  <a:cubicBezTo>
                    <a:pt x="4552515" y="2822606"/>
                    <a:pt x="4564574" y="2813376"/>
                    <a:pt x="4578121" y="2814938"/>
                  </a:cubicBezTo>
                  <a:cubicBezTo>
                    <a:pt x="4583108" y="2815534"/>
                    <a:pt x="4587723" y="2817246"/>
                    <a:pt x="4592785" y="2815758"/>
                  </a:cubicBezTo>
                  <a:cubicBezTo>
                    <a:pt x="4598368" y="2814120"/>
                    <a:pt x="4602461" y="2809877"/>
                    <a:pt x="4605290" y="2806825"/>
                  </a:cubicBezTo>
                  <a:cubicBezTo>
                    <a:pt x="4608937" y="2802880"/>
                    <a:pt x="4611543" y="2798563"/>
                    <a:pt x="4614073" y="2794320"/>
                  </a:cubicBezTo>
                  <a:cubicBezTo>
                    <a:pt x="4615786" y="2791492"/>
                    <a:pt x="4616902" y="2787695"/>
                    <a:pt x="4619433" y="2784792"/>
                  </a:cubicBezTo>
                  <a:lnTo>
                    <a:pt x="4598814" y="2772883"/>
                  </a:lnTo>
                  <a:cubicBezTo>
                    <a:pt x="4598442" y="2773031"/>
                    <a:pt x="4597995" y="2773180"/>
                    <a:pt x="4597623" y="2773329"/>
                  </a:cubicBezTo>
                  <a:cubicBezTo>
                    <a:pt x="4590328" y="2775934"/>
                    <a:pt x="4585044" y="2779731"/>
                    <a:pt x="4578419" y="2782857"/>
                  </a:cubicBezTo>
                  <a:cubicBezTo>
                    <a:pt x="4572166" y="2785760"/>
                    <a:pt x="4565244" y="2788291"/>
                    <a:pt x="4558173" y="2790524"/>
                  </a:cubicBezTo>
                  <a:cubicBezTo>
                    <a:pt x="4549687" y="2793203"/>
                    <a:pt x="4540829" y="2795288"/>
                    <a:pt x="4531897" y="2797297"/>
                  </a:cubicBezTo>
                  <a:cubicBezTo>
                    <a:pt x="4525570" y="2798786"/>
                    <a:pt x="4518796" y="2800721"/>
                    <a:pt x="4511873" y="2800870"/>
                  </a:cubicBezTo>
                  <a:cubicBezTo>
                    <a:pt x="4504504" y="2801019"/>
                    <a:pt x="4498698" y="2798414"/>
                    <a:pt x="4492297" y="2796628"/>
                  </a:cubicBezTo>
                  <a:cubicBezTo>
                    <a:pt x="4485300" y="2794618"/>
                    <a:pt x="4477856" y="2793054"/>
                    <a:pt x="4470190" y="2792087"/>
                  </a:cubicBezTo>
                  <a:cubicBezTo>
                    <a:pt x="4462076" y="2791045"/>
                    <a:pt x="4453442" y="2791194"/>
                    <a:pt x="4445403" y="2789928"/>
                  </a:cubicBezTo>
                  <a:cubicBezTo>
                    <a:pt x="4441457" y="2789258"/>
                    <a:pt x="4438331" y="2787993"/>
                    <a:pt x="4435651" y="2786504"/>
                  </a:cubicBezTo>
                  <a:cubicBezTo>
                    <a:pt x="4433716" y="2785388"/>
                    <a:pt x="4432004" y="2784122"/>
                    <a:pt x="4430292" y="2782708"/>
                  </a:cubicBezTo>
                  <a:cubicBezTo>
                    <a:pt x="4424933" y="2778242"/>
                    <a:pt x="4420020" y="2772883"/>
                    <a:pt x="4413246" y="2768937"/>
                  </a:cubicBezTo>
                  <a:cubicBezTo>
                    <a:pt x="4409227" y="2766630"/>
                    <a:pt x="4404463" y="2764769"/>
                    <a:pt x="4398508" y="2763876"/>
                  </a:cubicBezTo>
                  <a:cubicBezTo>
                    <a:pt x="4385780" y="2762015"/>
                    <a:pt x="4372679" y="2764769"/>
                    <a:pt x="4359876" y="2763578"/>
                  </a:cubicBezTo>
                  <a:cubicBezTo>
                    <a:pt x="4346552" y="2762312"/>
                    <a:pt x="4336503" y="2755241"/>
                    <a:pt x="4323849" y="2761047"/>
                  </a:cubicBezTo>
                  <a:cubicBezTo>
                    <a:pt x="4312237" y="2766407"/>
                    <a:pt x="4308664" y="2774967"/>
                    <a:pt x="4306282" y="2783006"/>
                  </a:cubicBezTo>
                  <a:cubicBezTo>
                    <a:pt x="4304868" y="2787695"/>
                    <a:pt x="4303082" y="2793799"/>
                    <a:pt x="4308813" y="2797074"/>
                  </a:cubicBezTo>
                  <a:cubicBezTo>
                    <a:pt x="4310302" y="2797967"/>
                    <a:pt x="4312386" y="2798637"/>
                    <a:pt x="4315066" y="2799084"/>
                  </a:cubicBezTo>
                  <a:cubicBezTo>
                    <a:pt x="4329655" y="2801243"/>
                    <a:pt x="4340969" y="2798414"/>
                    <a:pt x="4351911" y="2793427"/>
                  </a:cubicBezTo>
                  <a:close/>
                  <a:moveTo>
                    <a:pt x="3464713" y="2762834"/>
                  </a:moveTo>
                  <a:cubicBezTo>
                    <a:pt x="3465607" y="2765662"/>
                    <a:pt x="3464192" y="2768342"/>
                    <a:pt x="3462331" y="2770947"/>
                  </a:cubicBezTo>
                  <a:cubicBezTo>
                    <a:pt x="3459949" y="2774073"/>
                    <a:pt x="3456749" y="2776977"/>
                    <a:pt x="3454218" y="2780028"/>
                  </a:cubicBezTo>
                  <a:cubicBezTo>
                    <a:pt x="3451538" y="2783378"/>
                    <a:pt x="3448710" y="2785388"/>
                    <a:pt x="3445062" y="2788365"/>
                  </a:cubicBezTo>
                  <a:cubicBezTo>
                    <a:pt x="3438661" y="2793501"/>
                    <a:pt x="3435162" y="2800349"/>
                    <a:pt x="3430548" y="2806081"/>
                  </a:cubicBezTo>
                  <a:cubicBezTo>
                    <a:pt x="3426230" y="2811291"/>
                    <a:pt x="3423029" y="2817097"/>
                    <a:pt x="3419159" y="2822457"/>
                  </a:cubicBezTo>
                  <a:cubicBezTo>
                    <a:pt x="3411715" y="2832803"/>
                    <a:pt x="3417447" y="2842852"/>
                    <a:pt x="3417596" y="2853720"/>
                  </a:cubicBezTo>
                  <a:cubicBezTo>
                    <a:pt x="3417670" y="2858037"/>
                    <a:pt x="3417521" y="2870542"/>
                    <a:pt x="3424965" y="2874859"/>
                  </a:cubicBezTo>
                  <a:cubicBezTo>
                    <a:pt x="3427868" y="2876571"/>
                    <a:pt x="3432036" y="2876943"/>
                    <a:pt x="3437842" y="2875008"/>
                  </a:cubicBezTo>
                  <a:cubicBezTo>
                    <a:pt x="3455558" y="2869053"/>
                    <a:pt x="3452134" y="2853198"/>
                    <a:pt x="3461438" y="2843969"/>
                  </a:cubicBezTo>
                  <a:cubicBezTo>
                    <a:pt x="3472157" y="2833399"/>
                    <a:pt x="3481387" y="2823722"/>
                    <a:pt x="3486448" y="2811738"/>
                  </a:cubicBezTo>
                  <a:cubicBezTo>
                    <a:pt x="3491287" y="2800275"/>
                    <a:pt x="3493445" y="2788439"/>
                    <a:pt x="3496497" y="2776753"/>
                  </a:cubicBezTo>
                  <a:cubicBezTo>
                    <a:pt x="3498135" y="2770501"/>
                    <a:pt x="3499698" y="2764471"/>
                    <a:pt x="3500517" y="2758144"/>
                  </a:cubicBezTo>
                  <a:cubicBezTo>
                    <a:pt x="3501112" y="2753455"/>
                    <a:pt x="3504239" y="2748617"/>
                    <a:pt x="3504387" y="2743927"/>
                  </a:cubicBezTo>
                  <a:cubicBezTo>
                    <a:pt x="3504462" y="2741396"/>
                    <a:pt x="3503196" y="2739610"/>
                    <a:pt x="3501261" y="2738493"/>
                  </a:cubicBezTo>
                  <a:cubicBezTo>
                    <a:pt x="3496423" y="2735665"/>
                    <a:pt x="3486821" y="2736930"/>
                    <a:pt x="3480568" y="2739833"/>
                  </a:cubicBezTo>
                  <a:cubicBezTo>
                    <a:pt x="3472678" y="2743480"/>
                    <a:pt x="3467244" y="2748319"/>
                    <a:pt x="3460843" y="2752785"/>
                  </a:cubicBezTo>
                  <a:cubicBezTo>
                    <a:pt x="3460396" y="2753083"/>
                    <a:pt x="3459949" y="2753381"/>
                    <a:pt x="3459503" y="2753753"/>
                  </a:cubicBezTo>
                  <a:cubicBezTo>
                    <a:pt x="3459205" y="2753901"/>
                    <a:pt x="3458982" y="2754125"/>
                    <a:pt x="3459280" y="2754199"/>
                  </a:cubicBezTo>
                  <a:cubicBezTo>
                    <a:pt x="3459429" y="2757400"/>
                    <a:pt x="3463746" y="2759782"/>
                    <a:pt x="3464713" y="2762834"/>
                  </a:cubicBezTo>
                  <a:close/>
                  <a:moveTo>
                    <a:pt x="3397945" y="3001623"/>
                  </a:moveTo>
                  <a:cubicBezTo>
                    <a:pt x="3393478" y="2999018"/>
                    <a:pt x="3388268" y="2997157"/>
                    <a:pt x="3382239" y="2994998"/>
                  </a:cubicBezTo>
                  <a:cubicBezTo>
                    <a:pt x="3380080" y="2994180"/>
                    <a:pt x="3378219" y="2993286"/>
                    <a:pt x="3376507" y="2992319"/>
                  </a:cubicBezTo>
                  <a:cubicBezTo>
                    <a:pt x="3370850" y="2989043"/>
                    <a:pt x="3367426" y="2985024"/>
                    <a:pt x="3362811" y="2981004"/>
                  </a:cubicBezTo>
                  <a:cubicBezTo>
                    <a:pt x="3357228" y="2976092"/>
                    <a:pt x="3349040" y="2971700"/>
                    <a:pt x="3348892" y="2965373"/>
                  </a:cubicBezTo>
                  <a:cubicBezTo>
                    <a:pt x="3348817" y="2961428"/>
                    <a:pt x="3353283" y="2956887"/>
                    <a:pt x="3349413" y="2953314"/>
                  </a:cubicBezTo>
                  <a:cubicBezTo>
                    <a:pt x="3349264" y="2953016"/>
                    <a:pt x="3349189" y="2952719"/>
                    <a:pt x="3348668" y="2952421"/>
                  </a:cubicBezTo>
                  <a:cubicBezTo>
                    <a:pt x="3347180" y="2951528"/>
                    <a:pt x="3344574" y="2950783"/>
                    <a:pt x="3342937" y="2950560"/>
                  </a:cubicBezTo>
                  <a:cubicBezTo>
                    <a:pt x="3343607" y="2950709"/>
                    <a:pt x="3344128" y="2950932"/>
                    <a:pt x="3344723" y="2951230"/>
                  </a:cubicBezTo>
                  <a:cubicBezTo>
                    <a:pt x="3344202" y="2951081"/>
                    <a:pt x="3343756" y="2951007"/>
                    <a:pt x="3342788" y="2950560"/>
                  </a:cubicBezTo>
                  <a:cubicBezTo>
                    <a:pt x="3341374" y="2949518"/>
                    <a:pt x="3340704" y="2948253"/>
                    <a:pt x="3341374" y="2947062"/>
                  </a:cubicBezTo>
                  <a:cubicBezTo>
                    <a:pt x="3342713" y="2944457"/>
                    <a:pt x="3349934" y="2943042"/>
                    <a:pt x="3353358" y="2941703"/>
                  </a:cubicBezTo>
                  <a:cubicBezTo>
                    <a:pt x="3364449" y="2937385"/>
                    <a:pt x="3373902" y="2933142"/>
                    <a:pt x="3386631" y="2930463"/>
                  </a:cubicBezTo>
                  <a:cubicBezTo>
                    <a:pt x="3395935" y="2928453"/>
                    <a:pt x="3409110" y="2925401"/>
                    <a:pt x="3409854" y="2918627"/>
                  </a:cubicBezTo>
                  <a:cubicBezTo>
                    <a:pt x="3410524" y="2913417"/>
                    <a:pt x="3400922" y="2909621"/>
                    <a:pt x="3399806" y="2904485"/>
                  </a:cubicBezTo>
                  <a:cubicBezTo>
                    <a:pt x="3398540" y="2898530"/>
                    <a:pt x="3402262" y="2892426"/>
                    <a:pt x="3402857" y="2886471"/>
                  </a:cubicBezTo>
                  <a:cubicBezTo>
                    <a:pt x="3403602" y="2879176"/>
                    <a:pt x="3402485" y="2871956"/>
                    <a:pt x="3401518" y="2864736"/>
                  </a:cubicBezTo>
                  <a:cubicBezTo>
                    <a:pt x="3399359" y="2849328"/>
                    <a:pt x="3400327" y="2833919"/>
                    <a:pt x="3400699" y="2818512"/>
                  </a:cubicBezTo>
                  <a:cubicBezTo>
                    <a:pt x="3400997" y="2805039"/>
                    <a:pt x="3400401" y="2791417"/>
                    <a:pt x="3397498" y="2778019"/>
                  </a:cubicBezTo>
                  <a:cubicBezTo>
                    <a:pt x="3396084" y="2771543"/>
                    <a:pt x="3394074" y="2761940"/>
                    <a:pt x="3385365" y="2756953"/>
                  </a:cubicBezTo>
                  <a:cubicBezTo>
                    <a:pt x="3384546" y="2756507"/>
                    <a:pt x="3383727" y="2756060"/>
                    <a:pt x="3382834" y="2755688"/>
                  </a:cubicBezTo>
                  <a:cubicBezTo>
                    <a:pt x="3375837" y="2752859"/>
                    <a:pt x="3367575" y="2754720"/>
                    <a:pt x="3363406" y="2758665"/>
                  </a:cubicBezTo>
                  <a:cubicBezTo>
                    <a:pt x="3358494" y="2763429"/>
                    <a:pt x="3363779" y="2768565"/>
                    <a:pt x="3362662" y="2773776"/>
                  </a:cubicBezTo>
                  <a:cubicBezTo>
                    <a:pt x="3361099" y="2780773"/>
                    <a:pt x="3362811" y="2787472"/>
                    <a:pt x="3363034" y="2794469"/>
                  </a:cubicBezTo>
                  <a:cubicBezTo>
                    <a:pt x="3363258" y="2800498"/>
                    <a:pt x="3362662" y="2806602"/>
                    <a:pt x="3361695" y="2812556"/>
                  </a:cubicBezTo>
                  <a:cubicBezTo>
                    <a:pt x="3359387" y="2825806"/>
                    <a:pt x="3352390" y="2837567"/>
                    <a:pt x="3338322" y="2848137"/>
                  </a:cubicBezTo>
                  <a:cubicBezTo>
                    <a:pt x="3323881" y="2858930"/>
                    <a:pt x="3312493" y="2870542"/>
                    <a:pt x="3299318" y="2881856"/>
                  </a:cubicBezTo>
                  <a:cubicBezTo>
                    <a:pt x="3294851" y="2885652"/>
                    <a:pt x="3292023" y="2889374"/>
                    <a:pt x="3294107" y="2893989"/>
                  </a:cubicBezTo>
                  <a:cubicBezTo>
                    <a:pt x="3296563" y="2899498"/>
                    <a:pt x="3301104" y="2905452"/>
                    <a:pt x="3305570" y="2910514"/>
                  </a:cubicBezTo>
                  <a:cubicBezTo>
                    <a:pt x="3310036" y="2915576"/>
                    <a:pt x="3315321" y="2920488"/>
                    <a:pt x="3318150" y="2925997"/>
                  </a:cubicBezTo>
                  <a:cubicBezTo>
                    <a:pt x="3320904" y="2931356"/>
                    <a:pt x="3319266" y="2935003"/>
                    <a:pt x="3317257" y="2940214"/>
                  </a:cubicBezTo>
                  <a:cubicBezTo>
                    <a:pt x="3315247" y="2945499"/>
                    <a:pt x="3323062" y="2949518"/>
                    <a:pt x="3321350" y="2954952"/>
                  </a:cubicBezTo>
                  <a:cubicBezTo>
                    <a:pt x="3319862" y="2959418"/>
                    <a:pt x="3314726" y="2962991"/>
                    <a:pt x="3314726" y="2967904"/>
                  </a:cubicBezTo>
                  <a:lnTo>
                    <a:pt x="3428314" y="3033482"/>
                  </a:lnTo>
                  <a:cubicBezTo>
                    <a:pt x="3427793" y="3029760"/>
                    <a:pt x="3425411" y="3026559"/>
                    <a:pt x="3421392" y="3023210"/>
                  </a:cubicBezTo>
                  <a:cubicBezTo>
                    <a:pt x="3415065" y="3017925"/>
                    <a:pt x="3410301" y="3012342"/>
                    <a:pt x="3404644" y="3006759"/>
                  </a:cubicBezTo>
                  <a:cubicBezTo>
                    <a:pt x="3402411" y="3004526"/>
                    <a:pt x="3400252" y="3002963"/>
                    <a:pt x="3397945" y="3001623"/>
                  </a:cubicBezTo>
                  <a:close/>
                  <a:moveTo>
                    <a:pt x="3349338" y="2953240"/>
                  </a:moveTo>
                  <a:cubicBezTo>
                    <a:pt x="3349413" y="2953389"/>
                    <a:pt x="3349785" y="2953538"/>
                    <a:pt x="3349710" y="2953687"/>
                  </a:cubicBezTo>
                  <a:cubicBezTo>
                    <a:pt x="3349710" y="2953538"/>
                    <a:pt x="3349636" y="2953389"/>
                    <a:pt x="3349413" y="2953240"/>
                  </a:cubicBezTo>
                  <a:cubicBezTo>
                    <a:pt x="3349413" y="2953240"/>
                    <a:pt x="3349338" y="2953240"/>
                    <a:pt x="3349338" y="2953240"/>
                  </a:cubicBezTo>
                  <a:close/>
                  <a:moveTo>
                    <a:pt x="3859520" y="2961354"/>
                  </a:moveTo>
                  <a:cubicBezTo>
                    <a:pt x="3850885" y="2961279"/>
                    <a:pt x="3842325" y="2965522"/>
                    <a:pt x="3834658" y="2961428"/>
                  </a:cubicBezTo>
                  <a:cubicBezTo>
                    <a:pt x="3834509" y="2961354"/>
                    <a:pt x="3834360" y="2961279"/>
                    <a:pt x="3834286" y="2961205"/>
                  </a:cubicBezTo>
                  <a:cubicBezTo>
                    <a:pt x="3830192" y="2958823"/>
                    <a:pt x="3829522" y="2955250"/>
                    <a:pt x="3826694" y="2952347"/>
                  </a:cubicBezTo>
                  <a:cubicBezTo>
                    <a:pt x="3825503" y="2951156"/>
                    <a:pt x="3824014" y="2950039"/>
                    <a:pt x="3822376" y="2949072"/>
                  </a:cubicBezTo>
                  <a:cubicBezTo>
                    <a:pt x="3819994" y="2947657"/>
                    <a:pt x="3817166" y="2946615"/>
                    <a:pt x="3813965" y="2945871"/>
                  </a:cubicBezTo>
                  <a:cubicBezTo>
                    <a:pt x="3804512" y="2943786"/>
                    <a:pt x="3776971" y="2942298"/>
                    <a:pt x="3777641" y="2951528"/>
                  </a:cubicBezTo>
                  <a:cubicBezTo>
                    <a:pt x="3777864" y="2954357"/>
                    <a:pt x="3780395" y="2956441"/>
                    <a:pt x="3783670" y="2958376"/>
                  </a:cubicBezTo>
                  <a:cubicBezTo>
                    <a:pt x="3785308" y="2959344"/>
                    <a:pt x="3787243" y="2960237"/>
                    <a:pt x="3789104" y="2961130"/>
                  </a:cubicBezTo>
                  <a:cubicBezTo>
                    <a:pt x="3790965" y="2962023"/>
                    <a:pt x="3792825" y="2962916"/>
                    <a:pt x="3794463" y="2963884"/>
                  </a:cubicBezTo>
                  <a:cubicBezTo>
                    <a:pt x="3795952" y="2964777"/>
                    <a:pt x="3797292" y="2965671"/>
                    <a:pt x="3798334" y="2966713"/>
                  </a:cubicBezTo>
                  <a:cubicBezTo>
                    <a:pt x="3803172" y="2971551"/>
                    <a:pt x="3801832" y="2978027"/>
                    <a:pt x="3795877" y="2982344"/>
                  </a:cubicBezTo>
                  <a:cubicBezTo>
                    <a:pt x="3795431" y="2982419"/>
                    <a:pt x="3795356" y="2982568"/>
                    <a:pt x="3795282" y="2982791"/>
                  </a:cubicBezTo>
                  <a:cubicBezTo>
                    <a:pt x="3795282" y="2982940"/>
                    <a:pt x="3795356" y="2983014"/>
                    <a:pt x="3795505" y="2983014"/>
                  </a:cubicBezTo>
                  <a:cubicBezTo>
                    <a:pt x="3795654" y="2983014"/>
                    <a:pt x="3795729" y="2982940"/>
                    <a:pt x="3795877" y="2982865"/>
                  </a:cubicBezTo>
                  <a:cubicBezTo>
                    <a:pt x="3799525" y="2986736"/>
                    <a:pt x="3802949" y="2990755"/>
                    <a:pt x="3807936" y="2993658"/>
                  </a:cubicBezTo>
                  <a:cubicBezTo>
                    <a:pt x="3811583" y="2995743"/>
                    <a:pt x="3816124" y="2997306"/>
                    <a:pt x="3822302" y="2997752"/>
                  </a:cubicBezTo>
                  <a:cubicBezTo>
                    <a:pt x="3834807" y="2998795"/>
                    <a:pt x="3850439" y="2997827"/>
                    <a:pt x="3859743" y="2992393"/>
                  </a:cubicBezTo>
                  <a:cubicBezTo>
                    <a:pt x="3867038" y="2988076"/>
                    <a:pt x="3878352" y="2969244"/>
                    <a:pt x="3867931" y="2963215"/>
                  </a:cubicBezTo>
                  <a:cubicBezTo>
                    <a:pt x="3865996" y="2962098"/>
                    <a:pt x="3863316" y="2961428"/>
                    <a:pt x="3859520" y="2961354"/>
                  </a:cubicBezTo>
                  <a:close/>
                  <a:moveTo>
                    <a:pt x="3667625" y="3007801"/>
                  </a:moveTo>
                  <a:cubicBezTo>
                    <a:pt x="3667699" y="3007801"/>
                    <a:pt x="3667699" y="3007876"/>
                    <a:pt x="3667699" y="3007950"/>
                  </a:cubicBezTo>
                  <a:cubicBezTo>
                    <a:pt x="3667774" y="3007950"/>
                    <a:pt x="3667848" y="3008024"/>
                    <a:pt x="3667997" y="3008024"/>
                  </a:cubicBezTo>
                  <a:cubicBezTo>
                    <a:pt x="3668667" y="3008322"/>
                    <a:pt x="3668741" y="3008024"/>
                    <a:pt x="3668592" y="3007578"/>
                  </a:cubicBezTo>
                  <a:cubicBezTo>
                    <a:pt x="3668369" y="3007057"/>
                    <a:pt x="3667699" y="3006313"/>
                    <a:pt x="3667178" y="3005940"/>
                  </a:cubicBezTo>
                  <a:cubicBezTo>
                    <a:pt x="3667104" y="3005940"/>
                    <a:pt x="3667104" y="3005866"/>
                    <a:pt x="3667029" y="3005866"/>
                  </a:cubicBezTo>
                  <a:cubicBezTo>
                    <a:pt x="3666955" y="3005717"/>
                    <a:pt x="3666881" y="3005642"/>
                    <a:pt x="3666806" y="3005642"/>
                  </a:cubicBezTo>
                  <a:cubicBezTo>
                    <a:pt x="3666731" y="3005568"/>
                    <a:pt x="3666583" y="3005568"/>
                    <a:pt x="3666583" y="3005642"/>
                  </a:cubicBezTo>
                  <a:cubicBezTo>
                    <a:pt x="3666583" y="3005642"/>
                    <a:pt x="3666583" y="3005642"/>
                    <a:pt x="3666508" y="3005642"/>
                  </a:cubicBezTo>
                  <a:lnTo>
                    <a:pt x="3666508" y="3005568"/>
                  </a:lnTo>
                  <a:cubicBezTo>
                    <a:pt x="3666434" y="3005568"/>
                    <a:pt x="3666359" y="3005642"/>
                    <a:pt x="3666285" y="3005717"/>
                  </a:cubicBezTo>
                  <a:cubicBezTo>
                    <a:pt x="3666136" y="3005940"/>
                    <a:pt x="3666211" y="3006238"/>
                    <a:pt x="3666359" y="3006685"/>
                  </a:cubicBezTo>
                  <a:cubicBezTo>
                    <a:pt x="3666508" y="3007057"/>
                    <a:pt x="3666731" y="3007429"/>
                    <a:pt x="3667104" y="3007652"/>
                  </a:cubicBezTo>
                  <a:cubicBezTo>
                    <a:pt x="3667178" y="3007652"/>
                    <a:pt x="3667253" y="3007727"/>
                    <a:pt x="3667253" y="3007727"/>
                  </a:cubicBezTo>
                  <a:cubicBezTo>
                    <a:pt x="3667178" y="3007727"/>
                    <a:pt x="3667253" y="3007801"/>
                    <a:pt x="3667253" y="3007801"/>
                  </a:cubicBezTo>
                  <a:cubicBezTo>
                    <a:pt x="3667253" y="3007801"/>
                    <a:pt x="3667253" y="3007801"/>
                    <a:pt x="3667327" y="3007801"/>
                  </a:cubicBezTo>
                  <a:cubicBezTo>
                    <a:pt x="3667327" y="3007801"/>
                    <a:pt x="3667402" y="3007876"/>
                    <a:pt x="3667402" y="3007876"/>
                  </a:cubicBezTo>
                  <a:cubicBezTo>
                    <a:pt x="3667476" y="3007801"/>
                    <a:pt x="3667550" y="3007801"/>
                    <a:pt x="3667625" y="3007801"/>
                  </a:cubicBezTo>
                  <a:close/>
                  <a:moveTo>
                    <a:pt x="3687350" y="2954505"/>
                  </a:moveTo>
                  <a:cubicBezTo>
                    <a:pt x="3692635" y="2955101"/>
                    <a:pt x="3700972" y="2956962"/>
                    <a:pt x="3705885" y="2954803"/>
                  </a:cubicBezTo>
                  <a:cubicBezTo>
                    <a:pt x="3710649" y="2952793"/>
                    <a:pt x="3708788" y="2950411"/>
                    <a:pt x="3705661" y="2948625"/>
                  </a:cubicBezTo>
                  <a:cubicBezTo>
                    <a:pt x="3704694" y="2948104"/>
                    <a:pt x="3703652" y="2947583"/>
                    <a:pt x="3702535" y="2947136"/>
                  </a:cubicBezTo>
                  <a:cubicBezTo>
                    <a:pt x="3700377" y="2946243"/>
                    <a:pt x="3698441" y="2945499"/>
                    <a:pt x="3697027" y="2944680"/>
                  </a:cubicBezTo>
                  <a:cubicBezTo>
                    <a:pt x="3694049" y="2942968"/>
                    <a:pt x="3692858" y="2941032"/>
                    <a:pt x="3694645" y="2937609"/>
                  </a:cubicBezTo>
                  <a:cubicBezTo>
                    <a:pt x="3696357" y="2934259"/>
                    <a:pt x="3700451" y="2931430"/>
                    <a:pt x="3704247" y="2928825"/>
                  </a:cubicBezTo>
                  <a:cubicBezTo>
                    <a:pt x="3709234" y="2925401"/>
                    <a:pt x="3716008" y="2921084"/>
                    <a:pt x="3709830" y="2917511"/>
                  </a:cubicBezTo>
                  <a:cubicBezTo>
                    <a:pt x="3709234" y="2917213"/>
                    <a:pt x="3708415" y="2916841"/>
                    <a:pt x="3707597" y="2916469"/>
                  </a:cubicBezTo>
                  <a:cubicBezTo>
                    <a:pt x="3696506" y="2912226"/>
                    <a:pt x="3681991" y="2914310"/>
                    <a:pt x="3672761" y="2919223"/>
                  </a:cubicBezTo>
                  <a:cubicBezTo>
                    <a:pt x="3669486" y="2921009"/>
                    <a:pt x="3665764" y="2925848"/>
                    <a:pt x="3661075" y="2926369"/>
                  </a:cubicBezTo>
                  <a:cubicBezTo>
                    <a:pt x="3656980" y="2926815"/>
                    <a:pt x="3652738" y="2924731"/>
                    <a:pt x="3648942" y="2922498"/>
                  </a:cubicBezTo>
                  <a:cubicBezTo>
                    <a:pt x="3648420" y="2922200"/>
                    <a:pt x="3647825" y="2921828"/>
                    <a:pt x="3647304" y="2921530"/>
                  </a:cubicBezTo>
                  <a:cubicBezTo>
                    <a:pt x="3646709" y="2921158"/>
                    <a:pt x="3646113" y="2920786"/>
                    <a:pt x="3645518" y="2920488"/>
                  </a:cubicBezTo>
                  <a:cubicBezTo>
                    <a:pt x="3644401" y="2919818"/>
                    <a:pt x="3643284" y="2919223"/>
                    <a:pt x="3642317" y="2918851"/>
                  </a:cubicBezTo>
                  <a:cubicBezTo>
                    <a:pt x="3631375" y="2914459"/>
                    <a:pt x="3614478" y="2914236"/>
                    <a:pt x="3603312" y="2918627"/>
                  </a:cubicBezTo>
                  <a:cubicBezTo>
                    <a:pt x="3603982" y="2918330"/>
                    <a:pt x="3604503" y="2917958"/>
                    <a:pt x="3604503" y="2917585"/>
                  </a:cubicBezTo>
                  <a:cubicBezTo>
                    <a:pt x="3604355" y="2917511"/>
                    <a:pt x="3603238" y="2918032"/>
                    <a:pt x="3602121" y="2918553"/>
                  </a:cubicBezTo>
                  <a:cubicBezTo>
                    <a:pt x="3601898" y="2918702"/>
                    <a:pt x="3601526" y="2918851"/>
                    <a:pt x="3600782" y="2919223"/>
                  </a:cubicBezTo>
                  <a:cubicBezTo>
                    <a:pt x="3600558" y="2919372"/>
                    <a:pt x="3600410" y="2919520"/>
                    <a:pt x="3599963" y="2919520"/>
                  </a:cubicBezTo>
                  <a:cubicBezTo>
                    <a:pt x="3599665" y="2919372"/>
                    <a:pt x="3597804" y="2919744"/>
                    <a:pt x="3596167" y="2919744"/>
                  </a:cubicBezTo>
                  <a:cubicBezTo>
                    <a:pt x="3592966" y="2919744"/>
                    <a:pt x="3590212" y="2919744"/>
                    <a:pt x="3587160" y="2919223"/>
                  </a:cubicBezTo>
                  <a:cubicBezTo>
                    <a:pt x="3579419" y="2917883"/>
                    <a:pt x="3573240" y="2914608"/>
                    <a:pt x="3565499" y="2913268"/>
                  </a:cubicBezTo>
                  <a:cubicBezTo>
                    <a:pt x="3558651" y="2912077"/>
                    <a:pt x="3552101" y="2912524"/>
                    <a:pt x="3545699" y="2914161"/>
                  </a:cubicBezTo>
                  <a:cubicBezTo>
                    <a:pt x="3541084" y="2915352"/>
                    <a:pt x="3534385" y="2918255"/>
                    <a:pt x="3529175" y="2916469"/>
                  </a:cubicBezTo>
                  <a:cubicBezTo>
                    <a:pt x="3528579" y="2916246"/>
                    <a:pt x="3528058" y="2916022"/>
                    <a:pt x="3527612" y="2915799"/>
                  </a:cubicBezTo>
                  <a:cubicBezTo>
                    <a:pt x="3524857" y="2914236"/>
                    <a:pt x="3524560" y="2911630"/>
                    <a:pt x="3524262" y="2909025"/>
                  </a:cubicBezTo>
                  <a:cubicBezTo>
                    <a:pt x="3523964" y="2906420"/>
                    <a:pt x="3523592" y="2903815"/>
                    <a:pt x="3520689" y="2902177"/>
                  </a:cubicBezTo>
                  <a:cubicBezTo>
                    <a:pt x="3509077" y="2895627"/>
                    <a:pt x="3493371" y="2908504"/>
                    <a:pt x="3488384" y="2913045"/>
                  </a:cubicBezTo>
                  <a:cubicBezTo>
                    <a:pt x="3480494" y="2920191"/>
                    <a:pt x="3471189" y="2926517"/>
                    <a:pt x="3464862" y="2934259"/>
                  </a:cubicBezTo>
                  <a:cubicBezTo>
                    <a:pt x="3461587" y="2938204"/>
                    <a:pt x="3462108" y="2943042"/>
                    <a:pt x="3460620" y="2947211"/>
                  </a:cubicBezTo>
                  <a:cubicBezTo>
                    <a:pt x="3459205" y="2951230"/>
                    <a:pt x="3457195" y="2955175"/>
                    <a:pt x="3456674" y="2959344"/>
                  </a:cubicBezTo>
                  <a:cubicBezTo>
                    <a:pt x="3456079" y="2963512"/>
                    <a:pt x="3456079" y="2968276"/>
                    <a:pt x="3456525" y="2972519"/>
                  </a:cubicBezTo>
                  <a:cubicBezTo>
                    <a:pt x="3456898" y="2975868"/>
                    <a:pt x="3459205" y="2978102"/>
                    <a:pt x="3462778" y="2980186"/>
                  </a:cubicBezTo>
                  <a:cubicBezTo>
                    <a:pt x="3463969" y="2980856"/>
                    <a:pt x="3465383" y="2981600"/>
                    <a:pt x="3466872" y="2982270"/>
                  </a:cubicBezTo>
                  <a:cubicBezTo>
                    <a:pt x="3468882" y="2983238"/>
                    <a:pt x="3470743" y="2984205"/>
                    <a:pt x="3472529" y="2985247"/>
                  </a:cubicBezTo>
                  <a:cubicBezTo>
                    <a:pt x="3483099" y="2991351"/>
                    <a:pt x="3490394" y="2998720"/>
                    <a:pt x="3499996" y="3005494"/>
                  </a:cubicBezTo>
                  <a:cubicBezTo>
                    <a:pt x="3502452" y="3007206"/>
                    <a:pt x="3505504" y="3009513"/>
                    <a:pt x="3509003" y="3011523"/>
                  </a:cubicBezTo>
                  <a:cubicBezTo>
                    <a:pt x="3513543" y="3014128"/>
                    <a:pt x="3518903" y="3016436"/>
                    <a:pt x="3524411" y="3016510"/>
                  </a:cubicBezTo>
                  <a:cubicBezTo>
                    <a:pt x="3531408" y="3016659"/>
                    <a:pt x="3535129" y="3012863"/>
                    <a:pt x="3538777" y="3009960"/>
                  </a:cubicBezTo>
                  <a:cubicBezTo>
                    <a:pt x="3543764" y="3006015"/>
                    <a:pt x="3549198" y="3002740"/>
                    <a:pt x="3556120" y="2999911"/>
                  </a:cubicBezTo>
                  <a:cubicBezTo>
                    <a:pt x="3568030" y="2994998"/>
                    <a:pt x="3581577" y="2991947"/>
                    <a:pt x="3596465" y="2992393"/>
                  </a:cubicBezTo>
                  <a:cubicBezTo>
                    <a:pt x="3611798" y="2992840"/>
                    <a:pt x="3623410" y="2994850"/>
                    <a:pt x="3635245" y="2987629"/>
                  </a:cubicBezTo>
                  <a:cubicBezTo>
                    <a:pt x="3646857" y="2980483"/>
                    <a:pt x="3649537" y="2970509"/>
                    <a:pt x="3655715" y="2961800"/>
                  </a:cubicBezTo>
                  <a:cubicBezTo>
                    <a:pt x="3661744" y="2953538"/>
                    <a:pt x="3673728" y="2953016"/>
                    <a:pt x="3687350" y="2954505"/>
                  </a:cubicBezTo>
                  <a:close/>
                  <a:moveTo>
                    <a:pt x="3405165" y="3046135"/>
                  </a:moveTo>
                  <a:cubicBezTo>
                    <a:pt x="3405314" y="3046284"/>
                    <a:pt x="3405537" y="3046359"/>
                    <a:pt x="3405760" y="3046508"/>
                  </a:cubicBezTo>
                  <a:cubicBezTo>
                    <a:pt x="3419010" y="3054175"/>
                    <a:pt x="3426900" y="3043902"/>
                    <a:pt x="3427942" y="3036905"/>
                  </a:cubicBezTo>
                  <a:cubicBezTo>
                    <a:pt x="3428166" y="3035566"/>
                    <a:pt x="3428166" y="3034375"/>
                    <a:pt x="3428017" y="3033184"/>
                  </a:cubicBezTo>
                  <a:lnTo>
                    <a:pt x="3314428" y="2967606"/>
                  </a:lnTo>
                  <a:cubicBezTo>
                    <a:pt x="3314577" y="2974752"/>
                    <a:pt x="3322690" y="2981004"/>
                    <a:pt x="3331399" y="2985992"/>
                  </a:cubicBezTo>
                  <a:cubicBezTo>
                    <a:pt x="3333483" y="2987183"/>
                    <a:pt x="3335642" y="2988373"/>
                    <a:pt x="3337652" y="2989416"/>
                  </a:cubicBezTo>
                  <a:cubicBezTo>
                    <a:pt x="3343756" y="2992542"/>
                    <a:pt x="3352837" y="2994254"/>
                    <a:pt x="3358568" y="2997529"/>
                  </a:cubicBezTo>
                  <a:cubicBezTo>
                    <a:pt x="3359089" y="2997827"/>
                    <a:pt x="3359610" y="2998125"/>
                    <a:pt x="3360057" y="2998422"/>
                  </a:cubicBezTo>
                  <a:cubicBezTo>
                    <a:pt x="3365788" y="3002591"/>
                    <a:pt x="3363258" y="3009960"/>
                    <a:pt x="3365565" y="3014947"/>
                  </a:cubicBezTo>
                  <a:cubicBezTo>
                    <a:pt x="3367947" y="3020083"/>
                    <a:pt x="3373381" y="3023805"/>
                    <a:pt x="3379410" y="3027303"/>
                  </a:cubicBezTo>
                  <a:cubicBezTo>
                    <a:pt x="3381941" y="3028792"/>
                    <a:pt x="3384621" y="3030207"/>
                    <a:pt x="3387375" y="3031769"/>
                  </a:cubicBezTo>
                  <a:cubicBezTo>
                    <a:pt x="3394967" y="3036087"/>
                    <a:pt x="3398093" y="3041893"/>
                    <a:pt x="3405165" y="3046135"/>
                  </a:cubicBezTo>
                  <a:close/>
                  <a:moveTo>
                    <a:pt x="3777790" y="3257309"/>
                  </a:moveTo>
                  <a:cubicBezTo>
                    <a:pt x="3777715" y="3257235"/>
                    <a:pt x="3777715" y="3257161"/>
                    <a:pt x="3777715" y="3257086"/>
                  </a:cubicBezTo>
                  <a:cubicBezTo>
                    <a:pt x="3777641" y="3257086"/>
                    <a:pt x="3777492" y="3257161"/>
                    <a:pt x="3777268" y="3257384"/>
                  </a:cubicBezTo>
                  <a:cubicBezTo>
                    <a:pt x="3777417" y="3257384"/>
                    <a:pt x="3777641" y="3257384"/>
                    <a:pt x="3777790" y="3257309"/>
                  </a:cubicBezTo>
                  <a:close/>
                  <a:moveTo>
                    <a:pt x="3922046" y="3279938"/>
                  </a:moveTo>
                  <a:cubicBezTo>
                    <a:pt x="3921227" y="3273239"/>
                    <a:pt x="3917207" y="3267209"/>
                    <a:pt x="3918920" y="3260361"/>
                  </a:cubicBezTo>
                  <a:cubicBezTo>
                    <a:pt x="3920259" y="3254630"/>
                    <a:pt x="3922715" y="3249270"/>
                    <a:pt x="3921971" y="3243390"/>
                  </a:cubicBezTo>
                  <a:cubicBezTo>
                    <a:pt x="3920482" y="3230587"/>
                    <a:pt x="3907903" y="3218975"/>
                    <a:pt x="3902841" y="3206545"/>
                  </a:cubicBezTo>
                  <a:cubicBezTo>
                    <a:pt x="3900311" y="3200217"/>
                    <a:pt x="3899566" y="3193369"/>
                    <a:pt x="3894281" y="3187563"/>
                  </a:cubicBezTo>
                  <a:cubicBezTo>
                    <a:pt x="3890113" y="3182948"/>
                    <a:pt x="3887582" y="3178184"/>
                    <a:pt x="3881776" y="3174090"/>
                  </a:cubicBezTo>
                  <a:cubicBezTo>
                    <a:pt x="3875226" y="3169475"/>
                    <a:pt x="3868005" y="3165009"/>
                    <a:pt x="3860785" y="3160841"/>
                  </a:cubicBezTo>
                  <a:cubicBezTo>
                    <a:pt x="3856244" y="3158235"/>
                    <a:pt x="3851779" y="3156077"/>
                    <a:pt x="3846270" y="3154291"/>
                  </a:cubicBezTo>
                  <a:cubicBezTo>
                    <a:pt x="3842995" y="3153248"/>
                    <a:pt x="3838455" y="3152281"/>
                    <a:pt x="3835701" y="3150718"/>
                  </a:cubicBezTo>
                  <a:cubicBezTo>
                    <a:pt x="3835254" y="3150420"/>
                    <a:pt x="3834807" y="3150122"/>
                    <a:pt x="3834435" y="3149824"/>
                  </a:cubicBezTo>
                  <a:cubicBezTo>
                    <a:pt x="3832202" y="3147963"/>
                    <a:pt x="3832276" y="3145209"/>
                    <a:pt x="3830713" y="3143051"/>
                  </a:cubicBezTo>
                  <a:cubicBezTo>
                    <a:pt x="3828704" y="3140371"/>
                    <a:pt x="3826098" y="3137617"/>
                    <a:pt x="3823419" y="3135161"/>
                  </a:cubicBezTo>
                  <a:cubicBezTo>
                    <a:pt x="3819250" y="3131290"/>
                    <a:pt x="3812179" y="3128164"/>
                    <a:pt x="3810095" y="3123623"/>
                  </a:cubicBezTo>
                  <a:cubicBezTo>
                    <a:pt x="3807638" y="3118338"/>
                    <a:pt x="3814710" y="3112681"/>
                    <a:pt x="3806671" y="3107917"/>
                  </a:cubicBezTo>
                  <a:cubicBezTo>
                    <a:pt x="3800716" y="3104493"/>
                    <a:pt x="3789550" y="3103674"/>
                    <a:pt x="3781660" y="3103749"/>
                  </a:cubicBezTo>
                  <a:cubicBezTo>
                    <a:pt x="3763572" y="3103823"/>
                    <a:pt x="3762530" y="3110001"/>
                    <a:pt x="3770793" y="3117594"/>
                  </a:cubicBezTo>
                  <a:cubicBezTo>
                    <a:pt x="3775110" y="3121539"/>
                    <a:pt x="3788508" y="3128238"/>
                    <a:pt x="3785977" y="3133449"/>
                  </a:cubicBezTo>
                  <a:cubicBezTo>
                    <a:pt x="3783149" y="3139403"/>
                    <a:pt x="3762679" y="3138882"/>
                    <a:pt x="3754491" y="3140520"/>
                  </a:cubicBezTo>
                  <a:cubicBezTo>
                    <a:pt x="3748313" y="3141785"/>
                    <a:pt x="3742879" y="3144093"/>
                    <a:pt x="3744145" y="3148336"/>
                  </a:cubicBezTo>
                  <a:cubicBezTo>
                    <a:pt x="3744740" y="3150271"/>
                    <a:pt x="3746601" y="3151909"/>
                    <a:pt x="3749057" y="3153323"/>
                  </a:cubicBezTo>
                  <a:cubicBezTo>
                    <a:pt x="3751886" y="3154960"/>
                    <a:pt x="3755533" y="3156300"/>
                    <a:pt x="3758585" y="3157417"/>
                  </a:cubicBezTo>
                  <a:cubicBezTo>
                    <a:pt x="3761265" y="3158459"/>
                    <a:pt x="3764540" y="3159501"/>
                    <a:pt x="3766996" y="3160915"/>
                  </a:cubicBezTo>
                  <a:cubicBezTo>
                    <a:pt x="3768857" y="3162032"/>
                    <a:pt x="3770271" y="3163297"/>
                    <a:pt x="3770420" y="3164935"/>
                  </a:cubicBezTo>
                  <a:cubicBezTo>
                    <a:pt x="3770644" y="3166945"/>
                    <a:pt x="3768187" y="3168731"/>
                    <a:pt x="3767741" y="3170667"/>
                  </a:cubicBezTo>
                  <a:cubicBezTo>
                    <a:pt x="3766699" y="3175728"/>
                    <a:pt x="3776599" y="3181608"/>
                    <a:pt x="3780916" y="3185628"/>
                  </a:cubicBezTo>
                  <a:cubicBezTo>
                    <a:pt x="3786945" y="3191136"/>
                    <a:pt x="3793644" y="3196272"/>
                    <a:pt x="3795580" y="3202823"/>
                  </a:cubicBezTo>
                  <a:cubicBezTo>
                    <a:pt x="3796473" y="3205800"/>
                    <a:pt x="3796770" y="3208852"/>
                    <a:pt x="3796845" y="3211904"/>
                  </a:cubicBezTo>
                  <a:cubicBezTo>
                    <a:pt x="3797068" y="3217561"/>
                    <a:pt x="3798111" y="3230662"/>
                    <a:pt x="3785903" y="3232895"/>
                  </a:cubicBezTo>
                  <a:cubicBezTo>
                    <a:pt x="3781288" y="3233713"/>
                    <a:pt x="3776971" y="3232671"/>
                    <a:pt x="3772505" y="3231852"/>
                  </a:cubicBezTo>
                  <a:lnTo>
                    <a:pt x="3772505" y="3231852"/>
                  </a:lnTo>
                  <a:cubicBezTo>
                    <a:pt x="3768932" y="3231183"/>
                    <a:pt x="3765210" y="3230736"/>
                    <a:pt x="3761339" y="3231555"/>
                  </a:cubicBezTo>
                  <a:cubicBezTo>
                    <a:pt x="3752407" y="3233490"/>
                    <a:pt x="3753226" y="3237584"/>
                    <a:pt x="3758585" y="3240636"/>
                  </a:cubicBezTo>
                  <a:cubicBezTo>
                    <a:pt x="3759106" y="3240934"/>
                    <a:pt x="3759627" y="3241231"/>
                    <a:pt x="3760148" y="3241454"/>
                  </a:cubicBezTo>
                  <a:cubicBezTo>
                    <a:pt x="3763572" y="3243092"/>
                    <a:pt x="3771016" y="3245474"/>
                    <a:pt x="3775854" y="3248228"/>
                  </a:cubicBezTo>
                  <a:cubicBezTo>
                    <a:pt x="3780022" y="3250610"/>
                    <a:pt x="3782181" y="3253290"/>
                    <a:pt x="3778087" y="3256118"/>
                  </a:cubicBezTo>
                  <a:cubicBezTo>
                    <a:pt x="3777938" y="3256267"/>
                    <a:pt x="3777790" y="3256342"/>
                    <a:pt x="3777790" y="3256714"/>
                  </a:cubicBezTo>
                  <a:cubicBezTo>
                    <a:pt x="3778236" y="3256565"/>
                    <a:pt x="3779055" y="3256193"/>
                    <a:pt x="3779725" y="3255746"/>
                  </a:cubicBezTo>
                  <a:cubicBezTo>
                    <a:pt x="3779129" y="3256342"/>
                    <a:pt x="3778608" y="3256863"/>
                    <a:pt x="3777938" y="3257086"/>
                  </a:cubicBezTo>
                  <a:cubicBezTo>
                    <a:pt x="3780022" y="3261478"/>
                    <a:pt x="3771611" y="3265274"/>
                    <a:pt x="3771314" y="3269591"/>
                  </a:cubicBezTo>
                  <a:cubicBezTo>
                    <a:pt x="3771090" y="3272420"/>
                    <a:pt x="3773398" y="3275472"/>
                    <a:pt x="3774068" y="3278226"/>
                  </a:cubicBezTo>
                  <a:cubicBezTo>
                    <a:pt x="3774961" y="3281352"/>
                    <a:pt x="3775110" y="3283734"/>
                    <a:pt x="3778906" y="3286265"/>
                  </a:cubicBezTo>
                  <a:cubicBezTo>
                    <a:pt x="3779204" y="3286414"/>
                    <a:pt x="3779427" y="3286637"/>
                    <a:pt x="3779725" y="3286786"/>
                  </a:cubicBezTo>
                  <a:cubicBezTo>
                    <a:pt x="3791411" y="3293559"/>
                    <a:pt x="3811286" y="3289838"/>
                    <a:pt x="3824461" y="3286860"/>
                  </a:cubicBezTo>
                  <a:cubicBezTo>
                    <a:pt x="3832202" y="3285148"/>
                    <a:pt x="3840241" y="3282320"/>
                    <a:pt x="3848875" y="3283511"/>
                  </a:cubicBezTo>
                  <a:cubicBezTo>
                    <a:pt x="3853490" y="3284106"/>
                    <a:pt x="3858403" y="3285744"/>
                    <a:pt x="3862125" y="3287903"/>
                  </a:cubicBezTo>
                  <a:cubicBezTo>
                    <a:pt x="3864954" y="3289540"/>
                    <a:pt x="3867187" y="3291550"/>
                    <a:pt x="3868005" y="3293634"/>
                  </a:cubicBezTo>
                  <a:cubicBezTo>
                    <a:pt x="3871058" y="3301673"/>
                    <a:pt x="3849546" y="3309117"/>
                    <a:pt x="3858850" y="3316784"/>
                  </a:cubicBezTo>
                  <a:cubicBezTo>
                    <a:pt x="3845303" y="3316188"/>
                    <a:pt x="3855798" y="3332191"/>
                    <a:pt x="3857808" y="3335616"/>
                  </a:cubicBezTo>
                  <a:cubicBezTo>
                    <a:pt x="3860636" y="3340529"/>
                    <a:pt x="3863688" y="3352736"/>
                    <a:pt x="3872397" y="3357723"/>
                  </a:cubicBezTo>
                  <a:cubicBezTo>
                    <a:pt x="3875002" y="3359212"/>
                    <a:pt x="3878129" y="3360105"/>
                    <a:pt x="3881925" y="3359882"/>
                  </a:cubicBezTo>
                  <a:cubicBezTo>
                    <a:pt x="3893686" y="3359361"/>
                    <a:pt x="3899938" y="3347972"/>
                    <a:pt x="3902916" y="3342613"/>
                  </a:cubicBezTo>
                  <a:cubicBezTo>
                    <a:pt x="3905000" y="3339040"/>
                    <a:pt x="3907010" y="3335169"/>
                    <a:pt x="3907531" y="3331373"/>
                  </a:cubicBezTo>
                  <a:cubicBezTo>
                    <a:pt x="3908275" y="3325567"/>
                    <a:pt x="3904777" y="3319835"/>
                    <a:pt x="3905447" y="3313881"/>
                  </a:cubicBezTo>
                  <a:cubicBezTo>
                    <a:pt x="3905595" y="3312243"/>
                    <a:pt x="3905893" y="3310680"/>
                    <a:pt x="3906340" y="3309117"/>
                  </a:cubicBezTo>
                  <a:lnTo>
                    <a:pt x="3906340" y="3309117"/>
                  </a:lnTo>
                  <a:cubicBezTo>
                    <a:pt x="3907605" y="3304576"/>
                    <a:pt x="3910062" y="3300333"/>
                    <a:pt x="3913634" y="3296090"/>
                  </a:cubicBezTo>
                  <a:cubicBezTo>
                    <a:pt x="3918175" y="3291029"/>
                    <a:pt x="3922790" y="3286042"/>
                    <a:pt x="3922046" y="3279938"/>
                  </a:cubicBezTo>
                  <a:close/>
                  <a:moveTo>
                    <a:pt x="3718390" y="3467516"/>
                  </a:moveTo>
                  <a:cubicBezTo>
                    <a:pt x="3724047" y="3463719"/>
                    <a:pt x="3732830" y="3460370"/>
                    <a:pt x="3730746" y="3454713"/>
                  </a:cubicBezTo>
                  <a:cubicBezTo>
                    <a:pt x="3728885" y="3449576"/>
                    <a:pt x="3722112" y="3444515"/>
                    <a:pt x="3717199" y="3440198"/>
                  </a:cubicBezTo>
                  <a:cubicBezTo>
                    <a:pt x="3706033" y="3430372"/>
                    <a:pt x="3694719" y="3421589"/>
                    <a:pt x="3702610" y="3409456"/>
                  </a:cubicBezTo>
                  <a:cubicBezTo>
                    <a:pt x="3710723" y="3396802"/>
                    <a:pt x="3728811" y="3387423"/>
                    <a:pt x="3738041" y="3375141"/>
                  </a:cubicBezTo>
                  <a:cubicBezTo>
                    <a:pt x="3747941" y="3361966"/>
                    <a:pt x="3748313" y="3348121"/>
                    <a:pt x="3751216" y="3334127"/>
                  </a:cubicBezTo>
                  <a:cubicBezTo>
                    <a:pt x="3752630" y="3327204"/>
                    <a:pt x="3756427" y="3320431"/>
                    <a:pt x="3761860" y="3314253"/>
                  </a:cubicBezTo>
                  <a:cubicBezTo>
                    <a:pt x="3766624" y="3308744"/>
                    <a:pt x="3774812" y="3302938"/>
                    <a:pt x="3776226" y="3296611"/>
                  </a:cubicBezTo>
                  <a:cubicBezTo>
                    <a:pt x="3776524" y="3295123"/>
                    <a:pt x="3776152" y="3294155"/>
                    <a:pt x="3775184" y="3293559"/>
                  </a:cubicBezTo>
                  <a:cubicBezTo>
                    <a:pt x="3768262" y="3289540"/>
                    <a:pt x="3733128" y="3305023"/>
                    <a:pt x="3728885" y="3307033"/>
                  </a:cubicBezTo>
                  <a:cubicBezTo>
                    <a:pt x="3718985" y="3311648"/>
                    <a:pt x="3712286" y="3316411"/>
                    <a:pt x="3707076" y="3323036"/>
                  </a:cubicBezTo>
                  <a:cubicBezTo>
                    <a:pt x="3701791" y="3329735"/>
                    <a:pt x="3693454" y="3333383"/>
                    <a:pt x="3682735" y="3337104"/>
                  </a:cubicBezTo>
                  <a:cubicBezTo>
                    <a:pt x="3672314" y="3340677"/>
                    <a:pt x="3647155" y="3351619"/>
                    <a:pt x="3636585" y="3345516"/>
                  </a:cubicBezTo>
                  <a:cubicBezTo>
                    <a:pt x="3635022" y="3344622"/>
                    <a:pt x="3633682" y="3343283"/>
                    <a:pt x="3632863" y="3341496"/>
                  </a:cubicBezTo>
                  <a:cubicBezTo>
                    <a:pt x="3629514" y="3334276"/>
                    <a:pt x="3629663" y="3326683"/>
                    <a:pt x="3627281" y="3319314"/>
                  </a:cubicBezTo>
                  <a:cubicBezTo>
                    <a:pt x="3624973" y="3312317"/>
                    <a:pt x="3620656" y="3305544"/>
                    <a:pt x="3617827" y="3298547"/>
                  </a:cubicBezTo>
                  <a:cubicBezTo>
                    <a:pt x="3615743" y="3293262"/>
                    <a:pt x="3613510" y="3287083"/>
                    <a:pt x="3621624" y="3283139"/>
                  </a:cubicBezTo>
                  <a:cubicBezTo>
                    <a:pt x="3629737" y="3279193"/>
                    <a:pt x="3641945" y="3278598"/>
                    <a:pt x="3651174" y="3275621"/>
                  </a:cubicBezTo>
                  <a:cubicBezTo>
                    <a:pt x="3659660" y="3272941"/>
                    <a:pt x="3671570" y="3269145"/>
                    <a:pt x="3670974" y="3262594"/>
                  </a:cubicBezTo>
                  <a:cubicBezTo>
                    <a:pt x="3670677" y="3259617"/>
                    <a:pt x="3667774" y="3257086"/>
                    <a:pt x="3664052" y="3254928"/>
                  </a:cubicBezTo>
                  <a:cubicBezTo>
                    <a:pt x="3660851" y="3253067"/>
                    <a:pt x="3657055" y="3251503"/>
                    <a:pt x="3653854" y="3250164"/>
                  </a:cubicBezTo>
                  <a:cubicBezTo>
                    <a:pt x="3648420" y="3247931"/>
                    <a:pt x="3642391" y="3245772"/>
                    <a:pt x="3637627" y="3243018"/>
                  </a:cubicBezTo>
                  <a:cubicBezTo>
                    <a:pt x="3634426" y="3241157"/>
                    <a:pt x="3631821" y="3239073"/>
                    <a:pt x="3630333" y="3236467"/>
                  </a:cubicBezTo>
                  <a:cubicBezTo>
                    <a:pt x="3627951" y="3232224"/>
                    <a:pt x="3631449" y="3225749"/>
                    <a:pt x="3625569" y="3221357"/>
                  </a:cubicBezTo>
                  <a:cubicBezTo>
                    <a:pt x="3620507" y="3218454"/>
                    <a:pt x="3614254" y="3220911"/>
                    <a:pt x="3608374" y="3223665"/>
                  </a:cubicBezTo>
                  <a:cubicBezTo>
                    <a:pt x="3602494" y="3226344"/>
                    <a:pt x="3597060" y="3229396"/>
                    <a:pt x="3593264" y="3227088"/>
                  </a:cubicBezTo>
                  <a:cubicBezTo>
                    <a:pt x="3590510" y="3225153"/>
                    <a:pt x="3596911" y="3217784"/>
                    <a:pt x="3597134" y="3215253"/>
                  </a:cubicBezTo>
                  <a:cubicBezTo>
                    <a:pt x="3597432" y="3212797"/>
                    <a:pt x="3596985" y="3208703"/>
                    <a:pt x="3593859" y="3206991"/>
                  </a:cubicBezTo>
                  <a:cubicBezTo>
                    <a:pt x="3592296" y="3206097"/>
                    <a:pt x="3589988" y="3205800"/>
                    <a:pt x="3586713" y="3206619"/>
                  </a:cubicBezTo>
                  <a:cubicBezTo>
                    <a:pt x="3579865" y="3208479"/>
                    <a:pt x="3576813" y="3213318"/>
                    <a:pt x="3569965" y="3215179"/>
                  </a:cubicBezTo>
                  <a:cubicBezTo>
                    <a:pt x="3561256" y="3217561"/>
                    <a:pt x="3550761" y="3216519"/>
                    <a:pt x="3541680" y="3218380"/>
                  </a:cubicBezTo>
                  <a:cubicBezTo>
                    <a:pt x="3534460" y="3219868"/>
                    <a:pt x="3526718" y="3224111"/>
                    <a:pt x="3518456" y="3222994"/>
                  </a:cubicBezTo>
                  <a:cubicBezTo>
                    <a:pt x="3516372" y="3222697"/>
                    <a:pt x="3514734" y="3222176"/>
                    <a:pt x="3513469" y="3221432"/>
                  </a:cubicBezTo>
                  <a:cubicBezTo>
                    <a:pt x="3509077" y="3218901"/>
                    <a:pt x="3509524" y="3214062"/>
                    <a:pt x="3509896" y="3210638"/>
                  </a:cubicBezTo>
                  <a:cubicBezTo>
                    <a:pt x="3510640" y="3205130"/>
                    <a:pt x="3513543" y="3198282"/>
                    <a:pt x="3505578" y="3193667"/>
                  </a:cubicBezTo>
                  <a:cubicBezTo>
                    <a:pt x="3497912" y="3189498"/>
                    <a:pt x="3484067" y="3189126"/>
                    <a:pt x="3474316" y="3190169"/>
                  </a:cubicBezTo>
                  <a:cubicBezTo>
                    <a:pt x="3463969" y="3191210"/>
                    <a:pt x="3455186" y="3194486"/>
                    <a:pt x="3445583" y="3196793"/>
                  </a:cubicBezTo>
                  <a:cubicBezTo>
                    <a:pt x="3438289" y="3198580"/>
                    <a:pt x="3431143" y="3199250"/>
                    <a:pt x="3424667" y="3195528"/>
                  </a:cubicBezTo>
                  <a:cubicBezTo>
                    <a:pt x="3415809" y="3189945"/>
                    <a:pt x="3412906" y="3181608"/>
                    <a:pt x="3403453" y="3176175"/>
                  </a:cubicBezTo>
                  <a:cubicBezTo>
                    <a:pt x="3402634" y="3175728"/>
                    <a:pt x="3401815" y="3175281"/>
                    <a:pt x="3400922" y="3174835"/>
                  </a:cubicBezTo>
                  <a:cubicBezTo>
                    <a:pt x="3394744" y="3172006"/>
                    <a:pt x="3388342" y="3172378"/>
                    <a:pt x="3382388" y="3175281"/>
                  </a:cubicBezTo>
                  <a:cubicBezTo>
                    <a:pt x="3377698" y="3177589"/>
                    <a:pt x="3374646" y="3180715"/>
                    <a:pt x="3370478" y="3183320"/>
                  </a:cubicBezTo>
                  <a:cubicBezTo>
                    <a:pt x="3366310" y="3185926"/>
                    <a:pt x="3361099" y="3187936"/>
                    <a:pt x="3356856" y="3190541"/>
                  </a:cubicBezTo>
                  <a:cubicBezTo>
                    <a:pt x="3349934" y="3194709"/>
                    <a:pt x="3344351" y="3201632"/>
                    <a:pt x="3335270" y="3204386"/>
                  </a:cubicBezTo>
                  <a:cubicBezTo>
                    <a:pt x="3324626" y="3207735"/>
                    <a:pt x="3318373" y="3201408"/>
                    <a:pt x="3310929" y="3198133"/>
                  </a:cubicBezTo>
                  <a:cubicBezTo>
                    <a:pt x="3302146" y="3194337"/>
                    <a:pt x="3291130" y="3193369"/>
                    <a:pt x="3281527" y="3190466"/>
                  </a:cubicBezTo>
                  <a:cubicBezTo>
                    <a:pt x="3277806" y="3189349"/>
                    <a:pt x="3274679" y="3187787"/>
                    <a:pt x="3271776" y="3186149"/>
                  </a:cubicBezTo>
                  <a:cubicBezTo>
                    <a:pt x="3270213" y="3185256"/>
                    <a:pt x="3268799" y="3184362"/>
                    <a:pt x="3267310" y="3183395"/>
                  </a:cubicBezTo>
                  <a:cubicBezTo>
                    <a:pt x="3265821" y="3182502"/>
                    <a:pt x="3264407" y="3181608"/>
                    <a:pt x="3262918" y="3180715"/>
                  </a:cubicBezTo>
                  <a:cubicBezTo>
                    <a:pt x="3261132" y="3179673"/>
                    <a:pt x="3259271" y="3178705"/>
                    <a:pt x="3257261" y="3177812"/>
                  </a:cubicBezTo>
                  <a:cubicBezTo>
                    <a:pt x="3238280" y="3169624"/>
                    <a:pt x="3209548" y="3170667"/>
                    <a:pt x="3187069" y="3170071"/>
                  </a:cubicBezTo>
                  <a:cubicBezTo>
                    <a:pt x="3164887" y="3169475"/>
                    <a:pt x="3138909" y="3169103"/>
                    <a:pt x="3119779" y="3176696"/>
                  </a:cubicBezTo>
                  <a:cubicBezTo>
                    <a:pt x="3103254" y="3183172"/>
                    <a:pt x="3121044" y="3196421"/>
                    <a:pt x="3115461" y="3205502"/>
                  </a:cubicBezTo>
                  <a:cubicBezTo>
                    <a:pt x="3111665" y="3211606"/>
                    <a:pt x="3097895" y="3213616"/>
                    <a:pt x="3091866" y="3219124"/>
                  </a:cubicBezTo>
                  <a:cubicBezTo>
                    <a:pt x="3086060" y="3224483"/>
                    <a:pt x="3081370" y="3230810"/>
                    <a:pt x="3077574" y="3236691"/>
                  </a:cubicBezTo>
                  <a:cubicBezTo>
                    <a:pt x="3073554" y="3242943"/>
                    <a:pt x="3073778" y="3250089"/>
                    <a:pt x="3066111" y="3255374"/>
                  </a:cubicBezTo>
                  <a:cubicBezTo>
                    <a:pt x="3058965" y="3260138"/>
                    <a:pt x="3049735" y="3263190"/>
                    <a:pt x="3052042" y="3270261"/>
                  </a:cubicBezTo>
                  <a:cubicBezTo>
                    <a:pt x="3053978" y="3275993"/>
                    <a:pt x="3052042" y="3283064"/>
                    <a:pt x="3045939" y="3287977"/>
                  </a:cubicBezTo>
                  <a:cubicBezTo>
                    <a:pt x="3039612" y="3293039"/>
                    <a:pt x="3028967" y="3291996"/>
                    <a:pt x="3019663" y="3291178"/>
                  </a:cubicBezTo>
                  <a:cubicBezTo>
                    <a:pt x="3010731" y="3290508"/>
                    <a:pt x="3002096" y="3289987"/>
                    <a:pt x="2994876" y="3293783"/>
                  </a:cubicBezTo>
                  <a:cubicBezTo>
                    <a:pt x="2988623" y="3297133"/>
                    <a:pt x="2985720" y="3302343"/>
                    <a:pt x="2984455" y="3307033"/>
                  </a:cubicBezTo>
                  <a:cubicBezTo>
                    <a:pt x="2981999" y="3316411"/>
                    <a:pt x="2985944" y="3324376"/>
                    <a:pt x="2996439" y="3330480"/>
                  </a:cubicBezTo>
                  <a:cubicBezTo>
                    <a:pt x="2999416" y="3332191"/>
                    <a:pt x="3002841" y="3333755"/>
                    <a:pt x="3006860" y="3335094"/>
                  </a:cubicBezTo>
                  <a:cubicBezTo>
                    <a:pt x="3016462" y="3338370"/>
                    <a:pt x="3027106" y="3340529"/>
                    <a:pt x="3037900" y="3342091"/>
                  </a:cubicBezTo>
                  <a:cubicBezTo>
                    <a:pt x="3048023" y="3343580"/>
                    <a:pt x="3058816" y="3344176"/>
                    <a:pt x="3067897" y="3347451"/>
                  </a:cubicBezTo>
                  <a:cubicBezTo>
                    <a:pt x="3070428" y="3348344"/>
                    <a:pt x="3072810" y="3349461"/>
                    <a:pt x="3074894" y="3350726"/>
                  </a:cubicBezTo>
                  <a:cubicBezTo>
                    <a:pt x="3081742" y="3354671"/>
                    <a:pt x="3086581" y="3359956"/>
                    <a:pt x="3090898" y="3364869"/>
                  </a:cubicBezTo>
                  <a:cubicBezTo>
                    <a:pt x="3094768" y="3369261"/>
                    <a:pt x="3096257" y="3374769"/>
                    <a:pt x="3101021" y="3378863"/>
                  </a:cubicBezTo>
                  <a:cubicBezTo>
                    <a:pt x="3101542" y="3379309"/>
                    <a:pt x="3102063" y="3379681"/>
                    <a:pt x="3102659" y="3380054"/>
                  </a:cubicBezTo>
                  <a:cubicBezTo>
                    <a:pt x="3114717" y="3386976"/>
                    <a:pt x="3137495" y="3368740"/>
                    <a:pt x="3148585" y="3366581"/>
                  </a:cubicBezTo>
                  <a:cubicBezTo>
                    <a:pt x="3154094" y="3365539"/>
                    <a:pt x="3159825" y="3365613"/>
                    <a:pt x="3165259" y="3364273"/>
                  </a:cubicBezTo>
                  <a:cubicBezTo>
                    <a:pt x="3169874" y="3363157"/>
                    <a:pt x="3173149" y="3362115"/>
                    <a:pt x="3178211" y="3363157"/>
                  </a:cubicBezTo>
                  <a:cubicBezTo>
                    <a:pt x="3181039" y="3363752"/>
                    <a:pt x="3183347" y="3364646"/>
                    <a:pt x="3185357" y="3365836"/>
                  </a:cubicBezTo>
                  <a:cubicBezTo>
                    <a:pt x="3190418" y="3368740"/>
                    <a:pt x="3193545" y="3372982"/>
                    <a:pt x="3197638" y="3376183"/>
                  </a:cubicBezTo>
                  <a:cubicBezTo>
                    <a:pt x="3198681" y="3376927"/>
                    <a:pt x="3199723" y="3377672"/>
                    <a:pt x="3200914" y="3378342"/>
                  </a:cubicBezTo>
                  <a:cubicBezTo>
                    <a:pt x="3208804" y="3382882"/>
                    <a:pt x="3219597" y="3385041"/>
                    <a:pt x="3230018" y="3387274"/>
                  </a:cubicBezTo>
                  <a:cubicBezTo>
                    <a:pt x="3235601" y="3388465"/>
                    <a:pt x="3241258" y="3389656"/>
                    <a:pt x="3246394" y="3391442"/>
                  </a:cubicBezTo>
                  <a:cubicBezTo>
                    <a:pt x="3250934" y="3392931"/>
                    <a:pt x="3254879" y="3395164"/>
                    <a:pt x="3260164" y="3395611"/>
                  </a:cubicBezTo>
                  <a:cubicBezTo>
                    <a:pt x="3256219" y="3395908"/>
                    <a:pt x="3263663" y="3400449"/>
                    <a:pt x="3264482" y="3401044"/>
                  </a:cubicBezTo>
                  <a:cubicBezTo>
                    <a:pt x="3270288" y="3405213"/>
                    <a:pt x="3269618" y="3407744"/>
                    <a:pt x="3269692" y="3412731"/>
                  </a:cubicBezTo>
                  <a:cubicBezTo>
                    <a:pt x="3269692" y="3416825"/>
                    <a:pt x="3275573" y="3420026"/>
                    <a:pt x="3278773" y="3423524"/>
                  </a:cubicBezTo>
                  <a:cubicBezTo>
                    <a:pt x="3283314" y="3428363"/>
                    <a:pt x="3288078" y="3433499"/>
                    <a:pt x="3289566" y="3439081"/>
                  </a:cubicBezTo>
                  <a:cubicBezTo>
                    <a:pt x="3290832" y="3443845"/>
                    <a:pt x="3289790" y="3449130"/>
                    <a:pt x="3283537" y="3452629"/>
                  </a:cubicBezTo>
                  <a:cubicBezTo>
                    <a:pt x="3277731" y="3455978"/>
                    <a:pt x="3269394" y="3457169"/>
                    <a:pt x="3262993" y="3459998"/>
                  </a:cubicBezTo>
                  <a:cubicBezTo>
                    <a:pt x="3255847" y="3463198"/>
                    <a:pt x="3256964" y="3466175"/>
                    <a:pt x="3261207" y="3468632"/>
                  </a:cubicBezTo>
                  <a:cubicBezTo>
                    <a:pt x="3265524" y="3471088"/>
                    <a:pt x="3272967" y="3473024"/>
                    <a:pt x="3278327" y="3473917"/>
                  </a:cubicBezTo>
                  <a:cubicBezTo>
                    <a:pt x="3291874" y="3476299"/>
                    <a:pt x="3303114" y="3469451"/>
                    <a:pt x="3317257" y="3471237"/>
                  </a:cubicBezTo>
                  <a:cubicBezTo>
                    <a:pt x="3320085" y="3471610"/>
                    <a:pt x="3323137" y="3472205"/>
                    <a:pt x="3324923" y="3473247"/>
                  </a:cubicBezTo>
                  <a:cubicBezTo>
                    <a:pt x="3326338" y="3474066"/>
                    <a:pt x="3327082" y="3475257"/>
                    <a:pt x="3326412" y="3476820"/>
                  </a:cubicBezTo>
                  <a:cubicBezTo>
                    <a:pt x="3324253" y="3481733"/>
                    <a:pt x="3312939" y="3482700"/>
                    <a:pt x="3308547" y="3486497"/>
                  </a:cubicBezTo>
                  <a:cubicBezTo>
                    <a:pt x="3302667" y="3491633"/>
                    <a:pt x="3316289" y="3495652"/>
                    <a:pt x="3316140" y="3500863"/>
                  </a:cubicBezTo>
                  <a:cubicBezTo>
                    <a:pt x="3316066" y="3503096"/>
                    <a:pt x="3313535" y="3505031"/>
                    <a:pt x="3313162" y="3507190"/>
                  </a:cubicBezTo>
                  <a:cubicBezTo>
                    <a:pt x="3312865" y="3509348"/>
                    <a:pt x="3314651" y="3511135"/>
                    <a:pt x="3315544" y="3513219"/>
                  </a:cubicBezTo>
                  <a:cubicBezTo>
                    <a:pt x="3317257" y="3517313"/>
                    <a:pt x="3315693" y="3521035"/>
                    <a:pt x="3311972" y="3524533"/>
                  </a:cubicBezTo>
                  <a:cubicBezTo>
                    <a:pt x="3304305" y="3531530"/>
                    <a:pt x="3284505" y="3538453"/>
                    <a:pt x="3294033" y="3547310"/>
                  </a:cubicBezTo>
                  <a:cubicBezTo>
                    <a:pt x="3298052" y="3551107"/>
                    <a:pt x="3304156" y="3554158"/>
                    <a:pt x="3305496" y="3558848"/>
                  </a:cubicBezTo>
                  <a:cubicBezTo>
                    <a:pt x="3306389" y="3561900"/>
                    <a:pt x="3304230" y="3565770"/>
                    <a:pt x="3309143" y="3568524"/>
                  </a:cubicBezTo>
                  <a:cubicBezTo>
                    <a:pt x="3301327" y="3566440"/>
                    <a:pt x="3305049" y="3580806"/>
                    <a:pt x="3309292" y="3583263"/>
                  </a:cubicBezTo>
                  <a:cubicBezTo>
                    <a:pt x="3314875" y="3586017"/>
                    <a:pt x="3322988" y="3582444"/>
                    <a:pt x="3328868" y="3581849"/>
                  </a:cubicBezTo>
                  <a:cubicBezTo>
                    <a:pt x="3334005" y="3581328"/>
                    <a:pt x="3337801" y="3582146"/>
                    <a:pt x="3340406" y="3583635"/>
                  </a:cubicBezTo>
                  <a:cubicBezTo>
                    <a:pt x="3343383" y="3585347"/>
                    <a:pt x="3344947" y="3588027"/>
                    <a:pt x="3345393" y="3591004"/>
                  </a:cubicBezTo>
                  <a:cubicBezTo>
                    <a:pt x="3346063" y="3595396"/>
                    <a:pt x="3345393" y="3599490"/>
                    <a:pt x="3350306" y="3602318"/>
                  </a:cubicBezTo>
                  <a:cubicBezTo>
                    <a:pt x="3351497" y="3602988"/>
                    <a:pt x="3352986" y="3603658"/>
                    <a:pt x="3354995" y="3604179"/>
                  </a:cubicBezTo>
                  <a:cubicBezTo>
                    <a:pt x="3363928" y="3606636"/>
                    <a:pt x="3374498" y="3606412"/>
                    <a:pt x="3384025" y="3607455"/>
                  </a:cubicBezTo>
                  <a:cubicBezTo>
                    <a:pt x="3394595" y="3608571"/>
                    <a:pt x="3403751" y="3610878"/>
                    <a:pt x="3412162" y="3614749"/>
                  </a:cubicBezTo>
                  <a:cubicBezTo>
                    <a:pt x="3418563" y="3617727"/>
                    <a:pt x="3425858" y="3620034"/>
                    <a:pt x="3433153" y="3617354"/>
                  </a:cubicBezTo>
                  <a:cubicBezTo>
                    <a:pt x="3432408" y="3617727"/>
                    <a:pt x="3431738" y="3618099"/>
                    <a:pt x="3434865" y="3617057"/>
                  </a:cubicBezTo>
                  <a:cubicBezTo>
                    <a:pt x="3438661" y="3617727"/>
                    <a:pt x="3440968" y="3615568"/>
                    <a:pt x="3443797" y="3614675"/>
                  </a:cubicBezTo>
                  <a:cubicBezTo>
                    <a:pt x="3448189" y="3613260"/>
                    <a:pt x="3453176" y="3613037"/>
                    <a:pt x="3457344" y="3611399"/>
                  </a:cubicBezTo>
                  <a:cubicBezTo>
                    <a:pt x="3461810" y="3609762"/>
                    <a:pt x="3464788" y="3607306"/>
                    <a:pt x="3469998" y="3606115"/>
                  </a:cubicBezTo>
                  <a:cubicBezTo>
                    <a:pt x="3474613" y="3605073"/>
                    <a:pt x="3479526" y="3604849"/>
                    <a:pt x="3484067" y="3603509"/>
                  </a:cubicBezTo>
                  <a:cubicBezTo>
                    <a:pt x="3489724" y="3601872"/>
                    <a:pt x="3494413" y="3599564"/>
                    <a:pt x="3500666" y="3598671"/>
                  </a:cubicBezTo>
                  <a:cubicBezTo>
                    <a:pt x="3506025" y="3597927"/>
                    <a:pt x="3511682" y="3597927"/>
                    <a:pt x="3517116" y="3597778"/>
                  </a:cubicBezTo>
                  <a:cubicBezTo>
                    <a:pt x="3529398" y="3597405"/>
                    <a:pt x="3541829" y="3597331"/>
                    <a:pt x="3554111" y="3597554"/>
                  </a:cubicBezTo>
                  <a:cubicBezTo>
                    <a:pt x="3566169" y="3597704"/>
                    <a:pt x="3577632" y="3597927"/>
                    <a:pt x="3589468" y="3596512"/>
                  </a:cubicBezTo>
                  <a:cubicBezTo>
                    <a:pt x="3600410" y="3595173"/>
                    <a:pt x="3609267" y="3595471"/>
                    <a:pt x="3617827" y="3590781"/>
                  </a:cubicBezTo>
                  <a:cubicBezTo>
                    <a:pt x="3637106" y="3580136"/>
                    <a:pt x="3647825" y="3565324"/>
                    <a:pt x="3658097" y="3551330"/>
                  </a:cubicBezTo>
                  <a:cubicBezTo>
                    <a:pt x="3668741" y="3536666"/>
                    <a:pt x="3676855" y="3521482"/>
                    <a:pt x="3685340" y="3506445"/>
                  </a:cubicBezTo>
                  <a:cubicBezTo>
                    <a:pt x="3692710" y="3492973"/>
                    <a:pt x="3701940" y="3478532"/>
                    <a:pt x="3718390" y="3467516"/>
                  </a:cubicBezTo>
                  <a:close/>
                  <a:moveTo>
                    <a:pt x="3719209" y="3855325"/>
                  </a:moveTo>
                  <a:cubicBezTo>
                    <a:pt x="3719060" y="3855400"/>
                    <a:pt x="3718911" y="3855548"/>
                    <a:pt x="3718762" y="3855623"/>
                  </a:cubicBezTo>
                  <a:cubicBezTo>
                    <a:pt x="3719209" y="3854581"/>
                    <a:pt x="3721516" y="3852794"/>
                    <a:pt x="3721814" y="3851752"/>
                  </a:cubicBezTo>
                  <a:cubicBezTo>
                    <a:pt x="3722409" y="3849593"/>
                    <a:pt x="3721814" y="3847137"/>
                    <a:pt x="3721963" y="3844904"/>
                  </a:cubicBezTo>
                  <a:cubicBezTo>
                    <a:pt x="3722186" y="3841331"/>
                    <a:pt x="3721963" y="3838130"/>
                    <a:pt x="3718092" y="3835897"/>
                  </a:cubicBezTo>
                  <a:cubicBezTo>
                    <a:pt x="3716827" y="3835153"/>
                    <a:pt x="3715264" y="3834632"/>
                    <a:pt x="3713328" y="3834111"/>
                  </a:cubicBezTo>
                  <a:cubicBezTo>
                    <a:pt x="3697995" y="3830463"/>
                    <a:pt x="3679907" y="3832548"/>
                    <a:pt x="3664275" y="3833962"/>
                  </a:cubicBezTo>
                  <a:cubicBezTo>
                    <a:pt x="3648123" y="3835525"/>
                    <a:pt x="3633608" y="3833143"/>
                    <a:pt x="3618051" y="3830910"/>
                  </a:cubicBezTo>
                  <a:cubicBezTo>
                    <a:pt x="3601154" y="3828454"/>
                    <a:pt x="3583736" y="3827188"/>
                    <a:pt x="3566318" y="3827486"/>
                  </a:cubicBezTo>
                  <a:cubicBezTo>
                    <a:pt x="3553515" y="3827709"/>
                    <a:pt x="3533566" y="3828751"/>
                    <a:pt x="3527984" y="3836791"/>
                  </a:cubicBezTo>
                  <a:cubicBezTo>
                    <a:pt x="3523741" y="3842820"/>
                    <a:pt x="3533418" y="3848477"/>
                    <a:pt x="3539968" y="3852496"/>
                  </a:cubicBezTo>
                  <a:cubicBezTo>
                    <a:pt x="3545923" y="3856144"/>
                    <a:pt x="3549868" y="3860684"/>
                    <a:pt x="3555972" y="3864257"/>
                  </a:cubicBezTo>
                  <a:cubicBezTo>
                    <a:pt x="3561628" y="3867533"/>
                    <a:pt x="3568551" y="3868202"/>
                    <a:pt x="3576292" y="3868128"/>
                  </a:cubicBezTo>
                  <a:cubicBezTo>
                    <a:pt x="3594455" y="3867905"/>
                    <a:pt x="3612468" y="3866267"/>
                    <a:pt x="3630630" y="3866267"/>
                  </a:cubicBezTo>
                  <a:cubicBezTo>
                    <a:pt x="3639935" y="3866267"/>
                    <a:pt x="3649090" y="3866862"/>
                    <a:pt x="3658395" y="3867086"/>
                  </a:cubicBezTo>
                  <a:cubicBezTo>
                    <a:pt x="3666806" y="3867309"/>
                    <a:pt x="3674771" y="3865746"/>
                    <a:pt x="3683182" y="3865746"/>
                  </a:cubicBezTo>
                  <a:cubicBezTo>
                    <a:pt x="3690923" y="3865746"/>
                    <a:pt x="3695613" y="3866490"/>
                    <a:pt x="3702759" y="3864183"/>
                  </a:cubicBezTo>
                  <a:cubicBezTo>
                    <a:pt x="3709904" y="3861875"/>
                    <a:pt x="3715040" y="3858451"/>
                    <a:pt x="3720772" y="3855176"/>
                  </a:cubicBezTo>
                  <a:cubicBezTo>
                    <a:pt x="3720995" y="3855101"/>
                    <a:pt x="3721218" y="3855027"/>
                    <a:pt x="3720549" y="3854729"/>
                  </a:cubicBezTo>
                  <a:cubicBezTo>
                    <a:pt x="3720325" y="3854804"/>
                    <a:pt x="3719804" y="3855027"/>
                    <a:pt x="3719209" y="3855325"/>
                  </a:cubicBezTo>
                  <a:close/>
                  <a:moveTo>
                    <a:pt x="3820590" y="3841034"/>
                  </a:moveTo>
                  <a:cubicBezTo>
                    <a:pt x="3819399" y="3840438"/>
                    <a:pt x="3818282" y="3839842"/>
                    <a:pt x="3817166" y="3839173"/>
                  </a:cubicBezTo>
                  <a:cubicBezTo>
                    <a:pt x="3815156" y="3837981"/>
                    <a:pt x="3813370" y="3836791"/>
                    <a:pt x="3812179" y="3835451"/>
                  </a:cubicBezTo>
                  <a:cubicBezTo>
                    <a:pt x="3804437" y="3826742"/>
                    <a:pt x="3812700" y="3816544"/>
                    <a:pt x="3819027" y="3808505"/>
                  </a:cubicBezTo>
                  <a:cubicBezTo>
                    <a:pt x="3822079" y="3804560"/>
                    <a:pt x="3831085" y="3792427"/>
                    <a:pt x="3823940" y="3788333"/>
                  </a:cubicBezTo>
                  <a:cubicBezTo>
                    <a:pt x="3822004" y="3787216"/>
                    <a:pt x="3818953" y="3786695"/>
                    <a:pt x="3814114" y="3787142"/>
                  </a:cubicBezTo>
                  <a:cubicBezTo>
                    <a:pt x="3804289" y="3788035"/>
                    <a:pt x="3799302" y="3794586"/>
                    <a:pt x="3795952" y="3799201"/>
                  </a:cubicBezTo>
                  <a:cubicBezTo>
                    <a:pt x="3793347" y="3802848"/>
                    <a:pt x="3791783" y="3808952"/>
                    <a:pt x="3787615" y="3812301"/>
                  </a:cubicBezTo>
                  <a:cubicBezTo>
                    <a:pt x="3786796" y="3812301"/>
                    <a:pt x="3786722" y="3812525"/>
                    <a:pt x="3786647" y="3812897"/>
                  </a:cubicBezTo>
                  <a:cubicBezTo>
                    <a:pt x="3786499" y="3812748"/>
                    <a:pt x="3786424" y="3812674"/>
                    <a:pt x="3786201" y="3812599"/>
                  </a:cubicBezTo>
                  <a:cubicBezTo>
                    <a:pt x="3786350" y="3812674"/>
                    <a:pt x="3786424" y="3812748"/>
                    <a:pt x="3786647" y="3812971"/>
                  </a:cubicBezTo>
                  <a:cubicBezTo>
                    <a:pt x="3786424" y="3813195"/>
                    <a:pt x="3786424" y="3813492"/>
                    <a:pt x="3787615" y="3814088"/>
                  </a:cubicBezTo>
                  <a:cubicBezTo>
                    <a:pt x="3787168" y="3816321"/>
                    <a:pt x="3780841" y="3819596"/>
                    <a:pt x="3779204" y="3820638"/>
                  </a:cubicBezTo>
                  <a:cubicBezTo>
                    <a:pt x="3772058" y="3824807"/>
                    <a:pt x="3765805" y="3825030"/>
                    <a:pt x="3756054" y="3824583"/>
                  </a:cubicBezTo>
                  <a:cubicBezTo>
                    <a:pt x="3748164" y="3824136"/>
                    <a:pt x="3738115" y="3824732"/>
                    <a:pt x="3738413" y="3830761"/>
                  </a:cubicBezTo>
                  <a:cubicBezTo>
                    <a:pt x="3738488" y="3833962"/>
                    <a:pt x="3741911" y="3836195"/>
                    <a:pt x="3745633" y="3838353"/>
                  </a:cubicBezTo>
                  <a:cubicBezTo>
                    <a:pt x="3746154" y="3838652"/>
                    <a:pt x="3746675" y="3838949"/>
                    <a:pt x="3747197" y="3839247"/>
                  </a:cubicBezTo>
                  <a:cubicBezTo>
                    <a:pt x="3747792" y="3839545"/>
                    <a:pt x="3748313" y="3839917"/>
                    <a:pt x="3748908" y="3840214"/>
                  </a:cubicBezTo>
                  <a:cubicBezTo>
                    <a:pt x="3750025" y="3840884"/>
                    <a:pt x="3751067" y="3841480"/>
                    <a:pt x="3752035" y="3842224"/>
                  </a:cubicBezTo>
                  <a:cubicBezTo>
                    <a:pt x="3765880" y="3852347"/>
                    <a:pt x="3731342" y="3850636"/>
                    <a:pt x="3729853" y="3858675"/>
                  </a:cubicBezTo>
                  <a:cubicBezTo>
                    <a:pt x="3729332" y="3861354"/>
                    <a:pt x="3730969" y="3863513"/>
                    <a:pt x="3733798" y="3865151"/>
                  </a:cubicBezTo>
                  <a:cubicBezTo>
                    <a:pt x="3740200" y="3868798"/>
                    <a:pt x="3752705" y="3869766"/>
                    <a:pt x="3760148" y="3867830"/>
                  </a:cubicBezTo>
                  <a:cubicBezTo>
                    <a:pt x="3766550" y="3866193"/>
                    <a:pt x="3772058" y="3863587"/>
                    <a:pt x="3778534" y="3862173"/>
                  </a:cubicBezTo>
                  <a:cubicBezTo>
                    <a:pt x="3785010" y="3860759"/>
                    <a:pt x="3791709" y="3860759"/>
                    <a:pt x="3798557" y="3860759"/>
                  </a:cubicBezTo>
                  <a:cubicBezTo>
                    <a:pt x="3810169" y="3860610"/>
                    <a:pt x="3830416" y="3860014"/>
                    <a:pt x="3830862" y="3850710"/>
                  </a:cubicBezTo>
                  <a:cubicBezTo>
                    <a:pt x="3831011" y="3847584"/>
                    <a:pt x="3827885" y="3845202"/>
                    <a:pt x="3824014" y="3842969"/>
                  </a:cubicBezTo>
                  <a:cubicBezTo>
                    <a:pt x="3822897" y="3842299"/>
                    <a:pt x="3821781" y="3841629"/>
                    <a:pt x="3820590" y="3841034"/>
                  </a:cubicBezTo>
                  <a:close/>
                  <a:moveTo>
                    <a:pt x="3355293" y="3630604"/>
                  </a:moveTo>
                  <a:cubicBezTo>
                    <a:pt x="3347180" y="3627254"/>
                    <a:pt x="3336535" y="3627850"/>
                    <a:pt x="3327380" y="3626212"/>
                  </a:cubicBezTo>
                  <a:cubicBezTo>
                    <a:pt x="3323807" y="3625617"/>
                    <a:pt x="3321202" y="3624575"/>
                    <a:pt x="3319043" y="3623384"/>
                  </a:cubicBezTo>
                  <a:cubicBezTo>
                    <a:pt x="3313833" y="3620406"/>
                    <a:pt x="3311972" y="3616014"/>
                    <a:pt x="3307282" y="3612144"/>
                  </a:cubicBezTo>
                  <a:cubicBezTo>
                    <a:pt x="3306612" y="3611548"/>
                    <a:pt x="3305942" y="3611102"/>
                    <a:pt x="3305198" y="3610655"/>
                  </a:cubicBezTo>
                  <a:cubicBezTo>
                    <a:pt x="3299094" y="3607157"/>
                    <a:pt x="3292321" y="3609166"/>
                    <a:pt x="3288301" y="3612888"/>
                  </a:cubicBezTo>
                  <a:cubicBezTo>
                    <a:pt x="3284356" y="3616610"/>
                    <a:pt x="3283239" y="3621895"/>
                    <a:pt x="3288524" y="3624947"/>
                  </a:cubicBezTo>
                  <a:cubicBezTo>
                    <a:pt x="3288673" y="3625021"/>
                    <a:pt x="3288897" y="3625170"/>
                    <a:pt x="3289120" y="3625245"/>
                  </a:cubicBezTo>
                  <a:cubicBezTo>
                    <a:pt x="3280411" y="3625393"/>
                    <a:pt x="3274382" y="3634996"/>
                    <a:pt x="3273042" y="3640280"/>
                  </a:cubicBezTo>
                  <a:cubicBezTo>
                    <a:pt x="3273116" y="3640429"/>
                    <a:pt x="3273116" y="3640653"/>
                    <a:pt x="3273116" y="3640876"/>
                  </a:cubicBezTo>
                  <a:cubicBezTo>
                    <a:pt x="3273116" y="3640727"/>
                    <a:pt x="3273042" y="3640578"/>
                    <a:pt x="3273042" y="3640504"/>
                  </a:cubicBezTo>
                  <a:cubicBezTo>
                    <a:pt x="3273042" y="3640653"/>
                    <a:pt x="3273042" y="3640802"/>
                    <a:pt x="3272967" y="3640802"/>
                  </a:cubicBezTo>
                  <a:lnTo>
                    <a:pt x="3273042" y="3640429"/>
                  </a:lnTo>
                  <a:cubicBezTo>
                    <a:pt x="3272967" y="3640355"/>
                    <a:pt x="3272818" y="3640578"/>
                    <a:pt x="3272893" y="3641174"/>
                  </a:cubicBezTo>
                  <a:cubicBezTo>
                    <a:pt x="3272893" y="3641323"/>
                    <a:pt x="3272893" y="3641472"/>
                    <a:pt x="3272818" y="3641620"/>
                  </a:cubicBezTo>
                  <a:cubicBezTo>
                    <a:pt x="3272149" y="3642290"/>
                    <a:pt x="3272818" y="3643184"/>
                    <a:pt x="3274307" y="3644002"/>
                  </a:cubicBezTo>
                  <a:cubicBezTo>
                    <a:pt x="3279666" y="3647128"/>
                    <a:pt x="3295447" y="3650776"/>
                    <a:pt x="3297754" y="3651223"/>
                  </a:cubicBezTo>
                  <a:cubicBezTo>
                    <a:pt x="3307133" y="3652935"/>
                    <a:pt x="3317257" y="3653530"/>
                    <a:pt x="3326263" y="3650925"/>
                  </a:cubicBezTo>
                  <a:cubicBezTo>
                    <a:pt x="3335940" y="3648096"/>
                    <a:pt x="3345989" y="3644002"/>
                    <a:pt x="3354698" y="3640355"/>
                  </a:cubicBezTo>
                  <a:cubicBezTo>
                    <a:pt x="3360876" y="3637824"/>
                    <a:pt x="3362439" y="3634549"/>
                    <a:pt x="3357452" y="3631646"/>
                  </a:cubicBezTo>
                  <a:cubicBezTo>
                    <a:pt x="3356931" y="3631348"/>
                    <a:pt x="3356186" y="3630901"/>
                    <a:pt x="3355293" y="3630604"/>
                  </a:cubicBezTo>
                  <a:close/>
                  <a:moveTo>
                    <a:pt x="5629226" y="2829304"/>
                  </a:moveTo>
                  <a:cubicBezTo>
                    <a:pt x="5628631" y="2841438"/>
                    <a:pt x="5607491" y="2841289"/>
                    <a:pt x="5596921" y="2849179"/>
                  </a:cubicBezTo>
                  <a:cubicBezTo>
                    <a:pt x="5585607" y="2857590"/>
                    <a:pt x="5583225" y="2869797"/>
                    <a:pt x="5560448" y="2870244"/>
                  </a:cubicBezTo>
                  <a:cubicBezTo>
                    <a:pt x="5549803" y="2870468"/>
                    <a:pt x="5531045" y="2862056"/>
                    <a:pt x="5526505" y="2871510"/>
                  </a:cubicBezTo>
                  <a:cubicBezTo>
                    <a:pt x="5523453" y="2877762"/>
                    <a:pt x="5528589" y="2884313"/>
                    <a:pt x="5526877" y="2890565"/>
                  </a:cubicBezTo>
                  <a:cubicBezTo>
                    <a:pt x="5525835" y="2894436"/>
                    <a:pt x="5521443" y="2897339"/>
                    <a:pt x="5514372" y="2896073"/>
                  </a:cubicBezTo>
                  <a:cubicBezTo>
                    <a:pt x="5511692" y="2895627"/>
                    <a:pt x="5509608" y="2894808"/>
                    <a:pt x="5507747" y="2893691"/>
                  </a:cubicBezTo>
                  <a:cubicBezTo>
                    <a:pt x="5503058" y="2891012"/>
                    <a:pt x="5500453" y="2886844"/>
                    <a:pt x="5496582" y="2883866"/>
                  </a:cubicBezTo>
                  <a:cubicBezTo>
                    <a:pt x="5495391" y="2882898"/>
                    <a:pt x="5494051" y="2882080"/>
                    <a:pt x="5492637" y="2881261"/>
                  </a:cubicBezTo>
                  <a:cubicBezTo>
                    <a:pt x="5486608" y="2877762"/>
                    <a:pt x="5478941" y="2875306"/>
                    <a:pt x="5471721" y="2872775"/>
                  </a:cubicBezTo>
                  <a:cubicBezTo>
                    <a:pt x="5462714" y="2869574"/>
                    <a:pt x="5453558" y="2866448"/>
                    <a:pt x="5444328" y="2863545"/>
                  </a:cubicBezTo>
                  <a:cubicBezTo>
                    <a:pt x="5426315" y="2858037"/>
                    <a:pt x="5408153" y="2853943"/>
                    <a:pt x="5388427" y="2850966"/>
                  </a:cubicBezTo>
                  <a:cubicBezTo>
                    <a:pt x="5368999" y="2847913"/>
                    <a:pt x="5352028" y="2843224"/>
                    <a:pt x="5336322" y="2835780"/>
                  </a:cubicBezTo>
                  <a:cubicBezTo>
                    <a:pt x="5333494" y="2834441"/>
                    <a:pt x="5330814" y="2833026"/>
                    <a:pt x="5328208" y="2831538"/>
                  </a:cubicBezTo>
                  <a:cubicBezTo>
                    <a:pt x="5316075" y="2824541"/>
                    <a:pt x="5306846" y="2816278"/>
                    <a:pt x="5295383" y="2808835"/>
                  </a:cubicBezTo>
                  <a:cubicBezTo>
                    <a:pt x="5294043" y="2807942"/>
                    <a:pt x="5292703" y="2807123"/>
                    <a:pt x="5291289" y="2806379"/>
                  </a:cubicBezTo>
                  <a:cubicBezTo>
                    <a:pt x="5285259" y="2802954"/>
                    <a:pt x="5278709" y="2799977"/>
                    <a:pt x="5271266" y="2797446"/>
                  </a:cubicBezTo>
                  <a:cubicBezTo>
                    <a:pt x="5263896" y="2794915"/>
                    <a:pt x="5256900" y="2791864"/>
                    <a:pt x="5247967" y="2791864"/>
                  </a:cubicBezTo>
                  <a:cubicBezTo>
                    <a:pt x="5238737" y="2791789"/>
                    <a:pt x="5228614" y="2793874"/>
                    <a:pt x="5221245" y="2797000"/>
                  </a:cubicBezTo>
                  <a:cubicBezTo>
                    <a:pt x="5213801" y="2800126"/>
                    <a:pt x="5211270" y="2805262"/>
                    <a:pt x="5204646" y="2808761"/>
                  </a:cubicBezTo>
                  <a:cubicBezTo>
                    <a:pt x="5198765" y="2811812"/>
                    <a:pt x="5190280" y="2812259"/>
                    <a:pt x="5183283" y="2814120"/>
                  </a:cubicBezTo>
                  <a:cubicBezTo>
                    <a:pt x="5176137" y="2815981"/>
                    <a:pt x="5169884" y="2818735"/>
                    <a:pt x="5163185" y="2820893"/>
                  </a:cubicBezTo>
                  <a:cubicBezTo>
                    <a:pt x="5157602" y="2822680"/>
                    <a:pt x="5151722" y="2824168"/>
                    <a:pt x="5145246" y="2824243"/>
                  </a:cubicBezTo>
                  <a:cubicBezTo>
                    <a:pt x="5135718" y="2824392"/>
                    <a:pt x="5126711" y="2821489"/>
                    <a:pt x="5117630" y="2820298"/>
                  </a:cubicBezTo>
                  <a:cubicBezTo>
                    <a:pt x="5098203" y="2817693"/>
                    <a:pt x="5079147" y="2821042"/>
                    <a:pt x="5059868" y="2822382"/>
                  </a:cubicBezTo>
                  <a:cubicBezTo>
                    <a:pt x="5039920" y="2823796"/>
                    <a:pt x="5019673" y="2821191"/>
                    <a:pt x="4999650" y="2821117"/>
                  </a:cubicBezTo>
                  <a:cubicBezTo>
                    <a:pt x="4995630" y="2821117"/>
                    <a:pt x="4976500" y="2821191"/>
                    <a:pt x="4971439" y="2818288"/>
                  </a:cubicBezTo>
                  <a:cubicBezTo>
                    <a:pt x="4969727" y="2817320"/>
                    <a:pt x="4969578" y="2816055"/>
                    <a:pt x="4972034" y="2814269"/>
                  </a:cubicBezTo>
                  <a:cubicBezTo>
                    <a:pt x="4977468" y="2810473"/>
                    <a:pt x="4989452" y="2809281"/>
                    <a:pt x="4997119" y="2807718"/>
                  </a:cubicBezTo>
                  <a:cubicBezTo>
                    <a:pt x="5015505" y="2803922"/>
                    <a:pt x="5024214" y="2795436"/>
                    <a:pt x="5031880" y="2785611"/>
                  </a:cubicBezTo>
                  <a:cubicBezTo>
                    <a:pt x="5039920" y="2775190"/>
                    <a:pt x="5046917" y="2762908"/>
                    <a:pt x="5065153" y="2757028"/>
                  </a:cubicBezTo>
                  <a:cubicBezTo>
                    <a:pt x="5073788" y="2754274"/>
                    <a:pt x="5083390" y="2754050"/>
                    <a:pt x="5092918" y="2753157"/>
                  </a:cubicBezTo>
                  <a:cubicBezTo>
                    <a:pt x="5101627" y="2752413"/>
                    <a:pt x="5110187" y="2750701"/>
                    <a:pt x="5119119" y="2750850"/>
                  </a:cubicBezTo>
                  <a:cubicBezTo>
                    <a:pt x="5137803" y="2750999"/>
                    <a:pt x="5154997" y="2756656"/>
                    <a:pt x="5172043" y="2760228"/>
                  </a:cubicBezTo>
                  <a:cubicBezTo>
                    <a:pt x="5180752" y="2762015"/>
                    <a:pt x="5189609" y="2763801"/>
                    <a:pt x="5198542" y="2764918"/>
                  </a:cubicBezTo>
                  <a:cubicBezTo>
                    <a:pt x="5208516" y="2766183"/>
                    <a:pt x="5216258" y="2764173"/>
                    <a:pt x="5225934" y="2763876"/>
                  </a:cubicBezTo>
                  <a:cubicBezTo>
                    <a:pt x="5222659" y="2762908"/>
                    <a:pt x="5218937" y="2761643"/>
                    <a:pt x="5215662" y="2759782"/>
                  </a:cubicBezTo>
                  <a:cubicBezTo>
                    <a:pt x="5206283" y="2754199"/>
                    <a:pt x="5207995" y="2749138"/>
                    <a:pt x="5217151" y="2744523"/>
                  </a:cubicBezTo>
                  <a:cubicBezTo>
                    <a:pt x="5223850" y="2741173"/>
                    <a:pt x="5232261" y="2736781"/>
                    <a:pt x="5224445" y="2732315"/>
                  </a:cubicBezTo>
                  <a:cubicBezTo>
                    <a:pt x="5213950" y="2727254"/>
                    <a:pt x="5200031" y="2726807"/>
                    <a:pt x="5188865" y="2726583"/>
                  </a:cubicBezTo>
                  <a:cubicBezTo>
                    <a:pt x="5173681" y="2726360"/>
                    <a:pt x="5158793" y="2725839"/>
                    <a:pt x="5143757" y="2724574"/>
                  </a:cubicBezTo>
                  <a:cubicBezTo>
                    <a:pt x="5129614" y="2723383"/>
                    <a:pt x="5115397" y="2722787"/>
                    <a:pt x="5101329" y="2721596"/>
                  </a:cubicBezTo>
                  <a:cubicBezTo>
                    <a:pt x="5090313" y="2720703"/>
                    <a:pt x="5080040" y="2718693"/>
                    <a:pt x="5072299" y="2714153"/>
                  </a:cubicBezTo>
                  <a:cubicBezTo>
                    <a:pt x="5070811" y="2713334"/>
                    <a:pt x="5069471" y="2712366"/>
                    <a:pt x="5068205" y="2711324"/>
                  </a:cubicBezTo>
                  <a:cubicBezTo>
                    <a:pt x="5058752" y="2703732"/>
                    <a:pt x="5058975" y="2694725"/>
                    <a:pt x="5053243" y="2686389"/>
                  </a:cubicBezTo>
                  <a:cubicBezTo>
                    <a:pt x="5052202" y="2684825"/>
                    <a:pt x="5050564" y="2683560"/>
                    <a:pt x="5048628" y="2682443"/>
                  </a:cubicBezTo>
                  <a:cubicBezTo>
                    <a:pt x="5040962" y="2678052"/>
                    <a:pt x="5027787" y="2676265"/>
                    <a:pt x="5018929" y="2673139"/>
                  </a:cubicBezTo>
                  <a:cubicBezTo>
                    <a:pt x="5008582" y="2669491"/>
                    <a:pt x="4998905" y="2665174"/>
                    <a:pt x="4990271" y="2660262"/>
                  </a:cubicBezTo>
                  <a:cubicBezTo>
                    <a:pt x="4986698" y="2658177"/>
                    <a:pt x="4983274" y="2656019"/>
                    <a:pt x="4980148" y="2653711"/>
                  </a:cubicBezTo>
                  <a:cubicBezTo>
                    <a:pt x="4970992" y="2647086"/>
                    <a:pt x="4963102" y="2639717"/>
                    <a:pt x="4952681" y="2633688"/>
                  </a:cubicBezTo>
                  <a:cubicBezTo>
                    <a:pt x="4951267" y="2632869"/>
                    <a:pt x="4949853" y="2632125"/>
                    <a:pt x="4948364" y="2631380"/>
                  </a:cubicBezTo>
                  <a:cubicBezTo>
                    <a:pt x="4924768" y="2619471"/>
                    <a:pt x="4893951" y="2622597"/>
                    <a:pt x="4865293" y="2622672"/>
                  </a:cubicBezTo>
                  <a:cubicBezTo>
                    <a:pt x="4849811" y="2622672"/>
                    <a:pt x="4834999" y="2620959"/>
                    <a:pt x="4820260" y="2618131"/>
                  </a:cubicBezTo>
                  <a:cubicBezTo>
                    <a:pt x="4808127" y="2615823"/>
                    <a:pt x="4795845" y="2611878"/>
                    <a:pt x="4782968" y="2611432"/>
                  </a:cubicBezTo>
                  <a:cubicBezTo>
                    <a:pt x="4777832" y="2611283"/>
                    <a:pt x="4771654" y="2611655"/>
                    <a:pt x="4767932" y="2613888"/>
                  </a:cubicBezTo>
                  <a:cubicBezTo>
                    <a:pt x="4765178" y="2615600"/>
                    <a:pt x="4764954" y="2617536"/>
                    <a:pt x="4767411" y="2618950"/>
                  </a:cubicBezTo>
                  <a:cubicBezTo>
                    <a:pt x="4775897" y="2621704"/>
                    <a:pt x="4788625" y="2619322"/>
                    <a:pt x="4794059" y="2622448"/>
                  </a:cubicBezTo>
                  <a:cubicBezTo>
                    <a:pt x="4800088" y="2628477"/>
                    <a:pt x="4782670" y="2631380"/>
                    <a:pt x="4782075" y="2635995"/>
                  </a:cubicBezTo>
                  <a:cubicBezTo>
                    <a:pt x="4781851" y="2637707"/>
                    <a:pt x="4783117" y="2639047"/>
                    <a:pt x="4785052" y="2640164"/>
                  </a:cubicBezTo>
                  <a:cubicBezTo>
                    <a:pt x="4789370" y="2642620"/>
                    <a:pt x="4797111" y="2644035"/>
                    <a:pt x="4801577" y="2645002"/>
                  </a:cubicBezTo>
                  <a:cubicBezTo>
                    <a:pt x="4808946" y="2646565"/>
                    <a:pt x="4815571" y="2647830"/>
                    <a:pt x="4820632" y="2650808"/>
                  </a:cubicBezTo>
                  <a:cubicBezTo>
                    <a:pt x="4822344" y="2651776"/>
                    <a:pt x="4823833" y="2652967"/>
                    <a:pt x="4825173" y="2654381"/>
                  </a:cubicBezTo>
                  <a:cubicBezTo>
                    <a:pt x="4827629" y="2656986"/>
                    <a:pt x="4828597" y="2659666"/>
                    <a:pt x="4827629" y="2662495"/>
                  </a:cubicBezTo>
                  <a:cubicBezTo>
                    <a:pt x="4827257" y="2663685"/>
                    <a:pt x="4823759" y="2667259"/>
                    <a:pt x="4824503" y="2668300"/>
                  </a:cubicBezTo>
                  <a:cubicBezTo>
                    <a:pt x="4825843" y="2669119"/>
                    <a:pt x="4831797" y="2670087"/>
                    <a:pt x="4833286" y="2670608"/>
                  </a:cubicBezTo>
                  <a:cubicBezTo>
                    <a:pt x="4835817" y="2671501"/>
                    <a:pt x="4838199" y="2672543"/>
                    <a:pt x="4840507" y="2673660"/>
                  </a:cubicBezTo>
                  <a:cubicBezTo>
                    <a:pt x="4843856" y="2675223"/>
                    <a:pt x="4848545" y="2676935"/>
                    <a:pt x="4851895" y="2678870"/>
                  </a:cubicBezTo>
                  <a:cubicBezTo>
                    <a:pt x="4860232" y="2685942"/>
                    <a:pt x="4852640" y="2693832"/>
                    <a:pt x="4843707" y="2695767"/>
                  </a:cubicBezTo>
                  <a:cubicBezTo>
                    <a:pt x="4838422" y="2696958"/>
                    <a:pt x="4831574" y="2696735"/>
                    <a:pt x="4828076" y="2699787"/>
                  </a:cubicBezTo>
                  <a:cubicBezTo>
                    <a:pt x="4824726" y="2702690"/>
                    <a:pt x="4825917" y="2707081"/>
                    <a:pt x="4824503" y="2710357"/>
                  </a:cubicBezTo>
                  <a:cubicBezTo>
                    <a:pt x="4821600" y="2717130"/>
                    <a:pt x="4813487" y="2723234"/>
                    <a:pt x="4807829" y="2729412"/>
                  </a:cubicBezTo>
                  <a:cubicBezTo>
                    <a:pt x="4805596" y="2731794"/>
                    <a:pt x="4802916" y="2734920"/>
                    <a:pt x="4798748" y="2736335"/>
                  </a:cubicBezTo>
                  <a:cubicBezTo>
                    <a:pt x="4793165" y="2738195"/>
                    <a:pt x="4787881" y="2736111"/>
                    <a:pt x="4782447" y="2735218"/>
                  </a:cubicBezTo>
                  <a:cubicBezTo>
                    <a:pt x="4769569" y="2733208"/>
                    <a:pt x="4763019" y="2739089"/>
                    <a:pt x="4756915" y="2744523"/>
                  </a:cubicBezTo>
                  <a:cubicBezTo>
                    <a:pt x="4752152" y="2748840"/>
                    <a:pt x="4735999" y="2761122"/>
                    <a:pt x="4725429" y="2756432"/>
                  </a:cubicBezTo>
                  <a:cubicBezTo>
                    <a:pt x="4721707" y="2754348"/>
                    <a:pt x="4721261" y="2751520"/>
                    <a:pt x="4720591" y="2749361"/>
                  </a:cubicBezTo>
                  <a:cubicBezTo>
                    <a:pt x="4719549" y="2745937"/>
                    <a:pt x="4716720" y="2742066"/>
                    <a:pt x="4720591" y="2739014"/>
                  </a:cubicBezTo>
                  <a:cubicBezTo>
                    <a:pt x="4722526" y="2737526"/>
                    <a:pt x="4725727" y="2736781"/>
                    <a:pt x="4728183" y="2735590"/>
                  </a:cubicBezTo>
                  <a:cubicBezTo>
                    <a:pt x="4731384" y="2734027"/>
                    <a:pt x="4733022" y="2732241"/>
                    <a:pt x="4735255" y="2730305"/>
                  </a:cubicBezTo>
                  <a:cubicBezTo>
                    <a:pt x="4739646" y="2726360"/>
                    <a:pt x="4745750" y="2723532"/>
                    <a:pt x="4751184" y="2720108"/>
                  </a:cubicBezTo>
                  <a:cubicBezTo>
                    <a:pt x="4755874" y="2717205"/>
                    <a:pt x="4760265" y="2714004"/>
                    <a:pt x="4765625" y="2711473"/>
                  </a:cubicBezTo>
                  <a:cubicBezTo>
                    <a:pt x="4771654" y="2708645"/>
                    <a:pt x="4778055" y="2706709"/>
                    <a:pt x="4783042" y="2703137"/>
                  </a:cubicBezTo>
                  <a:cubicBezTo>
                    <a:pt x="4786764" y="2700531"/>
                    <a:pt x="4798450" y="2695395"/>
                    <a:pt x="4799195" y="2691822"/>
                  </a:cubicBezTo>
                  <a:cubicBezTo>
                    <a:pt x="4794580" y="2687133"/>
                    <a:pt x="4783712" y="2690557"/>
                    <a:pt x="4780660" y="2691822"/>
                  </a:cubicBezTo>
                  <a:cubicBezTo>
                    <a:pt x="4770240" y="2696065"/>
                    <a:pt x="4759967" y="2700084"/>
                    <a:pt x="4748504" y="2703360"/>
                  </a:cubicBezTo>
                  <a:cubicBezTo>
                    <a:pt x="4720889" y="2711399"/>
                    <a:pt x="4693496" y="2715493"/>
                    <a:pt x="4662531" y="2715195"/>
                  </a:cubicBezTo>
                  <a:cubicBezTo>
                    <a:pt x="4631417" y="2714897"/>
                    <a:pt x="4600079" y="2713260"/>
                    <a:pt x="4568891" y="2714674"/>
                  </a:cubicBezTo>
                  <a:cubicBezTo>
                    <a:pt x="4558768" y="2715121"/>
                    <a:pt x="4548049" y="2715344"/>
                    <a:pt x="4540531" y="2710952"/>
                  </a:cubicBezTo>
                  <a:cubicBezTo>
                    <a:pt x="4532790" y="2705816"/>
                    <a:pt x="4531301" y="2698894"/>
                    <a:pt x="4524155" y="2694800"/>
                  </a:cubicBezTo>
                  <a:cubicBezTo>
                    <a:pt x="4514851" y="2691152"/>
                    <a:pt x="4508152" y="2691301"/>
                    <a:pt x="4501825" y="2691152"/>
                  </a:cubicBezTo>
                  <a:cubicBezTo>
                    <a:pt x="4493414" y="2690854"/>
                    <a:pt x="4484928" y="2690408"/>
                    <a:pt x="4476517" y="2690333"/>
                  </a:cubicBezTo>
                  <a:cubicBezTo>
                    <a:pt x="4470115" y="2690333"/>
                    <a:pt x="4464607" y="2691227"/>
                    <a:pt x="4459322" y="2692418"/>
                  </a:cubicBezTo>
                  <a:lnTo>
                    <a:pt x="4459322" y="2692418"/>
                  </a:lnTo>
                  <a:cubicBezTo>
                    <a:pt x="4453367" y="2693758"/>
                    <a:pt x="4447635" y="2695320"/>
                    <a:pt x="4441011" y="2696214"/>
                  </a:cubicBezTo>
                  <a:cubicBezTo>
                    <a:pt x="4436098" y="2696809"/>
                    <a:pt x="4431409" y="2696437"/>
                    <a:pt x="4426719" y="2695469"/>
                  </a:cubicBezTo>
                  <a:cubicBezTo>
                    <a:pt x="4422030" y="2694427"/>
                    <a:pt x="4416894" y="2692194"/>
                    <a:pt x="4411609" y="2692715"/>
                  </a:cubicBezTo>
                  <a:cubicBezTo>
                    <a:pt x="4399401" y="2693981"/>
                    <a:pt x="4398136" y="2706412"/>
                    <a:pt x="4396796" y="2711845"/>
                  </a:cubicBezTo>
                  <a:cubicBezTo>
                    <a:pt x="4394637" y="2720182"/>
                    <a:pt x="4392032" y="2727998"/>
                    <a:pt x="4379825" y="2733357"/>
                  </a:cubicBezTo>
                  <a:cubicBezTo>
                    <a:pt x="4368510" y="2738344"/>
                    <a:pt x="4356824" y="2743108"/>
                    <a:pt x="4342830" y="2745118"/>
                  </a:cubicBezTo>
                  <a:cubicBezTo>
                    <a:pt x="4328390" y="2747277"/>
                    <a:pt x="4309855" y="2745788"/>
                    <a:pt x="4299583" y="2739833"/>
                  </a:cubicBezTo>
                  <a:cubicBezTo>
                    <a:pt x="4294298" y="2736781"/>
                    <a:pt x="4291172" y="2732538"/>
                    <a:pt x="4291916" y="2726956"/>
                  </a:cubicBezTo>
                  <a:cubicBezTo>
                    <a:pt x="4293033" y="2718619"/>
                    <a:pt x="4305687" y="2717577"/>
                    <a:pt x="4317299" y="2716237"/>
                  </a:cubicBezTo>
                  <a:cubicBezTo>
                    <a:pt x="4329878" y="2714748"/>
                    <a:pt x="4343128" y="2709835"/>
                    <a:pt x="4345733" y="2701945"/>
                  </a:cubicBezTo>
                  <a:cubicBezTo>
                    <a:pt x="4346626" y="2699266"/>
                    <a:pt x="4345733" y="2696288"/>
                    <a:pt x="4342309" y="2694279"/>
                  </a:cubicBezTo>
                  <a:cubicBezTo>
                    <a:pt x="4337173" y="2691748"/>
                    <a:pt x="4330921" y="2692418"/>
                    <a:pt x="4326231" y="2690854"/>
                  </a:cubicBezTo>
                  <a:cubicBezTo>
                    <a:pt x="4316108" y="2685421"/>
                    <a:pt x="4330474" y="2679094"/>
                    <a:pt x="4336875" y="2677158"/>
                  </a:cubicBezTo>
                  <a:cubicBezTo>
                    <a:pt x="4343128" y="2675372"/>
                    <a:pt x="4347818" y="2673585"/>
                    <a:pt x="4352060" y="2670236"/>
                  </a:cubicBezTo>
                  <a:cubicBezTo>
                    <a:pt x="4355038" y="2667928"/>
                    <a:pt x="4360620" y="2664206"/>
                    <a:pt x="4360025" y="2661080"/>
                  </a:cubicBezTo>
                  <a:cubicBezTo>
                    <a:pt x="4359802" y="2659889"/>
                    <a:pt x="4358908" y="2658922"/>
                    <a:pt x="4357569" y="2658103"/>
                  </a:cubicBezTo>
                  <a:cubicBezTo>
                    <a:pt x="4353326" y="2655647"/>
                    <a:pt x="4344691" y="2655051"/>
                    <a:pt x="4339704" y="2654679"/>
                  </a:cubicBezTo>
                  <a:cubicBezTo>
                    <a:pt x="4332037" y="2654009"/>
                    <a:pt x="4316331" y="2652073"/>
                    <a:pt x="4309930" y="2648426"/>
                  </a:cubicBezTo>
                  <a:cubicBezTo>
                    <a:pt x="4305836" y="2646044"/>
                    <a:pt x="4305538" y="2642992"/>
                    <a:pt x="4313502" y="2639047"/>
                  </a:cubicBezTo>
                  <a:cubicBezTo>
                    <a:pt x="4318266" y="2636740"/>
                    <a:pt x="4337173" y="2630636"/>
                    <a:pt x="4329357" y="2626095"/>
                  </a:cubicBezTo>
                  <a:cubicBezTo>
                    <a:pt x="4322360" y="2623341"/>
                    <a:pt x="4314843" y="2624086"/>
                    <a:pt x="4309334" y="2624309"/>
                  </a:cubicBezTo>
                  <a:cubicBezTo>
                    <a:pt x="4302486" y="2624533"/>
                    <a:pt x="4295489" y="2624830"/>
                    <a:pt x="4288790" y="2624011"/>
                  </a:cubicBezTo>
                  <a:cubicBezTo>
                    <a:pt x="4277252" y="2622597"/>
                    <a:pt x="4250828" y="2613516"/>
                    <a:pt x="4249190" y="2625872"/>
                  </a:cubicBezTo>
                  <a:cubicBezTo>
                    <a:pt x="4248371" y="2632646"/>
                    <a:pt x="4245766" y="2643290"/>
                    <a:pt x="4253507" y="2649022"/>
                  </a:cubicBezTo>
                  <a:cubicBezTo>
                    <a:pt x="4262589" y="2654455"/>
                    <a:pt x="4272861" y="2656168"/>
                    <a:pt x="4280304" y="2659889"/>
                  </a:cubicBezTo>
                  <a:cubicBezTo>
                    <a:pt x="4288716" y="2664653"/>
                    <a:pt x="4289311" y="2670087"/>
                    <a:pt x="4281495" y="2674479"/>
                  </a:cubicBezTo>
                  <a:cubicBezTo>
                    <a:pt x="4272935" y="2679243"/>
                    <a:pt x="4259388" y="2678647"/>
                    <a:pt x="4248669" y="2677382"/>
                  </a:cubicBezTo>
                  <a:cubicBezTo>
                    <a:pt x="4239365" y="2676339"/>
                    <a:pt x="4231326" y="2673288"/>
                    <a:pt x="4222245" y="2672097"/>
                  </a:cubicBezTo>
                  <a:cubicBezTo>
                    <a:pt x="4210707" y="2670608"/>
                    <a:pt x="4208623" y="2676414"/>
                    <a:pt x="4207655" y="2681848"/>
                  </a:cubicBezTo>
                  <a:cubicBezTo>
                    <a:pt x="4204306" y="2700456"/>
                    <a:pt x="4197383" y="2718321"/>
                    <a:pt x="4175052" y="2732464"/>
                  </a:cubicBezTo>
                  <a:cubicBezTo>
                    <a:pt x="4169842" y="2735739"/>
                    <a:pt x="4163812" y="2738419"/>
                    <a:pt x="4158304" y="2741545"/>
                  </a:cubicBezTo>
                  <a:cubicBezTo>
                    <a:pt x="4153168" y="2744374"/>
                    <a:pt x="4150786" y="2748244"/>
                    <a:pt x="4146022" y="2751222"/>
                  </a:cubicBezTo>
                  <a:cubicBezTo>
                    <a:pt x="4137090" y="2756804"/>
                    <a:pt x="4119300" y="2755837"/>
                    <a:pt x="4107316" y="2756358"/>
                  </a:cubicBezTo>
                  <a:cubicBezTo>
                    <a:pt x="4076797" y="2757847"/>
                    <a:pt x="4046130" y="2755167"/>
                    <a:pt x="4015909" y="2758144"/>
                  </a:cubicBezTo>
                  <a:cubicBezTo>
                    <a:pt x="4001394" y="2759558"/>
                    <a:pt x="3987028" y="2761196"/>
                    <a:pt x="3972290" y="2760675"/>
                  </a:cubicBezTo>
                  <a:cubicBezTo>
                    <a:pt x="3958147" y="2760079"/>
                    <a:pt x="3944376" y="2757847"/>
                    <a:pt x="3931425" y="2754646"/>
                  </a:cubicBezTo>
                  <a:cubicBezTo>
                    <a:pt x="3917505" y="2751222"/>
                    <a:pt x="3902618" y="2747053"/>
                    <a:pt x="3890783" y="2741545"/>
                  </a:cubicBezTo>
                  <a:cubicBezTo>
                    <a:pt x="3888550" y="2740503"/>
                    <a:pt x="3886465" y="2739312"/>
                    <a:pt x="3884381" y="2738121"/>
                  </a:cubicBezTo>
                  <a:cubicBezTo>
                    <a:pt x="3881181" y="2736260"/>
                    <a:pt x="3880138" y="2735590"/>
                    <a:pt x="3879022" y="2734920"/>
                  </a:cubicBezTo>
                  <a:cubicBezTo>
                    <a:pt x="3873141" y="2731571"/>
                    <a:pt x="3866815" y="2728593"/>
                    <a:pt x="3858105" y="2728370"/>
                  </a:cubicBezTo>
                  <a:cubicBezTo>
                    <a:pt x="3847610" y="2728147"/>
                    <a:pt x="3836742" y="2731720"/>
                    <a:pt x="3832127" y="2737228"/>
                  </a:cubicBezTo>
                  <a:cubicBezTo>
                    <a:pt x="3829745" y="2740056"/>
                    <a:pt x="3830416" y="2742885"/>
                    <a:pt x="3829299" y="2745862"/>
                  </a:cubicBezTo>
                  <a:cubicBezTo>
                    <a:pt x="3827959" y="2749807"/>
                    <a:pt x="3823195" y="2751296"/>
                    <a:pt x="3817092" y="2752636"/>
                  </a:cubicBezTo>
                  <a:cubicBezTo>
                    <a:pt x="3806522" y="2755092"/>
                    <a:pt x="3789699" y="2757847"/>
                    <a:pt x="3778385" y="2755688"/>
                  </a:cubicBezTo>
                  <a:cubicBezTo>
                    <a:pt x="3776003" y="2755241"/>
                    <a:pt x="3773919" y="2754497"/>
                    <a:pt x="3772356" y="2753529"/>
                  </a:cubicBezTo>
                  <a:cubicBezTo>
                    <a:pt x="3766029" y="2749882"/>
                    <a:pt x="3766401" y="2743480"/>
                    <a:pt x="3775705" y="2740726"/>
                  </a:cubicBezTo>
                  <a:cubicBezTo>
                    <a:pt x="3770941" y="2739684"/>
                    <a:pt x="3770867" y="2737451"/>
                    <a:pt x="3771611" y="2736484"/>
                  </a:cubicBezTo>
                  <a:cubicBezTo>
                    <a:pt x="3773323" y="2734251"/>
                    <a:pt x="3778906" y="2733283"/>
                    <a:pt x="3782181" y="2732092"/>
                  </a:cubicBezTo>
                  <a:cubicBezTo>
                    <a:pt x="3791039" y="2728965"/>
                    <a:pt x="3799302" y="2725318"/>
                    <a:pt x="3809201" y="2723308"/>
                  </a:cubicBezTo>
                  <a:cubicBezTo>
                    <a:pt x="3818878" y="2721299"/>
                    <a:pt x="3838082" y="2718842"/>
                    <a:pt x="3838157" y="2711175"/>
                  </a:cubicBezTo>
                  <a:cubicBezTo>
                    <a:pt x="3838231" y="2708570"/>
                    <a:pt x="3836891" y="2706784"/>
                    <a:pt x="3834733" y="2705518"/>
                  </a:cubicBezTo>
                  <a:cubicBezTo>
                    <a:pt x="3827066" y="2701127"/>
                    <a:pt x="3808680" y="2703509"/>
                    <a:pt x="3799525" y="2703881"/>
                  </a:cubicBezTo>
                  <a:cubicBezTo>
                    <a:pt x="3789699" y="2704327"/>
                    <a:pt x="3778013" y="2703137"/>
                    <a:pt x="3768411" y="2704774"/>
                  </a:cubicBezTo>
                  <a:cubicBezTo>
                    <a:pt x="3758809" y="2706412"/>
                    <a:pt x="3754938" y="2711920"/>
                    <a:pt x="3752332" y="2717056"/>
                  </a:cubicBezTo>
                  <a:cubicBezTo>
                    <a:pt x="3746229" y="2729189"/>
                    <a:pt x="3747122" y="2741992"/>
                    <a:pt x="3744368" y="2754497"/>
                  </a:cubicBezTo>
                  <a:cubicBezTo>
                    <a:pt x="3741986" y="2765290"/>
                    <a:pt x="3738636" y="2777795"/>
                    <a:pt x="3731118" y="2787844"/>
                  </a:cubicBezTo>
                  <a:cubicBezTo>
                    <a:pt x="3722335" y="2799679"/>
                    <a:pt x="3702312" y="2805187"/>
                    <a:pt x="3683629" y="2810919"/>
                  </a:cubicBezTo>
                  <a:cubicBezTo>
                    <a:pt x="3675738" y="2813301"/>
                    <a:pt x="3667327" y="2815758"/>
                    <a:pt x="3658171" y="2815162"/>
                  </a:cubicBezTo>
                  <a:cubicBezTo>
                    <a:pt x="3650207" y="2814641"/>
                    <a:pt x="3643359" y="2812110"/>
                    <a:pt x="3636213" y="2810175"/>
                  </a:cubicBezTo>
                  <a:cubicBezTo>
                    <a:pt x="3619167" y="2805560"/>
                    <a:pt x="3603015" y="2808165"/>
                    <a:pt x="3586416" y="2812259"/>
                  </a:cubicBezTo>
                  <a:cubicBezTo>
                    <a:pt x="3575548" y="2814864"/>
                    <a:pt x="3561256" y="2820521"/>
                    <a:pt x="3548975" y="2820224"/>
                  </a:cubicBezTo>
                  <a:cubicBezTo>
                    <a:pt x="3545997" y="2820149"/>
                    <a:pt x="3543987" y="2819702"/>
                    <a:pt x="3542722" y="2818958"/>
                  </a:cubicBezTo>
                  <a:cubicBezTo>
                    <a:pt x="3535948" y="2815013"/>
                    <a:pt x="3549793" y="2803178"/>
                    <a:pt x="3553217" y="2799903"/>
                  </a:cubicBezTo>
                  <a:cubicBezTo>
                    <a:pt x="3564085" y="2789407"/>
                    <a:pt x="3574431" y="2778093"/>
                    <a:pt x="3580014" y="2766258"/>
                  </a:cubicBezTo>
                  <a:cubicBezTo>
                    <a:pt x="3582694" y="2760452"/>
                    <a:pt x="3584182" y="2754422"/>
                    <a:pt x="3584629" y="2748393"/>
                  </a:cubicBezTo>
                  <a:cubicBezTo>
                    <a:pt x="3585076" y="2742885"/>
                    <a:pt x="3586267" y="2735739"/>
                    <a:pt x="3582694" y="2730454"/>
                  </a:cubicBezTo>
                  <a:cubicBezTo>
                    <a:pt x="3581801" y="2729189"/>
                    <a:pt x="3580758" y="2728221"/>
                    <a:pt x="3579493" y="2727477"/>
                  </a:cubicBezTo>
                  <a:cubicBezTo>
                    <a:pt x="3569147" y="2721522"/>
                    <a:pt x="3546816" y="2733059"/>
                    <a:pt x="3538553" y="2736707"/>
                  </a:cubicBezTo>
                  <a:cubicBezTo>
                    <a:pt x="3533641" y="2738866"/>
                    <a:pt x="3527165" y="2742587"/>
                    <a:pt x="3520689" y="2743108"/>
                  </a:cubicBezTo>
                  <a:cubicBezTo>
                    <a:pt x="3518009" y="2743331"/>
                    <a:pt x="3516148" y="2742959"/>
                    <a:pt x="3514883" y="2742215"/>
                  </a:cubicBezTo>
                  <a:cubicBezTo>
                    <a:pt x="3511682" y="2740354"/>
                    <a:pt x="3512352" y="2736186"/>
                    <a:pt x="3513320" y="2733506"/>
                  </a:cubicBezTo>
                  <a:cubicBezTo>
                    <a:pt x="3514883" y="2729263"/>
                    <a:pt x="3517786" y="2725244"/>
                    <a:pt x="3519572" y="2721001"/>
                  </a:cubicBezTo>
                  <a:cubicBezTo>
                    <a:pt x="3521805" y="2715418"/>
                    <a:pt x="3524857" y="2711548"/>
                    <a:pt x="3533045" y="2708124"/>
                  </a:cubicBezTo>
                  <a:cubicBezTo>
                    <a:pt x="3537511" y="2706263"/>
                    <a:pt x="3541456" y="2704625"/>
                    <a:pt x="3544732" y="2701945"/>
                  </a:cubicBezTo>
                  <a:cubicBezTo>
                    <a:pt x="3547709" y="2699563"/>
                    <a:pt x="3549793" y="2696884"/>
                    <a:pt x="3553143" y="2694651"/>
                  </a:cubicBezTo>
                  <a:cubicBezTo>
                    <a:pt x="3560214" y="2689738"/>
                    <a:pt x="3568849" y="2685421"/>
                    <a:pt x="3576888" y="2681103"/>
                  </a:cubicBezTo>
                  <a:cubicBezTo>
                    <a:pt x="3582471" y="2678052"/>
                    <a:pt x="3590286" y="2674925"/>
                    <a:pt x="3592519" y="2670385"/>
                  </a:cubicBezTo>
                  <a:cubicBezTo>
                    <a:pt x="3594008" y="2667482"/>
                    <a:pt x="3592445" y="2665026"/>
                    <a:pt x="3589319" y="2663239"/>
                  </a:cubicBezTo>
                  <a:cubicBezTo>
                    <a:pt x="3587309" y="2662122"/>
                    <a:pt x="3584778" y="2661229"/>
                    <a:pt x="3581949" y="2660559"/>
                  </a:cubicBezTo>
                  <a:cubicBezTo>
                    <a:pt x="3565797" y="2656837"/>
                    <a:pt x="3548156" y="2661899"/>
                    <a:pt x="3533641" y="2665770"/>
                  </a:cubicBezTo>
                  <a:cubicBezTo>
                    <a:pt x="3529547" y="2666886"/>
                    <a:pt x="3502229" y="2674404"/>
                    <a:pt x="3495604" y="2670534"/>
                  </a:cubicBezTo>
                  <a:cubicBezTo>
                    <a:pt x="3494413" y="2669864"/>
                    <a:pt x="3493892" y="2668747"/>
                    <a:pt x="3494264" y="2667259"/>
                  </a:cubicBezTo>
                  <a:cubicBezTo>
                    <a:pt x="3494636" y="2665546"/>
                    <a:pt x="3497540" y="2664355"/>
                    <a:pt x="3499400" y="2663165"/>
                  </a:cubicBezTo>
                  <a:cubicBezTo>
                    <a:pt x="3502973" y="2660931"/>
                    <a:pt x="3506100" y="2658475"/>
                    <a:pt x="3509747" y="2656168"/>
                  </a:cubicBezTo>
                  <a:cubicBezTo>
                    <a:pt x="3517190" y="2651478"/>
                    <a:pt x="3527239" y="2648947"/>
                    <a:pt x="3534534" y="2644035"/>
                  </a:cubicBezTo>
                  <a:cubicBezTo>
                    <a:pt x="3541233" y="2639568"/>
                    <a:pt x="3549942" y="2636814"/>
                    <a:pt x="3557832" y="2633167"/>
                  </a:cubicBezTo>
                  <a:cubicBezTo>
                    <a:pt x="3566318" y="2629222"/>
                    <a:pt x="3572049" y="2623937"/>
                    <a:pt x="3575995" y="2618131"/>
                  </a:cubicBezTo>
                  <a:cubicBezTo>
                    <a:pt x="3584331" y="2605924"/>
                    <a:pt x="3583215" y="2592525"/>
                    <a:pt x="3589914" y="2580169"/>
                  </a:cubicBezTo>
                  <a:cubicBezTo>
                    <a:pt x="3593413" y="2573693"/>
                    <a:pt x="3605248" y="2563421"/>
                    <a:pt x="3596762" y="2558508"/>
                  </a:cubicBezTo>
                  <a:cubicBezTo>
                    <a:pt x="3594752" y="2557317"/>
                    <a:pt x="3591626" y="2556498"/>
                    <a:pt x="3586937" y="2556052"/>
                  </a:cubicBezTo>
                  <a:cubicBezTo>
                    <a:pt x="3578302" y="2555233"/>
                    <a:pt x="3569965" y="2555754"/>
                    <a:pt x="3561852" y="2553446"/>
                  </a:cubicBezTo>
                  <a:cubicBezTo>
                    <a:pt x="3551877" y="2550618"/>
                    <a:pt x="3544657" y="2545556"/>
                    <a:pt x="3536618" y="2541313"/>
                  </a:cubicBezTo>
                  <a:cubicBezTo>
                    <a:pt x="3521805" y="2533497"/>
                    <a:pt x="3507291" y="2532604"/>
                    <a:pt x="3488384" y="2534540"/>
                  </a:cubicBezTo>
                  <a:cubicBezTo>
                    <a:pt x="3468510" y="2536624"/>
                    <a:pt x="3448487" y="2537294"/>
                    <a:pt x="3428314" y="2538261"/>
                  </a:cubicBezTo>
                  <a:cubicBezTo>
                    <a:pt x="3405760" y="2539378"/>
                    <a:pt x="3385365" y="2539601"/>
                    <a:pt x="3363183" y="2536549"/>
                  </a:cubicBezTo>
                  <a:cubicBezTo>
                    <a:pt x="3354325" y="2535284"/>
                    <a:pt x="3344723" y="2534316"/>
                    <a:pt x="3335716" y="2536029"/>
                  </a:cubicBezTo>
                  <a:cubicBezTo>
                    <a:pt x="3325519" y="2537964"/>
                    <a:pt x="3321797" y="2543323"/>
                    <a:pt x="3315247" y="2547640"/>
                  </a:cubicBezTo>
                  <a:cubicBezTo>
                    <a:pt x="3300657" y="2557317"/>
                    <a:pt x="3289864" y="2567738"/>
                    <a:pt x="3270064" y="2574289"/>
                  </a:cubicBezTo>
                  <a:cubicBezTo>
                    <a:pt x="3251306" y="2580466"/>
                    <a:pt x="3230092" y="2582848"/>
                    <a:pt x="3209548" y="2586124"/>
                  </a:cubicBezTo>
                  <a:cubicBezTo>
                    <a:pt x="3195480" y="2588356"/>
                    <a:pt x="3182081" y="2592599"/>
                    <a:pt x="3167641" y="2593939"/>
                  </a:cubicBezTo>
                  <a:cubicBezTo>
                    <a:pt x="3162579" y="2594386"/>
                    <a:pt x="3155359" y="2594684"/>
                    <a:pt x="3151340" y="2592376"/>
                  </a:cubicBezTo>
                  <a:cubicBezTo>
                    <a:pt x="3146427" y="2588580"/>
                    <a:pt x="3150967" y="2584560"/>
                    <a:pt x="3153945" y="2581806"/>
                  </a:cubicBezTo>
                  <a:cubicBezTo>
                    <a:pt x="3164440" y="2571981"/>
                    <a:pt x="3179030" y="2564835"/>
                    <a:pt x="3185431" y="2553670"/>
                  </a:cubicBezTo>
                  <a:cubicBezTo>
                    <a:pt x="3191758" y="2542579"/>
                    <a:pt x="3194363" y="2531041"/>
                    <a:pt x="3201211" y="2520025"/>
                  </a:cubicBezTo>
                  <a:cubicBezTo>
                    <a:pt x="3209176" y="2507296"/>
                    <a:pt x="3218629" y="2494791"/>
                    <a:pt x="3228232" y="2482435"/>
                  </a:cubicBezTo>
                  <a:cubicBezTo>
                    <a:pt x="3237759" y="2470302"/>
                    <a:pt x="3250488" y="2459285"/>
                    <a:pt x="3260611" y="2447376"/>
                  </a:cubicBezTo>
                  <a:cubicBezTo>
                    <a:pt x="3262918" y="2444622"/>
                    <a:pt x="3265598" y="2442909"/>
                    <a:pt x="3269469" y="2440900"/>
                  </a:cubicBezTo>
                  <a:cubicBezTo>
                    <a:pt x="3273042" y="2439039"/>
                    <a:pt x="3275200" y="2436955"/>
                    <a:pt x="3278178" y="2434796"/>
                  </a:cubicBezTo>
                  <a:cubicBezTo>
                    <a:pt x="3282197" y="2431967"/>
                    <a:pt x="3286887" y="2430032"/>
                    <a:pt x="3291948" y="2427948"/>
                  </a:cubicBezTo>
                  <a:cubicBezTo>
                    <a:pt x="3298052" y="2425417"/>
                    <a:pt x="3316363" y="2418941"/>
                    <a:pt x="3310929" y="2413433"/>
                  </a:cubicBezTo>
                  <a:cubicBezTo>
                    <a:pt x="3305570" y="2410158"/>
                    <a:pt x="3297531" y="2411274"/>
                    <a:pt x="3292469" y="2410977"/>
                  </a:cubicBezTo>
                  <a:cubicBezTo>
                    <a:pt x="3287408" y="2410679"/>
                    <a:pt x="3282644" y="2409413"/>
                    <a:pt x="3279220" y="2407478"/>
                  </a:cubicBezTo>
                  <a:cubicBezTo>
                    <a:pt x="3276094" y="2405617"/>
                    <a:pt x="3274009" y="2403235"/>
                    <a:pt x="3273712" y="2400407"/>
                  </a:cubicBezTo>
                  <a:cubicBezTo>
                    <a:pt x="3273414" y="2397132"/>
                    <a:pt x="3276987" y="2384924"/>
                    <a:pt x="3285919" y="2386338"/>
                  </a:cubicBezTo>
                  <a:cubicBezTo>
                    <a:pt x="3278997" y="2382468"/>
                    <a:pt x="3297308" y="2374280"/>
                    <a:pt x="3300062" y="2372196"/>
                  </a:cubicBezTo>
                  <a:cubicBezTo>
                    <a:pt x="3306687" y="2367134"/>
                    <a:pt x="3300732" y="2362147"/>
                    <a:pt x="3296340" y="2357457"/>
                  </a:cubicBezTo>
                  <a:cubicBezTo>
                    <a:pt x="3291353" y="2352024"/>
                    <a:pt x="3290906" y="2346367"/>
                    <a:pt x="3292916" y="2340486"/>
                  </a:cubicBezTo>
                  <a:cubicBezTo>
                    <a:pt x="3294851" y="2334755"/>
                    <a:pt x="3300211" y="2327311"/>
                    <a:pt x="3293958" y="2321877"/>
                  </a:cubicBezTo>
                  <a:cubicBezTo>
                    <a:pt x="3285919" y="2317039"/>
                    <a:pt x="3274903" y="2318304"/>
                    <a:pt x="3266715" y="2317634"/>
                  </a:cubicBezTo>
                  <a:cubicBezTo>
                    <a:pt x="3254582" y="2316592"/>
                    <a:pt x="3244980" y="2312796"/>
                    <a:pt x="3236643" y="2307958"/>
                  </a:cubicBezTo>
                  <a:cubicBezTo>
                    <a:pt x="3230465" y="2304385"/>
                    <a:pt x="3225031" y="2300291"/>
                    <a:pt x="3219746" y="2296420"/>
                  </a:cubicBezTo>
                  <a:lnTo>
                    <a:pt x="3219746" y="2296420"/>
                  </a:lnTo>
                  <a:lnTo>
                    <a:pt x="3219746" y="2296420"/>
                  </a:lnTo>
                  <a:cubicBezTo>
                    <a:pt x="3217885" y="2295006"/>
                    <a:pt x="3216024" y="2293666"/>
                    <a:pt x="3214238" y="2292326"/>
                  </a:cubicBezTo>
                  <a:cubicBezTo>
                    <a:pt x="3199425" y="2281682"/>
                    <a:pt x="3178583" y="2272526"/>
                    <a:pt x="3180518" y="2257490"/>
                  </a:cubicBezTo>
                  <a:cubicBezTo>
                    <a:pt x="3181486" y="2249824"/>
                    <a:pt x="3191014" y="2238137"/>
                    <a:pt x="3179774" y="2231661"/>
                  </a:cubicBezTo>
                  <a:cubicBezTo>
                    <a:pt x="3171437" y="2227270"/>
                    <a:pt x="3159230" y="2227939"/>
                    <a:pt x="3150223" y="2225260"/>
                  </a:cubicBezTo>
                  <a:cubicBezTo>
                    <a:pt x="3147990" y="2224590"/>
                    <a:pt x="3146129" y="2223846"/>
                    <a:pt x="3144566" y="2222878"/>
                  </a:cubicBezTo>
                  <a:cubicBezTo>
                    <a:pt x="3138164" y="2219156"/>
                    <a:pt x="3136229" y="2213499"/>
                    <a:pt x="3135261" y="2208214"/>
                  </a:cubicBezTo>
                  <a:cubicBezTo>
                    <a:pt x="3133922" y="2200919"/>
                    <a:pt x="3132954" y="2193997"/>
                    <a:pt x="3130274" y="2186777"/>
                  </a:cubicBezTo>
                  <a:cubicBezTo>
                    <a:pt x="3127669" y="2179780"/>
                    <a:pt x="3127520" y="2173304"/>
                    <a:pt x="3130944" y="2166456"/>
                  </a:cubicBezTo>
                  <a:cubicBezTo>
                    <a:pt x="3134145" y="2160203"/>
                    <a:pt x="3148511" y="2146581"/>
                    <a:pt x="3138983" y="2141073"/>
                  </a:cubicBezTo>
                  <a:cubicBezTo>
                    <a:pt x="3136899" y="2139882"/>
                    <a:pt x="3133624" y="2139063"/>
                    <a:pt x="3128860" y="2138766"/>
                  </a:cubicBezTo>
                  <a:cubicBezTo>
                    <a:pt x="3118662" y="2138245"/>
                    <a:pt x="3106976" y="2140478"/>
                    <a:pt x="3101617" y="2145762"/>
                  </a:cubicBezTo>
                  <a:cubicBezTo>
                    <a:pt x="3096034" y="2151271"/>
                    <a:pt x="3095736" y="2159012"/>
                    <a:pt x="3095141" y="2165190"/>
                  </a:cubicBezTo>
                  <a:cubicBezTo>
                    <a:pt x="3094396" y="2172113"/>
                    <a:pt x="3093801" y="2178514"/>
                    <a:pt x="3088218" y="2184767"/>
                  </a:cubicBezTo>
                  <a:cubicBezTo>
                    <a:pt x="3082784" y="2190796"/>
                    <a:pt x="3078616" y="2195634"/>
                    <a:pt x="3079733" y="2202631"/>
                  </a:cubicBezTo>
                  <a:cubicBezTo>
                    <a:pt x="3080700" y="2208958"/>
                    <a:pt x="3082040" y="2214318"/>
                    <a:pt x="3076904" y="2220124"/>
                  </a:cubicBezTo>
                  <a:cubicBezTo>
                    <a:pt x="3073852" y="2223622"/>
                    <a:pt x="3068121" y="2228609"/>
                    <a:pt x="3074001" y="2232033"/>
                  </a:cubicBezTo>
                  <a:cubicBezTo>
                    <a:pt x="3083380" y="2236574"/>
                    <a:pt x="3099681" y="2235458"/>
                    <a:pt x="3110102" y="2236053"/>
                  </a:cubicBezTo>
                  <a:cubicBezTo>
                    <a:pt x="3115685" y="2236351"/>
                    <a:pt x="3121044" y="2237244"/>
                    <a:pt x="3126478" y="2237616"/>
                  </a:cubicBezTo>
                  <a:cubicBezTo>
                    <a:pt x="3132656" y="2237988"/>
                    <a:pt x="3137048" y="2236574"/>
                    <a:pt x="3142854" y="2236202"/>
                  </a:cubicBezTo>
                  <a:cubicBezTo>
                    <a:pt x="3146873" y="2235979"/>
                    <a:pt x="3149479" y="2236425"/>
                    <a:pt x="3151042" y="2237318"/>
                  </a:cubicBezTo>
                  <a:cubicBezTo>
                    <a:pt x="3154838" y="2239551"/>
                    <a:pt x="3152754" y="2244390"/>
                    <a:pt x="3150595" y="2247739"/>
                  </a:cubicBezTo>
                  <a:cubicBezTo>
                    <a:pt x="3146948" y="2253322"/>
                    <a:pt x="3148288" y="2256448"/>
                    <a:pt x="3152605" y="2261733"/>
                  </a:cubicBezTo>
                  <a:cubicBezTo>
                    <a:pt x="3158188" y="2268656"/>
                    <a:pt x="3159676" y="2276174"/>
                    <a:pt x="3161388" y="2283617"/>
                  </a:cubicBezTo>
                  <a:cubicBezTo>
                    <a:pt x="3162728" y="2289498"/>
                    <a:pt x="3164738" y="2296420"/>
                    <a:pt x="3158188" y="2301556"/>
                  </a:cubicBezTo>
                  <a:cubicBezTo>
                    <a:pt x="3151414" y="2306767"/>
                    <a:pt x="3138983" y="2307288"/>
                    <a:pt x="3128786" y="2308330"/>
                  </a:cubicBezTo>
                  <a:cubicBezTo>
                    <a:pt x="3115834" y="2309595"/>
                    <a:pt x="3103105" y="2311754"/>
                    <a:pt x="3090526" y="2313838"/>
                  </a:cubicBezTo>
                  <a:cubicBezTo>
                    <a:pt x="3065515" y="2317932"/>
                    <a:pt x="3040579" y="2320909"/>
                    <a:pt x="3014453" y="2320463"/>
                  </a:cubicBezTo>
                  <a:cubicBezTo>
                    <a:pt x="3002394" y="2320240"/>
                    <a:pt x="2990186" y="2319346"/>
                    <a:pt x="2978798" y="2316964"/>
                  </a:cubicBezTo>
                  <a:cubicBezTo>
                    <a:pt x="2966442" y="2314359"/>
                    <a:pt x="2956988" y="2309893"/>
                    <a:pt x="2943813" y="2308702"/>
                  </a:cubicBezTo>
                  <a:cubicBezTo>
                    <a:pt x="2931680" y="2307660"/>
                    <a:pt x="2921185" y="2305650"/>
                    <a:pt x="2910540" y="2302152"/>
                  </a:cubicBezTo>
                  <a:cubicBezTo>
                    <a:pt x="2899003" y="2298355"/>
                    <a:pt x="2887465" y="2295750"/>
                    <a:pt x="2874811" y="2293443"/>
                  </a:cubicBezTo>
                  <a:cubicBezTo>
                    <a:pt x="2848610" y="2288679"/>
                    <a:pt x="2821292" y="2285478"/>
                    <a:pt x="2797101" y="2277811"/>
                  </a:cubicBezTo>
                  <a:cubicBezTo>
                    <a:pt x="2788243" y="2275057"/>
                    <a:pt x="2777003" y="2272378"/>
                    <a:pt x="2769559" y="2268135"/>
                  </a:cubicBezTo>
                  <a:cubicBezTo>
                    <a:pt x="2768443" y="2267465"/>
                    <a:pt x="2767401" y="2266795"/>
                    <a:pt x="2766508" y="2266050"/>
                  </a:cubicBezTo>
                  <a:cubicBezTo>
                    <a:pt x="2759734" y="2260766"/>
                    <a:pt x="2761818" y="2253694"/>
                    <a:pt x="2764870" y="2247814"/>
                  </a:cubicBezTo>
                  <a:cubicBezTo>
                    <a:pt x="2772686" y="2232927"/>
                    <a:pt x="2788466" y="2220273"/>
                    <a:pt x="2804246" y="2207991"/>
                  </a:cubicBezTo>
                  <a:cubicBezTo>
                    <a:pt x="2811764" y="2202036"/>
                    <a:pt x="2819655" y="2195932"/>
                    <a:pt x="2824121" y="2188935"/>
                  </a:cubicBezTo>
                  <a:cubicBezTo>
                    <a:pt x="2828289" y="2182459"/>
                    <a:pt x="2827173" y="2175835"/>
                    <a:pt x="2827247" y="2169061"/>
                  </a:cubicBezTo>
                  <a:cubicBezTo>
                    <a:pt x="2827470" y="2153504"/>
                    <a:pt x="2841092" y="2140850"/>
                    <a:pt x="2846079" y="2126037"/>
                  </a:cubicBezTo>
                  <a:cubicBezTo>
                    <a:pt x="2848536" y="2119040"/>
                    <a:pt x="2851960" y="2113011"/>
                    <a:pt x="2858287" y="2106833"/>
                  </a:cubicBezTo>
                  <a:cubicBezTo>
                    <a:pt x="2864465" y="2100655"/>
                    <a:pt x="2868186" y="2094402"/>
                    <a:pt x="2870420" y="2087405"/>
                  </a:cubicBezTo>
                  <a:cubicBezTo>
                    <a:pt x="2872653" y="2080334"/>
                    <a:pt x="2876523" y="2074379"/>
                    <a:pt x="2883446" y="2068424"/>
                  </a:cubicBezTo>
                  <a:cubicBezTo>
                    <a:pt x="2889401" y="2063362"/>
                    <a:pt x="2892974" y="2058747"/>
                    <a:pt x="2891411" y="2052420"/>
                  </a:cubicBezTo>
                  <a:cubicBezTo>
                    <a:pt x="2890815" y="2050262"/>
                    <a:pt x="2889401" y="2047061"/>
                    <a:pt x="2886944" y="2045647"/>
                  </a:cubicBezTo>
                  <a:cubicBezTo>
                    <a:pt x="2885009" y="2044530"/>
                    <a:pt x="2882478" y="2044456"/>
                    <a:pt x="2879203" y="2046763"/>
                  </a:cubicBezTo>
                  <a:cubicBezTo>
                    <a:pt x="2873769" y="2050559"/>
                    <a:pt x="2870866" y="2057035"/>
                    <a:pt x="2867591" y="2061576"/>
                  </a:cubicBezTo>
                  <a:cubicBezTo>
                    <a:pt x="2856947" y="2076165"/>
                    <a:pt x="2850173" y="2091797"/>
                    <a:pt x="2837221" y="2105865"/>
                  </a:cubicBezTo>
                  <a:cubicBezTo>
                    <a:pt x="2830820" y="2112862"/>
                    <a:pt x="2823004" y="2119189"/>
                    <a:pt x="2813253" y="2124772"/>
                  </a:cubicBezTo>
                  <a:cubicBezTo>
                    <a:pt x="2803502" y="2130280"/>
                    <a:pt x="2791667" y="2135267"/>
                    <a:pt x="2785637" y="2142562"/>
                  </a:cubicBezTo>
                  <a:cubicBezTo>
                    <a:pt x="2774547" y="2155811"/>
                    <a:pt x="2786233" y="2171443"/>
                    <a:pt x="2782362" y="2185437"/>
                  </a:cubicBezTo>
                  <a:cubicBezTo>
                    <a:pt x="2780278" y="2192880"/>
                    <a:pt x="2775216" y="2199803"/>
                    <a:pt x="2772314" y="2207023"/>
                  </a:cubicBezTo>
                  <a:cubicBezTo>
                    <a:pt x="2769485" y="2213946"/>
                    <a:pt x="2769559" y="2220794"/>
                    <a:pt x="2769113" y="2227865"/>
                  </a:cubicBezTo>
                  <a:cubicBezTo>
                    <a:pt x="2768741" y="2235234"/>
                    <a:pt x="2767103" y="2242678"/>
                    <a:pt x="2761372" y="2249377"/>
                  </a:cubicBezTo>
                  <a:cubicBezTo>
                    <a:pt x="2756086" y="2255481"/>
                    <a:pt x="2749834" y="2263073"/>
                    <a:pt x="2741646" y="2267986"/>
                  </a:cubicBezTo>
                  <a:cubicBezTo>
                    <a:pt x="2734500" y="2272303"/>
                    <a:pt x="2723484" y="2276174"/>
                    <a:pt x="2723335" y="2282947"/>
                  </a:cubicBezTo>
                  <a:cubicBezTo>
                    <a:pt x="2723260" y="2286744"/>
                    <a:pt x="2726982" y="2289944"/>
                    <a:pt x="2731448" y="2292549"/>
                  </a:cubicBezTo>
                  <a:cubicBezTo>
                    <a:pt x="2750355" y="2302077"/>
                    <a:pt x="2771867" y="2304385"/>
                    <a:pt x="2791816" y="2308404"/>
                  </a:cubicBezTo>
                  <a:cubicBezTo>
                    <a:pt x="2805214" y="2311084"/>
                    <a:pt x="2817645" y="2314880"/>
                    <a:pt x="2830224" y="2318602"/>
                  </a:cubicBezTo>
                  <a:cubicBezTo>
                    <a:pt x="2836998" y="2320612"/>
                    <a:pt x="2846228" y="2322473"/>
                    <a:pt x="2852034" y="2325748"/>
                  </a:cubicBezTo>
                  <a:cubicBezTo>
                    <a:pt x="2853448" y="2326567"/>
                    <a:pt x="2854639" y="2327460"/>
                    <a:pt x="2855533" y="2328502"/>
                  </a:cubicBezTo>
                  <a:cubicBezTo>
                    <a:pt x="2860445" y="2333936"/>
                    <a:pt x="2852704" y="2338551"/>
                    <a:pt x="2845409" y="2341454"/>
                  </a:cubicBezTo>
                  <a:cubicBezTo>
                    <a:pt x="2834021" y="2345994"/>
                    <a:pt x="2821292" y="2349269"/>
                    <a:pt x="2809457" y="2353289"/>
                  </a:cubicBezTo>
                  <a:cubicBezTo>
                    <a:pt x="2785563" y="2361402"/>
                    <a:pt x="2761669" y="2365422"/>
                    <a:pt x="2734723" y="2368995"/>
                  </a:cubicBezTo>
                  <a:cubicBezTo>
                    <a:pt x="2721399" y="2370781"/>
                    <a:pt x="2708001" y="2372642"/>
                    <a:pt x="2695198" y="2375620"/>
                  </a:cubicBezTo>
                  <a:cubicBezTo>
                    <a:pt x="2683735" y="2378299"/>
                    <a:pt x="2672868" y="2382021"/>
                    <a:pt x="2660883" y="2383882"/>
                  </a:cubicBezTo>
                  <a:cubicBezTo>
                    <a:pt x="2648974" y="2385669"/>
                    <a:pt x="2635799" y="2385669"/>
                    <a:pt x="2623814" y="2384105"/>
                  </a:cubicBezTo>
                  <a:cubicBezTo>
                    <a:pt x="2612351" y="2382542"/>
                    <a:pt x="2601633" y="2379788"/>
                    <a:pt x="2589872" y="2379118"/>
                  </a:cubicBezTo>
                  <a:cubicBezTo>
                    <a:pt x="2563298" y="2377555"/>
                    <a:pt x="2535162" y="2381054"/>
                    <a:pt x="2509184" y="2383882"/>
                  </a:cubicBezTo>
                  <a:cubicBezTo>
                    <a:pt x="2495115" y="2385445"/>
                    <a:pt x="2481121" y="2387083"/>
                    <a:pt x="2467128" y="2388497"/>
                  </a:cubicBezTo>
                  <a:cubicBezTo>
                    <a:pt x="2453729" y="2389837"/>
                    <a:pt x="2440405" y="2389762"/>
                    <a:pt x="2426932" y="2390730"/>
                  </a:cubicBezTo>
                  <a:cubicBezTo>
                    <a:pt x="2402145" y="2392517"/>
                    <a:pt x="2384057" y="2404426"/>
                    <a:pt x="2371329" y="2416038"/>
                  </a:cubicBezTo>
                  <a:lnTo>
                    <a:pt x="2371999" y="2416410"/>
                  </a:lnTo>
                  <a:cubicBezTo>
                    <a:pt x="2365895" y="2422216"/>
                    <a:pt x="2354060" y="2431744"/>
                    <a:pt x="2350934" y="2438369"/>
                  </a:cubicBezTo>
                  <a:cubicBezTo>
                    <a:pt x="2347658" y="2445440"/>
                    <a:pt x="2348626" y="2453033"/>
                    <a:pt x="2343490" y="2459881"/>
                  </a:cubicBezTo>
                  <a:cubicBezTo>
                    <a:pt x="2341034" y="2463156"/>
                    <a:pt x="2337610" y="2465985"/>
                    <a:pt x="2332325" y="2467920"/>
                  </a:cubicBezTo>
                  <a:cubicBezTo>
                    <a:pt x="2326444" y="2470004"/>
                    <a:pt x="2320192" y="2471195"/>
                    <a:pt x="2315056" y="2474024"/>
                  </a:cubicBezTo>
                  <a:cubicBezTo>
                    <a:pt x="2305602" y="2479308"/>
                    <a:pt x="2297340" y="2485412"/>
                    <a:pt x="2289226" y="2491293"/>
                  </a:cubicBezTo>
                  <a:cubicBezTo>
                    <a:pt x="2272702" y="2503277"/>
                    <a:pt x="2243374" y="2505510"/>
                    <a:pt x="2218587" y="2505882"/>
                  </a:cubicBezTo>
                  <a:cubicBezTo>
                    <a:pt x="2192535" y="2506180"/>
                    <a:pt x="2166631" y="2504170"/>
                    <a:pt x="2140578" y="2504840"/>
                  </a:cubicBezTo>
                  <a:cubicBezTo>
                    <a:pt x="2127701" y="2505138"/>
                    <a:pt x="2113931" y="2505808"/>
                    <a:pt x="2101723" y="2508264"/>
                  </a:cubicBezTo>
                  <a:cubicBezTo>
                    <a:pt x="2089292" y="2510869"/>
                    <a:pt x="2084082" y="2516080"/>
                    <a:pt x="2078202" y="2522481"/>
                  </a:cubicBezTo>
                  <a:cubicBezTo>
                    <a:pt x="2072098" y="2529106"/>
                    <a:pt x="2065324" y="2535582"/>
                    <a:pt x="2058104" y="2541834"/>
                  </a:cubicBezTo>
                  <a:cubicBezTo>
                    <a:pt x="2052149" y="2547045"/>
                    <a:pt x="2044706" y="2552925"/>
                    <a:pt x="2032424" y="2551809"/>
                  </a:cubicBezTo>
                  <a:cubicBezTo>
                    <a:pt x="2022672" y="2550916"/>
                    <a:pt x="2014038" y="2546896"/>
                    <a:pt x="2005776" y="2543919"/>
                  </a:cubicBezTo>
                  <a:cubicBezTo>
                    <a:pt x="1997960" y="2541165"/>
                    <a:pt x="1984561" y="2535284"/>
                    <a:pt x="1975257" y="2538559"/>
                  </a:cubicBezTo>
                  <a:cubicBezTo>
                    <a:pt x="1966250" y="2541686"/>
                    <a:pt x="1964687" y="2549650"/>
                    <a:pt x="1961263" y="2554786"/>
                  </a:cubicBezTo>
                  <a:cubicBezTo>
                    <a:pt x="1956574" y="2561857"/>
                    <a:pt x="1947046" y="2565505"/>
                    <a:pt x="1934541" y="2567366"/>
                  </a:cubicBezTo>
                  <a:cubicBezTo>
                    <a:pt x="1908488" y="2571311"/>
                    <a:pt x="1880352" y="2570567"/>
                    <a:pt x="1853704" y="2572204"/>
                  </a:cubicBezTo>
                  <a:cubicBezTo>
                    <a:pt x="1830331" y="2573693"/>
                    <a:pt x="1806660" y="2577340"/>
                    <a:pt x="1783064" y="2575256"/>
                  </a:cubicBezTo>
                  <a:cubicBezTo>
                    <a:pt x="1766912" y="2573767"/>
                    <a:pt x="1755598" y="2568854"/>
                    <a:pt x="1745325" y="2562900"/>
                  </a:cubicBezTo>
                  <a:cubicBezTo>
                    <a:pt x="1741827" y="2560890"/>
                    <a:pt x="1738477" y="2558806"/>
                    <a:pt x="1735128" y="2556647"/>
                  </a:cubicBezTo>
                  <a:cubicBezTo>
                    <a:pt x="1731629" y="2554414"/>
                    <a:pt x="1728056" y="2552181"/>
                    <a:pt x="1724335" y="2550022"/>
                  </a:cubicBezTo>
                  <a:cubicBezTo>
                    <a:pt x="1723293" y="2549427"/>
                    <a:pt x="1722325" y="2548831"/>
                    <a:pt x="1721283" y="2548310"/>
                  </a:cubicBezTo>
                  <a:cubicBezTo>
                    <a:pt x="1711383" y="2542876"/>
                    <a:pt x="1699473" y="2539452"/>
                    <a:pt x="1686596" y="2536996"/>
                  </a:cubicBezTo>
                  <a:cubicBezTo>
                    <a:pt x="1675207" y="2534838"/>
                    <a:pt x="1663446" y="2534391"/>
                    <a:pt x="1652058" y="2532456"/>
                  </a:cubicBezTo>
                  <a:cubicBezTo>
                    <a:pt x="1646773" y="2531562"/>
                    <a:pt x="1642604" y="2530074"/>
                    <a:pt x="1639404" y="2528213"/>
                  </a:cubicBezTo>
                  <a:cubicBezTo>
                    <a:pt x="1627196" y="2521141"/>
                    <a:pt x="1628908" y="2508562"/>
                    <a:pt x="1635384" y="2499332"/>
                  </a:cubicBezTo>
                  <a:cubicBezTo>
                    <a:pt x="1640669" y="2491665"/>
                    <a:pt x="1650792" y="2487869"/>
                    <a:pt x="1659427" y="2481765"/>
                  </a:cubicBezTo>
                  <a:cubicBezTo>
                    <a:pt x="1668285" y="2475587"/>
                    <a:pt x="1674835" y="2467771"/>
                    <a:pt x="1680194" y="2460476"/>
                  </a:cubicBezTo>
                  <a:cubicBezTo>
                    <a:pt x="1690615" y="2446110"/>
                    <a:pt x="1692774" y="2430776"/>
                    <a:pt x="1699399" y="2415889"/>
                  </a:cubicBezTo>
                  <a:cubicBezTo>
                    <a:pt x="1702674" y="2408446"/>
                    <a:pt x="1709448" y="2404649"/>
                    <a:pt x="1721506" y="2401598"/>
                  </a:cubicBezTo>
                  <a:cubicBezTo>
                    <a:pt x="1732969" y="2398695"/>
                    <a:pt x="1744730" y="2396536"/>
                    <a:pt x="1754779" y="2391996"/>
                  </a:cubicBezTo>
                  <a:cubicBezTo>
                    <a:pt x="1775546" y="2382691"/>
                    <a:pt x="1770857" y="2367655"/>
                    <a:pt x="1773685" y="2354331"/>
                  </a:cubicBezTo>
                  <a:cubicBezTo>
                    <a:pt x="1775249" y="2347111"/>
                    <a:pt x="1779864" y="2340263"/>
                    <a:pt x="1784106" y="2333415"/>
                  </a:cubicBezTo>
                  <a:cubicBezTo>
                    <a:pt x="1788721" y="2325971"/>
                    <a:pt x="1792146" y="2318304"/>
                    <a:pt x="1796909" y="2310861"/>
                  </a:cubicBezTo>
                  <a:cubicBezTo>
                    <a:pt x="1806214" y="2296569"/>
                    <a:pt x="1820505" y="2283320"/>
                    <a:pt x="1839114" y="2272526"/>
                  </a:cubicBezTo>
                  <a:cubicBezTo>
                    <a:pt x="1855565" y="2262924"/>
                    <a:pt x="1878565" y="2253992"/>
                    <a:pt x="1901938" y="2251833"/>
                  </a:cubicBezTo>
                  <a:cubicBezTo>
                    <a:pt x="1913103" y="2250791"/>
                    <a:pt x="1925460" y="2252354"/>
                    <a:pt x="1936030" y="2249824"/>
                  </a:cubicBezTo>
                  <a:cubicBezTo>
                    <a:pt x="1947418" y="2247069"/>
                    <a:pt x="1951289" y="2239924"/>
                    <a:pt x="1954936" y="2233671"/>
                  </a:cubicBezTo>
                  <a:cubicBezTo>
                    <a:pt x="1959328" y="2226153"/>
                    <a:pt x="1965581" y="2219677"/>
                    <a:pt x="1975480" y="2214020"/>
                  </a:cubicBezTo>
                  <a:cubicBezTo>
                    <a:pt x="1981361" y="2210670"/>
                    <a:pt x="1987688" y="2207767"/>
                    <a:pt x="1993196" y="2204418"/>
                  </a:cubicBezTo>
                  <a:lnTo>
                    <a:pt x="1994015" y="2204864"/>
                  </a:lnTo>
                  <a:lnTo>
                    <a:pt x="1993196" y="2204418"/>
                  </a:lnTo>
                  <a:cubicBezTo>
                    <a:pt x="1996248" y="2202557"/>
                    <a:pt x="1999077" y="2200547"/>
                    <a:pt x="2001384" y="2198240"/>
                  </a:cubicBezTo>
                  <a:cubicBezTo>
                    <a:pt x="2008158" y="2191541"/>
                    <a:pt x="2012326" y="2183948"/>
                    <a:pt x="2018430" y="2177026"/>
                  </a:cubicBezTo>
                  <a:cubicBezTo>
                    <a:pt x="2024608" y="2169954"/>
                    <a:pt x="2031233" y="2162957"/>
                    <a:pt x="2036741" y="2155588"/>
                  </a:cubicBezTo>
                  <a:cubicBezTo>
                    <a:pt x="2041430" y="2149335"/>
                    <a:pt x="2045673" y="2142934"/>
                    <a:pt x="2045226" y="2136086"/>
                  </a:cubicBezTo>
                  <a:cubicBezTo>
                    <a:pt x="2044929" y="2129908"/>
                    <a:pt x="2040016" y="2124176"/>
                    <a:pt x="2039718" y="2117998"/>
                  </a:cubicBezTo>
                  <a:cubicBezTo>
                    <a:pt x="2039570" y="2111373"/>
                    <a:pt x="2046269" y="2107056"/>
                    <a:pt x="2055796" y="2104004"/>
                  </a:cubicBezTo>
                  <a:cubicBezTo>
                    <a:pt x="2060932" y="2102367"/>
                    <a:pt x="2066366" y="2101176"/>
                    <a:pt x="2071279" y="2099315"/>
                  </a:cubicBezTo>
                  <a:cubicBezTo>
                    <a:pt x="2077234" y="2097156"/>
                    <a:pt x="2081700" y="2094030"/>
                    <a:pt x="2086687" y="2091201"/>
                  </a:cubicBezTo>
                  <a:cubicBezTo>
                    <a:pt x="2095992" y="2085842"/>
                    <a:pt x="2105222" y="2082715"/>
                    <a:pt x="2118099" y="2081450"/>
                  </a:cubicBezTo>
                  <a:cubicBezTo>
                    <a:pt x="2127999" y="2080482"/>
                    <a:pt x="2139090" y="2078994"/>
                    <a:pt x="2141844" y="2072518"/>
                  </a:cubicBezTo>
                  <a:cubicBezTo>
                    <a:pt x="2144003" y="2067456"/>
                    <a:pt x="2140355" y="2061576"/>
                    <a:pt x="2139388" y="2056440"/>
                  </a:cubicBezTo>
                  <a:cubicBezTo>
                    <a:pt x="2138941" y="2054132"/>
                    <a:pt x="2137676" y="2052569"/>
                    <a:pt x="2135889" y="2051527"/>
                  </a:cubicBezTo>
                  <a:cubicBezTo>
                    <a:pt x="2131572" y="2049071"/>
                    <a:pt x="2124128" y="2049368"/>
                    <a:pt x="2116536" y="2048624"/>
                  </a:cubicBezTo>
                  <a:cubicBezTo>
                    <a:pt x="2108422" y="2047805"/>
                    <a:pt x="2099565" y="2045870"/>
                    <a:pt x="2093461" y="2042371"/>
                  </a:cubicBezTo>
                  <a:cubicBezTo>
                    <a:pt x="2091079" y="2040957"/>
                    <a:pt x="2089144" y="2039394"/>
                    <a:pt x="2087878" y="2037533"/>
                  </a:cubicBezTo>
                  <a:cubicBezTo>
                    <a:pt x="2084156" y="2031951"/>
                    <a:pt x="2088176" y="2026442"/>
                    <a:pt x="2092121" y="2021381"/>
                  </a:cubicBezTo>
                  <a:cubicBezTo>
                    <a:pt x="2101723" y="2008801"/>
                    <a:pt x="2102989" y="1996519"/>
                    <a:pt x="2089814" y="1984535"/>
                  </a:cubicBezTo>
                  <a:cubicBezTo>
                    <a:pt x="2087208" y="1982227"/>
                    <a:pt x="2084231" y="1979994"/>
                    <a:pt x="2080807" y="1977985"/>
                  </a:cubicBezTo>
                  <a:cubicBezTo>
                    <a:pt x="2076564" y="1975528"/>
                    <a:pt x="2071651" y="1973444"/>
                    <a:pt x="2066143" y="1972030"/>
                  </a:cubicBezTo>
                  <a:cubicBezTo>
                    <a:pt x="2055722" y="1969424"/>
                    <a:pt x="2044110" y="1969797"/>
                    <a:pt x="2033093" y="1970095"/>
                  </a:cubicBezTo>
                  <a:cubicBezTo>
                    <a:pt x="2022077" y="1970392"/>
                    <a:pt x="2010763" y="1970690"/>
                    <a:pt x="2000268" y="1968531"/>
                  </a:cubicBezTo>
                  <a:cubicBezTo>
                    <a:pt x="1992005" y="1966819"/>
                    <a:pt x="1985157" y="1963916"/>
                    <a:pt x="1979128" y="1960418"/>
                  </a:cubicBezTo>
                  <a:cubicBezTo>
                    <a:pt x="1975555" y="1958334"/>
                    <a:pt x="1972280" y="1956101"/>
                    <a:pt x="1969228" y="1953793"/>
                  </a:cubicBezTo>
                  <a:cubicBezTo>
                    <a:pt x="1962156" y="1948508"/>
                    <a:pt x="1953671" y="1940618"/>
                    <a:pt x="1943473" y="1934738"/>
                  </a:cubicBezTo>
                  <a:cubicBezTo>
                    <a:pt x="1934913" y="1929825"/>
                    <a:pt x="1925088" y="1926177"/>
                    <a:pt x="1913624" y="1926550"/>
                  </a:cubicBezTo>
                  <a:cubicBezTo>
                    <a:pt x="1904767" y="1926847"/>
                    <a:pt x="1892857" y="1931537"/>
                    <a:pt x="1885116" y="1927592"/>
                  </a:cubicBezTo>
                  <a:cubicBezTo>
                    <a:pt x="1877300" y="1923126"/>
                    <a:pt x="1880054" y="1914268"/>
                    <a:pt x="1880352" y="1909057"/>
                  </a:cubicBezTo>
                  <a:cubicBezTo>
                    <a:pt x="1880798" y="1901539"/>
                    <a:pt x="1880054" y="1894096"/>
                    <a:pt x="1881915" y="1886652"/>
                  </a:cubicBezTo>
                  <a:cubicBezTo>
                    <a:pt x="1883552" y="1879878"/>
                    <a:pt x="1886753" y="1873179"/>
                    <a:pt x="1890401" y="1866629"/>
                  </a:cubicBezTo>
                  <a:cubicBezTo>
                    <a:pt x="1894494" y="1859334"/>
                    <a:pt x="1898961" y="1852263"/>
                    <a:pt x="1904320" y="1845266"/>
                  </a:cubicBezTo>
                  <a:cubicBezTo>
                    <a:pt x="1909009" y="1839088"/>
                    <a:pt x="1914369" y="1832835"/>
                    <a:pt x="1913476" y="1825913"/>
                  </a:cubicBezTo>
                  <a:cubicBezTo>
                    <a:pt x="1911689" y="1811621"/>
                    <a:pt x="1893155" y="1799488"/>
                    <a:pt x="1890252" y="1785345"/>
                  </a:cubicBezTo>
                  <a:cubicBezTo>
                    <a:pt x="1888763" y="1778200"/>
                    <a:pt x="1893229" y="1772096"/>
                    <a:pt x="1901640" y="1766960"/>
                  </a:cubicBezTo>
                  <a:cubicBezTo>
                    <a:pt x="1910051" y="1761824"/>
                    <a:pt x="1921738" y="1757209"/>
                    <a:pt x="1925236" y="1749988"/>
                  </a:cubicBezTo>
                  <a:cubicBezTo>
                    <a:pt x="1926427" y="1747458"/>
                    <a:pt x="1925162" y="1744406"/>
                    <a:pt x="1926948" y="1742024"/>
                  </a:cubicBezTo>
                  <a:cubicBezTo>
                    <a:pt x="1929181" y="1738897"/>
                    <a:pt x="1933945" y="1739195"/>
                    <a:pt x="1938932" y="1738972"/>
                  </a:cubicBezTo>
                  <a:cubicBezTo>
                    <a:pt x="1951289" y="1738377"/>
                    <a:pt x="1963720" y="1734580"/>
                    <a:pt x="1975629" y="1732645"/>
                  </a:cubicBezTo>
                  <a:cubicBezTo>
                    <a:pt x="2001235" y="1728476"/>
                    <a:pt x="2021407" y="1720363"/>
                    <a:pt x="2033019" y="1706146"/>
                  </a:cubicBezTo>
                  <a:cubicBezTo>
                    <a:pt x="2035624" y="1702945"/>
                    <a:pt x="2044259" y="1688430"/>
                    <a:pt x="2053414" y="1689621"/>
                  </a:cubicBezTo>
                  <a:cubicBezTo>
                    <a:pt x="2048651" y="1687239"/>
                    <a:pt x="2051777" y="1684336"/>
                    <a:pt x="2054680" y="1682475"/>
                  </a:cubicBezTo>
                  <a:cubicBezTo>
                    <a:pt x="2060709" y="1678679"/>
                    <a:pt x="2068897" y="1676744"/>
                    <a:pt x="2077085" y="1675181"/>
                  </a:cubicBezTo>
                  <a:cubicBezTo>
                    <a:pt x="2089814" y="1672724"/>
                    <a:pt x="2102021" y="1670491"/>
                    <a:pt x="2114005" y="1666918"/>
                  </a:cubicBezTo>
                  <a:cubicBezTo>
                    <a:pt x="2125691" y="1663494"/>
                    <a:pt x="2137006" y="1659624"/>
                    <a:pt x="2148692" y="1656200"/>
                  </a:cubicBezTo>
                  <a:cubicBezTo>
                    <a:pt x="2158964" y="1653222"/>
                    <a:pt x="2170278" y="1649872"/>
                    <a:pt x="2181593" y="1648458"/>
                  </a:cubicBezTo>
                  <a:cubicBezTo>
                    <a:pt x="2193428" y="1647044"/>
                    <a:pt x="2206380" y="1649724"/>
                    <a:pt x="2217768" y="1651510"/>
                  </a:cubicBezTo>
                  <a:cubicBezTo>
                    <a:pt x="2230050" y="1653445"/>
                    <a:pt x="2241439" y="1656497"/>
                    <a:pt x="2253497" y="1658805"/>
                  </a:cubicBezTo>
                  <a:cubicBezTo>
                    <a:pt x="2262653" y="1660591"/>
                    <a:pt x="2271883" y="1661708"/>
                    <a:pt x="2280666" y="1658879"/>
                  </a:cubicBezTo>
                  <a:cubicBezTo>
                    <a:pt x="2290045" y="1655827"/>
                    <a:pt x="2299275" y="1651287"/>
                    <a:pt x="2307165" y="1647118"/>
                  </a:cubicBezTo>
                  <a:cubicBezTo>
                    <a:pt x="2316172" y="1642429"/>
                    <a:pt x="2328082" y="1639303"/>
                    <a:pt x="2339470" y="1637070"/>
                  </a:cubicBezTo>
                  <a:cubicBezTo>
                    <a:pt x="2360908" y="1632752"/>
                    <a:pt x="2382420" y="1635134"/>
                    <a:pt x="2404155" y="1637293"/>
                  </a:cubicBezTo>
                  <a:cubicBezTo>
                    <a:pt x="2414278" y="1638335"/>
                    <a:pt x="2422913" y="1638409"/>
                    <a:pt x="2433036" y="1637963"/>
                  </a:cubicBezTo>
                  <a:cubicBezTo>
                    <a:pt x="2444053" y="1637516"/>
                    <a:pt x="2450752" y="1639824"/>
                    <a:pt x="2458121" y="1644141"/>
                  </a:cubicBezTo>
                  <a:cubicBezTo>
                    <a:pt x="2479484" y="1656497"/>
                    <a:pt x="2501294" y="1662601"/>
                    <a:pt x="2525262" y="1667737"/>
                  </a:cubicBezTo>
                  <a:cubicBezTo>
                    <a:pt x="2549156" y="1672873"/>
                    <a:pt x="2572528" y="1677712"/>
                    <a:pt x="2593668" y="1686197"/>
                  </a:cubicBezTo>
                  <a:cubicBezTo>
                    <a:pt x="2615478" y="1694906"/>
                    <a:pt x="2631928" y="1707113"/>
                    <a:pt x="2652844" y="1716418"/>
                  </a:cubicBezTo>
                  <a:cubicBezTo>
                    <a:pt x="2667359" y="1722894"/>
                    <a:pt x="2684256" y="1728551"/>
                    <a:pt x="2697431" y="1736143"/>
                  </a:cubicBezTo>
                  <a:cubicBezTo>
                    <a:pt x="2702121" y="1738897"/>
                    <a:pt x="2706364" y="1741800"/>
                    <a:pt x="2709788" y="1745150"/>
                  </a:cubicBezTo>
                  <a:cubicBezTo>
                    <a:pt x="2720953" y="1755869"/>
                    <a:pt x="2720283" y="1770830"/>
                    <a:pt x="2707778" y="1781028"/>
                  </a:cubicBezTo>
                  <a:cubicBezTo>
                    <a:pt x="2701674" y="1785941"/>
                    <a:pt x="2694007" y="1788695"/>
                    <a:pt x="2683363" y="1788025"/>
                  </a:cubicBezTo>
                  <a:cubicBezTo>
                    <a:pt x="2674207" y="1787355"/>
                    <a:pt x="2662521" y="1785569"/>
                    <a:pt x="2659171" y="1792342"/>
                  </a:cubicBezTo>
                  <a:cubicBezTo>
                    <a:pt x="2656045" y="1798744"/>
                    <a:pt x="2662968" y="1805964"/>
                    <a:pt x="2667508" y="1811547"/>
                  </a:cubicBezTo>
                  <a:cubicBezTo>
                    <a:pt x="2672868" y="1818246"/>
                    <a:pt x="2677036" y="1825168"/>
                    <a:pt x="2680907" y="1832240"/>
                  </a:cubicBezTo>
                  <a:cubicBezTo>
                    <a:pt x="2688797" y="1846308"/>
                    <a:pt x="2694082" y="1861121"/>
                    <a:pt x="2704726" y="1874668"/>
                  </a:cubicBezTo>
                  <a:cubicBezTo>
                    <a:pt x="2707480" y="1878167"/>
                    <a:pt x="2710606" y="1881739"/>
                    <a:pt x="2715296" y="1884494"/>
                  </a:cubicBezTo>
                  <a:cubicBezTo>
                    <a:pt x="2717752" y="1885908"/>
                    <a:pt x="2720506" y="1887024"/>
                    <a:pt x="2723930" y="1887843"/>
                  </a:cubicBezTo>
                  <a:cubicBezTo>
                    <a:pt x="2732863" y="1890002"/>
                    <a:pt x="2742614" y="1889034"/>
                    <a:pt x="2751695" y="1887843"/>
                  </a:cubicBezTo>
                  <a:cubicBezTo>
                    <a:pt x="2768294" y="1885684"/>
                    <a:pt x="2786084" y="1883228"/>
                    <a:pt x="2798813" y="1890597"/>
                  </a:cubicBezTo>
                  <a:cubicBezTo>
                    <a:pt x="2800004" y="1891267"/>
                    <a:pt x="2801120" y="1892011"/>
                    <a:pt x="2802162" y="1892905"/>
                  </a:cubicBezTo>
                  <a:cubicBezTo>
                    <a:pt x="2809978" y="1899008"/>
                    <a:pt x="2813551" y="1906527"/>
                    <a:pt x="2820101" y="1913077"/>
                  </a:cubicBezTo>
                  <a:cubicBezTo>
                    <a:pt x="2826503" y="1919404"/>
                    <a:pt x="2834839" y="1925135"/>
                    <a:pt x="2843697" y="1930346"/>
                  </a:cubicBezTo>
                  <a:cubicBezTo>
                    <a:pt x="2848089" y="1932877"/>
                    <a:pt x="2852927" y="1935259"/>
                    <a:pt x="2857393" y="1937864"/>
                  </a:cubicBezTo>
                  <a:cubicBezTo>
                    <a:pt x="2862306" y="1940692"/>
                    <a:pt x="2866772" y="1943744"/>
                    <a:pt x="2869824" y="1947243"/>
                  </a:cubicBezTo>
                  <a:cubicBezTo>
                    <a:pt x="2876523" y="1954984"/>
                    <a:pt x="2867740" y="1959748"/>
                    <a:pt x="2856277" y="1961460"/>
                  </a:cubicBezTo>
                  <a:cubicBezTo>
                    <a:pt x="2868038" y="1962204"/>
                    <a:pt x="2879501" y="1963842"/>
                    <a:pt x="2889773" y="1967415"/>
                  </a:cubicBezTo>
                  <a:cubicBezTo>
                    <a:pt x="2893495" y="1968680"/>
                    <a:pt x="2896770" y="1970243"/>
                    <a:pt x="2899673" y="1971881"/>
                  </a:cubicBezTo>
                  <a:cubicBezTo>
                    <a:pt x="2906000" y="1975528"/>
                    <a:pt x="2910764" y="1979994"/>
                    <a:pt x="2915304" y="1984535"/>
                  </a:cubicBezTo>
                  <a:cubicBezTo>
                    <a:pt x="2918654" y="1987959"/>
                    <a:pt x="2922748" y="1990936"/>
                    <a:pt x="2926693" y="1994137"/>
                  </a:cubicBezTo>
                  <a:cubicBezTo>
                    <a:pt x="2929075" y="1996147"/>
                    <a:pt x="2931010" y="1998827"/>
                    <a:pt x="2934136" y="2000613"/>
                  </a:cubicBezTo>
                  <a:cubicBezTo>
                    <a:pt x="2932946" y="1991458"/>
                    <a:pt x="2969196" y="1990267"/>
                    <a:pt x="2979766" y="1989150"/>
                  </a:cubicBezTo>
                  <a:cubicBezTo>
                    <a:pt x="2983041" y="1988778"/>
                    <a:pt x="2986763" y="1988480"/>
                    <a:pt x="2989814" y="1987661"/>
                  </a:cubicBezTo>
                  <a:cubicBezTo>
                    <a:pt x="2996141" y="1986024"/>
                    <a:pt x="3000161" y="1982376"/>
                    <a:pt x="3005148" y="1979771"/>
                  </a:cubicBezTo>
                  <a:cubicBezTo>
                    <a:pt x="3014229" y="1975082"/>
                    <a:pt x="3028595" y="1969946"/>
                    <a:pt x="3018398" y="1962204"/>
                  </a:cubicBezTo>
                  <a:cubicBezTo>
                    <a:pt x="3017504" y="1961534"/>
                    <a:pt x="3016537" y="1960864"/>
                    <a:pt x="3015495" y="1960269"/>
                  </a:cubicBezTo>
                  <a:cubicBezTo>
                    <a:pt x="3011698" y="1958110"/>
                    <a:pt x="3007083" y="1956398"/>
                    <a:pt x="3002543" y="1954686"/>
                  </a:cubicBezTo>
                  <a:cubicBezTo>
                    <a:pt x="2998002" y="1952974"/>
                    <a:pt x="2993462" y="1951337"/>
                    <a:pt x="2989740" y="1949178"/>
                  </a:cubicBezTo>
                  <a:cubicBezTo>
                    <a:pt x="2983190" y="1945084"/>
                    <a:pt x="2978947" y="1941214"/>
                    <a:pt x="2974257" y="1937641"/>
                  </a:cubicBezTo>
                  <a:cubicBezTo>
                    <a:pt x="2968898" y="1933547"/>
                    <a:pt x="2962422" y="1930122"/>
                    <a:pt x="2956244" y="1926475"/>
                  </a:cubicBezTo>
                  <a:cubicBezTo>
                    <a:pt x="2951108" y="1923423"/>
                    <a:pt x="2946418" y="1920074"/>
                    <a:pt x="2943813" y="1916054"/>
                  </a:cubicBezTo>
                  <a:cubicBezTo>
                    <a:pt x="2940761" y="1911365"/>
                    <a:pt x="2940464" y="1906154"/>
                    <a:pt x="2938305" y="1901390"/>
                  </a:cubicBezTo>
                  <a:cubicBezTo>
                    <a:pt x="2934360" y="1892756"/>
                    <a:pt x="2926097" y="1884345"/>
                    <a:pt x="2927661" y="1875115"/>
                  </a:cubicBezTo>
                  <a:cubicBezTo>
                    <a:pt x="2929373" y="1864768"/>
                    <a:pt x="2946418" y="1862386"/>
                    <a:pt x="2953639" y="1854124"/>
                  </a:cubicBezTo>
                  <a:cubicBezTo>
                    <a:pt x="2957212" y="1850104"/>
                    <a:pt x="2955276" y="1846531"/>
                    <a:pt x="2950810" y="1843926"/>
                  </a:cubicBezTo>
                  <a:cubicBezTo>
                    <a:pt x="2947535" y="1841991"/>
                    <a:pt x="2942845" y="1840651"/>
                    <a:pt x="2938007" y="1840130"/>
                  </a:cubicBezTo>
                  <a:cubicBezTo>
                    <a:pt x="2924609" y="1838567"/>
                    <a:pt x="2928256" y="1845787"/>
                    <a:pt x="2929373" y="1850849"/>
                  </a:cubicBezTo>
                  <a:cubicBezTo>
                    <a:pt x="2931085" y="1858367"/>
                    <a:pt x="2921855" y="1864917"/>
                    <a:pt x="2909201" y="1866629"/>
                  </a:cubicBezTo>
                  <a:cubicBezTo>
                    <a:pt x="2902055" y="1867522"/>
                    <a:pt x="2894835" y="1866778"/>
                    <a:pt x="2887614" y="1866480"/>
                  </a:cubicBezTo>
                  <a:cubicBezTo>
                    <a:pt x="2879724" y="1866257"/>
                    <a:pt x="2871759" y="1866629"/>
                    <a:pt x="2863944" y="1866182"/>
                  </a:cubicBezTo>
                  <a:cubicBezTo>
                    <a:pt x="2851364" y="1865438"/>
                    <a:pt x="2834616" y="1865066"/>
                    <a:pt x="2823897" y="1860823"/>
                  </a:cubicBezTo>
                  <a:cubicBezTo>
                    <a:pt x="2802981" y="1849062"/>
                    <a:pt x="2839380" y="1828816"/>
                    <a:pt x="2848908" y="1821298"/>
                  </a:cubicBezTo>
                  <a:cubicBezTo>
                    <a:pt x="2860147" y="1812440"/>
                    <a:pt x="2869675" y="1802838"/>
                    <a:pt x="2874439" y="1792119"/>
                  </a:cubicBezTo>
                  <a:cubicBezTo>
                    <a:pt x="2876449" y="1787578"/>
                    <a:pt x="2877119" y="1783038"/>
                    <a:pt x="2877193" y="1778572"/>
                  </a:cubicBezTo>
                  <a:lnTo>
                    <a:pt x="2877193" y="1778572"/>
                  </a:lnTo>
                  <a:lnTo>
                    <a:pt x="2877193" y="1778572"/>
                  </a:lnTo>
                  <a:cubicBezTo>
                    <a:pt x="2877268" y="1772766"/>
                    <a:pt x="2876523" y="1766960"/>
                    <a:pt x="2876598" y="1761079"/>
                  </a:cubicBezTo>
                  <a:cubicBezTo>
                    <a:pt x="2876672" y="1756018"/>
                    <a:pt x="2878310" y="1750956"/>
                    <a:pt x="2878459" y="1745894"/>
                  </a:cubicBezTo>
                  <a:cubicBezTo>
                    <a:pt x="2878608" y="1740461"/>
                    <a:pt x="2877342" y="1734952"/>
                    <a:pt x="2876300" y="1729593"/>
                  </a:cubicBezTo>
                  <a:cubicBezTo>
                    <a:pt x="2875183" y="1724457"/>
                    <a:pt x="2873397" y="1719470"/>
                    <a:pt x="2871462" y="1714408"/>
                  </a:cubicBezTo>
                  <a:cubicBezTo>
                    <a:pt x="2870494" y="1712026"/>
                    <a:pt x="2869824" y="1709570"/>
                    <a:pt x="2868186" y="1707337"/>
                  </a:cubicBezTo>
                  <a:cubicBezTo>
                    <a:pt x="2867070" y="1705774"/>
                    <a:pt x="2864539" y="1704136"/>
                    <a:pt x="2865209" y="1702350"/>
                  </a:cubicBezTo>
                  <a:cubicBezTo>
                    <a:pt x="2861189" y="1714557"/>
                    <a:pt x="2861413" y="1727137"/>
                    <a:pt x="2862827" y="1739493"/>
                  </a:cubicBezTo>
                  <a:cubicBezTo>
                    <a:pt x="2863497" y="1745224"/>
                    <a:pt x="2864390" y="1750956"/>
                    <a:pt x="2866102" y="1756613"/>
                  </a:cubicBezTo>
                  <a:cubicBezTo>
                    <a:pt x="2867740" y="1762047"/>
                    <a:pt x="2870792" y="1767258"/>
                    <a:pt x="2872429" y="1772617"/>
                  </a:cubicBezTo>
                  <a:lnTo>
                    <a:pt x="2872802" y="1772840"/>
                  </a:lnTo>
                  <a:cubicBezTo>
                    <a:pt x="2872876" y="1773287"/>
                    <a:pt x="2872876" y="1773733"/>
                    <a:pt x="2872950" y="1774254"/>
                  </a:cubicBezTo>
                  <a:cubicBezTo>
                    <a:pt x="2872950" y="1774254"/>
                    <a:pt x="2872950" y="1774329"/>
                    <a:pt x="2872950" y="1774329"/>
                  </a:cubicBezTo>
                  <a:lnTo>
                    <a:pt x="2872950" y="1774329"/>
                  </a:lnTo>
                  <a:cubicBezTo>
                    <a:pt x="2873248" y="1778720"/>
                    <a:pt x="2872504" y="1785569"/>
                    <a:pt x="2867144" y="1787802"/>
                  </a:cubicBezTo>
                  <a:cubicBezTo>
                    <a:pt x="2859701" y="1790854"/>
                    <a:pt x="2854937" y="1786685"/>
                    <a:pt x="2847791" y="1786239"/>
                  </a:cubicBezTo>
                  <a:cubicBezTo>
                    <a:pt x="2838338" y="1785569"/>
                    <a:pt x="2836700" y="1792566"/>
                    <a:pt x="2833053" y="1796287"/>
                  </a:cubicBezTo>
                  <a:cubicBezTo>
                    <a:pt x="2828810" y="1800530"/>
                    <a:pt x="2823897" y="1805889"/>
                    <a:pt x="2816379" y="1808569"/>
                  </a:cubicBezTo>
                  <a:cubicBezTo>
                    <a:pt x="2809010" y="1811175"/>
                    <a:pt x="2803353" y="1810505"/>
                    <a:pt x="2799408" y="1808197"/>
                  </a:cubicBezTo>
                  <a:cubicBezTo>
                    <a:pt x="2794197" y="1805220"/>
                    <a:pt x="2791890" y="1799563"/>
                    <a:pt x="2792337" y="1795096"/>
                  </a:cubicBezTo>
                  <a:cubicBezTo>
                    <a:pt x="2792783" y="1790184"/>
                    <a:pt x="2796505" y="1786313"/>
                    <a:pt x="2800525" y="1782145"/>
                  </a:cubicBezTo>
                  <a:cubicBezTo>
                    <a:pt x="2805586" y="1777009"/>
                    <a:pt x="2808712" y="1771873"/>
                    <a:pt x="2808787" y="1765918"/>
                  </a:cubicBezTo>
                  <a:cubicBezTo>
                    <a:pt x="2809010" y="1754380"/>
                    <a:pt x="2798664" y="1744555"/>
                    <a:pt x="2792783" y="1733910"/>
                  </a:cubicBezTo>
                  <a:cubicBezTo>
                    <a:pt x="2791816" y="1732124"/>
                    <a:pt x="2790029" y="1727807"/>
                    <a:pt x="2789434" y="1726020"/>
                  </a:cubicBezTo>
                  <a:lnTo>
                    <a:pt x="2789880" y="1726243"/>
                  </a:lnTo>
                  <a:cubicBezTo>
                    <a:pt x="2787871" y="1717683"/>
                    <a:pt x="2789434" y="1708900"/>
                    <a:pt x="2789657" y="1700266"/>
                  </a:cubicBezTo>
                  <a:cubicBezTo>
                    <a:pt x="2789880" y="1691929"/>
                    <a:pt x="2788764" y="1684113"/>
                    <a:pt x="2780055" y="1679051"/>
                  </a:cubicBezTo>
                  <a:cubicBezTo>
                    <a:pt x="2776556" y="1677041"/>
                    <a:pt x="2771792" y="1675478"/>
                    <a:pt x="2765465" y="1674511"/>
                  </a:cubicBezTo>
                  <a:cubicBezTo>
                    <a:pt x="2756682" y="1673171"/>
                    <a:pt x="2747526" y="1672650"/>
                    <a:pt x="2739190" y="1670417"/>
                  </a:cubicBezTo>
                  <a:cubicBezTo>
                    <a:pt x="2735542" y="1669449"/>
                    <a:pt x="2732714" y="1668184"/>
                    <a:pt x="2730257" y="1666770"/>
                  </a:cubicBezTo>
                  <a:cubicBezTo>
                    <a:pt x="2725642" y="1664090"/>
                    <a:pt x="2722516" y="1660815"/>
                    <a:pt x="2718497" y="1657391"/>
                  </a:cubicBezTo>
                  <a:cubicBezTo>
                    <a:pt x="2717231" y="1656348"/>
                    <a:pt x="2715966" y="1655381"/>
                    <a:pt x="2714626" y="1654636"/>
                  </a:cubicBezTo>
                  <a:cubicBezTo>
                    <a:pt x="2703982" y="1648533"/>
                    <a:pt x="2690583" y="1651138"/>
                    <a:pt x="2676143" y="1653296"/>
                  </a:cubicBezTo>
                  <a:cubicBezTo>
                    <a:pt x="2672272" y="1653892"/>
                    <a:pt x="2668550" y="1654041"/>
                    <a:pt x="2664754" y="1654115"/>
                  </a:cubicBezTo>
                  <a:lnTo>
                    <a:pt x="2664829" y="1654190"/>
                  </a:lnTo>
                  <a:cubicBezTo>
                    <a:pt x="2664605" y="1654190"/>
                    <a:pt x="2664307" y="1654190"/>
                    <a:pt x="2664084" y="1654190"/>
                  </a:cubicBezTo>
                  <a:cubicBezTo>
                    <a:pt x="2663340" y="1654190"/>
                    <a:pt x="2662595" y="1654264"/>
                    <a:pt x="2661851" y="1654264"/>
                  </a:cubicBezTo>
                  <a:lnTo>
                    <a:pt x="2661553" y="1654115"/>
                  </a:lnTo>
                  <a:cubicBezTo>
                    <a:pt x="2650239" y="1653669"/>
                    <a:pt x="2637139" y="1651882"/>
                    <a:pt x="2626047" y="1650617"/>
                  </a:cubicBezTo>
                  <a:cubicBezTo>
                    <a:pt x="2618009" y="1649724"/>
                    <a:pt x="2610044" y="1649203"/>
                    <a:pt x="2602302" y="1650989"/>
                  </a:cubicBezTo>
                  <a:cubicBezTo>
                    <a:pt x="2594040" y="1652850"/>
                    <a:pt x="2587639" y="1656721"/>
                    <a:pt x="2579302" y="1658582"/>
                  </a:cubicBezTo>
                  <a:cubicBezTo>
                    <a:pt x="2562331" y="1662452"/>
                    <a:pt x="2538065" y="1660070"/>
                    <a:pt x="2521019" y="1657242"/>
                  </a:cubicBezTo>
                  <a:cubicBezTo>
                    <a:pt x="2511491" y="1655604"/>
                    <a:pt x="2503080" y="1652999"/>
                    <a:pt x="2494669" y="1650021"/>
                  </a:cubicBezTo>
                  <a:cubicBezTo>
                    <a:pt x="2485662" y="1646821"/>
                    <a:pt x="2477027" y="1644811"/>
                    <a:pt x="2466904" y="1643322"/>
                  </a:cubicBezTo>
                  <a:cubicBezTo>
                    <a:pt x="2461098" y="1642503"/>
                    <a:pt x="2454176" y="1641461"/>
                    <a:pt x="2449784" y="1638930"/>
                  </a:cubicBezTo>
                  <a:cubicBezTo>
                    <a:pt x="2448519" y="1638186"/>
                    <a:pt x="2447477" y="1637367"/>
                    <a:pt x="2446732" y="1636400"/>
                  </a:cubicBezTo>
                  <a:cubicBezTo>
                    <a:pt x="2443457" y="1632306"/>
                    <a:pt x="2446732" y="1627616"/>
                    <a:pt x="2447625" y="1623448"/>
                  </a:cubicBezTo>
                  <a:cubicBezTo>
                    <a:pt x="2448668" y="1618610"/>
                    <a:pt x="2446286" y="1615037"/>
                    <a:pt x="2440628" y="1611761"/>
                  </a:cubicBezTo>
                  <a:cubicBezTo>
                    <a:pt x="2440182" y="1611538"/>
                    <a:pt x="2439810" y="1611315"/>
                    <a:pt x="2439363" y="1611017"/>
                  </a:cubicBezTo>
                  <a:cubicBezTo>
                    <a:pt x="2437056" y="1609752"/>
                    <a:pt x="2434748" y="1608635"/>
                    <a:pt x="2432738" y="1607444"/>
                  </a:cubicBezTo>
                  <a:cubicBezTo>
                    <a:pt x="2427900" y="1604616"/>
                    <a:pt x="2424476" y="1601638"/>
                    <a:pt x="2425444" y="1596874"/>
                  </a:cubicBezTo>
                  <a:cubicBezTo>
                    <a:pt x="2426486" y="1592036"/>
                    <a:pt x="2429016" y="1587123"/>
                    <a:pt x="2430431" y="1582285"/>
                  </a:cubicBezTo>
                  <a:cubicBezTo>
                    <a:pt x="2432068" y="1576777"/>
                    <a:pt x="2435195" y="1571269"/>
                    <a:pt x="2444499" y="1568738"/>
                  </a:cubicBezTo>
                  <a:cubicBezTo>
                    <a:pt x="2452538" y="1566505"/>
                    <a:pt x="2461619" y="1566802"/>
                    <a:pt x="2469212" y="1563899"/>
                  </a:cubicBezTo>
                  <a:cubicBezTo>
                    <a:pt x="2476432" y="1561145"/>
                    <a:pt x="2481791" y="1557126"/>
                    <a:pt x="2486704" y="1553106"/>
                  </a:cubicBezTo>
                  <a:lnTo>
                    <a:pt x="2486853" y="1553181"/>
                  </a:lnTo>
                  <a:lnTo>
                    <a:pt x="2486704" y="1553106"/>
                  </a:lnTo>
                  <a:cubicBezTo>
                    <a:pt x="2487672" y="1552288"/>
                    <a:pt x="2488714" y="1551469"/>
                    <a:pt x="2489682" y="1550575"/>
                  </a:cubicBezTo>
                  <a:cubicBezTo>
                    <a:pt x="2494966" y="1546184"/>
                    <a:pt x="2502261" y="1541867"/>
                    <a:pt x="2509109" y="1538294"/>
                  </a:cubicBezTo>
                  <a:cubicBezTo>
                    <a:pt x="2516032" y="1534646"/>
                    <a:pt x="2525113" y="1532562"/>
                    <a:pt x="2534492" y="1533753"/>
                  </a:cubicBezTo>
                  <a:cubicBezTo>
                    <a:pt x="2542977" y="1534795"/>
                    <a:pt x="2550272" y="1537996"/>
                    <a:pt x="2556748" y="1541792"/>
                  </a:cubicBezTo>
                  <a:cubicBezTo>
                    <a:pt x="2562331" y="1544993"/>
                    <a:pt x="2567318" y="1548640"/>
                    <a:pt x="2572007" y="1551618"/>
                  </a:cubicBezTo>
                  <a:cubicBezTo>
                    <a:pt x="2586448" y="1560922"/>
                    <a:pt x="2599102" y="1571120"/>
                    <a:pt x="2613468" y="1580424"/>
                  </a:cubicBezTo>
                  <a:cubicBezTo>
                    <a:pt x="2626047" y="1587719"/>
                    <a:pt x="2637585" y="1589133"/>
                    <a:pt x="2651356" y="1584593"/>
                  </a:cubicBezTo>
                  <a:cubicBezTo>
                    <a:pt x="2668401" y="1579010"/>
                    <a:pt x="2687978" y="1572608"/>
                    <a:pt x="2686861" y="1559731"/>
                  </a:cubicBezTo>
                  <a:cubicBezTo>
                    <a:pt x="2686043" y="1549682"/>
                    <a:pt x="2675100" y="1541271"/>
                    <a:pt x="2668029" y="1532562"/>
                  </a:cubicBezTo>
                  <a:cubicBezTo>
                    <a:pt x="2665945" y="1529882"/>
                    <a:pt x="2661925" y="1525565"/>
                    <a:pt x="2664754" y="1522588"/>
                  </a:cubicBezTo>
                  <a:cubicBezTo>
                    <a:pt x="2668550" y="1518568"/>
                    <a:pt x="2676961" y="1521248"/>
                    <a:pt x="2681725" y="1522960"/>
                  </a:cubicBezTo>
                  <a:cubicBezTo>
                    <a:pt x="2697729" y="1528840"/>
                    <a:pt x="2714551" y="1532711"/>
                    <a:pt x="2731523" y="1537549"/>
                  </a:cubicBezTo>
                  <a:cubicBezTo>
                    <a:pt x="2741051" y="1540229"/>
                    <a:pt x="2749536" y="1543727"/>
                    <a:pt x="2758171" y="1547151"/>
                  </a:cubicBezTo>
                  <a:cubicBezTo>
                    <a:pt x="2765614" y="1550129"/>
                    <a:pt x="2774547" y="1554372"/>
                    <a:pt x="2783553" y="1555488"/>
                  </a:cubicBezTo>
                  <a:cubicBezTo>
                    <a:pt x="2793007" y="1556605"/>
                    <a:pt x="2799706" y="1553255"/>
                    <a:pt x="2803055" y="1548417"/>
                  </a:cubicBezTo>
                  <a:cubicBezTo>
                    <a:pt x="2801194" y="1547821"/>
                    <a:pt x="2798515" y="1548119"/>
                    <a:pt x="2795686" y="1548119"/>
                  </a:cubicBezTo>
                  <a:cubicBezTo>
                    <a:pt x="2785191" y="1548193"/>
                    <a:pt x="2776259" y="1545365"/>
                    <a:pt x="2769187" y="1541271"/>
                  </a:cubicBezTo>
                  <a:cubicBezTo>
                    <a:pt x="2766433" y="1539633"/>
                    <a:pt x="2763902" y="1537847"/>
                    <a:pt x="2761669" y="1535986"/>
                  </a:cubicBezTo>
                  <a:cubicBezTo>
                    <a:pt x="2755640" y="1530850"/>
                    <a:pt x="2751323" y="1524523"/>
                    <a:pt x="2743581" y="1520057"/>
                  </a:cubicBezTo>
                  <a:cubicBezTo>
                    <a:pt x="2741348" y="1518717"/>
                    <a:pt x="2738818" y="1517601"/>
                    <a:pt x="2735840" y="1516707"/>
                  </a:cubicBezTo>
                  <a:cubicBezTo>
                    <a:pt x="2730109" y="1514995"/>
                    <a:pt x="2717008" y="1515516"/>
                    <a:pt x="2712542" y="1512911"/>
                  </a:cubicBezTo>
                  <a:cubicBezTo>
                    <a:pt x="2710755" y="1511869"/>
                    <a:pt x="2710309" y="1510306"/>
                    <a:pt x="2712318" y="1507924"/>
                  </a:cubicBezTo>
                  <a:cubicBezTo>
                    <a:pt x="2716561" y="1502862"/>
                    <a:pt x="2713658" y="1499810"/>
                    <a:pt x="2708373" y="1496758"/>
                  </a:cubicBezTo>
                  <a:cubicBezTo>
                    <a:pt x="2706364" y="1495642"/>
                    <a:pt x="2704056" y="1494451"/>
                    <a:pt x="2701674" y="1493186"/>
                  </a:cubicBezTo>
                  <a:cubicBezTo>
                    <a:pt x="2692519" y="1487901"/>
                    <a:pt x="2693039" y="1483211"/>
                    <a:pt x="2704651" y="1480681"/>
                  </a:cubicBezTo>
                  <a:cubicBezTo>
                    <a:pt x="2718273" y="1477703"/>
                    <a:pt x="2735170" y="1478224"/>
                    <a:pt x="2749462" y="1479266"/>
                  </a:cubicBezTo>
                  <a:cubicBezTo>
                    <a:pt x="2758171" y="1479862"/>
                    <a:pt x="2768517" y="1482318"/>
                    <a:pt x="2777301" y="1480755"/>
                  </a:cubicBezTo>
                  <a:cubicBezTo>
                    <a:pt x="2790922" y="1478373"/>
                    <a:pt x="2777524" y="1469292"/>
                    <a:pt x="2774249" y="1465049"/>
                  </a:cubicBezTo>
                  <a:cubicBezTo>
                    <a:pt x="2770974" y="1460806"/>
                    <a:pt x="2766284" y="1455521"/>
                    <a:pt x="2763977" y="1450459"/>
                  </a:cubicBezTo>
                  <a:cubicBezTo>
                    <a:pt x="2759808" y="1452841"/>
                    <a:pt x="2754895" y="1454702"/>
                    <a:pt x="2750876" y="1457159"/>
                  </a:cubicBezTo>
                  <a:cubicBezTo>
                    <a:pt x="2745963" y="1460285"/>
                    <a:pt x="2741274" y="1463635"/>
                    <a:pt x="2736361" y="1466687"/>
                  </a:cubicBezTo>
                  <a:cubicBezTo>
                    <a:pt x="2727876" y="1471971"/>
                    <a:pt x="2721772" y="1471971"/>
                    <a:pt x="2710160" y="1470483"/>
                  </a:cubicBezTo>
                  <a:cubicBezTo>
                    <a:pt x="2693039" y="1468324"/>
                    <a:pt x="2667880" y="1469217"/>
                    <a:pt x="2654482" y="1461476"/>
                  </a:cubicBezTo>
                  <a:cubicBezTo>
                    <a:pt x="2652323" y="1460211"/>
                    <a:pt x="2650462" y="1458722"/>
                    <a:pt x="2648974" y="1456936"/>
                  </a:cubicBezTo>
                  <a:cubicBezTo>
                    <a:pt x="2643540" y="1450385"/>
                    <a:pt x="2644954" y="1440634"/>
                    <a:pt x="2657757" y="1437582"/>
                  </a:cubicBezTo>
                  <a:cubicBezTo>
                    <a:pt x="2663116" y="1436317"/>
                    <a:pt x="2669295" y="1436391"/>
                    <a:pt x="2672644" y="1433265"/>
                  </a:cubicBezTo>
                  <a:cubicBezTo>
                    <a:pt x="2673463" y="1432521"/>
                    <a:pt x="2674952" y="1428278"/>
                    <a:pt x="2677110" y="1427831"/>
                  </a:cubicBezTo>
                  <a:cubicBezTo>
                    <a:pt x="2683288" y="1424109"/>
                    <a:pt x="2689392" y="1420015"/>
                    <a:pt x="2698845" y="1421058"/>
                  </a:cubicBezTo>
                  <a:cubicBezTo>
                    <a:pt x="2704131" y="1421653"/>
                    <a:pt x="2708522" y="1423663"/>
                    <a:pt x="2713658" y="1424556"/>
                  </a:cubicBezTo>
                  <a:cubicBezTo>
                    <a:pt x="2719315" y="1425598"/>
                    <a:pt x="2724749" y="1424854"/>
                    <a:pt x="2730481" y="1424854"/>
                  </a:cubicBezTo>
                  <a:cubicBezTo>
                    <a:pt x="2739338" y="1424779"/>
                    <a:pt x="2746112" y="1427310"/>
                    <a:pt x="2751993" y="1430660"/>
                  </a:cubicBezTo>
                  <a:cubicBezTo>
                    <a:pt x="2754821" y="1432297"/>
                    <a:pt x="2757352" y="1434084"/>
                    <a:pt x="2759808" y="1435945"/>
                  </a:cubicBezTo>
                  <a:cubicBezTo>
                    <a:pt x="2761372" y="1437136"/>
                    <a:pt x="2763009" y="1438327"/>
                    <a:pt x="2764423" y="1439666"/>
                  </a:cubicBezTo>
                  <a:cubicBezTo>
                    <a:pt x="2765465" y="1438103"/>
                    <a:pt x="2766731" y="1436689"/>
                    <a:pt x="2767773" y="1435126"/>
                  </a:cubicBezTo>
                  <a:cubicBezTo>
                    <a:pt x="2770676" y="1431032"/>
                    <a:pt x="2771643" y="1427087"/>
                    <a:pt x="2771941" y="1422695"/>
                  </a:cubicBezTo>
                  <a:cubicBezTo>
                    <a:pt x="2772314" y="1416815"/>
                    <a:pt x="2780055" y="1411306"/>
                    <a:pt x="2790327" y="1409967"/>
                  </a:cubicBezTo>
                  <a:cubicBezTo>
                    <a:pt x="2796356" y="1409148"/>
                    <a:pt x="2800376" y="1410562"/>
                    <a:pt x="2803874" y="1412572"/>
                  </a:cubicBezTo>
                  <a:cubicBezTo>
                    <a:pt x="2805214" y="1413316"/>
                    <a:pt x="2806405" y="1414135"/>
                    <a:pt x="2807670" y="1415028"/>
                  </a:cubicBezTo>
                  <a:cubicBezTo>
                    <a:pt x="2808936" y="1415847"/>
                    <a:pt x="2810201" y="1416740"/>
                    <a:pt x="2811616" y="1417559"/>
                  </a:cubicBezTo>
                  <a:cubicBezTo>
                    <a:pt x="2813923" y="1418899"/>
                    <a:pt x="2816528" y="1420015"/>
                    <a:pt x="2819803" y="1420536"/>
                  </a:cubicBezTo>
                  <a:cubicBezTo>
                    <a:pt x="2831043" y="1422249"/>
                    <a:pt x="2843846" y="1419494"/>
                    <a:pt x="2852629" y="1424556"/>
                  </a:cubicBezTo>
                  <a:cubicBezTo>
                    <a:pt x="2859105" y="1429618"/>
                    <a:pt x="2861413" y="1433935"/>
                    <a:pt x="2865432" y="1437508"/>
                  </a:cubicBezTo>
                  <a:cubicBezTo>
                    <a:pt x="2869899" y="1441602"/>
                    <a:pt x="2875258" y="1445175"/>
                    <a:pt x="2880543" y="1448896"/>
                  </a:cubicBezTo>
                  <a:cubicBezTo>
                    <a:pt x="2887316" y="1453586"/>
                    <a:pt x="2894983" y="1460062"/>
                    <a:pt x="2888210" y="1466091"/>
                  </a:cubicBezTo>
                  <a:cubicBezTo>
                    <a:pt x="2880543" y="1472865"/>
                    <a:pt x="2864688" y="1467878"/>
                    <a:pt x="2853597" y="1468845"/>
                  </a:cubicBezTo>
                  <a:cubicBezTo>
                    <a:pt x="2836179" y="1470334"/>
                    <a:pt x="2836775" y="1482541"/>
                    <a:pt x="2834095" y="1490357"/>
                  </a:cubicBezTo>
                  <a:cubicBezTo>
                    <a:pt x="2832234" y="1495493"/>
                    <a:pt x="2830745" y="1500331"/>
                    <a:pt x="2831415" y="1505616"/>
                  </a:cubicBezTo>
                  <a:cubicBezTo>
                    <a:pt x="2832011" y="1510529"/>
                    <a:pt x="2833946" y="1515367"/>
                    <a:pt x="2834318" y="1520355"/>
                  </a:cubicBezTo>
                  <a:cubicBezTo>
                    <a:pt x="2834690" y="1524970"/>
                    <a:pt x="2832085" y="1528468"/>
                    <a:pt x="2830671" y="1532860"/>
                  </a:cubicBezTo>
                  <a:cubicBezTo>
                    <a:pt x="2830299" y="1534125"/>
                    <a:pt x="2830448" y="1535390"/>
                    <a:pt x="2830448" y="1536731"/>
                  </a:cubicBezTo>
                  <a:cubicBezTo>
                    <a:pt x="2828661" y="1538889"/>
                    <a:pt x="2827619" y="1539485"/>
                    <a:pt x="2826800" y="1539708"/>
                  </a:cubicBezTo>
                  <a:cubicBezTo>
                    <a:pt x="2823078" y="1541569"/>
                    <a:pt x="2819059" y="1543430"/>
                    <a:pt x="2814742" y="1544844"/>
                  </a:cubicBezTo>
                  <a:cubicBezTo>
                    <a:pt x="2816156" y="1545216"/>
                    <a:pt x="2817570" y="1545663"/>
                    <a:pt x="2819059" y="1546333"/>
                  </a:cubicBezTo>
                  <a:cubicBezTo>
                    <a:pt x="2827098" y="1549831"/>
                    <a:pt x="2833872" y="1554223"/>
                    <a:pt x="2843027" y="1556754"/>
                  </a:cubicBezTo>
                  <a:cubicBezTo>
                    <a:pt x="2851811" y="1559061"/>
                    <a:pt x="2861338" y="1558912"/>
                    <a:pt x="2870643" y="1558615"/>
                  </a:cubicBezTo>
                  <a:cubicBezTo>
                    <a:pt x="2887540" y="1558019"/>
                    <a:pt x="2905628" y="1556530"/>
                    <a:pt x="2920440" y="1562560"/>
                  </a:cubicBezTo>
                  <a:cubicBezTo>
                    <a:pt x="2922078" y="1563230"/>
                    <a:pt x="2923567" y="1563974"/>
                    <a:pt x="2924981" y="1564793"/>
                  </a:cubicBezTo>
                  <a:cubicBezTo>
                    <a:pt x="2927735" y="1566356"/>
                    <a:pt x="2930117" y="1568142"/>
                    <a:pt x="2932499" y="1569929"/>
                  </a:cubicBezTo>
                  <a:cubicBezTo>
                    <a:pt x="2934732" y="1571641"/>
                    <a:pt x="2937039" y="1573353"/>
                    <a:pt x="2939719" y="1574916"/>
                  </a:cubicBezTo>
                  <a:cubicBezTo>
                    <a:pt x="2947163" y="1579010"/>
                    <a:pt x="2951852" y="1577893"/>
                    <a:pt x="2953862" y="1572906"/>
                  </a:cubicBezTo>
                  <a:cubicBezTo>
                    <a:pt x="2956169" y="1567175"/>
                    <a:pt x="2955053" y="1563081"/>
                    <a:pt x="2963613" y="1558689"/>
                  </a:cubicBezTo>
                  <a:cubicBezTo>
                    <a:pt x="2970535" y="1555116"/>
                    <a:pt x="2981329" y="1551022"/>
                    <a:pt x="2990410" y="1549608"/>
                  </a:cubicBezTo>
                  <a:cubicBezTo>
                    <a:pt x="2999789" y="1548119"/>
                    <a:pt x="3007604" y="1550427"/>
                    <a:pt x="3015048" y="1553702"/>
                  </a:cubicBezTo>
                  <a:cubicBezTo>
                    <a:pt x="3018174" y="1555042"/>
                    <a:pt x="3022640" y="1556754"/>
                    <a:pt x="3026139" y="1558763"/>
                  </a:cubicBezTo>
                  <a:cubicBezTo>
                    <a:pt x="3028967" y="1560401"/>
                    <a:pt x="3031052" y="1562187"/>
                    <a:pt x="3031275" y="1564272"/>
                  </a:cubicBezTo>
                  <a:cubicBezTo>
                    <a:pt x="3031796" y="1570078"/>
                    <a:pt x="3020184" y="1573204"/>
                    <a:pt x="3013410" y="1575883"/>
                  </a:cubicBezTo>
                  <a:cubicBezTo>
                    <a:pt x="3007009" y="1578414"/>
                    <a:pt x="3002692" y="1582508"/>
                    <a:pt x="3000384" y="1586751"/>
                  </a:cubicBezTo>
                  <a:cubicBezTo>
                    <a:pt x="2997630" y="1591738"/>
                    <a:pt x="3000756" y="1595162"/>
                    <a:pt x="3006339" y="1598959"/>
                  </a:cubicBezTo>
                  <a:cubicBezTo>
                    <a:pt x="3011103" y="1602234"/>
                    <a:pt x="3016239" y="1605509"/>
                    <a:pt x="3021524" y="1608561"/>
                  </a:cubicBezTo>
                  <a:cubicBezTo>
                    <a:pt x="3023459" y="1609677"/>
                    <a:pt x="3025395" y="1610720"/>
                    <a:pt x="3027330" y="1611836"/>
                  </a:cubicBezTo>
                  <a:cubicBezTo>
                    <a:pt x="3035518" y="1616228"/>
                    <a:pt x="3044897" y="1619131"/>
                    <a:pt x="3054127" y="1622555"/>
                  </a:cubicBezTo>
                  <a:cubicBezTo>
                    <a:pt x="3063580" y="1626053"/>
                    <a:pt x="3071098" y="1630668"/>
                    <a:pt x="3079360" y="1634837"/>
                  </a:cubicBezTo>
                  <a:cubicBezTo>
                    <a:pt x="3085613" y="1637963"/>
                    <a:pt x="3092163" y="1640791"/>
                    <a:pt x="3098044" y="1644141"/>
                  </a:cubicBezTo>
                  <a:cubicBezTo>
                    <a:pt x="3099756" y="1645109"/>
                    <a:pt x="3101393" y="1646151"/>
                    <a:pt x="3103031" y="1647267"/>
                  </a:cubicBezTo>
                  <a:cubicBezTo>
                    <a:pt x="3108092" y="1650840"/>
                    <a:pt x="3110698" y="1654934"/>
                    <a:pt x="3114717" y="1658954"/>
                  </a:cubicBezTo>
                  <a:cubicBezTo>
                    <a:pt x="3115983" y="1660219"/>
                    <a:pt x="3117471" y="1661633"/>
                    <a:pt x="3119258" y="1662675"/>
                  </a:cubicBezTo>
                  <a:cubicBezTo>
                    <a:pt x="3121714" y="1664090"/>
                    <a:pt x="3124692" y="1664834"/>
                    <a:pt x="3128637" y="1664015"/>
                  </a:cubicBezTo>
                  <a:cubicBezTo>
                    <a:pt x="3135113" y="1662675"/>
                    <a:pt x="3139281" y="1657912"/>
                    <a:pt x="3144789" y="1655530"/>
                  </a:cubicBezTo>
                  <a:cubicBezTo>
                    <a:pt x="3158336" y="1649872"/>
                    <a:pt x="3180072" y="1643918"/>
                    <a:pt x="3197192" y="1647044"/>
                  </a:cubicBezTo>
                  <a:cubicBezTo>
                    <a:pt x="3200393" y="1647640"/>
                    <a:pt x="3202998" y="1648607"/>
                    <a:pt x="3205157" y="1649872"/>
                  </a:cubicBezTo>
                  <a:cubicBezTo>
                    <a:pt x="3209102" y="1652180"/>
                    <a:pt x="3211632" y="1655306"/>
                    <a:pt x="3214014" y="1658358"/>
                  </a:cubicBezTo>
                  <a:cubicBezTo>
                    <a:pt x="3215875" y="1660666"/>
                    <a:pt x="3218332" y="1664388"/>
                    <a:pt x="3222202" y="1666620"/>
                  </a:cubicBezTo>
                  <a:cubicBezTo>
                    <a:pt x="3223840" y="1667514"/>
                    <a:pt x="3225626" y="1668184"/>
                    <a:pt x="3227785" y="1668407"/>
                  </a:cubicBezTo>
                  <a:cubicBezTo>
                    <a:pt x="3244161" y="1670193"/>
                    <a:pt x="3230688" y="1652403"/>
                    <a:pt x="3233591" y="1648533"/>
                  </a:cubicBezTo>
                  <a:cubicBezTo>
                    <a:pt x="3237610" y="1643173"/>
                    <a:pt x="3251009" y="1649798"/>
                    <a:pt x="3260983" y="1655604"/>
                  </a:cubicBezTo>
                  <a:cubicBezTo>
                    <a:pt x="3262993" y="1656795"/>
                    <a:pt x="3264928" y="1657912"/>
                    <a:pt x="3266566" y="1658879"/>
                  </a:cubicBezTo>
                  <a:cubicBezTo>
                    <a:pt x="3267980" y="1659773"/>
                    <a:pt x="3269245" y="1660517"/>
                    <a:pt x="3270288" y="1661112"/>
                  </a:cubicBezTo>
                  <a:cubicBezTo>
                    <a:pt x="3287706" y="1669896"/>
                    <a:pt x="3301774" y="1679126"/>
                    <a:pt x="3318075" y="1686718"/>
                  </a:cubicBezTo>
                  <a:cubicBezTo>
                    <a:pt x="3322467" y="1688802"/>
                    <a:pt x="3328496" y="1691259"/>
                    <a:pt x="3334302" y="1689844"/>
                  </a:cubicBezTo>
                  <a:cubicBezTo>
                    <a:pt x="3343234" y="1687760"/>
                    <a:pt x="3342788" y="1680614"/>
                    <a:pt x="3339513" y="1676446"/>
                  </a:cubicBezTo>
                  <a:cubicBezTo>
                    <a:pt x="3337428" y="1673841"/>
                    <a:pt x="3334228" y="1671608"/>
                    <a:pt x="3330729" y="1669598"/>
                  </a:cubicBezTo>
                  <a:cubicBezTo>
                    <a:pt x="3327156" y="1667588"/>
                    <a:pt x="3323286" y="1665727"/>
                    <a:pt x="3319787" y="1663792"/>
                  </a:cubicBezTo>
                  <a:cubicBezTo>
                    <a:pt x="3318820" y="1663271"/>
                    <a:pt x="3317852" y="1662750"/>
                    <a:pt x="3316959" y="1662229"/>
                  </a:cubicBezTo>
                  <a:cubicBezTo>
                    <a:pt x="3314726" y="1660964"/>
                    <a:pt x="3312493" y="1659624"/>
                    <a:pt x="3310334" y="1658284"/>
                  </a:cubicBezTo>
                  <a:cubicBezTo>
                    <a:pt x="3308175" y="1656944"/>
                    <a:pt x="3305942" y="1655604"/>
                    <a:pt x="3303709" y="1654339"/>
                  </a:cubicBezTo>
                  <a:cubicBezTo>
                    <a:pt x="3300881" y="1652701"/>
                    <a:pt x="3298052" y="1651212"/>
                    <a:pt x="3294926" y="1649724"/>
                  </a:cubicBezTo>
                  <a:cubicBezTo>
                    <a:pt x="3287184" y="1646225"/>
                    <a:pt x="3278252" y="1643843"/>
                    <a:pt x="3269171" y="1641759"/>
                  </a:cubicBezTo>
                  <a:cubicBezTo>
                    <a:pt x="3263216" y="1640345"/>
                    <a:pt x="3256219" y="1638930"/>
                    <a:pt x="3251679" y="1636325"/>
                  </a:cubicBezTo>
                  <a:cubicBezTo>
                    <a:pt x="3249446" y="1635060"/>
                    <a:pt x="3247734" y="1633422"/>
                    <a:pt x="3247064" y="1631338"/>
                  </a:cubicBezTo>
                  <a:cubicBezTo>
                    <a:pt x="3245500" y="1626797"/>
                    <a:pt x="3249371" y="1622034"/>
                    <a:pt x="3252200" y="1617940"/>
                  </a:cubicBezTo>
                  <a:cubicBezTo>
                    <a:pt x="3255549" y="1613176"/>
                    <a:pt x="3258601" y="1608188"/>
                    <a:pt x="3263365" y="1603797"/>
                  </a:cubicBezTo>
                  <a:cubicBezTo>
                    <a:pt x="3274605" y="1593376"/>
                    <a:pt x="3290683" y="1593227"/>
                    <a:pt x="3309515" y="1596428"/>
                  </a:cubicBezTo>
                  <a:cubicBezTo>
                    <a:pt x="3319341" y="1598065"/>
                    <a:pt x="3329092" y="1599480"/>
                    <a:pt x="3339141" y="1600522"/>
                  </a:cubicBezTo>
                  <a:cubicBezTo>
                    <a:pt x="3348445" y="1601489"/>
                    <a:pt x="3358494" y="1603276"/>
                    <a:pt x="3368096" y="1603052"/>
                  </a:cubicBezTo>
                  <a:cubicBezTo>
                    <a:pt x="3373828" y="1602978"/>
                    <a:pt x="3382685" y="1601713"/>
                    <a:pt x="3380899" y="1597470"/>
                  </a:cubicBezTo>
                  <a:cubicBezTo>
                    <a:pt x="3380154" y="1595609"/>
                    <a:pt x="3377847" y="1593897"/>
                    <a:pt x="3375093" y="1592259"/>
                  </a:cubicBezTo>
                  <a:cubicBezTo>
                    <a:pt x="3371594" y="1590250"/>
                    <a:pt x="3367352" y="1588463"/>
                    <a:pt x="3364597" y="1586900"/>
                  </a:cubicBezTo>
                  <a:cubicBezTo>
                    <a:pt x="3361843" y="1585337"/>
                    <a:pt x="3359982" y="1584071"/>
                    <a:pt x="3358122" y="1582806"/>
                  </a:cubicBezTo>
                  <a:cubicBezTo>
                    <a:pt x="3356186" y="1581466"/>
                    <a:pt x="3354177" y="1580126"/>
                    <a:pt x="3352092" y="1578935"/>
                  </a:cubicBezTo>
                  <a:cubicBezTo>
                    <a:pt x="3350231" y="1577819"/>
                    <a:pt x="3348222" y="1576851"/>
                    <a:pt x="3346063" y="1576107"/>
                  </a:cubicBezTo>
                  <a:cubicBezTo>
                    <a:pt x="3337056" y="1572832"/>
                    <a:pt x="3328720" y="1576405"/>
                    <a:pt x="3321053" y="1579382"/>
                  </a:cubicBezTo>
                  <a:cubicBezTo>
                    <a:pt x="3305272" y="1585486"/>
                    <a:pt x="3284058" y="1588389"/>
                    <a:pt x="3265673" y="1584518"/>
                  </a:cubicBezTo>
                  <a:cubicBezTo>
                    <a:pt x="3249595" y="1581169"/>
                    <a:pt x="3236196" y="1572832"/>
                    <a:pt x="3218853" y="1571641"/>
                  </a:cubicBezTo>
                  <a:cubicBezTo>
                    <a:pt x="3211484" y="1571120"/>
                    <a:pt x="3202626" y="1572385"/>
                    <a:pt x="3200690" y="1577074"/>
                  </a:cubicBezTo>
                  <a:cubicBezTo>
                    <a:pt x="3198904" y="1581392"/>
                    <a:pt x="3203593" y="1586007"/>
                    <a:pt x="3206199" y="1589952"/>
                  </a:cubicBezTo>
                  <a:cubicBezTo>
                    <a:pt x="3208357" y="1593301"/>
                    <a:pt x="3210739" y="1597172"/>
                    <a:pt x="3208134" y="1600745"/>
                  </a:cubicBezTo>
                  <a:cubicBezTo>
                    <a:pt x="3204561" y="1605509"/>
                    <a:pt x="3195852" y="1606030"/>
                    <a:pt x="3187962" y="1606328"/>
                  </a:cubicBezTo>
                  <a:cubicBezTo>
                    <a:pt x="3178806" y="1606700"/>
                    <a:pt x="3169800" y="1607519"/>
                    <a:pt x="3160644" y="1607668"/>
                  </a:cubicBezTo>
                  <a:cubicBezTo>
                    <a:pt x="3150372" y="1607891"/>
                    <a:pt x="3141216" y="1608263"/>
                    <a:pt x="3132135" y="1611389"/>
                  </a:cubicBezTo>
                  <a:cubicBezTo>
                    <a:pt x="3125213" y="1613771"/>
                    <a:pt x="3119109" y="1617344"/>
                    <a:pt x="3111070" y="1618461"/>
                  </a:cubicBezTo>
                  <a:cubicBezTo>
                    <a:pt x="3101765" y="1619800"/>
                    <a:pt x="3093577" y="1617121"/>
                    <a:pt x="3085687" y="1614516"/>
                  </a:cubicBezTo>
                  <a:cubicBezTo>
                    <a:pt x="3076681" y="1611538"/>
                    <a:pt x="3067748" y="1608486"/>
                    <a:pt x="3058891" y="1605286"/>
                  </a:cubicBezTo>
                  <a:cubicBezTo>
                    <a:pt x="3050107" y="1602085"/>
                    <a:pt x="3040058" y="1599331"/>
                    <a:pt x="3032243" y="1595237"/>
                  </a:cubicBezTo>
                  <a:cubicBezTo>
                    <a:pt x="3016462" y="1586156"/>
                    <a:pt x="3040803" y="1578117"/>
                    <a:pt x="3048172" y="1571269"/>
                  </a:cubicBezTo>
                  <a:cubicBezTo>
                    <a:pt x="3053308" y="1566430"/>
                    <a:pt x="3057625" y="1560996"/>
                    <a:pt x="3061793" y="1555935"/>
                  </a:cubicBezTo>
                  <a:cubicBezTo>
                    <a:pt x="3064548" y="1552660"/>
                    <a:pt x="3067004" y="1548342"/>
                    <a:pt x="3062612" y="1545812"/>
                  </a:cubicBezTo>
                  <a:cubicBezTo>
                    <a:pt x="3061645" y="1545216"/>
                    <a:pt x="3060230" y="1544769"/>
                    <a:pt x="3058518" y="1544397"/>
                  </a:cubicBezTo>
                  <a:cubicBezTo>
                    <a:pt x="3051149" y="1542909"/>
                    <a:pt x="3042887" y="1545365"/>
                    <a:pt x="3035667" y="1546035"/>
                  </a:cubicBezTo>
                  <a:cubicBezTo>
                    <a:pt x="3027776" y="1546705"/>
                    <a:pt x="3019886" y="1546109"/>
                    <a:pt x="3012889" y="1543727"/>
                  </a:cubicBezTo>
                  <a:cubicBezTo>
                    <a:pt x="3009540" y="1542611"/>
                    <a:pt x="3006488" y="1541196"/>
                    <a:pt x="3003734" y="1539633"/>
                  </a:cubicBezTo>
                  <a:cubicBezTo>
                    <a:pt x="2994876" y="1534497"/>
                    <a:pt x="2989293" y="1527352"/>
                    <a:pt x="2989368" y="1520131"/>
                  </a:cubicBezTo>
                  <a:cubicBezTo>
                    <a:pt x="2989442" y="1515219"/>
                    <a:pt x="2991675" y="1510008"/>
                    <a:pt x="2994429" y="1505467"/>
                  </a:cubicBezTo>
                  <a:cubicBezTo>
                    <a:pt x="2998151" y="1499289"/>
                    <a:pt x="3005669" y="1496089"/>
                    <a:pt x="3012964" y="1491474"/>
                  </a:cubicBezTo>
                  <a:cubicBezTo>
                    <a:pt x="3019663" y="1487305"/>
                    <a:pt x="3020035" y="1482392"/>
                    <a:pt x="3024650" y="1477777"/>
                  </a:cubicBezTo>
                  <a:cubicBezTo>
                    <a:pt x="3029786" y="1472716"/>
                    <a:pt x="3044227" y="1472195"/>
                    <a:pt x="3053233" y="1471227"/>
                  </a:cubicBezTo>
                  <a:cubicBezTo>
                    <a:pt x="3072289" y="1469143"/>
                    <a:pt x="3092089" y="1467952"/>
                    <a:pt x="3111293" y="1470334"/>
                  </a:cubicBezTo>
                  <a:cubicBezTo>
                    <a:pt x="3131465" y="1472865"/>
                    <a:pt x="3148734" y="1479936"/>
                    <a:pt x="3167343" y="1484774"/>
                  </a:cubicBezTo>
                  <a:cubicBezTo>
                    <a:pt x="3186548" y="1489762"/>
                    <a:pt x="3207613" y="1491846"/>
                    <a:pt x="3228529" y="1492218"/>
                  </a:cubicBezTo>
                  <a:cubicBezTo>
                    <a:pt x="3248180" y="1492516"/>
                    <a:pt x="3266863" y="1490134"/>
                    <a:pt x="3286291" y="1489315"/>
                  </a:cubicBezTo>
                  <a:cubicBezTo>
                    <a:pt x="3306761" y="1488496"/>
                    <a:pt x="3325965" y="1491771"/>
                    <a:pt x="3345095" y="1495642"/>
                  </a:cubicBezTo>
                  <a:cubicBezTo>
                    <a:pt x="3366012" y="1499959"/>
                    <a:pt x="3387077" y="1503755"/>
                    <a:pt x="3408142" y="1507775"/>
                  </a:cubicBezTo>
                  <a:cubicBezTo>
                    <a:pt x="3428687" y="1511720"/>
                    <a:pt x="3449826" y="1516037"/>
                    <a:pt x="3467542" y="1523332"/>
                  </a:cubicBezTo>
                  <a:cubicBezTo>
                    <a:pt x="3472082" y="1525193"/>
                    <a:pt x="3476325" y="1527277"/>
                    <a:pt x="3480270" y="1529585"/>
                  </a:cubicBezTo>
                  <a:cubicBezTo>
                    <a:pt x="3507216" y="1545142"/>
                    <a:pt x="3520838" y="1569110"/>
                    <a:pt x="3534683" y="1588761"/>
                  </a:cubicBezTo>
                  <a:cubicBezTo>
                    <a:pt x="3543094" y="1600745"/>
                    <a:pt x="3552845" y="1612283"/>
                    <a:pt x="3560586" y="1624416"/>
                  </a:cubicBezTo>
                  <a:cubicBezTo>
                    <a:pt x="3567732" y="1635506"/>
                    <a:pt x="3574804" y="1647863"/>
                    <a:pt x="3589542" y="1656423"/>
                  </a:cubicBezTo>
                  <a:cubicBezTo>
                    <a:pt x="3598028" y="1661038"/>
                    <a:pt x="3606216" y="1664834"/>
                    <a:pt x="3614403" y="1668481"/>
                  </a:cubicBezTo>
                  <a:cubicBezTo>
                    <a:pt x="3620805" y="1671384"/>
                    <a:pt x="3628100" y="1673766"/>
                    <a:pt x="3633831" y="1677041"/>
                  </a:cubicBezTo>
                  <a:cubicBezTo>
                    <a:pt x="3636139" y="1678381"/>
                    <a:pt x="3638148" y="1679870"/>
                    <a:pt x="3639786" y="1681582"/>
                  </a:cubicBezTo>
                  <a:cubicBezTo>
                    <a:pt x="3644475" y="1686569"/>
                    <a:pt x="3645741" y="1692450"/>
                    <a:pt x="3646336" y="1698032"/>
                  </a:cubicBezTo>
                  <a:cubicBezTo>
                    <a:pt x="3647006" y="1703615"/>
                    <a:pt x="3647825" y="1709049"/>
                    <a:pt x="3648793" y="1714632"/>
                  </a:cubicBezTo>
                  <a:cubicBezTo>
                    <a:pt x="3650802" y="1726839"/>
                    <a:pt x="3634799" y="1725797"/>
                    <a:pt x="3619316" y="1722298"/>
                  </a:cubicBezTo>
                  <a:cubicBezTo>
                    <a:pt x="3621773" y="1723117"/>
                    <a:pt x="3624229" y="1724010"/>
                    <a:pt x="3626611" y="1724904"/>
                  </a:cubicBezTo>
                  <a:cubicBezTo>
                    <a:pt x="3632789" y="1727137"/>
                    <a:pt x="3644848" y="1729965"/>
                    <a:pt x="3651770" y="1733985"/>
                  </a:cubicBezTo>
                  <a:cubicBezTo>
                    <a:pt x="3656162" y="1736516"/>
                    <a:pt x="3658395" y="1739493"/>
                    <a:pt x="3655789" y="1743140"/>
                  </a:cubicBezTo>
                  <a:cubicBezTo>
                    <a:pt x="3654301" y="1745076"/>
                    <a:pt x="3648644" y="1748723"/>
                    <a:pt x="3651993" y="1750956"/>
                  </a:cubicBezTo>
                  <a:cubicBezTo>
                    <a:pt x="3654524" y="1752445"/>
                    <a:pt x="3656980" y="1751403"/>
                    <a:pt x="3659214" y="1750435"/>
                  </a:cubicBezTo>
                  <a:cubicBezTo>
                    <a:pt x="3666359" y="1747309"/>
                    <a:pt x="3671644" y="1742024"/>
                    <a:pt x="3676334" y="1737707"/>
                  </a:cubicBezTo>
                  <a:cubicBezTo>
                    <a:pt x="3681172" y="1733240"/>
                    <a:pt x="3684968" y="1726988"/>
                    <a:pt x="3693975" y="1724829"/>
                  </a:cubicBezTo>
                  <a:cubicBezTo>
                    <a:pt x="3704396" y="1722298"/>
                    <a:pt x="3717422" y="1727509"/>
                    <a:pt x="3725685" y="1732273"/>
                  </a:cubicBezTo>
                  <a:cubicBezTo>
                    <a:pt x="3727248" y="1733166"/>
                    <a:pt x="3728662" y="1734059"/>
                    <a:pt x="3729853" y="1734878"/>
                  </a:cubicBezTo>
                  <a:cubicBezTo>
                    <a:pt x="3733873" y="1737707"/>
                    <a:pt x="3738339" y="1741875"/>
                    <a:pt x="3735510" y="1745671"/>
                  </a:cubicBezTo>
                  <a:cubicBezTo>
                    <a:pt x="3732905" y="1749095"/>
                    <a:pt x="3725089" y="1750435"/>
                    <a:pt x="3719432" y="1751477"/>
                  </a:cubicBezTo>
                  <a:cubicBezTo>
                    <a:pt x="3714668" y="1752445"/>
                    <a:pt x="3693380" y="1756390"/>
                    <a:pt x="3701195" y="1760930"/>
                  </a:cubicBezTo>
                  <a:cubicBezTo>
                    <a:pt x="3710053" y="1764727"/>
                    <a:pt x="3723377" y="1760856"/>
                    <a:pt x="3731565" y="1760930"/>
                  </a:cubicBezTo>
                  <a:cubicBezTo>
                    <a:pt x="3737371" y="1760930"/>
                    <a:pt x="3742061" y="1762717"/>
                    <a:pt x="3746303" y="1765099"/>
                  </a:cubicBezTo>
                  <a:cubicBezTo>
                    <a:pt x="3749504" y="1766960"/>
                    <a:pt x="3752332" y="1769193"/>
                    <a:pt x="3755161" y="1771351"/>
                  </a:cubicBezTo>
                  <a:cubicBezTo>
                    <a:pt x="3757990" y="1773510"/>
                    <a:pt x="3760669" y="1775669"/>
                    <a:pt x="3763572" y="1777306"/>
                  </a:cubicBezTo>
                  <a:cubicBezTo>
                    <a:pt x="3772653" y="1781624"/>
                    <a:pt x="3779799" y="1783559"/>
                    <a:pt x="3788062" y="1784824"/>
                  </a:cubicBezTo>
                  <a:cubicBezTo>
                    <a:pt x="3796324" y="1786090"/>
                    <a:pt x="3805480" y="1786760"/>
                    <a:pt x="3812625" y="1789737"/>
                  </a:cubicBezTo>
                  <a:cubicBezTo>
                    <a:pt x="3819697" y="1793608"/>
                    <a:pt x="3822079" y="1797032"/>
                    <a:pt x="3824386" y="1800381"/>
                  </a:cubicBezTo>
                  <a:cubicBezTo>
                    <a:pt x="3826694" y="1803731"/>
                    <a:pt x="3829001" y="1807080"/>
                    <a:pt x="3833393" y="1809611"/>
                  </a:cubicBezTo>
                  <a:cubicBezTo>
                    <a:pt x="3840836" y="1813259"/>
                    <a:pt x="3848131" y="1812812"/>
                    <a:pt x="3854830" y="1814003"/>
                  </a:cubicBezTo>
                  <a:cubicBezTo>
                    <a:pt x="3858924" y="1814747"/>
                    <a:pt x="3862051" y="1816013"/>
                    <a:pt x="3864805" y="1817576"/>
                  </a:cubicBezTo>
                  <a:cubicBezTo>
                    <a:pt x="3868676" y="1819809"/>
                    <a:pt x="3871727" y="1822563"/>
                    <a:pt x="3875598" y="1824945"/>
                  </a:cubicBezTo>
                  <a:cubicBezTo>
                    <a:pt x="3882371" y="1828890"/>
                    <a:pt x="3890411" y="1830081"/>
                    <a:pt x="3896812" y="1833207"/>
                  </a:cubicBezTo>
                  <a:cubicBezTo>
                    <a:pt x="3903437" y="1837004"/>
                    <a:pt x="3902767" y="1840874"/>
                    <a:pt x="3904777" y="1845117"/>
                  </a:cubicBezTo>
                  <a:cubicBezTo>
                    <a:pt x="3905670" y="1847053"/>
                    <a:pt x="3907159" y="1848467"/>
                    <a:pt x="3909019" y="1849583"/>
                  </a:cubicBezTo>
                  <a:cubicBezTo>
                    <a:pt x="3915867" y="1853528"/>
                    <a:pt x="3928298" y="1852486"/>
                    <a:pt x="3938198" y="1852114"/>
                  </a:cubicBezTo>
                  <a:cubicBezTo>
                    <a:pt x="3951671" y="1851668"/>
                    <a:pt x="3962613" y="1854645"/>
                    <a:pt x="3971769" y="1859706"/>
                  </a:cubicBezTo>
                  <a:lnTo>
                    <a:pt x="3971769" y="1859706"/>
                  </a:lnTo>
                  <a:cubicBezTo>
                    <a:pt x="3974820" y="1861493"/>
                    <a:pt x="3976681" y="1862684"/>
                    <a:pt x="3978542" y="1864024"/>
                  </a:cubicBezTo>
                  <a:cubicBezTo>
                    <a:pt x="3990527" y="1872658"/>
                    <a:pt x="3996853" y="1883228"/>
                    <a:pt x="4008242" y="1892160"/>
                  </a:cubicBezTo>
                  <a:cubicBezTo>
                    <a:pt x="4019259" y="1900869"/>
                    <a:pt x="4023576" y="1910472"/>
                    <a:pt x="4031764" y="1919851"/>
                  </a:cubicBezTo>
                  <a:cubicBezTo>
                    <a:pt x="4032955" y="1921190"/>
                    <a:pt x="4034667" y="1922828"/>
                    <a:pt x="4036825" y="1924093"/>
                  </a:cubicBezTo>
                  <a:cubicBezTo>
                    <a:pt x="4039505" y="1925657"/>
                    <a:pt x="4042780" y="1926550"/>
                    <a:pt x="4046576" y="1925657"/>
                  </a:cubicBezTo>
                  <a:cubicBezTo>
                    <a:pt x="4053722" y="1924019"/>
                    <a:pt x="4052383" y="1917766"/>
                    <a:pt x="4051564" y="1914268"/>
                  </a:cubicBezTo>
                  <a:cubicBezTo>
                    <a:pt x="4049628" y="1905931"/>
                    <a:pt x="4042929" y="1897222"/>
                    <a:pt x="4051787" y="1889406"/>
                  </a:cubicBezTo>
                  <a:cubicBezTo>
                    <a:pt x="4062952" y="1879506"/>
                    <a:pt x="4078658" y="1887992"/>
                    <a:pt x="4093843" y="1888364"/>
                  </a:cubicBezTo>
                  <a:cubicBezTo>
                    <a:pt x="4110591" y="1888736"/>
                    <a:pt x="4127488" y="1886057"/>
                    <a:pt x="4144161" y="1887992"/>
                  </a:cubicBezTo>
                  <a:cubicBezTo>
                    <a:pt x="4150042" y="1888662"/>
                    <a:pt x="4154508" y="1890151"/>
                    <a:pt x="4157932" y="1892086"/>
                  </a:cubicBezTo>
                  <a:cubicBezTo>
                    <a:pt x="4166045" y="1896775"/>
                    <a:pt x="4168204" y="1904293"/>
                    <a:pt x="4170214" y="1911290"/>
                  </a:cubicBezTo>
                  <a:cubicBezTo>
                    <a:pt x="4171479" y="1915756"/>
                    <a:pt x="4175350" y="1920893"/>
                    <a:pt x="4173936" y="1925433"/>
                  </a:cubicBezTo>
                  <a:cubicBezTo>
                    <a:pt x="4172373" y="1930495"/>
                    <a:pt x="4163291" y="1932356"/>
                    <a:pt x="4156146" y="1934068"/>
                  </a:cubicBezTo>
                  <a:cubicBezTo>
                    <a:pt x="4147958" y="1935928"/>
                    <a:pt x="4141035" y="1937938"/>
                    <a:pt x="4135452" y="1942032"/>
                  </a:cubicBezTo>
                  <a:cubicBezTo>
                    <a:pt x="4129572" y="1946350"/>
                    <a:pt x="4124362" y="1951634"/>
                    <a:pt x="4120342" y="1956622"/>
                  </a:cubicBezTo>
                  <a:cubicBezTo>
                    <a:pt x="4116993" y="1960716"/>
                    <a:pt x="4114462" y="1966000"/>
                    <a:pt x="4106795" y="1968085"/>
                  </a:cubicBezTo>
                  <a:cubicBezTo>
                    <a:pt x="4099947" y="1969946"/>
                    <a:pt x="4090643" y="1969350"/>
                    <a:pt x="4083273" y="1969573"/>
                  </a:cubicBezTo>
                  <a:cubicBezTo>
                    <a:pt x="4076425" y="1969722"/>
                    <a:pt x="4039579" y="1966968"/>
                    <a:pt x="4039951" y="1973370"/>
                  </a:cubicBezTo>
                  <a:cubicBezTo>
                    <a:pt x="4040026" y="1974784"/>
                    <a:pt x="4041068" y="1975975"/>
                    <a:pt x="4042855" y="1976943"/>
                  </a:cubicBezTo>
                  <a:cubicBezTo>
                    <a:pt x="4051043" y="1981707"/>
                    <a:pt x="4074490" y="1982227"/>
                    <a:pt x="4081785" y="1981930"/>
                  </a:cubicBezTo>
                  <a:cubicBezTo>
                    <a:pt x="4097416" y="1981483"/>
                    <a:pt x="4112303" y="1979101"/>
                    <a:pt x="4127488" y="1977464"/>
                  </a:cubicBezTo>
                  <a:cubicBezTo>
                    <a:pt x="4130614" y="1977166"/>
                    <a:pt x="4133666" y="1977017"/>
                    <a:pt x="4136569" y="1977091"/>
                  </a:cubicBezTo>
                  <a:cubicBezTo>
                    <a:pt x="4133890" y="1976719"/>
                    <a:pt x="4131359" y="1976198"/>
                    <a:pt x="4129498" y="1975082"/>
                  </a:cubicBezTo>
                  <a:cubicBezTo>
                    <a:pt x="4125180" y="1971434"/>
                    <a:pt x="4127488" y="1968755"/>
                    <a:pt x="4130912" y="1966596"/>
                  </a:cubicBezTo>
                  <a:cubicBezTo>
                    <a:pt x="4138728" y="1961460"/>
                    <a:pt x="4151307" y="1959525"/>
                    <a:pt x="4156815" y="1953198"/>
                  </a:cubicBezTo>
                  <a:cubicBezTo>
                    <a:pt x="4160314" y="1949104"/>
                    <a:pt x="4161133" y="1944489"/>
                    <a:pt x="4167832" y="1941586"/>
                  </a:cubicBezTo>
                  <a:cubicBezTo>
                    <a:pt x="4173861" y="1938906"/>
                    <a:pt x="4181752" y="1938534"/>
                    <a:pt x="4188823" y="1937417"/>
                  </a:cubicBezTo>
                  <a:cubicBezTo>
                    <a:pt x="4193587" y="1936673"/>
                    <a:pt x="4207432" y="1933919"/>
                    <a:pt x="4212047" y="1936599"/>
                  </a:cubicBezTo>
                  <a:cubicBezTo>
                    <a:pt x="4212345" y="1947913"/>
                    <a:pt x="4185622" y="1952751"/>
                    <a:pt x="4188897" y="1961907"/>
                  </a:cubicBezTo>
                  <a:cubicBezTo>
                    <a:pt x="4189344" y="1963246"/>
                    <a:pt x="4190386" y="1964214"/>
                    <a:pt x="4191651" y="1965033"/>
                  </a:cubicBezTo>
                  <a:cubicBezTo>
                    <a:pt x="4197309" y="1968308"/>
                    <a:pt x="4209293" y="1967191"/>
                    <a:pt x="4215248" y="1965033"/>
                  </a:cubicBezTo>
                  <a:cubicBezTo>
                    <a:pt x="4227008" y="1960716"/>
                    <a:pt x="4237578" y="1954984"/>
                    <a:pt x="4252317" y="1959450"/>
                  </a:cubicBezTo>
                  <a:cubicBezTo>
                    <a:pt x="4254624" y="1960195"/>
                    <a:pt x="4256634" y="1961013"/>
                    <a:pt x="4258346" y="1962055"/>
                  </a:cubicBezTo>
                  <a:cubicBezTo>
                    <a:pt x="4267427" y="1967340"/>
                    <a:pt x="4268692" y="1975975"/>
                    <a:pt x="4270255" y="1983121"/>
                  </a:cubicBezTo>
                  <a:cubicBezTo>
                    <a:pt x="4271223" y="1987661"/>
                    <a:pt x="4272340" y="1992276"/>
                    <a:pt x="4275094" y="1996594"/>
                  </a:cubicBezTo>
                  <a:cubicBezTo>
                    <a:pt x="4277922" y="2000985"/>
                    <a:pt x="4283058" y="2004930"/>
                    <a:pt x="4284622" y="2009545"/>
                  </a:cubicBezTo>
                  <a:cubicBezTo>
                    <a:pt x="4286408" y="2014756"/>
                    <a:pt x="4281942" y="2018180"/>
                    <a:pt x="4277029" y="2022274"/>
                  </a:cubicBezTo>
                  <a:cubicBezTo>
                    <a:pt x="4273382" y="2025400"/>
                    <a:pt x="4268916" y="2029420"/>
                    <a:pt x="4272489" y="2033216"/>
                  </a:cubicBezTo>
                  <a:cubicBezTo>
                    <a:pt x="4285515" y="2041329"/>
                    <a:pt x="4300030" y="2028080"/>
                    <a:pt x="4301593" y="2022720"/>
                  </a:cubicBezTo>
                  <a:cubicBezTo>
                    <a:pt x="4304421" y="2013118"/>
                    <a:pt x="4294447" y="2003665"/>
                    <a:pt x="4290279" y="1994584"/>
                  </a:cubicBezTo>
                  <a:cubicBezTo>
                    <a:pt x="4288344" y="1990341"/>
                    <a:pt x="4280751" y="1974412"/>
                    <a:pt x="4295936" y="1976049"/>
                  </a:cubicBezTo>
                  <a:cubicBezTo>
                    <a:pt x="4301965" y="1976719"/>
                    <a:pt x="4307473" y="1979101"/>
                    <a:pt x="4312461" y="1981930"/>
                  </a:cubicBezTo>
                  <a:cubicBezTo>
                    <a:pt x="4318192" y="1985279"/>
                    <a:pt x="4323179" y="1989224"/>
                    <a:pt x="4327348" y="1992053"/>
                  </a:cubicBezTo>
                  <a:cubicBezTo>
                    <a:pt x="4330250" y="1994063"/>
                    <a:pt x="4333228" y="1995924"/>
                    <a:pt x="4336280" y="1997636"/>
                  </a:cubicBezTo>
                  <a:cubicBezTo>
                    <a:pt x="4346701" y="2003665"/>
                    <a:pt x="4358313" y="2008280"/>
                    <a:pt x="4373125" y="2010960"/>
                  </a:cubicBezTo>
                  <a:cubicBezTo>
                    <a:pt x="4390544" y="2014086"/>
                    <a:pt x="4408706" y="2014905"/>
                    <a:pt x="4425528" y="2018999"/>
                  </a:cubicBezTo>
                  <a:cubicBezTo>
                    <a:pt x="4441904" y="2023018"/>
                    <a:pt x="4460513" y="2028080"/>
                    <a:pt x="4473316" y="2035523"/>
                  </a:cubicBezTo>
                  <a:cubicBezTo>
                    <a:pt x="4481281" y="2040287"/>
                    <a:pt x="4485300" y="2045647"/>
                    <a:pt x="4492074" y="2049666"/>
                  </a:cubicBezTo>
                  <a:cubicBezTo>
                    <a:pt x="4499071" y="2053686"/>
                    <a:pt x="4507407" y="2055100"/>
                    <a:pt x="4516116" y="2056514"/>
                  </a:cubicBezTo>
                  <a:cubicBezTo>
                    <a:pt x="4523709" y="2057780"/>
                    <a:pt x="4531301" y="2059343"/>
                    <a:pt x="4539266" y="2059641"/>
                  </a:cubicBezTo>
                  <a:cubicBezTo>
                    <a:pt x="4547900" y="2059938"/>
                    <a:pt x="4556386" y="2058450"/>
                    <a:pt x="4565095" y="2058598"/>
                  </a:cubicBezTo>
                  <a:cubicBezTo>
                    <a:pt x="4569710" y="2058673"/>
                    <a:pt x="4575367" y="2059343"/>
                    <a:pt x="4578493" y="2061204"/>
                  </a:cubicBezTo>
                  <a:cubicBezTo>
                    <a:pt x="4580503" y="2062395"/>
                    <a:pt x="4581471" y="2063958"/>
                    <a:pt x="4580280" y="2066191"/>
                  </a:cubicBezTo>
                  <a:cubicBezTo>
                    <a:pt x="4578121" y="2070359"/>
                    <a:pt x="4569412" y="2072071"/>
                    <a:pt x="4570454" y="2076984"/>
                  </a:cubicBezTo>
                  <a:cubicBezTo>
                    <a:pt x="4571199" y="2080631"/>
                    <a:pt x="4577302" y="2084055"/>
                    <a:pt x="4580577" y="2087033"/>
                  </a:cubicBezTo>
                  <a:cubicBezTo>
                    <a:pt x="4585044" y="2091052"/>
                    <a:pt x="4588989" y="2095146"/>
                    <a:pt x="4594869" y="2098570"/>
                  </a:cubicBezTo>
                  <a:cubicBezTo>
                    <a:pt x="4609831" y="2106163"/>
                    <a:pt x="4627323" y="2109959"/>
                    <a:pt x="4643922" y="2111671"/>
                  </a:cubicBezTo>
                  <a:cubicBezTo>
                    <a:pt x="4651812" y="2112490"/>
                    <a:pt x="4660298" y="2111522"/>
                    <a:pt x="4668114" y="2112788"/>
                  </a:cubicBezTo>
                  <a:cubicBezTo>
                    <a:pt x="4671166" y="2113309"/>
                    <a:pt x="4673324" y="2114053"/>
                    <a:pt x="4674962" y="2115021"/>
                  </a:cubicBezTo>
                  <a:cubicBezTo>
                    <a:pt x="4678535" y="2117105"/>
                    <a:pt x="4680172" y="2119933"/>
                    <a:pt x="4683819" y="2122539"/>
                  </a:cubicBezTo>
                  <a:cubicBezTo>
                    <a:pt x="4685234" y="2123581"/>
                    <a:pt x="4686797" y="2124549"/>
                    <a:pt x="4688360" y="2125516"/>
                  </a:cubicBezTo>
                  <a:cubicBezTo>
                    <a:pt x="4689849" y="2126409"/>
                    <a:pt x="4691412" y="2127228"/>
                    <a:pt x="4692975" y="2128047"/>
                  </a:cubicBezTo>
                  <a:cubicBezTo>
                    <a:pt x="4694613" y="2128940"/>
                    <a:pt x="4696251" y="2129833"/>
                    <a:pt x="4697813" y="2130727"/>
                  </a:cubicBezTo>
                  <a:cubicBezTo>
                    <a:pt x="4699600" y="2131769"/>
                    <a:pt x="4701238" y="2132811"/>
                    <a:pt x="4702801" y="2133927"/>
                  </a:cubicBezTo>
                  <a:cubicBezTo>
                    <a:pt x="4708309" y="2138170"/>
                    <a:pt x="4712403" y="2142860"/>
                    <a:pt x="4714636" y="2147996"/>
                  </a:cubicBezTo>
                  <a:cubicBezTo>
                    <a:pt x="4716274" y="2151941"/>
                    <a:pt x="4715753" y="2156854"/>
                    <a:pt x="4720144" y="2160352"/>
                  </a:cubicBezTo>
                  <a:cubicBezTo>
                    <a:pt x="4727514" y="2164818"/>
                    <a:pt x="4736967" y="2166009"/>
                    <a:pt x="4743591" y="2168316"/>
                  </a:cubicBezTo>
                  <a:cubicBezTo>
                    <a:pt x="4749398" y="2170326"/>
                    <a:pt x="4754608" y="2172783"/>
                    <a:pt x="4759446" y="2175611"/>
                  </a:cubicBezTo>
                  <a:cubicBezTo>
                    <a:pt x="4769495" y="2181417"/>
                    <a:pt x="4777832" y="2188489"/>
                    <a:pt x="4786168" y="2194741"/>
                  </a:cubicBezTo>
                  <a:cubicBezTo>
                    <a:pt x="4795771" y="2202036"/>
                    <a:pt x="4808946" y="2208512"/>
                    <a:pt x="4815124" y="2217072"/>
                  </a:cubicBezTo>
                  <a:cubicBezTo>
                    <a:pt x="4821451" y="2226004"/>
                    <a:pt x="4814826" y="2233076"/>
                    <a:pt x="4798748" y="2235234"/>
                  </a:cubicBezTo>
                  <a:cubicBezTo>
                    <a:pt x="4790263" y="2236351"/>
                    <a:pt x="4761605" y="2234267"/>
                    <a:pt x="4772100" y="2244315"/>
                  </a:cubicBezTo>
                  <a:cubicBezTo>
                    <a:pt x="4773887" y="2245953"/>
                    <a:pt x="4776194" y="2247516"/>
                    <a:pt x="4778799" y="2249005"/>
                  </a:cubicBezTo>
                  <a:cubicBezTo>
                    <a:pt x="4782521" y="2251163"/>
                    <a:pt x="4786690" y="2253173"/>
                    <a:pt x="4790114" y="2255108"/>
                  </a:cubicBezTo>
                  <a:cubicBezTo>
                    <a:pt x="4792496" y="2256448"/>
                    <a:pt x="4794952" y="2257862"/>
                    <a:pt x="4797334" y="2259277"/>
                  </a:cubicBezTo>
                  <a:cubicBezTo>
                    <a:pt x="4802842" y="2262478"/>
                    <a:pt x="4808351" y="2265753"/>
                    <a:pt x="4813561" y="2269102"/>
                  </a:cubicBezTo>
                  <a:cubicBezTo>
                    <a:pt x="4825992" y="2277141"/>
                    <a:pt x="4839986" y="2285553"/>
                    <a:pt x="4847504" y="2295527"/>
                  </a:cubicBezTo>
                  <a:cubicBezTo>
                    <a:pt x="4850853" y="2299919"/>
                    <a:pt x="4851449" y="2304832"/>
                    <a:pt x="4854649" y="2309149"/>
                  </a:cubicBezTo>
                  <a:cubicBezTo>
                    <a:pt x="4855840" y="2310786"/>
                    <a:pt x="4857552" y="2312201"/>
                    <a:pt x="4859637" y="2313317"/>
                  </a:cubicBezTo>
                  <a:cubicBezTo>
                    <a:pt x="4863284" y="2315401"/>
                    <a:pt x="4868048" y="2316964"/>
                    <a:pt x="4872812" y="2318379"/>
                  </a:cubicBezTo>
                  <a:cubicBezTo>
                    <a:pt x="4880702" y="2320686"/>
                    <a:pt x="4888517" y="2321431"/>
                    <a:pt x="4897003" y="2322547"/>
                  </a:cubicBezTo>
                  <a:cubicBezTo>
                    <a:pt x="4906010" y="2323738"/>
                    <a:pt x="4913379" y="2326418"/>
                    <a:pt x="4920674" y="2329693"/>
                  </a:cubicBezTo>
                  <a:cubicBezTo>
                    <a:pt x="4934221" y="2335722"/>
                    <a:pt x="4949034" y="2341305"/>
                    <a:pt x="4961241" y="2348302"/>
                  </a:cubicBezTo>
                  <a:cubicBezTo>
                    <a:pt x="4963102" y="2349418"/>
                    <a:pt x="4964963" y="2350535"/>
                    <a:pt x="4966675" y="2351726"/>
                  </a:cubicBezTo>
                  <a:cubicBezTo>
                    <a:pt x="4975756" y="2357755"/>
                    <a:pt x="4989080" y="2365124"/>
                    <a:pt x="4984539" y="2373908"/>
                  </a:cubicBezTo>
                  <a:cubicBezTo>
                    <a:pt x="4979775" y="2383138"/>
                    <a:pt x="4962209" y="2387901"/>
                    <a:pt x="4958934" y="2397653"/>
                  </a:cubicBezTo>
                  <a:cubicBezTo>
                    <a:pt x="4957073" y="2403086"/>
                    <a:pt x="4959604" y="2407553"/>
                    <a:pt x="4964963" y="2410604"/>
                  </a:cubicBezTo>
                  <a:cubicBezTo>
                    <a:pt x="4969206" y="2413061"/>
                    <a:pt x="4975235" y="2414624"/>
                    <a:pt x="4982381" y="2415145"/>
                  </a:cubicBezTo>
                  <a:cubicBezTo>
                    <a:pt x="4990197" y="2415741"/>
                    <a:pt x="4998682" y="2415294"/>
                    <a:pt x="5005902" y="2417378"/>
                  </a:cubicBezTo>
                  <a:cubicBezTo>
                    <a:pt x="5007838" y="2417899"/>
                    <a:pt x="5009401" y="2418643"/>
                    <a:pt x="5010815" y="2419388"/>
                  </a:cubicBezTo>
                  <a:cubicBezTo>
                    <a:pt x="5015877" y="2422365"/>
                    <a:pt x="5018110" y="2426608"/>
                    <a:pt x="5021832" y="2430255"/>
                  </a:cubicBezTo>
                  <a:cubicBezTo>
                    <a:pt x="5025554" y="2433828"/>
                    <a:pt x="5030094" y="2437104"/>
                    <a:pt x="5035156" y="2440081"/>
                  </a:cubicBezTo>
                  <a:cubicBezTo>
                    <a:pt x="5043865" y="2445142"/>
                    <a:pt x="5054286" y="2449311"/>
                    <a:pt x="5064930" y="2452735"/>
                  </a:cubicBezTo>
                  <a:cubicBezTo>
                    <a:pt x="5072745" y="2455266"/>
                    <a:pt x="5080710" y="2457350"/>
                    <a:pt x="5087112" y="2461072"/>
                  </a:cubicBezTo>
                  <a:cubicBezTo>
                    <a:pt x="5088526" y="2461890"/>
                    <a:pt x="5089866" y="2462709"/>
                    <a:pt x="5091280" y="2463528"/>
                  </a:cubicBezTo>
                  <a:cubicBezTo>
                    <a:pt x="5095523" y="2465985"/>
                    <a:pt x="5099766" y="2467994"/>
                    <a:pt x="5106465" y="2468515"/>
                  </a:cubicBezTo>
                  <a:cubicBezTo>
                    <a:pt x="5119863" y="2469557"/>
                    <a:pt x="5132666" y="2464496"/>
                    <a:pt x="5143459" y="2460625"/>
                  </a:cubicBezTo>
                  <a:cubicBezTo>
                    <a:pt x="5167279" y="2451916"/>
                    <a:pt x="5140482" y="2439560"/>
                    <a:pt x="5129838" y="2431074"/>
                  </a:cubicBezTo>
                  <a:cubicBezTo>
                    <a:pt x="5122692" y="2425417"/>
                    <a:pt x="5117407" y="2417080"/>
                    <a:pt x="5129763" y="2412391"/>
                  </a:cubicBezTo>
                  <a:cubicBezTo>
                    <a:pt x="5134155" y="2410753"/>
                    <a:pt x="5140482" y="2409562"/>
                    <a:pt x="5145693" y="2410530"/>
                  </a:cubicBezTo>
                  <a:cubicBezTo>
                    <a:pt x="5152615" y="2413582"/>
                    <a:pt x="5152169" y="2416261"/>
                    <a:pt x="5152913" y="2419016"/>
                  </a:cubicBezTo>
                  <a:cubicBezTo>
                    <a:pt x="5153508" y="2421323"/>
                    <a:pt x="5155295" y="2422886"/>
                    <a:pt x="5157602" y="2424226"/>
                  </a:cubicBezTo>
                  <a:cubicBezTo>
                    <a:pt x="5159910" y="2425566"/>
                    <a:pt x="5162887" y="2426683"/>
                    <a:pt x="5165864" y="2428022"/>
                  </a:cubicBezTo>
                  <a:cubicBezTo>
                    <a:pt x="5173308" y="2431298"/>
                    <a:pt x="5179635" y="2435243"/>
                    <a:pt x="5187153" y="2438518"/>
                  </a:cubicBezTo>
                  <a:cubicBezTo>
                    <a:pt x="5192140" y="2440677"/>
                    <a:pt x="5197202" y="2442686"/>
                    <a:pt x="5201519" y="2445217"/>
                  </a:cubicBezTo>
                  <a:cubicBezTo>
                    <a:pt x="5203529" y="2446333"/>
                    <a:pt x="5205316" y="2447599"/>
                    <a:pt x="5206953" y="2449013"/>
                  </a:cubicBezTo>
                  <a:cubicBezTo>
                    <a:pt x="5209335" y="2451097"/>
                    <a:pt x="5211047" y="2453405"/>
                    <a:pt x="5213727" y="2455340"/>
                  </a:cubicBezTo>
                  <a:cubicBezTo>
                    <a:pt x="5215513" y="2456680"/>
                    <a:pt x="5218267" y="2457797"/>
                    <a:pt x="5219161" y="2459434"/>
                  </a:cubicBezTo>
                  <a:cubicBezTo>
                    <a:pt x="5223031" y="2462709"/>
                    <a:pt x="5225190" y="2465463"/>
                    <a:pt x="5228316" y="2467771"/>
                  </a:cubicBezTo>
                  <a:cubicBezTo>
                    <a:pt x="5231219" y="2469930"/>
                    <a:pt x="5234643" y="2471642"/>
                    <a:pt x="5236802" y="2474173"/>
                  </a:cubicBezTo>
                  <a:cubicBezTo>
                    <a:pt x="5239779" y="2477597"/>
                    <a:pt x="5242682" y="2483253"/>
                    <a:pt x="5239258" y="2486901"/>
                  </a:cubicBezTo>
                  <a:cubicBezTo>
                    <a:pt x="5233155" y="2493749"/>
                    <a:pt x="5214843" y="2486975"/>
                    <a:pt x="5207251" y="2484444"/>
                  </a:cubicBezTo>
                  <a:cubicBezTo>
                    <a:pt x="5201668" y="2482584"/>
                    <a:pt x="5197425" y="2480499"/>
                    <a:pt x="5192662" y="2478118"/>
                  </a:cubicBezTo>
                  <a:cubicBezTo>
                    <a:pt x="5189088" y="2476331"/>
                    <a:pt x="5181198" y="2472163"/>
                    <a:pt x="5177104" y="2475810"/>
                  </a:cubicBezTo>
                  <a:cubicBezTo>
                    <a:pt x="5174350" y="2478266"/>
                    <a:pt x="5178072" y="2481839"/>
                    <a:pt x="5180007" y="2483998"/>
                  </a:cubicBezTo>
                  <a:cubicBezTo>
                    <a:pt x="5184027" y="2488539"/>
                    <a:pt x="5186260" y="2492781"/>
                    <a:pt x="5188121" y="2497694"/>
                  </a:cubicBezTo>
                  <a:cubicBezTo>
                    <a:pt x="5190652" y="2504542"/>
                    <a:pt x="5196309" y="2509529"/>
                    <a:pt x="5203901" y="2513921"/>
                  </a:cubicBezTo>
                  <a:cubicBezTo>
                    <a:pt x="5208739" y="2516675"/>
                    <a:pt x="5214322" y="2519206"/>
                    <a:pt x="5220351" y="2521811"/>
                  </a:cubicBezTo>
                  <a:cubicBezTo>
                    <a:pt x="5224669" y="2523672"/>
                    <a:pt x="5228540" y="2525533"/>
                    <a:pt x="5231963" y="2527543"/>
                  </a:cubicBezTo>
                  <a:cubicBezTo>
                    <a:pt x="5241045" y="2532753"/>
                    <a:pt x="5247297" y="2538783"/>
                    <a:pt x="5251242" y="2546673"/>
                  </a:cubicBezTo>
                  <a:cubicBezTo>
                    <a:pt x="5256304" y="2556796"/>
                    <a:pt x="5256676" y="2567738"/>
                    <a:pt x="5263673" y="2577489"/>
                  </a:cubicBezTo>
                  <a:cubicBezTo>
                    <a:pt x="5266278" y="2581285"/>
                    <a:pt x="5269926" y="2584188"/>
                    <a:pt x="5274615" y="2586868"/>
                  </a:cubicBezTo>
                  <a:cubicBezTo>
                    <a:pt x="5276327" y="2587835"/>
                    <a:pt x="5278188" y="2588803"/>
                    <a:pt x="5280198" y="2589771"/>
                  </a:cubicBezTo>
                  <a:cubicBezTo>
                    <a:pt x="5288758" y="2593939"/>
                    <a:pt x="5296797" y="2598480"/>
                    <a:pt x="5305431" y="2602648"/>
                  </a:cubicBezTo>
                  <a:cubicBezTo>
                    <a:pt x="5317490" y="2608454"/>
                    <a:pt x="5330590" y="2613441"/>
                    <a:pt x="5341607" y="2619769"/>
                  </a:cubicBezTo>
                  <a:cubicBezTo>
                    <a:pt x="5345106" y="2621778"/>
                    <a:pt x="5348381" y="2623937"/>
                    <a:pt x="5351358" y="2626319"/>
                  </a:cubicBezTo>
                  <a:cubicBezTo>
                    <a:pt x="5363342" y="2635921"/>
                    <a:pt x="5368032" y="2646863"/>
                    <a:pt x="5369893" y="2658401"/>
                  </a:cubicBezTo>
                  <a:cubicBezTo>
                    <a:pt x="5371083" y="2665993"/>
                    <a:pt x="5376443" y="2671352"/>
                    <a:pt x="5384482" y="2676042"/>
                  </a:cubicBezTo>
                  <a:cubicBezTo>
                    <a:pt x="5388576" y="2678424"/>
                    <a:pt x="5393414" y="2680582"/>
                    <a:pt x="5398699" y="2682741"/>
                  </a:cubicBezTo>
                  <a:cubicBezTo>
                    <a:pt x="5415670" y="2689812"/>
                    <a:pt x="5432195" y="2697181"/>
                    <a:pt x="5447082" y="2705742"/>
                  </a:cubicBezTo>
                  <a:cubicBezTo>
                    <a:pt x="5461523" y="2714078"/>
                    <a:pt x="5475814" y="2723532"/>
                    <a:pt x="5484151" y="2733506"/>
                  </a:cubicBezTo>
                  <a:cubicBezTo>
                    <a:pt x="5487650" y="2737823"/>
                    <a:pt x="5486682" y="2741396"/>
                    <a:pt x="5486310" y="2745937"/>
                  </a:cubicBezTo>
                  <a:cubicBezTo>
                    <a:pt x="5486087" y="2748468"/>
                    <a:pt x="5486682" y="2751147"/>
                    <a:pt x="5489511" y="2752785"/>
                  </a:cubicBezTo>
                  <a:cubicBezTo>
                    <a:pt x="5490851" y="2753529"/>
                    <a:pt x="5492711" y="2754050"/>
                    <a:pt x="5495167" y="2754274"/>
                  </a:cubicBezTo>
                  <a:cubicBezTo>
                    <a:pt x="5509534" y="2755167"/>
                    <a:pt x="5521592" y="2745788"/>
                    <a:pt x="5536554" y="2750552"/>
                  </a:cubicBezTo>
                  <a:cubicBezTo>
                    <a:pt x="5538564" y="2751222"/>
                    <a:pt x="5540350" y="2751966"/>
                    <a:pt x="5541913" y="2752934"/>
                  </a:cubicBezTo>
                  <a:cubicBezTo>
                    <a:pt x="5553228" y="2759484"/>
                    <a:pt x="5554121" y="2772064"/>
                    <a:pt x="5563648" y="2779209"/>
                  </a:cubicBezTo>
                  <a:cubicBezTo>
                    <a:pt x="5566030" y="2781070"/>
                    <a:pt x="5568859" y="2782857"/>
                    <a:pt x="5571911" y="2784569"/>
                  </a:cubicBezTo>
                  <a:cubicBezTo>
                    <a:pt x="5577345" y="2787695"/>
                    <a:pt x="5583523" y="2790747"/>
                    <a:pt x="5589850" y="2793799"/>
                  </a:cubicBezTo>
                  <a:cubicBezTo>
                    <a:pt x="5596103" y="2796925"/>
                    <a:pt x="5602504" y="2800051"/>
                    <a:pt x="5608235" y="2803401"/>
                  </a:cubicBezTo>
                  <a:cubicBezTo>
                    <a:pt x="5620071" y="2810994"/>
                    <a:pt x="5629673" y="2819107"/>
                    <a:pt x="5629226" y="2829304"/>
                  </a:cubicBezTo>
                  <a:close/>
                  <a:moveTo>
                    <a:pt x="3607555" y="1719321"/>
                  </a:moveTo>
                  <a:cubicBezTo>
                    <a:pt x="3602791" y="1717981"/>
                    <a:pt x="3598549" y="1716567"/>
                    <a:pt x="3595720" y="1715674"/>
                  </a:cubicBezTo>
                  <a:cubicBezTo>
                    <a:pt x="3579940" y="1710686"/>
                    <a:pt x="3565127" y="1705476"/>
                    <a:pt x="3552473" y="1698256"/>
                  </a:cubicBezTo>
                  <a:cubicBezTo>
                    <a:pt x="3550463" y="1697139"/>
                    <a:pt x="3548528" y="1695874"/>
                    <a:pt x="3546593" y="1694608"/>
                  </a:cubicBezTo>
                  <a:cubicBezTo>
                    <a:pt x="3543243" y="1692375"/>
                    <a:pt x="3529472" y="1684559"/>
                    <a:pt x="3532152" y="1680614"/>
                  </a:cubicBezTo>
                  <a:cubicBezTo>
                    <a:pt x="3528654" y="1683443"/>
                    <a:pt x="3528207" y="1688579"/>
                    <a:pt x="3528356" y="1691780"/>
                  </a:cubicBezTo>
                  <a:cubicBezTo>
                    <a:pt x="3528505" y="1694311"/>
                    <a:pt x="3530366" y="1696023"/>
                    <a:pt x="3532896" y="1697437"/>
                  </a:cubicBezTo>
                  <a:cubicBezTo>
                    <a:pt x="3535129" y="1698777"/>
                    <a:pt x="3537958" y="1699893"/>
                    <a:pt x="3540489" y="1701233"/>
                  </a:cubicBezTo>
                  <a:cubicBezTo>
                    <a:pt x="3540712" y="1701382"/>
                    <a:pt x="3540935" y="1701531"/>
                    <a:pt x="3541233" y="1701605"/>
                  </a:cubicBezTo>
                  <a:cubicBezTo>
                    <a:pt x="3544657" y="1703540"/>
                    <a:pt x="3547635" y="1706071"/>
                    <a:pt x="3550686" y="1708528"/>
                  </a:cubicBezTo>
                  <a:cubicBezTo>
                    <a:pt x="3553664" y="1710984"/>
                    <a:pt x="3556567" y="1713441"/>
                    <a:pt x="3560065" y="1715376"/>
                  </a:cubicBezTo>
                  <a:cubicBezTo>
                    <a:pt x="3564829" y="1718130"/>
                    <a:pt x="3570561" y="1719991"/>
                    <a:pt x="3578526" y="1719693"/>
                  </a:cubicBezTo>
                  <a:cubicBezTo>
                    <a:pt x="3585746" y="1719395"/>
                    <a:pt x="3592519" y="1718056"/>
                    <a:pt x="3599739" y="1718353"/>
                  </a:cubicBezTo>
                  <a:cubicBezTo>
                    <a:pt x="3602419" y="1718502"/>
                    <a:pt x="3605025" y="1718874"/>
                    <a:pt x="3607555" y="1719321"/>
                  </a:cubicBezTo>
                  <a:close/>
                  <a:moveTo>
                    <a:pt x="4177881" y="1987959"/>
                  </a:moveTo>
                  <a:cubicBezTo>
                    <a:pt x="4176169" y="1986991"/>
                    <a:pt x="4173936" y="1986098"/>
                    <a:pt x="4171479" y="1985205"/>
                  </a:cubicBezTo>
                  <a:cubicBezTo>
                    <a:pt x="4163887" y="1982525"/>
                    <a:pt x="4155699" y="1979473"/>
                    <a:pt x="4147064" y="1978208"/>
                  </a:cubicBezTo>
                  <a:cubicBezTo>
                    <a:pt x="4145650" y="1977985"/>
                    <a:pt x="4144161" y="1977910"/>
                    <a:pt x="4142524" y="1977761"/>
                  </a:cubicBezTo>
                  <a:cubicBezTo>
                    <a:pt x="4147064" y="1978506"/>
                    <a:pt x="4151010" y="1979771"/>
                    <a:pt x="4154359" y="1981707"/>
                  </a:cubicBezTo>
                  <a:cubicBezTo>
                    <a:pt x="4158081" y="1983865"/>
                    <a:pt x="4160909" y="1986768"/>
                    <a:pt x="4162547" y="1990341"/>
                  </a:cubicBezTo>
                  <a:cubicBezTo>
                    <a:pt x="4163887" y="1993095"/>
                    <a:pt x="4164110" y="1997115"/>
                    <a:pt x="4167981" y="1999348"/>
                  </a:cubicBezTo>
                  <a:cubicBezTo>
                    <a:pt x="4168353" y="1999571"/>
                    <a:pt x="4168725" y="1999720"/>
                    <a:pt x="4169172" y="1999943"/>
                  </a:cubicBezTo>
                  <a:cubicBezTo>
                    <a:pt x="4175945" y="2002697"/>
                    <a:pt x="4180560" y="1998008"/>
                    <a:pt x="4181454" y="1994658"/>
                  </a:cubicBezTo>
                  <a:cubicBezTo>
                    <a:pt x="4182198" y="1991606"/>
                    <a:pt x="4180709" y="1989597"/>
                    <a:pt x="4177881" y="1987959"/>
                  </a:cubicBezTo>
                  <a:close/>
                  <a:moveTo>
                    <a:pt x="5275434" y="2770649"/>
                  </a:moveTo>
                  <a:cubicBezTo>
                    <a:pt x="5268065" y="2767970"/>
                    <a:pt x="5259356" y="2767151"/>
                    <a:pt x="5250498" y="2766481"/>
                  </a:cubicBezTo>
                  <a:cubicBezTo>
                    <a:pt x="5258909" y="2767598"/>
                    <a:pt x="5267841" y="2767970"/>
                    <a:pt x="5275434" y="2770649"/>
                  </a:cubicBezTo>
                  <a:close/>
                  <a:moveTo>
                    <a:pt x="2430059" y="2548087"/>
                  </a:moveTo>
                  <a:cubicBezTo>
                    <a:pt x="2425220" y="2545258"/>
                    <a:pt x="2417777" y="2544588"/>
                    <a:pt x="2410557" y="2545333"/>
                  </a:cubicBezTo>
                  <a:cubicBezTo>
                    <a:pt x="2396488" y="2546747"/>
                    <a:pt x="2383090" y="2550320"/>
                    <a:pt x="2369021" y="2552181"/>
                  </a:cubicBezTo>
                  <a:cubicBezTo>
                    <a:pt x="2355549" y="2553967"/>
                    <a:pt x="2340810" y="2555382"/>
                    <a:pt x="2327114" y="2553744"/>
                  </a:cubicBezTo>
                  <a:cubicBezTo>
                    <a:pt x="2314088" y="2552181"/>
                    <a:pt x="2303593" y="2546896"/>
                    <a:pt x="2290641" y="2545556"/>
                  </a:cubicBezTo>
                  <a:cubicBezTo>
                    <a:pt x="2277540" y="2544216"/>
                    <a:pt x="2266300" y="2548534"/>
                    <a:pt x="2257219" y="2553521"/>
                  </a:cubicBezTo>
                  <a:cubicBezTo>
                    <a:pt x="2255060" y="2554712"/>
                    <a:pt x="2252902" y="2556052"/>
                    <a:pt x="2252158" y="2557764"/>
                  </a:cubicBezTo>
                  <a:cubicBezTo>
                    <a:pt x="2251488" y="2559178"/>
                    <a:pt x="2252678" y="2560667"/>
                    <a:pt x="2251562" y="2562081"/>
                  </a:cubicBezTo>
                  <a:cubicBezTo>
                    <a:pt x="2250148" y="2563644"/>
                    <a:pt x="2246500" y="2564835"/>
                    <a:pt x="2244714" y="2566249"/>
                  </a:cubicBezTo>
                  <a:cubicBezTo>
                    <a:pt x="2242704" y="2567887"/>
                    <a:pt x="2241290" y="2569673"/>
                    <a:pt x="2239503" y="2571385"/>
                  </a:cubicBezTo>
                  <a:cubicBezTo>
                    <a:pt x="2231167" y="2579499"/>
                    <a:pt x="2218438" y="2582253"/>
                    <a:pt x="2203849" y="2584933"/>
                  </a:cubicBezTo>
                  <a:cubicBezTo>
                    <a:pt x="2189185" y="2587687"/>
                    <a:pt x="2184123" y="2595428"/>
                    <a:pt x="2175340" y="2601829"/>
                  </a:cubicBezTo>
                  <a:cubicBezTo>
                    <a:pt x="2174819" y="2601978"/>
                    <a:pt x="2174447" y="2602276"/>
                    <a:pt x="2174075" y="2602648"/>
                  </a:cubicBezTo>
                  <a:cubicBezTo>
                    <a:pt x="2173702" y="2602872"/>
                    <a:pt x="2173330" y="2603169"/>
                    <a:pt x="2172660" y="2603616"/>
                  </a:cubicBezTo>
                  <a:cubicBezTo>
                    <a:pt x="2172065" y="2603839"/>
                    <a:pt x="2171097" y="2604956"/>
                    <a:pt x="2170799" y="2605179"/>
                  </a:cubicBezTo>
                  <a:cubicBezTo>
                    <a:pt x="2168938" y="2606668"/>
                    <a:pt x="2168045" y="2608678"/>
                    <a:pt x="2166557" y="2610315"/>
                  </a:cubicBezTo>
                  <a:cubicBezTo>
                    <a:pt x="2162612" y="2614483"/>
                    <a:pt x="2157773" y="2617982"/>
                    <a:pt x="2151521" y="2621108"/>
                  </a:cubicBezTo>
                  <a:cubicBezTo>
                    <a:pt x="2139537" y="2627138"/>
                    <a:pt x="2133209" y="2635028"/>
                    <a:pt x="2142663" y="2643514"/>
                  </a:cubicBezTo>
                  <a:cubicBezTo>
                    <a:pt x="2144449" y="2645151"/>
                    <a:pt x="2146757" y="2646789"/>
                    <a:pt x="2149288" y="2648278"/>
                  </a:cubicBezTo>
                  <a:cubicBezTo>
                    <a:pt x="2156806" y="2652594"/>
                    <a:pt x="2167003" y="2655795"/>
                    <a:pt x="2177275" y="2655349"/>
                  </a:cubicBezTo>
                  <a:cubicBezTo>
                    <a:pt x="2184644" y="2655051"/>
                    <a:pt x="2191641" y="2653190"/>
                    <a:pt x="2199085" y="2652743"/>
                  </a:cubicBezTo>
                  <a:cubicBezTo>
                    <a:pt x="2207273" y="2652222"/>
                    <a:pt x="2212781" y="2651478"/>
                    <a:pt x="2218885" y="2648129"/>
                  </a:cubicBezTo>
                  <a:cubicBezTo>
                    <a:pt x="2221788" y="2646491"/>
                    <a:pt x="2224319" y="2644779"/>
                    <a:pt x="2228413" y="2644109"/>
                  </a:cubicBezTo>
                  <a:cubicBezTo>
                    <a:pt x="2231316" y="2643588"/>
                    <a:pt x="2233772" y="2643886"/>
                    <a:pt x="2236526" y="2642992"/>
                  </a:cubicBezTo>
                  <a:cubicBezTo>
                    <a:pt x="2242630" y="2641132"/>
                    <a:pt x="2248733" y="2637931"/>
                    <a:pt x="2254093" y="2635325"/>
                  </a:cubicBezTo>
                  <a:cubicBezTo>
                    <a:pt x="2259973" y="2632423"/>
                    <a:pt x="2265035" y="2632348"/>
                    <a:pt x="2272330" y="2631530"/>
                  </a:cubicBezTo>
                  <a:cubicBezTo>
                    <a:pt x="2279550" y="2630785"/>
                    <a:pt x="2284909" y="2628477"/>
                    <a:pt x="2291087" y="2626393"/>
                  </a:cubicBezTo>
                  <a:cubicBezTo>
                    <a:pt x="2294139" y="2625351"/>
                    <a:pt x="2297563" y="2624533"/>
                    <a:pt x="2300541" y="2623416"/>
                  </a:cubicBezTo>
                  <a:cubicBezTo>
                    <a:pt x="2303593" y="2622299"/>
                    <a:pt x="2305677" y="2620662"/>
                    <a:pt x="2308505" y="2619545"/>
                  </a:cubicBezTo>
                  <a:cubicBezTo>
                    <a:pt x="2313418" y="2617536"/>
                    <a:pt x="2319522" y="2617238"/>
                    <a:pt x="2324509" y="2615302"/>
                  </a:cubicBezTo>
                  <a:cubicBezTo>
                    <a:pt x="2336344" y="2610687"/>
                    <a:pt x="2347137" y="2607040"/>
                    <a:pt x="2360461" y="2604137"/>
                  </a:cubicBezTo>
                  <a:cubicBezTo>
                    <a:pt x="2382122" y="2599522"/>
                    <a:pt x="2401401" y="2588208"/>
                    <a:pt x="2415916" y="2577936"/>
                  </a:cubicBezTo>
                  <a:cubicBezTo>
                    <a:pt x="2425071" y="2571460"/>
                    <a:pt x="2439512" y="2560741"/>
                    <a:pt x="2434078" y="2551660"/>
                  </a:cubicBezTo>
                  <a:cubicBezTo>
                    <a:pt x="2433111" y="2550320"/>
                    <a:pt x="2431771" y="2549129"/>
                    <a:pt x="2430059" y="2548087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7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2604882" y="927209"/>
              <a:ext cx="426577" cy="982826"/>
              <a:chOff x="2604882" y="927209"/>
              <a:chExt cx="426577" cy="982826"/>
            </a:xfrm>
            <a:solidFill>
              <a:srgbClr val="000000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4B762A9-A2FA-4F90-96CA-C62FFE78B66C}"/>
                  </a:ext>
                </a:extLst>
              </p:cNvPr>
              <p:cNvSpPr/>
              <p:nvPr/>
            </p:nvSpPr>
            <p:spPr>
              <a:xfrm>
                <a:off x="2712218" y="1270690"/>
                <a:ext cx="52104" cy="44735"/>
              </a:xfrm>
              <a:custGeom>
                <a:avLst/>
                <a:gdLst>
                  <a:gd name="connsiteX0" fmla="*/ 40567 w 52104"/>
                  <a:gd name="connsiteY0" fmla="*/ 44736 h 44735"/>
                  <a:gd name="connsiteX1" fmla="*/ 0 w 52104"/>
                  <a:gd name="connsiteY1" fmla="*/ 27913 h 44735"/>
                  <a:gd name="connsiteX2" fmla="*/ 11463 w 52104"/>
                  <a:gd name="connsiteY2" fmla="*/ 0 h 44735"/>
                  <a:gd name="connsiteX3" fmla="*/ 52105 w 52104"/>
                  <a:gd name="connsiteY3" fmla="*/ 16822 h 4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4" h="44735">
                    <a:moveTo>
                      <a:pt x="40567" y="44736"/>
                    </a:moveTo>
                    <a:lnTo>
                      <a:pt x="0" y="27913"/>
                    </a:lnTo>
                    <a:lnTo>
                      <a:pt x="11463" y="0"/>
                    </a:lnTo>
                    <a:lnTo>
                      <a:pt x="52105" y="16822"/>
                    </a:ln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1C9AD65-3C20-48F7-96BA-3F48DC77ABEC}"/>
                  </a:ext>
                </a:extLst>
              </p:cNvPr>
              <p:cNvSpPr/>
              <p:nvPr/>
            </p:nvSpPr>
            <p:spPr>
              <a:xfrm rot="-5390255">
                <a:off x="2823419" y="1701837"/>
                <a:ext cx="152444" cy="263205"/>
              </a:xfrm>
              <a:custGeom>
                <a:avLst/>
                <a:gdLst>
                  <a:gd name="connsiteX0" fmla="*/ 152445 w 152444"/>
                  <a:gd name="connsiteY0" fmla="*/ 131603 h 263205"/>
                  <a:gd name="connsiteX1" fmla="*/ 76222 w 152444"/>
                  <a:gd name="connsiteY1" fmla="*/ 263205 h 263205"/>
                  <a:gd name="connsiteX2" fmla="*/ 0 w 152444"/>
                  <a:gd name="connsiteY2" fmla="*/ 131603 h 263205"/>
                  <a:gd name="connsiteX3" fmla="*/ 76222 w 152444"/>
                  <a:gd name="connsiteY3" fmla="*/ 0 h 263205"/>
                  <a:gd name="connsiteX4" fmla="*/ 152445 w 152444"/>
                  <a:gd name="connsiteY4" fmla="*/ 131603 h 26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44" h="263205">
                    <a:moveTo>
                      <a:pt x="152445" y="131603"/>
                    </a:moveTo>
                    <a:cubicBezTo>
                      <a:pt x="152445" y="204285"/>
                      <a:pt x="118319" y="263205"/>
                      <a:pt x="76222" y="263205"/>
                    </a:cubicBezTo>
                    <a:cubicBezTo>
                      <a:pt x="34126" y="263205"/>
                      <a:pt x="0" y="204285"/>
                      <a:pt x="0" y="131603"/>
                    </a:cubicBezTo>
                    <a:cubicBezTo>
                      <a:pt x="0" y="58921"/>
                      <a:pt x="34126" y="0"/>
                      <a:pt x="76222" y="0"/>
                    </a:cubicBezTo>
                    <a:cubicBezTo>
                      <a:pt x="118319" y="0"/>
                      <a:pt x="152445" y="58921"/>
                      <a:pt x="152445" y="131603"/>
                    </a:cubicBezTo>
                    <a:close/>
                  </a:path>
                </a:pathLst>
              </a:custGeom>
              <a:solidFill>
                <a:srgbClr val="D9D9D9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0B86ADD-1BE9-4A87-A3AC-5C1BA46C5E19}"/>
                  </a:ext>
                </a:extLst>
              </p:cNvPr>
              <p:cNvSpPr/>
              <p:nvPr/>
            </p:nvSpPr>
            <p:spPr>
              <a:xfrm>
                <a:off x="2833176" y="1069884"/>
                <a:ext cx="94686" cy="42257"/>
              </a:xfrm>
              <a:custGeom>
                <a:avLst/>
                <a:gdLst>
                  <a:gd name="connsiteX0" fmla="*/ 88578 w 94686"/>
                  <a:gd name="connsiteY0" fmla="*/ 574 h 42257"/>
                  <a:gd name="connsiteX1" fmla="*/ 94682 w 94686"/>
                  <a:gd name="connsiteY1" fmla="*/ 15461 h 42257"/>
                  <a:gd name="connsiteX2" fmla="*/ 35208 w 94686"/>
                  <a:gd name="connsiteY2" fmla="*/ 39578 h 42257"/>
                  <a:gd name="connsiteX3" fmla="*/ 0 w 94686"/>
                  <a:gd name="connsiteY3" fmla="*/ 42258 h 42257"/>
                  <a:gd name="connsiteX4" fmla="*/ 26052 w 94686"/>
                  <a:gd name="connsiteY4" fmla="*/ 15089 h 42257"/>
                  <a:gd name="connsiteX5" fmla="*/ 49276 w 94686"/>
                  <a:gd name="connsiteY5" fmla="*/ 11590 h 42257"/>
                  <a:gd name="connsiteX6" fmla="*/ 88578 w 94686"/>
                  <a:gd name="connsiteY6" fmla="*/ 574 h 4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686" h="42257">
                    <a:moveTo>
                      <a:pt x="88578" y="574"/>
                    </a:moveTo>
                    <a:cubicBezTo>
                      <a:pt x="88578" y="574"/>
                      <a:pt x="91184" y="9655"/>
                      <a:pt x="94682" y="15461"/>
                    </a:cubicBezTo>
                    <a:cubicBezTo>
                      <a:pt x="95129" y="23202"/>
                      <a:pt x="60218" y="43449"/>
                      <a:pt x="35208" y="39578"/>
                    </a:cubicBezTo>
                    <a:cubicBezTo>
                      <a:pt x="8262" y="35410"/>
                      <a:pt x="0" y="42258"/>
                      <a:pt x="0" y="42258"/>
                    </a:cubicBezTo>
                    <a:lnTo>
                      <a:pt x="26052" y="15089"/>
                    </a:lnTo>
                    <a:cubicBezTo>
                      <a:pt x="26052" y="15089"/>
                      <a:pt x="39228" y="13079"/>
                      <a:pt x="49276" y="11590"/>
                    </a:cubicBezTo>
                    <a:cubicBezTo>
                      <a:pt x="59400" y="10102"/>
                      <a:pt x="78083" y="-2850"/>
                      <a:pt x="88578" y="574"/>
                    </a:cubicBezTo>
                    <a:close/>
                  </a:path>
                </a:pathLst>
              </a:custGeom>
              <a:solidFill>
                <a:srgbClr val="75324E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9E63A71-295B-418F-B1A3-D4157FA8322F}"/>
                  </a:ext>
                </a:extLst>
              </p:cNvPr>
              <p:cNvSpPr/>
              <p:nvPr/>
            </p:nvSpPr>
            <p:spPr>
              <a:xfrm>
                <a:off x="2828020" y="1783146"/>
                <a:ext cx="140300" cy="70187"/>
              </a:xfrm>
              <a:custGeom>
                <a:avLst/>
                <a:gdLst>
                  <a:gd name="connsiteX0" fmla="*/ 138843 w 140300"/>
                  <a:gd name="connsiteY0" fmla="*/ 54446 h 70187"/>
                  <a:gd name="connsiteX1" fmla="*/ 86514 w 140300"/>
                  <a:gd name="connsiteY1" fmla="*/ 64420 h 70187"/>
                  <a:gd name="connsiteX2" fmla="*/ 541 w 140300"/>
                  <a:gd name="connsiteY2" fmla="*/ 10529 h 70187"/>
                  <a:gd name="connsiteX3" fmla="*/ 101848 w 140300"/>
                  <a:gd name="connsiteY3" fmla="*/ 16111 h 70187"/>
                  <a:gd name="connsiteX4" fmla="*/ 138843 w 140300"/>
                  <a:gd name="connsiteY4" fmla="*/ 54446 h 7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00" h="70187">
                    <a:moveTo>
                      <a:pt x="138843" y="54446"/>
                    </a:moveTo>
                    <a:cubicBezTo>
                      <a:pt x="134600" y="67770"/>
                      <a:pt x="124700" y="76553"/>
                      <a:pt x="86514" y="64420"/>
                    </a:cubicBezTo>
                    <a:cubicBezTo>
                      <a:pt x="48329" y="52287"/>
                      <a:pt x="-6009" y="31222"/>
                      <a:pt x="541" y="10529"/>
                    </a:cubicBezTo>
                    <a:cubicBezTo>
                      <a:pt x="7091" y="-10164"/>
                      <a:pt x="63663" y="3978"/>
                      <a:pt x="101848" y="16111"/>
                    </a:cubicBezTo>
                    <a:cubicBezTo>
                      <a:pt x="140108" y="28244"/>
                      <a:pt x="143085" y="41122"/>
                      <a:pt x="138843" y="54446"/>
                    </a:cubicBezTo>
                    <a:close/>
                  </a:path>
                </a:pathLst>
              </a:custGeom>
              <a:solidFill>
                <a:srgbClr val="4A4A4A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93D09C5-438C-4281-8100-7401BBDA35AE}"/>
                  </a:ext>
                </a:extLst>
              </p:cNvPr>
              <p:cNvSpPr/>
              <p:nvPr/>
            </p:nvSpPr>
            <p:spPr>
              <a:xfrm>
                <a:off x="2829136" y="1774511"/>
                <a:ext cx="140292" cy="70187"/>
              </a:xfrm>
              <a:custGeom>
                <a:avLst/>
                <a:gdLst>
                  <a:gd name="connsiteX0" fmla="*/ 138843 w 140292"/>
                  <a:gd name="connsiteY0" fmla="*/ 54446 h 70187"/>
                  <a:gd name="connsiteX1" fmla="*/ 86514 w 140292"/>
                  <a:gd name="connsiteY1" fmla="*/ 64420 h 70187"/>
                  <a:gd name="connsiteX2" fmla="*/ 541 w 140292"/>
                  <a:gd name="connsiteY2" fmla="*/ 10529 h 70187"/>
                  <a:gd name="connsiteX3" fmla="*/ 101848 w 140292"/>
                  <a:gd name="connsiteY3" fmla="*/ 16111 h 70187"/>
                  <a:gd name="connsiteX4" fmla="*/ 138843 w 140292"/>
                  <a:gd name="connsiteY4" fmla="*/ 54446 h 7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292" h="70187">
                    <a:moveTo>
                      <a:pt x="138843" y="54446"/>
                    </a:moveTo>
                    <a:cubicBezTo>
                      <a:pt x="134600" y="67770"/>
                      <a:pt x="124700" y="76553"/>
                      <a:pt x="86514" y="64420"/>
                    </a:cubicBezTo>
                    <a:cubicBezTo>
                      <a:pt x="48329" y="52287"/>
                      <a:pt x="-6009" y="31222"/>
                      <a:pt x="541" y="10529"/>
                    </a:cubicBezTo>
                    <a:cubicBezTo>
                      <a:pt x="7092" y="-10164"/>
                      <a:pt x="63663" y="3978"/>
                      <a:pt x="101848" y="16111"/>
                    </a:cubicBezTo>
                    <a:cubicBezTo>
                      <a:pt x="140034" y="28244"/>
                      <a:pt x="143085" y="41122"/>
                      <a:pt x="138843" y="54446"/>
                    </a:cubicBezTo>
                    <a:close/>
                  </a:path>
                </a:pathLst>
              </a:custGeom>
              <a:solidFill>
                <a:srgbClr val="AB503E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B55F8B-3F49-4A28-8BE0-750355143BAB}"/>
                  </a:ext>
                </a:extLst>
              </p:cNvPr>
              <p:cNvSpPr/>
              <p:nvPr/>
            </p:nvSpPr>
            <p:spPr>
              <a:xfrm>
                <a:off x="2845319" y="1785422"/>
                <a:ext cx="36835" cy="15323"/>
              </a:xfrm>
              <a:custGeom>
                <a:avLst/>
                <a:gdLst>
                  <a:gd name="connsiteX0" fmla="*/ 35347 w 36835"/>
                  <a:gd name="connsiteY0" fmla="*/ 15323 h 15323"/>
                  <a:gd name="connsiteX1" fmla="*/ 1627 w 36835"/>
                  <a:gd name="connsiteY1" fmla="*/ 4605 h 15323"/>
                  <a:gd name="connsiteX2" fmla="*/ 138 w 36835"/>
                  <a:gd name="connsiteY2" fmla="*/ 1627 h 15323"/>
                  <a:gd name="connsiteX3" fmla="*/ 138 w 36835"/>
                  <a:gd name="connsiteY3" fmla="*/ 1627 h 15323"/>
                  <a:gd name="connsiteX4" fmla="*/ 3116 w 36835"/>
                  <a:gd name="connsiteY4" fmla="*/ 138 h 15323"/>
                  <a:gd name="connsiteX5" fmla="*/ 36835 w 36835"/>
                  <a:gd name="connsiteY5" fmla="*/ 10857 h 15323"/>
                  <a:gd name="connsiteX6" fmla="*/ 35347 w 36835"/>
                  <a:gd name="connsiteY6" fmla="*/ 15323 h 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5" h="15323">
                    <a:moveTo>
                      <a:pt x="35347" y="15323"/>
                    </a:moveTo>
                    <a:lnTo>
                      <a:pt x="1627" y="4605"/>
                    </a:lnTo>
                    <a:cubicBezTo>
                      <a:pt x="362" y="4232"/>
                      <a:pt x="-308" y="2893"/>
                      <a:pt x="138" y="1627"/>
                    </a:cubicBezTo>
                    <a:lnTo>
                      <a:pt x="138" y="1627"/>
                    </a:lnTo>
                    <a:cubicBezTo>
                      <a:pt x="511" y="362"/>
                      <a:pt x="1851" y="-308"/>
                      <a:pt x="3116" y="138"/>
                    </a:cubicBezTo>
                    <a:lnTo>
                      <a:pt x="36835" y="10857"/>
                    </a:lnTo>
                    <a:lnTo>
                      <a:pt x="35347" y="15323"/>
                    </a:lnTo>
                    <a:close/>
                  </a:path>
                </a:pathLst>
              </a:custGeom>
              <a:solidFill>
                <a:srgbClr val="3B3B3B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86D2060-B340-46F1-BC00-CF1CE891B2CC}"/>
                  </a:ext>
                </a:extLst>
              </p:cNvPr>
              <p:cNvSpPr/>
              <p:nvPr/>
            </p:nvSpPr>
            <p:spPr>
              <a:xfrm>
                <a:off x="2844821" y="1779375"/>
                <a:ext cx="11155" cy="20190"/>
              </a:xfrm>
              <a:custGeom>
                <a:avLst/>
                <a:gdLst>
                  <a:gd name="connsiteX0" fmla="*/ 2945 w 11155"/>
                  <a:gd name="connsiteY0" fmla="*/ 20179 h 20190"/>
                  <a:gd name="connsiteX1" fmla="*/ 2275 w 11155"/>
                  <a:gd name="connsiteY1" fmla="*/ 19956 h 20190"/>
                  <a:gd name="connsiteX2" fmla="*/ 339 w 11155"/>
                  <a:gd name="connsiteY2" fmla="*/ 12066 h 20190"/>
                  <a:gd name="connsiteX3" fmla="*/ 9346 w 11155"/>
                  <a:gd name="connsiteY3" fmla="*/ 7 h 20190"/>
                  <a:gd name="connsiteX4" fmla="*/ 11132 w 11155"/>
                  <a:gd name="connsiteY4" fmla="*/ 1272 h 20190"/>
                  <a:gd name="connsiteX5" fmla="*/ 9867 w 11155"/>
                  <a:gd name="connsiteY5" fmla="*/ 3059 h 20190"/>
                  <a:gd name="connsiteX6" fmla="*/ 3391 w 11155"/>
                  <a:gd name="connsiteY6" fmla="*/ 12735 h 20190"/>
                  <a:gd name="connsiteX7" fmla="*/ 3987 w 11155"/>
                  <a:gd name="connsiteY7" fmla="*/ 17425 h 20190"/>
                  <a:gd name="connsiteX8" fmla="*/ 4433 w 11155"/>
                  <a:gd name="connsiteY8" fmla="*/ 19584 h 20190"/>
                  <a:gd name="connsiteX9" fmla="*/ 2945 w 11155"/>
                  <a:gd name="connsiteY9" fmla="*/ 20179 h 2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5" h="20190">
                    <a:moveTo>
                      <a:pt x="2945" y="20179"/>
                    </a:moveTo>
                    <a:cubicBezTo>
                      <a:pt x="2721" y="20179"/>
                      <a:pt x="2498" y="20105"/>
                      <a:pt x="2275" y="19956"/>
                    </a:cubicBezTo>
                    <a:cubicBezTo>
                      <a:pt x="190" y="18616"/>
                      <a:pt x="-479" y="15787"/>
                      <a:pt x="339" y="12066"/>
                    </a:cubicBezTo>
                    <a:cubicBezTo>
                      <a:pt x="1530" y="6781"/>
                      <a:pt x="5475" y="528"/>
                      <a:pt x="9346" y="7"/>
                    </a:cubicBezTo>
                    <a:cubicBezTo>
                      <a:pt x="10165" y="-67"/>
                      <a:pt x="10984" y="454"/>
                      <a:pt x="11132" y="1272"/>
                    </a:cubicBezTo>
                    <a:cubicBezTo>
                      <a:pt x="11281" y="2091"/>
                      <a:pt x="10686" y="2910"/>
                      <a:pt x="9867" y="3059"/>
                    </a:cubicBezTo>
                    <a:cubicBezTo>
                      <a:pt x="7932" y="3357"/>
                      <a:pt x="4508" y="7972"/>
                      <a:pt x="3391" y="12735"/>
                    </a:cubicBezTo>
                    <a:cubicBezTo>
                      <a:pt x="2870" y="15043"/>
                      <a:pt x="3093" y="16829"/>
                      <a:pt x="3987" y="17425"/>
                    </a:cubicBezTo>
                    <a:cubicBezTo>
                      <a:pt x="4731" y="17872"/>
                      <a:pt x="4880" y="18839"/>
                      <a:pt x="4433" y="19584"/>
                    </a:cubicBezTo>
                    <a:cubicBezTo>
                      <a:pt x="4061" y="19956"/>
                      <a:pt x="3466" y="20254"/>
                      <a:pt x="2945" y="20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4DCE436-02F1-47DD-8DD7-84FBC6857210}"/>
                  </a:ext>
                </a:extLst>
              </p:cNvPr>
              <p:cNvSpPr/>
              <p:nvPr/>
            </p:nvSpPr>
            <p:spPr>
              <a:xfrm>
                <a:off x="2852422" y="1780120"/>
                <a:ext cx="13231" cy="23391"/>
              </a:xfrm>
              <a:custGeom>
                <a:avLst/>
                <a:gdLst>
                  <a:gd name="connsiteX0" fmla="*/ 2638 w 13231"/>
                  <a:gd name="connsiteY0" fmla="*/ 23380 h 23391"/>
                  <a:gd name="connsiteX1" fmla="*/ 1969 w 13231"/>
                  <a:gd name="connsiteY1" fmla="*/ 23157 h 23391"/>
                  <a:gd name="connsiteX2" fmla="*/ 331 w 13231"/>
                  <a:gd name="connsiteY2" fmla="*/ 15862 h 23391"/>
                  <a:gd name="connsiteX3" fmla="*/ 11422 w 13231"/>
                  <a:gd name="connsiteY3" fmla="*/ 7 h 23391"/>
                  <a:gd name="connsiteX4" fmla="*/ 13208 w 13231"/>
                  <a:gd name="connsiteY4" fmla="*/ 1273 h 23391"/>
                  <a:gd name="connsiteX5" fmla="*/ 11943 w 13231"/>
                  <a:gd name="connsiteY5" fmla="*/ 3059 h 23391"/>
                  <a:gd name="connsiteX6" fmla="*/ 3383 w 13231"/>
                  <a:gd name="connsiteY6" fmla="*/ 16532 h 23391"/>
                  <a:gd name="connsiteX7" fmla="*/ 3681 w 13231"/>
                  <a:gd name="connsiteY7" fmla="*/ 20551 h 23391"/>
                  <a:gd name="connsiteX8" fmla="*/ 4127 w 13231"/>
                  <a:gd name="connsiteY8" fmla="*/ 22710 h 23391"/>
                  <a:gd name="connsiteX9" fmla="*/ 2638 w 13231"/>
                  <a:gd name="connsiteY9" fmla="*/ 23380 h 2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31" h="23391">
                    <a:moveTo>
                      <a:pt x="2638" y="23380"/>
                    </a:moveTo>
                    <a:cubicBezTo>
                      <a:pt x="2415" y="23380"/>
                      <a:pt x="2192" y="23305"/>
                      <a:pt x="1969" y="23157"/>
                    </a:cubicBezTo>
                    <a:cubicBezTo>
                      <a:pt x="703" y="22338"/>
                      <a:pt x="-637" y="20328"/>
                      <a:pt x="331" y="15862"/>
                    </a:cubicBezTo>
                    <a:cubicBezTo>
                      <a:pt x="1596" y="10056"/>
                      <a:pt x="6956" y="677"/>
                      <a:pt x="11422" y="7"/>
                    </a:cubicBezTo>
                    <a:cubicBezTo>
                      <a:pt x="12241" y="-67"/>
                      <a:pt x="13059" y="454"/>
                      <a:pt x="13208" y="1273"/>
                    </a:cubicBezTo>
                    <a:cubicBezTo>
                      <a:pt x="13357" y="2091"/>
                      <a:pt x="12762" y="2910"/>
                      <a:pt x="11943" y="3059"/>
                    </a:cubicBezTo>
                    <a:cubicBezTo>
                      <a:pt x="9710" y="3357"/>
                      <a:pt x="4723" y="10651"/>
                      <a:pt x="3383" y="16532"/>
                    </a:cubicBezTo>
                    <a:cubicBezTo>
                      <a:pt x="2862" y="18988"/>
                      <a:pt x="3159" y="20254"/>
                      <a:pt x="3681" y="20551"/>
                    </a:cubicBezTo>
                    <a:cubicBezTo>
                      <a:pt x="4425" y="20998"/>
                      <a:pt x="4574" y="21966"/>
                      <a:pt x="4127" y="22710"/>
                    </a:cubicBezTo>
                    <a:cubicBezTo>
                      <a:pt x="3829" y="23157"/>
                      <a:pt x="3234" y="23454"/>
                      <a:pt x="2638" y="23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5528457-D357-444C-B4C9-78773902CA5A}"/>
                  </a:ext>
                </a:extLst>
              </p:cNvPr>
              <p:cNvSpPr/>
              <p:nvPr/>
            </p:nvSpPr>
            <p:spPr>
              <a:xfrm>
                <a:off x="2861183" y="1782188"/>
                <a:ext cx="14519" cy="26831"/>
              </a:xfrm>
              <a:custGeom>
                <a:avLst/>
                <a:gdLst>
                  <a:gd name="connsiteX0" fmla="*/ 2512 w 14519"/>
                  <a:gd name="connsiteY0" fmla="*/ 26820 h 26831"/>
                  <a:gd name="connsiteX1" fmla="*/ 1842 w 14519"/>
                  <a:gd name="connsiteY1" fmla="*/ 26596 h 26831"/>
                  <a:gd name="connsiteX2" fmla="*/ 428 w 14519"/>
                  <a:gd name="connsiteY2" fmla="*/ 19078 h 26831"/>
                  <a:gd name="connsiteX3" fmla="*/ 12710 w 14519"/>
                  <a:gd name="connsiteY3" fmla="*/ 23 h 26831"/>
                  <a:gd name="connsiteX4" fmla="*/ 14496 w 14519"/>
                  <a:gd name="connsiteY4" fmla="*/ 1288 h 26831"/>
                  <a:gd name="connsiteX5" fmla="*/ 13231 w 14519"/>
                  <a:gd name="connsiteY5" fmla="*/ 3075 h 26831"/>
                  <a:gd name="connsiteX6" fmla="*/ 3480 w 14519"/>
                  <a:gd name="connsiteY6" fmla="*/ 19748 h 26831"/>
                  <a:gd name="connsiteX7" fmla="*/ 3629 w 14519"/>
                  <a:gd name="connsiteY7" fmla="*/ 23991 h 26831"/>
                  <a:gd name="connsiteX8" fmla="*/ 4075 w 14519"/>
                  <a:gd name="connsiteY8" fmla="*/ 26150 h 26831"/>
                  <a:gd name="connsiteX9" fmla="*/ 2512 w 14519"/>
                  <a:gd name="connsiteY9" fmla="*/ 26820 h 2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19" h="26831">
                    <a:moveTo>
                      <a:pt x="2512" y="26820"/>
                    </a:moveTo>
                    <a:cubicBezTo>
                      <a:pt x="2289" y="26820"/>
                      <a:pt x="2065" y="26745"/>
                      <a:pt x="1842" y="26596"/>
                    </a:cubicBezTo>
                    <a:cubicBezTo>
                      <a:pt x="56" y="25405"/>
                      <a:pt x="-465" y="22875"/>
                      <a:pt x="428" y="19078"/>
                    </a:cubicBezTo>
                    <a:cubicBezTo>
                      <a:pt x="1917" y="12230"/>
                      <a:pt x="8169" y="693"/>
                      <a:pt x="12710" y="23"/>
                    </a:cubicBezTo>
                    <a:cubicBezTo>
                      <a:pt x="13529" y="-126"/>
                      <a:pt x="14347" y="470"/>
                      <a:pt x="14496" y="1288"/>
                    </a:cubicBezTo>
                    <a:cubicBezTo>
                      <a:pt x="14645" y="2107"/>
                      <a:pt x="14050" y="2926"/>
                      <a:pt x="13231" y="3075"/>
                    </a:cubicBezTo>
                    <a:cubicBezTo>
                      <a:pt x="11072" y="3373"/>
                      <a:pt x="5117" y="12379"/>
                      <a:pt x="3480" y="19748"/>
                    </a:cubicBezTo>
                    <a:cubicBezTo>
                      <a:pt x="2810" y="22651"/>
                      <a:pt x="3256" y="23842"/>
                      <a:pt x="3629" y="23991"/>
                    </a:cubicBezTo>
                    <a:cubicBezTo>
                      <a:pt x="4373" y="24438"/>
                      <a:pt x="4522" y="25405"/>
                      <a:pt x="4075" y="26150"/>
                    </a:cubicBezTo>
                    <a:cubicBezTo>
                      <a:pt x="3703" y="26596"/>
                      <a:pt x="3108" y="26894"/>
                      <a:pt x="2512" y="26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48CC61B-268E-4C7B-8101-B16C6E8780F8}"/>
                  </a:ext>
                </a:extLst>
              </p:cNvPr>
              <p:cNvSpPr/>
              <p:nvPr/>
            </p:nvSpPr>
            <p:spPr>
              <a:xfrm>
                <a:off x="2869131" y="1784868"/>
                <a:ext cx="14237" cy="28545"/>
              </a:xfrm>
              <a:custGeom>
                <a:avLst/>
                <a:gdLst>
                  <a:gd name="connsiteX0" fmla="*/ 2528 w 14237"/>
                  <a:gd name="connsiteY0" fmla="*/ 28532 h 28545"/>
                  <a:gd name="connsiteX1" fmla="*/ 1858 w 14237"/>
                  <a:gd name="connsiteY1" fmla="*/ 28308 h 28545"/>
                  <a:gd name="connsiteX2" fmla="*/ 444 w 14237"/>
                  <a:gd name="connsiteY2" fmla="*/ 19897 h 28545"/>
                  <a:gd name="connsiteX3" fmla="*/ 12428 w 14237"/>
                  <a:gd name="connsiteY3" fmla="*/ 23 h 28545"/>
                  <a:gd name="connsiteX4" fmla="*/ 14215 w 14237"/>
                  <a:gd name="connsiteY4" fmla="*/ 1288 h 28545"/>
                  <a:gd name="connsiteX5" fmla="*/ 12949 w 14237"/>
                  <a:gd name="connsiteY5" fmla="*/ 3075 h 28545"/>
                  <a:gd name="connsiteX6" fmla="*/ 3496 w 14237"/>
                  <a:gd name="connsiteY6" fmla="*/ 20567 h 28545"/>
                  <a:gd name="connsiteX7" fmla="*/ 3570 w 14237"/>
                  <a:gd name="connsiteY7" fmla="*/ 25703 h 28545"/>
                  <a:gd name="connsiteX8" fmla="*/ 4017 w 14237"/>
                  <a:gd name="connsiteY8" fmla="*/ 27862 h 28545"/>
                  <a:gd name="connsiteX9" fmla="*/ 2528 w 14237"/>
                  <a:gd name="connsiteY9" fmla="*/ 28532 h 2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7" h="28545">
                    <a:moveTo>
                      <a:pt x="2528" y="28532"/>
                    </a:moveTo>
                    <a:cubicBezTo>
                      <a:pt x="2305" y="28532"/>
                      <a:pt x="2081" y="28457"/>
                      <a:pt x="1858" y="28308"/>
                    </a:cubicBezTo>
                    <a:cubicBezTo>
                      <a:pt x="-3" y="27117"/>
                      <a:pt x="-449" y="24289"/>
                      <a:pt x="444" y="19897"/>
                    </a:cubicBezTo>
                    <a:cubicBezTo>
                      <a:pt x="2081" y="12528"/>
                      <a:pt x="7962" y="618"/>
                      <a:pt x="12428" y="23"/>
                    </a:cubicBezTo>
                    <a:cubicBezTo>
                      <a:pt x="13247" y="-126"/>
                      <a:pt x="14066" y="470"/>
                      <a:pt x="14215" y="1288"/>
                    </a:cubicBezTo>
                    <a:cubicBezTo>
                      <a:pt x="14363" y="2107"/>
                      <a:pt x="13768" y="2926"/>
                      <a:pt x="12949" y="3075"/>
                    </a:cubicBezTo>
                    <a:cubicBezTo>
                      <a:pt x="10939" y="3373"/>
                      <a:pt x="5282" y="12528"/>
                      <a:pt x="3496" y="20567"/>
                    </a:cubicBezTo>
                    <a:cubicBezTo>
                      <a:pt x="2677" y="24214"/>
                      <a:pt x="3272" y="25480"/>
                      <a:pt x="3570" y="25703"/>
                    </a:cubicBezTo>
                    <a:cubicBezTo>
                      <a:pt x="4315" y="26150"/>
                      <a:pt x="4463" y="27117"/>
                      <a:pt x="4017" y="27862"/>
                    </a:cubicBezTo>
                    <a:cubicBezTo>
                      <a:pt x="3645" y="28383"/>
                      <a:pt x="3124" y="28606"/>
                      <a:pt x="2528" y="28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D832FC-889A-4C70-941C-1737F76D262C}"/>
                  </a:ext>
                </a:extLst>
              </p:cNvPr>
              <p:cNvSpPr/>
              <p:nvPr/>
            </p:nvSpPr>
            <p:spPr>
              <a:xfrm>
                <a:off x="2804464" y="1812413"/>
                <a:ext cx="143392" cy="59693"/>
              </a:xfrm>
              <a:custGeom>
                <a:avLst/>
                <a:gdLst>
                  <a:gd name="connsiteX0" fmla="*/ 142822 w 143392"/>
                  <a:gd name="connsiteY0" fmla="*/ 40884 h 59693"/>
                  <a:gd name="connsiteX1" fmla="*/ 92131 w 143392"/>
                  <a:gd name="connsiteY1" fmla="*/ 57185 h 59693"/>
                  <a:gd name="connsiteX2" fmla="*/ 203 w 143392"/>
                  <a:gd name="connsiteY2" fmla="*/ 14236 h 59693"/>
                  <a:gd name="connsiteX3" fmla="*/ 101435 w 143392"/>
                  <a:gd name="connsiteY3" fmla="*/ 7313 h 59693"/>
                  <a:gd name="connsiteX4" fmla="*/ 142822 w 143392"/>
                  <a:gd name="connsiteY4" fmla="*/ 40884 h 5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92" h="59693">
                    <a:moveTo>
                      <a:pt x="142822" y="40884"/>
                    </a:moveTo>
                    <a:cubicBezTo>
                      <a:pt x="140291" y="54654"/>
                      <a:pt x="131507" y="64554"/>
                      <a:pt x="92131" y="57185"/>
                    </a:cubicBezTo>
                    <a:cubicBezTo>
                      <a:pt x="52754" y="49816"/>
                      <a:pt x="-3817" y="35599"/>
                      <a:pt x="203" y="14236"/>
                    </a:cubicBezTo>
                    <a:cubicBezTo>
                      <a:pt x="4148" y="-7127"/>
                      <a:pt x="62059" y="-56"/>
                      <a:pt x="101435" y="7313"/>
                    </a:cubicBezTo>
                    <a:cubicBezTo>
                      <a:pt x="140812" y="14683"/>
                      <a:pt x="145352" y="27113"/>
                      <a:pt x="142822" y="40884"/>
                    </a:cubicBezTo>
                    <a:close/>
                  </a:path>
                </a:pathLst>
              </a:custGeom>
              <a:solidFill>
                <a:srgbClr val="4A4A4A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68AB6B7-EA82-4C9E-87A0-1441E7F2B694}"/>
                  </a:ext>
                </a:extLst>
              </p:cNvPr>
              <p:cNvSpPr/>
              <p:nvPr/>
            </p:nvSpPr>
            <p:spPr>
              <a:xfrm>
                <a:off x="2804464" y="1803704"/>
                <a:ext cx="143392" cy="59693"/>
              </a:xfrm>
              <a:custGeom>
                <a:avLst/>
                <a:gdLst>
                  <a:gd name="connsiteX0" fmla="*/ 142822 w 143392"/>
                  <a:gd name="connsiteY0" fmla="*/ 40884 h 59693"/>
                  <a:gd name="connsiteX1" fmla="*/ 92131 w 143392"/>
                  <a:gd name="connsiteY1" fmla="*/ 57185 h 59693"/>
                  <a:gd name="connsiteX2" fmla="*/ 203 w 143392"/>
                  <a:gd name="connsiteY2" fmla="*/ 14236 h 59693"/>
                  <a:gd name="connsiteX3" fmla="*/ 101435 w 143392"/>
                  <a:gd name="connsiteY3" fmla="*/ 7313 h 59693"/>
                  <a:gd name="connsiteX4" fmla="*/ 142822 w 143392"/>
                  <a:gd name="connsiteY4" fmla="*/ 40884 h 5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92" h="59693">
                    <a:moveTo>
                      <a:pt x="142822" y="40884"/>
                    </a:moveTo>
                    <a:cubicBezTo>
                      <a:pt x="140291" y="54654"/>
                      <a:pt x="131507" y="64554"/>
                      <a:pt x="92131" y="57185"/>
                    </a:cubicBezTo>
                    <a:cubicBezTo>
                      <a:pt x="52754" y="49816"/>
                      <a:pt x="-3817" y="35599"/>
                      <a:pt x="203" y="14236"/>
                    </a:cubicBezTo>
                    <a:cubicBezTo>
                      <a:pt x="4148" y="-7127"/>
                      <a:pt x="62059" y="-56"/>
                      <a:pt x="101435" y="7313"/>
                    </a:cubicBezTo>
                    <a:cubicBezTo>
                      <a:pt x="140812" y="14757"/>
                      <a:pt x="145352" y="27113"/>
                      <a:pt x="142822" y="40884"/>
                    </a:cubicBezTo>
                    <a:close/>
                  </a:path>
                </a:pathLst>
              </a:custGeom>
              <a:solidFill>
                <a:srgbClr val="AB503E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590EF73-67C3-4556-B532-1F03C04B7ACE}"/>
                  </a:ext>
                </a:extLst>
              </p:cNvPr>
              <p:cNvSpPr/>
              <p:nvPr/>
            </p:nvSpPr>
            <p:spPr>
              <a:xfrm>
                <a:off x="2840360" y="1814480"/>
                <a:ext cx="37552" cy="11201"/>
              </a:xfrm>
              <a:custGeom>
                <a:avLst/>
                <a:gdLst>
                  <a:gd name="connsiteX0" fmla="*/ 36659 w 37552"/>
                  <a:gd name="connsiteY0" fmla="*/ 11202 h 11201"/>
                  <a:gd name="connsiteX1" fmla="*/ 1898 w 37552"/>
                  <a:gd name="connsiteY1" fmla="*/ 4652 h 11201"/>
                  <a:gd name="connsiteX2" fmla="*/ 37 w 37552"/>
                  <a:gd name="connsiteY2" fmla="*/ 1898 h 11201"/>
                  <a:gd name="connsiteX3" fmla="*/ 37 w 37552"/>
                  <a:gd name="connsiteY3" fmla="*/ 1898 h 11201"/>
                  <a:gd name="connsiteX4" fmla="*/ 2791 w 37552"/>
                  <a:gd name="connsiteY4" fmla="*/ 37 h 11201"/>
                  <a:gd name="connsiteX5" fmla="*/ 37552 w 37552"/>
                  <a:gd name="connsiteY5" fmla="*/ 6587 h 11201"/>
                  <a:gd name="connsiteX6" fmla="*/ 36659 w 37552"/>
                  <a:gd name="connsiteY6" fmla="*/ 11202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52" h="11201">
                    <a:moveTo>
                      <a:pt x="36659" y="11202"/>
                    </a:moveTo>
                    <a:lnTo>
                      <a:pt x="1898" y="4652"/>
                    </a:lnTo>
                    <a:cubicBezTo>
                      <a:pt x="632" y="4428"/>
                      <a:pt x="-187" y="3163"/>
                      <a:pt x="37" y="1898"/>
                    </a:cubicBezTo>
                    <a:lnTo>
                      <a:pt x="37" y="1898"/>
                    </a:lnTo>
                    <a:cubicBezTo>
                      <a:pt x="260" y="632"/>
                      <a:pt x="1525" y="-187"/>
                      <a:pt x="2791" y="37"/>
                    </a:cubicBezTo>
                    <a:lnTo>
                      <a:pt x="37552" y="6587"/>
                    </a:lnTo>
                    <a:lnTo>
                      <a:pt x="36659" y="11202"/>
                    </a:lnTo>
                    <a:close/>
                  </a:path>
                </a:pathLst>
              </a:custGeom>
              <a:solidFill>
                <a:srgbClr val="3B3B3B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534764-08B2-4314-8414-F088F675DF22}"/>
                  </a:ext>
                </a:extLst>
              </p:cNvPr>
              <p:cNvSpPr/>
              <p:nvPr/>
            </p:nvSpPr>
            <p:spPr>
              <a:xfrm>
                <a:off x="2840471" y="1807611"/>
                <a:ext cx="9435" cy="20899"/>
              </a:xfrm>
              <a:custGeom>
                <a:avLst/>
                <a:gdLst>
                  <a:gd name="connsiteX0" fmla="*/ 3647 w 9435"/>
                  <a:gd name="connsiteY0" fmla="*/ 20899 h 20899"/>
                  <a:gd name="connsiteX1" fmla="*/ 2977 w 9435"/>
                  <a:gd name="connsiteY1" fmla="*/ 20750 h 20899"/>
                  <a:gd name="connsiteX2" fmla="*/ 74 w 9435"/>
                  <a:gd name="connsiteY2" fmla="*/ 13158 h 20899"/>
                  <a:gd name="connsiteX3" fmla="*/ 7518 w 9435"/>
                  <a:gd name="connsiteY3" fmla="*/ 57 h 20899"/>
                  <a:gd name="connsiteX4" fmla="*/ 9378 w 9435"/>
                  <a:gd name="connsiteY4" fmla="*/ 1099 h 20899"/>
                  <a:gd name="connsiteX5" fmla="*/ 8336 w 9435"/>
                  <a:gd name="connsiteY5" fmla="*/ 2960 h 20899"/>
                  <a:gd name="connsiteX6" fmla="*/ 3126 w 9435"/>
                  <a:gd name="connsiteY6" fmla="*/ 13381 h 20899"/>
                  <a:gd name="connsiteX7" fmla="*/ 4317 w 9435"/>
                  <a:gd name="connsiteY7" fmla="*/ 17922 h 20899"/>
                  <a:gd name="connsiteX8" fmla="*/ 4987 w 9435"/>
                  <a:gd name="connsiteY8" fmla="*/ 20006 h 20899"/>
                  <a:gd name="connsiteX9" fmla="*/ 3647 w 9435"/>
                  <a:gd name="connsiteY9" fmla="*/ 20899 h 2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35" h="20899">
                    <a:moveTo>
                      <a:pt x="3647" y="20899"/>
                    </a:moveTo>
                    <a:cubicBezTo>
                      <a:pt x="3424" y="20899"/>
                      <a:pt x="3200" y="20825"/>
                      <a:pt x="2977" y="20750"/>
                    </a:cubicBezTo>
                    <a:cubicBezTo>
                      <a:pt x="744" y="19634"/>
                      <a:pt x="-298" y="16954"/>
                      <a:pt x="74" y="13158"/>
                    </a:cubicBezTo>
                    <a:cubicBezTo>
                      <a:pt x="595" y="7799"/>
                      <a:pt x="3796" y="1099"/>
                      <a:pt x="7518" y="57"/>
                    </a:cubicBezTo>
                    <a:cubicBezTo>
                      <a:pt x="8336" y="-166"/>
                      <a:pt x="9155" y="281"/>
                      <a:pt x="9378" y="1099"/>
                    </a:cubicBezTo>
                    <a:cubicBezTo>
                      <a:pt x="9602" y="1918"/>
                      <a:pt x="9155" y="2737"/>
                      <a:pt x="8336" y="2960"/>
                    </a:cubicBezTo>
                    <a:cubicBezTo>
                      <a:pt x="6401" y="3481"/>
                      <a:pt x="3572" y="8468"/>
                      <a:pt x="3126" y="13381"/>
                    </a:cubicBezTo>
                    <a:cubicBezTo>
                      <a:pt x="2902" y="15763"/>
                      <a:pt x="3349" y="17475"/>
                      <a:pt x="4317" y="17922"/>
                    </a:cubicBezTo>
                    <a:cubicBezTo>
                      <a:pt x="5061" y="18294"/>
                      <a:pt x="5359" y="19262"/>
                      <a:pt x="4987" y="20006"/>
                    </a:cubicBezTo>
                    <a:cubicBezTo>
                      <a:pt x="4763" y="20601"/>
                      <a:pt x="4242" y="20899"/>
                      <a:pt x="3647" y="208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99EC507-3E7E-40F3-8F88-5789550C1976}"/>
                  </a:ext>
                </a:extLst>
              </p:cNvPr>
              <p:cNvSpPr/>
              <p:nvPr/>
            </p:nvSpPr>
            <p:spPr>
              <a:xfrm>
                <a:off x="2848675" y="1807090"/>
                <a:ext cx="11057" cy="24397"/>
              </a:xfrm>
              <a:custGeom>
                <a:avLst/>
                <a:gdLst>
                  <a:gd name="connsiteX0" fmla="*/ 3259 w 11057"/>
                  <a:gd name="connsiteY0" fmla="*/ 24398 h 24397"/>
                  <a:gd name="connsiteX1" fmla="*/ 2589 w 11057"/>
                  <a:gd name="connsiteY1" fmla="*/ 24249 h 24397"/>
                  <a:gd name="connsiteX2" fmla="*/ 58 w 11057"/>
                  <a:gd name="connsiteY2" fmla="*/ 17177 h 24397"/>
                  <a:gd name="connsiteX3" fmla="*/ 9139 w 11057"/>
                  <a:gd name="connsiteY3" fmla="*/ 57 h 24397"/>
                  <a:gd name="connsiteX4" fmla="*/ 11000 w 11057"/>
                  <a:gd name="connsiteY4" fmla="*/ 1099 h 24397"/>
                  <a:gd name="connsiteX5" fmla="*/ 9958 w 11057"/>
                  <a:gd name="connsiteY5" fmla="*/ 2960 h 24397"/>
                  <a:gd name="connsiteX6" fmla="*/ 3110 w 11057"/>
                  <a:gd name="connsiteY6" fmla="*/ 17401 h 24397"/>
                  <a:gd name="connsiteX7" fmla="*/ 3929 w 11057"/>
                  <a:gd name="connsiteY7" fmla="*/ 21346 h 24397"/>
                  <a:gd name="connsiteX8" fmla="*/ 4599 w 11057"/>
                  <a:gd name="connsiteY8" fmla="*/ 23430 h 24397"/>
                  <a:gd name="connsiteX9" fmla="*/ 3259 w 11057"/>
                  <a:gd name="connsiteY9" fmla="*/ 24398 h 2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57" h="24397">
                    <a:moveTo>
                      <a:pt x="3259" y="24398"/>
                    </a:moveTo>
                    <a:cubicBezTo>
                      <a:pt x="3035" y="24398"/>
                      <a:pt x="2812" y="24323"/>
                      <a:pt x="2589" y="24249"/>
                    </a:cubicBezTo>
                    <a:cubicBezTo>
                      <a:pt x="1175" y="23579"/>
                      <a:pt x="-314" y="21792"/>
                      <a:pt x="58" y="17177"/>
                    </a:cubicBezTo>
                    <a:cubicBezTo>
                      <a:pt x="653" y="11297"/>
                      <a:pt x="4747" y="1248"/>
                      <a:pt x="9139" y="57"/>
                    </a:cubicBezTo>
                    <a:cubicBezTo>
                      <a:pt x="9958" y="-166"/>
                      <a:pt x="10777" y="281"/>
                      <a:pt x="11000" y="1099"/>
                    </a:cubicBezTo>
                    <a:cubicBezTo>
                      <a:pt x="11223" y="1918"/>
                      <a:pt x="10777" y="2737"/>
                      <a:pt x="9958" y="2960"/>
                    </a:cubicBezTo>
                    <a:cubicBezTo>
                      <a:pt x="7725" y="3556"/>
                      <a:pt x="3705" y="11446"/>
                      <a:pt x="3110" y="17401"/>
                    </a:cubicBezTo>
                    <a:cubicBezTo>
                      <a:pt x="2887" y="19932"/>
                      <a:pt x="3333" y="21123"/>
                      <a:pt x="3929" y="21346"/>
                    </a:cubicBezTo>
                    <a:cubicBezTo>
                      <a:pt x="4673" y="21718"/>
                      <a:pt x="4971" y="22686"/>
                      <a:pt x="4599" y="23430"/>
                    </a:cubicBezTo>
                    <a:cubicBezTo>
                      <a:pt x="4375" y="24100"/>
                      <a:pt x="3780" y="24398"/>
                      <a:pt x="3259" y="243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88EF717-246B-4AF8-B247-480291F4EADA}"/>
                  </a:ext>
                </a:extLst>
              </p:cNvPr>
              <p:cNvSpPr/>
              <p:nvPr/>
            </p:nvSpPr>
            <p:spPr>
              <a:xfrm>
                <a:off x="2858024" y="1808057"/>
                <a:ext cx="11905" cy="27896"/>
              </a:xfrm>
              <a:custGeom>
                <a:avLst/>
                <a:gdLst>
                  <a:gd name="connsiteX0" fmla="*/ 3139 w 11905"/>
                  <a:gd name="connsiteY0" fmla="*/ 27896 h 27896"/>
                  <a:gd name="connsiteX1" fmla="*/ 2469 w 11905"/>
                  <a:gd name="connsiteY1" fmla="*/ 27747 h 27896"/>
                  <a:gd name="connsiteX2" fmla="*/ 88 w 11905"/>
                  <a:gd name="connsiteY2" fmla="*/ 20453 h 27896"/>
                  <a:gd name="connsiteX3" fmla="*/ 9987 w 11905"/>
                  <a:gd name="connsiteY3" fmla="*/ 57 h 27896"/>
                  <a:gd name="connsiteX4" fmla="*/ 11848 w 11905"/>
                  <a:gd name="connsiteY4" fmla="*/ 1099 h 27896"/>
                  <a:gd name="connsiteX5" fmla="*/ 10806 w 11905"/>
                  <a:gd name="connsiteY5" fmla="*/ 2960 h 27896"/>
                  <a:gd name="connsiteX6" fmla="*/ 3214 w 11905"/>
                  <a:gd name="connsiteY6" fmla="*/ 20676 h 27896"/>
                  <a:gd name="connsiteX7" fmla="*/ 3884 w 11905"/>
                  <a:gd name="connsiteY7" fmla="*/ 24919 h 27896"/>
                  <a:gd name="connsiteX8" fmla="*/ 4554 w 11905"/>
                  <a:gd name="connsiteY8" fmla="*/ 27003 h 27896"/>
                  <a:gd name="connsiteX9" fmla="*/ 3139 w 11905"/>
                  <a:gd name="connsiteY9" fmla="*/ 27896 h 2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05" h="27896">
                    <a:moveTo>
                      <a:pt x="3139" y="27896"/>
                    </a:moveTo>
                    <a:cubicBezTo>
                      <a:pt x="2916" y="27896"/>
                      <a:pt x="2693" y="27822"/>
                      <a:pt x="2469" y="27747"/>
                    </a:cubicBezTo>
                    <a:cubicBezTo>
                      <a:pt x="534" y="26780"/>
                      <a:pt x="-285" y="24323"/>
                      <a:pt x="88" y="20453"/>
                    </a:cubicBezTo>
                    <a:cubicBezTo>
                      <a:pt x="757" y="13456"/>
                      <a:pt x="5521" y="1248"/>
                      <a:pt x="9987" y="57"/>
                    </a:cubicBezTo>
                    <a:cubicBezTo>
                      <a:pt x="10806" y="-166"/>
                      <a:pt x="11625" y="281"/>
                      <a:pt x="11848" y="1099"/>
                    </a:cubicBezTo>
                    <a:cubicBezTo>
                      <a:pt x="12072" y="1918"/>
                      <a:pt x="11625" y="2737"/>
                      <a:pt x="10806" y="2960"/>
                    </a:cubicBezTo>
                    <a:cubicBezTo>
                      <a:pt x="8722" y="3556"/>
                      <a:pt x="3884" y="13158"/>
                      <a:pt x="3214" y="20676"/>
                    </a:cubicBezTo>
                    <a:cubicBezTo>
                      <a:pt x="2916" y="23653"/>
                      <a:pt x="3511" y="24695"/>
                      <a:pt x="3884" y="24919"/>
                    </a:cubicBezTo>
                    <a:cubicBezTo>
                      <a:pt x="4628" y="25291"/>
                      <a:pt x="4926" y="26259"/>
                      <a:pt x="4554" y="27003"/>
                    </a:cubicBezTo>
                    <a:cubicBezTo>
                      <a:pt x="4256" y="27598"/>
                      <a:pt x="3735" y="27896"/>
                      <a:pt x="3139" y="27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94D5830-6F65-48E9-A0C5-F32497BFBFB5}"/>
                  </a:ext>
                </a:extLst>
              </p:cNvPr>
              <p:cNvSpPr/>
              <p:nvPr/>
            </p:nvSpPr>
            <p:spPr>
              <a:xfrm>
                <a:off x="2866405" y="1809695"/>
                <a:ext cx="11490" cy="29608"/>
              </a:xfrm>
              <a:custGeom>
                <a:avLst/>
                <a:gdLst>
                  <a:gd name="connsiteX0" fmla="*/ 3171 w 11490"/>
                  <a:gd name="connsiteY0" fmla="*/ 29608 h 29608"/>
                  <a:gd name="connsiteX1" fmla="*/ 2501 w 11490"/>
                  <a:gd name="connsiteY1" fmla="*/ 29459 h 29608"/>
                  <a:gd name="connsiteX2" fmla="*/ 119 w 11490"/>
                  <a:gd name="connsiteY2" fmla="*/ 21271 h 29608"/>
                  <a:gd name="connsiteX3" fmla="*/ 9572 w 11490"/>
                  <a:gd name="connsiteY3" fmla="*/ 57 h 29608"/>
                  <a:gd name="connsiteX4" fmla="*/ 11433 w 11490"/>
                  <a:gd name="connsiteY4" fmla="*/ 1099 h 29608"/>
                  <a:gd name="connsiteX5" fmla="*/ 10391 w 11490"/>
                  <a:gd name="connsiteY5" fmla="*/ 2960 h 29608"/>
                  <a:gd name="connsiteX6" fmla="*/ 3171 w 11490"/>
                  <a:gd name="connsiteY6" fmla="*/ 21495 h 29608"/>
                  <a:gd name="connsiteX7" fmla="*/ 3840 w 11490"/>
                  <a:gd name="connsiteY7" fmla="*/ 26556 h 29608"/>
                  <a:gd name="connsiteX8" fmla="*/ 4585 w 11490"/>
                  <a:gd name="connsiteY8" fmla="*/ 28641 h 29608"/>
                  <a:gd name="connsiteX9" fmla="*/ 3171 w 11490"/>
                  <a:gd name="connsiteY9" fmla="*/ 29608 h 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90" h="29608">
                    <a:moveTo>
                      <a:pt x="3171" y="29608"/>
                    </a:moveTo>
                    <a:cubicBezTo>
                      <a:pt x="2947" y="29608"/>
                      <a:pt x="2724" y="29534"/>
                      <a:pt x="2501" y="29459"/>
                    </a:cubicBezTo>
                    <a:cubicBezTo>
                      <a:pt x="491" y="28492"/>
                      <a:pt x="-328" y="25738"/>
                      <a:pt x="119" y="21271"/>
                    </a:cubicBezTo>
                    <a:cubicBezTo>
                      <a:pt x="863" y="13753"/>
                      <a:pt x="5180" y="1248"/>
                      <a:pt x="9572" y="57"/>
                    </a:cubicBezTo>
                    <a:cubicBezTo>
                      <a:pt x="10391" y="-166"/>
                      <a:pt x="11210" y="281"/>
                      <a:pt x="11433" y="1099"/>
                    </a:cubicBezTo>
                    <a:cubicBezTo>
                      <a:pt x="11656" y="1918"/>
                      <a:pt x="11210" y="2737"/>
                      <a:pt x="10391" y="2960"/>
                    </a:cubicBezTo>
                    <a:cubicBezTo>
                      <a:pt x="8455" y="3481"/>
                      <a:pt x="3915" y="13232"/>
                      <a:pt x="3171" y="21495"/>
                    </a:cubicBezTo>
                    <a:cubicBezTo>
                      <a:pt x="2798" y="25216"/>
                      <a:pt x="3543" y="26407"/>
                      <a:pt x="3840" y="26556"/>
                    </a:cubicBezTo>
                    <a:cubicBezTo>
                      <a:pt x="4585" y="26929"/>
                      <a:pt x="4957" y="27896"/>
                      <a:pt x="4585" y="28641"/>
                    </a:cubicBezTo>
                    <a:cubicBezTo>
                      <a:pt x="4287" y="29310"/>
                      <a:pt x="3766" y="29608"/>
                      <a:pt x="3171" y="296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859A895-F94F-4ABA-B830-B42397AA0F60}"/>
                  </a:ext>
                </a:extLst>
              </p:cNvPr>
              <p:cNvSpPr/>
              <p:nvPr/>
            </p:nvSpPr>
            <p:spPr>
              <a:xfrm>
                <a:off x="2841364" y="1366120"/>
                <a:ext cx="129370" cy="459866"/>
              </a:xfrm>
              <a:custGeom>
                <a:avLst/>
                <a:gdLst>
                  <a:gd name="connsiteX0" fmla="*/ 115524 w 129370"/>
                  <a:gd name="connsiteY0" fmla="*/ 459859 h 459866"/>
                  <a:gd name="connsiteX1" fmla="*/ 60367 w 129370"/>
                  <a:gd name="connsiteY1" fmla="*/ 449885 h 459866"/>
                  <a:gd name="connsiteX2" fmla="*/ 49500 w 129370"/>
                  <a:gd name="connsiteY2" fmla="*/ 437454 h 459866"/>
                  <a:gd name="connsiteX3" fmla="*/ 42205 w 129370"/>
                  <a:gd name="connsiteY3" fmla="*/ 412816 h 459866"/>
                  <a:gd name="connsiteX4" fmla="*/ 35506 w 129370"/>
                  <a:gd name="connsiteY4" fmla="*/ 286275 h 459866"/>
                  <a:gd name="connsiteX5" fmla="*/ 23670 w 129370"/>
                  <a:gd name="connsiteY5" fmla="*/ 237669 h 459866"/>
                  <a:gd name="connsiteX6" fmla="*/ 19949 w 129370"/>
                  <a:gd name="connsiteY6" fmla="*/ 200972 h 459866"/>
                  <a:gd name="connsiteX7" fmla="*/ 11984 w 129370"/>
                  <a:gd name="connsiteY7" fmla="*/ 49123 h 459866"/>
                  <a:gd name="connsiteX8" fmla="*/ 0 w 129370"/>
                  <a:gd name="connsiteY8" fmla="*/ 18009 h 459866"/>
                  <a:gd name="connsiteX9" fmla="*/ 82400 w 129370"/>
                  <a:gd name="connsiteY9" fmla="*/ 2006 h 459866"/>
                  <a:gd name="connsiteX10" fmla="*/ 122298 w 129370"/>
                  <a:gd name="connsiteY10" fmla="*/ 45327 h 459866"/>
                  <a:gd name="connsiteX11" fmla="*/ 122298 w 129370"/>
                  <a:gd name="connsiteY11" fmla="*/ 148048 h 459866"/>
                  <a:gd name="connsiteX12" fmla="*/ 123935 w 129370"/>
                  <a:gd name="connsiteY12" fmla="*/ 427852 h 459866"/>
                  <a:gd name="connsiteX13" fmla="*/ 129369 w 129370"/>
                  <a:gd name="connsiteY13" fmla="*/ 451746 h 459866"/>
                  <a:gd name="connsiteX14" fmla="*/ 115524 w 129370"/>
                  <a:gd name="connsiteY14" fmla="*/ 459859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370" h="459866">
                    <a:moveTo>
                      <a:pt x="115524" y="459859"/>
                    </a:moveTo>
                    <a:cubicBezTo>
                      <a:pt x="101232" y="460008"/>
                      <a:pt x="73021" y="457998"/>
                      <a:pt x="60367" y="449885"/>
                    </a:cubicBezTo>
                    <a:cubicBezTo>
                      <a:pt x="54040" y="445791"/>
                      <a:pt x="51212" y="440357"/>
                      <a:pt x="49500" y="437454"/>
                    </a:cubicBezTo>
                    <a:cubicBezTo>
                      <a:pt x="47192" y="433583"/>
                      <a:pt x="42652" y="418919"/>
                      <a:pt x="42205" y="412816"/>
                    </a:cubicBezTo>
                    <a:cubicBezTo>
                      <a:pt x="39153" y="369271"/>
                      <a:pt x="40940" y="325354"/>
                      <a:pt x="35506" y="286275"/>
                    </a:cubicBezTo>
                    <a:cubicBezTo>
                      <a:pt x="33794" y="274068"/>
                      <a:pt x="27318" y="253896"/>
                      <a:pt x="23670" y="237669"/>
                    </a:cubicBezTo>
                    <a:cubicBezTo>
                      <a:pt x="21214" y="226950"/>
                      <a:pt x="20470" y="210128"/>
                      <a:pt x="19949" y="200972"/>
                    </a:cubicBezTo>
                    <a:cubicBezTo>
                      <a:pt x="17939" y="167625"/>
                      <a:pt x="14143" y="88872"/>
                      <a:pt x="11984" y="49123"/>
                    </a:cubicBezTo>
                    <a:cubicBezTo>
                      <a:pt x="11240" y="35055"/>
                      <a:pt x="0" y="18009"/>
                      <a:pt x="0" y="18009"/>
                    </a:cubicBezTo>
                    <a:cubicBezTo>
                      <a:pt x="0" y="18009"/>
                      <a:pt x="45629" y="-7150"/>
                      <a:pt x="82400" y="2006"/>
                    </a:cubicBezTo>
                    <a:cubicBezTo>
                      <a:pt x="89844" y="3867"/>
                      <a:pt x="117831" y="42499"/>
                      <a:pt x="122298" y="45327"/>
                    </a:cubicBezTo>
                    <a:cubicBezTo>
                      <a:pt x="137110" y="54929"/>
                      <a:pt x="122298" y="138223"/>
                      <a:pt x="122298" y="148048"/>
                    </a:cubicBezTo>
                    <a:cubicBezTo>
                      <a:pt x="122298" y="160926"/>
                      <a:pt x="123340" y="383786"/>
                      <a:pt x="123935" y="427852"/>
                    </a:cubicBezTo>
                    <a:cubicBezTo>
                      <a:pt x="124010" y="436412"/>
                      <a:pt x="128699" y="440059"/>
                      <a:pt x="129369" y="451746"/>
                    </a:cubicBezTo>
                    <a:cubicBezTo>
                      <a:pt x="129518" y="456956"/>
                      <a:pt x="120660" y="459859"/>
                      <a:pt x="115524" y="459859"/>
                    </a:cubicBezTo>
                    <a:close/>
                  </a:path>
                </a:pathLst>
              </a:custGeom>
              <a:solidFill>
                <a:srgbClr val="314854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EE7701-EA61-47F5-BBD3-C62659EE86B1}"/>
                  </a:ext>
                </a:extLst>
              </p:cNvPr>
              <p:cNvSpPr/>
              <p:nvPr/>
            </p:nvSpPr>
            <p:spPr>
              <a:xfrm>
                <a:off x="2819257" y="1376461"/>
                <a:ext cx="152200" cy="470218"/>
              </a:xfrm>
              <a:custGeom>
                <a:avLst/>
                <a:gdLst>
                  <a:gd name="connsiteX0" fmla="*/ 115598 w 152200"/>
                  <a:gd name="connsiteY0" fmla="*/ 470211 h 470218"/>
                  <a:gd name="connsiteX1" fmla="*/ 60442 w 152200"/>
                  <a:gd name="connsiteY1" fmla="*/ 460237 h 470218"/>
                  <a:gd name="connsiteX2" fmla="*/ 49574 w 152200"/>
                  <a:gd name="connsiteY2" fmla="*/ 447806 h 470218"/>
                  <a:gd name="connsiteX3" fmla="*/ 42279 w 152200"/>
                  <a:gd name="connsiteY3" fmla="*/ 423168 h 470218"/>
                  <a:gd name="connsiteX4" fmla="*/ 35580 w 152200"/>
                  <a:gd name="connsiteY4" fmla="*/ 296627 h 470218"/>
                  <a:gd name="connsiteX5" fmla="*/ 23670 w 152200"/>
                  <a:gd name="connsiteY5" fmla="*/ 248021 h 470218"/>
                  <a:gd name="connsiteX6" fmla="*/ 19949 w 152200"/>
                  <a:gd name="connsiteY6" fmla="*/ 211324 h 470218"/>
                  <a:gd name="connsiteX7" fmla="*/ 11984 w 152200"/>
                  <a:gd name="connsiteY7" fmla="*/ 59476 h 470218"/>
                  <a:gd name="connsiteX8" fmla="*/ 0 w 152200"/>
                  <a:gd name="connsiteY8" fmla="*/ 28361 h 470218"/>
                  <a:gd name="connsiteX9" fmla="*/ 111877 w 152200"/>
                  <a:gd name="connsiteY9" fmla="*/ 1490 h 470218"/>
                  <a:gd name="connsiteX10" fmla="*/ 137334 w 152200"/>
                  <a:gd name="connsiteY10" fmla="*/ 7371 h 470218"/>
                  <a:gd name="connsiteX11" fmla="*/ 138748 w 152200"/>
                  <a:gd name="connsiteY11" fmla="*/ 124532 h 470218"/>
                  <a:gd name="connsiteX12" fmla="*/ 121925 w 152200"/>
                  <a:gd name="connsiteY12" fmla="*/ 243183 h 470218"/>
                  <a:gd name="connsiteX13" fmla="*/ 123861 w 152200"/>
                  <a:gd name="connsiteY13" fmla="*/ 438204 h 470218"/>
                  <a:gd name="connsiteX14" fmla="*/ 129295 w 152200"/>
                  <a:gd name="connsiteY14" fmla="*/ 462098 h 470218"/>
                  <a:gd name="connsiteX15" fmla="*/ 115598 w 152200"/>
                  <a:gd name="connsiteY15" fmla="*/ 470211 h 4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2200" h="470218">
                    <a:moveTo>
                      <a:pt x="115598" y="470211"/>
                    </a:moveTo>
                    <a:cubicBezTo>
                      <a:pt x="101307" y="470360"/>
                      <a:pt x="73096" y="468350"/>
                      <a:pt x="60442" y="460237"/>
                    </a:cubicBezTo>
                    <a:cubicBezTo>
                      <a:pt x="54115" y="456143"/>
                      <a:pt x="51286" y="450709"/>
                      <a:pt x="49574" y="447806"/>
                    </a:cubicBezTo>
                    <a:cubicBezTo>
                      <a:pt x="47267" y="443935"/>
                      <a:pt x="42726" y="429272"/>
                      <a:pt x="42279" y="423168"/>
                    </a:cubicBezTo>
                    <a:cubicBezTo>
                      <a:pt x="39227" y="379623"/>
                      <a:pt x="41014" y="335706"/>
                      <a:pt x="35580" y="296627"/>
                    </a:cubicBezTo>
                    <a:cubicBezTo>
                      <a:pt x="33868" y="284420"/>
                      <a:pt x="27392" y="264248"/>
                      <a:pt x="23670" y="248021"/>
                    </a:cubicBezTo>
                    <a:cubicBezTo>
                      <a:pt x="21214" y="237228"/>
                      <a:pt x="20470" y="220480"/>
                      <a:pt x="19949" y="211324"/>
                    </a:cubicBezTo>
                    <a:cubicBezTo>
                      <a:pt x="17939" y="177977"/>
                      <a:pt x="14143" y="99224"/>
                      <a:pt x="11984" y="59476"/>
                    </a:cubicBezTo>
                    <a:cubicBezTo>
                      <a:pt x="11240" y="45407"/>
                      <a:pt x="0" y="28361"/>
                      <a:pt x="0" y="28361"/>
                    </a:cubicBezTo>
                    <a:cubicBezTo>
                      <a:pt x="0" y="28361"/>
                      <a:pt x="75105" y="-7665"/>
                      <a:pt x="111877" y="1490"/>
                    </a:cubicBezTo>
                    <a:cubicBezTo>
                      <a:pt x="119320" y="3351"/>
                      <a:pt x="132942" y="4468"/>
                      <a:pt x="137334" y="7371"/>
                    </a:cubicBezTo>
                    <a:cubicBezTo>
                      <a:pt x="152146" y="16973"/>
                      <a:pt x="161004" y="74586"/>
                      <a:pt x="138748" y="124532"/>
                    </a:cubicBezTo>
                    <a:cubicBezTo>
                      <a:pt x="133910" y="155497"/>
                      <a:pt x="121925" y="233357"/>
                      <a:pt x="121925" y="243183"/>
                    </a:cubicBezTo>
                    <a:cubicBezTo>
                      <a:pt x="121925" y="256060"/>
                      <a:pt x="123265" y="394138"/>
                      <a:pt x="123861" y="438204"/>
                    </a:cubicBezTo>
                    <a:cubicBezTo>
                      <a:pt x="123935" y="446764"/>
                      <a:pt x="128625" y="450411"/>
                      <a:pt x="129295" y="462098"/>
                    </a:cubicBezTo>
                    <a:cubicBezTo>
                      <a:pt x="129592" y="467234"/>
                      <a:pt x="120809" y="470137"/>
                      <a:pt x="115598" y="470211"/>
                    </a:cubicBezTo>
                    <a:close/>
                  </a:path>
                </a:pathLst>
              </a:custGeom>
              <a:solidFill>
                <a:srgbClr val="3A5563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D869436-7043-4F81-AEFE-A9F4BCD44E8F}"/>
                  </a:ext>
                </a:extLst>
              </p:cNvPr>
              <p:cNvSpPr/>
              <p:nvPr/>
            </p:nvSpPr>
            <p:spPr>
              <a:xfrm>
                <a:off x="2813110" y="1383548"/>
                <a:ext cx="10612" cy="26187"/>
              </a:xfrm>
              <a:custGeom>
                <a:avLst/>
                <a:gdLst>
                  <a:gd name="connsiteX0" fmla="*/ 4732 w 10612"/>
                  <a:gd name="connsiteY0" fmla="*/ 25741 h 26187"/>
                  <a:gd name="connsiteX1" fmla="*/ 7040 w 10612"/>
                  <a:gd name="connsiteY1" fmla="*/ 26187 h 26187"/>
                  <a:gd name="connsiteX2" fmla="*/ 10613 w 10612"/>
                  <a:gd name="connsiteY2" fmla="*/ 507 h 26187"/>
                  <a:gd name="connsiteX3" fmla="*/ 8305 w 10612"/>
                  <a:gd name="connsiteY3" fmla="*/ 60 h 26187"/>
                  <a:gd name="connsiteX4" fmla="*/ 2127 w 10612"/>
                  <a:gd name="connsiteY4" fmla="*/ 4675 h 26187"/>
                  <a:gd name="connsiteX5" fmla="*/ 43 w 10612"/>
                  <a:gd name="connsiteY5" fmla="*/ 19562 h 26187"/>
                  <a:gd name="connsiteX6" fmla="*/ 4732 w 10612"/>
                  <a:gd name="connsiteY6" fmla="*/ 25741 h 2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12" h="26187">
                    <a:moveTo>
                      <a:pt x="4732" y="25741"/>
                    </a:moveTo>
                    <a:lnTo>
                      <a:pt x="7040" y="26187"/>
                    </a:lnTo>
                    <a:lnTo>
                      <a:pt x="10613" y="507"/>
                    </a:lnTo>
                    <a:lnTo>
                      <a:pt x="8305" y="60"/>
                    </a:lnTo>
                    <a:cubicBezTo>
                      <a:pt x="5328" y="-386"/>
                      <a:pt x="2574" y="1698"/>
                      <a:pt x="2127" y="4675"/>
                    </a:cubicBezTo>
                    <a:lnTo>
                      <a:pt x="43" y="19562"/>
                    </a:lnTo>
                    <a:cubicBezTo>
                      <a:pt x="-329" y="22540"/>
                      <a:pt x="1755" y="25294"/>
                      <a:pt x="4732" y="25741"/>
                    </a:cubicBezTo>
                    <a:close/>
                  </a:path>
                </a:pathLst>
              </a:custGeom>
              <a:solidFill>
                <a:srgbClr val="FFD800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353C0F0-14C0-4CF0-93D4-7F92DDDE70AD}"/>
                  </a:ext>
                </a:extLst>
              </p:cNvPr>
              <p:cNvSpPr/>
              <p:nvPr/>
            </p:nvSpPr>
            <p:spPr>
              <a:xfrm>
                <a:off x="2862641" y="1079681"/>
                <a:ext cx="114940" cy="187713"/>
              </a:xfrm>
              <a:custGeom>
                <a:avLst/>
                <a:gdLst>
                  <a:gd name="connsiteX0" fmla="*/ 43184 w 114940"/>
                  <a:gd name="connsiteY0" fmla="*/ 43998 h 187713"/>
                  <a:gd name="connsiteX1" fmla="*/ 56433 w 114940"/>
                  <a:gd name="connsiteY1" fmla="*/ 135554 h 187713"/>
                  <a:gd name="connsiteX2" fmla="*/ 29041 w 114940"/>
                  <a:gd name="connsiteY2" fmla="*/ 131906 h 187713"/>
                  <a:gd name="connsiteX3" fmla="*/ 26808 w 114940"/>
                  <a:gd name="connsiteY3" fmla="*/ 132651 h 187713"/>
                  <a:gd name="connsiteX4" fmla="*/ 755 w 114940"/>
                  <a:gd name="connsiteY4" fmla="*/ 164286 h 187713"/>
                  <a:gd name="connsiteX5" fmla="*/ 1946 w 114940"/>
                  <a:gd name="connsiteY5" fmla="*/ 168603 h 187713"/>
                  <a:gd name="connsiteX6" fmla="*/ 97596 w 114940"/>
                  <a:gd name="connsiteY6" fmla="*/ 187584 h 187713"/>
                  <a:gd name="connsiteX7" fmla="*/ 114940 w 114940"/>
                  <a:gd name="connsiteY7" fmla="*/ 172251 h 187713"/>
                  <a:gd name="connsiteX8" fmla="*/ 113600 w 114940"/>
                  <a:gd name="connsiteY8" fmla="*/ 53377 h 187713"/>
                  <a:gd name="connsiteX9" fmla="*/ 82411 w 114940"/>
                  <a:gd name="connsiteY9" fmla="*/ 2463 h 187713"/>
                  <a:gd name="connsiteX10" fmla="*/ 43184 w 114940"/>
                  <a:gd name="connsiteY10" fmla="*/ 43998 h 1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940" h="187713">
                    <a:moveTo>
                      <a:pt x="43184" y="43998"/>
                    </a:moveTo>
                    <a:cubicBezTo>
                      <a:pt x="45640" y="73028"/>
                      <a:pt x="56433" y="135554"/>
                      <a:pt x="56433" y="135554"/>
                    </a:cubicBezTo>
                    <a:lnTo>
                      <a:pt x="29041" y="131906"/>
                    </a:lnTo>
                    <a:cubicBezTo>
                      <a:pt x="28222" y="131758"/>
                      <a:pt x="27403" y="132055"/>
                      <a:pt x="26808" y="132651"/>
                    </a:cubicBezTo>
                    <a:lnTo>
                      <a:pt x="755" y="164286"/>
                    </a:lnTo>
                    <a:cubicBezTo>
                      <a:pt x="-659" y="165700"/>
                      <a:pt x="11" y="168157"/>
                      <a:pt x="1946" y="168603"/>
                    </a:cubicBezTo>
                    <a:cubicBezTo>
                      <a:pt x="16536" y="172102"/>
                      <a:pt x="64249" y="183416"/>
                      <a:pt x="97596" y="187584"/>
                    </a:cubicBezTo>
                    <a:cubicBezTo>
                      <a:pt x="106826" y="188775"/>
                      <a:pt x="115014" y="181555"/>
                      <a:pt x="114940" y="172251"/>
                    </a:cubicBezTo>
                    <a:cubicBezTo>
                      <a:pt x="114716" y="136447"/>
                      <a:pt x="115386" y="87319"/>
                      <a:pt x="113600" y="53377"/>
                    </a:cubicBezTo>
                    <a:cubicBezTo>
                      <a:pt x="112632" y="34396"/>
                      <a:pt x="100350" y="9907"/>
                      <a:pt x="82411" y="2463"/>
                    </a:cubicBezTo>
                    <a:cubicBezTo>
                      <a:pt x="54572" y="-9075"/>
                      <a:pt x="41323" y="22486"/>
                      <a:pt x="43184" y="43998"/>
                    </a:cubicBezTo>
                    <a:close/>
                  </a:path>
                </a:pathLst>
              </a:custGeom>
              <a:solidFill>
                <a:srgbClr val="9E456B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F9ED969-45B7-45D9-834E-BEE479808A67}"/>
                  </a:ext>
                </a:extLst>
              </p:cNvPr>
              <p:cNvSpPr/>
              <p:nvPr/>
            </p:nvSpPr>
            <p:spPr>
              <a:xfrm>
                <a:off x="2807793" y="1074496"/>
                <a:ext cx="157133" cy="336366"/>
              </a:xfrm>
              <a:custGeom>
                <a:avLst/>
                <a:gdLst>
                  <a:gd name="connsiteX0" fmla="*/ 11463 w 157133"/>
                  <a:gd name="connsiteY0" fmla="*/ 330252 h 336366"/>
                  <a:gd name="connsiteX1" fmla="*/ 13175 w 157133"/>
                  <a:gd name="connsiteY1" fmla="*/ 313802 h 336366"/>
                  <a:gd name="connsiteX2" fmla="*/ 5062 w 157133"/>
                  <a:gd name="connsiteY2" fmla="*/ 258496 h 336366"/>
                  <a:gd name="connsiteX3" fmla="*/ 0 w 157133"/>
                  <a:gd name="connsiteY3" fmla="*/ 92579 h 336366"/>
                  <a:gd name="connsiteX4" fmla="*/ 77041 w 157133"/>
                  <a:gd name="connsiteY4" fmla="*/ 7053 h 336366"/>
                  <a:gd name="connsiteX5" fmla="*/ 109867 w 157133"/>
                  <a:gd name="connsiteY5" fmla="*/ 279 h 336366"/>
                  <a:gd name="connsiteX6" fmla="*/ 157134 w 157133"/>
                  <a:gd name="connsiteY6" fmla="*/ 58115 h 336366"/>
                  <a:gd name="connsiteX7" fmla="*/ 145149 w 157133"/>
                  <a:gd name="connsiteY7" fmla="*/ 259836 h 336366"/>
                  <a:gd name="connsiteX8" fmla="*/ 149094 w 157133"/>
                  <a:gd name="connsiteY8" fmla="*/ 301371 h 336366"/>
                  <a:gd name="connsiteX9" fmla="*/ 148871 w 157133"/>
                  <a:gd name="connsiteY9" fmla="*/ 309187 h 336366"/>
                  <a:gd name="connsiteX10" fmla="*/ 11463 w 157133"/>
                  <a:gd name="connsiteY10" fmla="*/ 330252 h 33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133" h="336366">
                    <a:moveTo>
                      <a:pt x="11463" y="330252"/>
                    </a:moveTo>
                    <a:cubicBezTo>
                      <a:pt x="11835" y="324520"/>
                      <a:pt x="12356" y="321245"/>
                      <a:pt x="13175" y="313802"/>
                    </a:cubicBezTo>
                    <a:cubicBezTo>
                      <a:pt x="-74" y="316556"/>
                      <a:pt x="4615" y="267577"/>
                      <a:pt x="5062" y="258496"/>
                    </a:cubicBezTo>
                    <a:cubicBezTo>
                      <a:pt x="7071" y="218450"/>
                      <a:pt x="0" y="92579"/>
                      <a:pt x="0" y="92579"/>
                    </a:cubicBezTo>
                    <a:cubicBezTo>
                      <a:pt x="0" y="41591"/>
                      <a:pt x="57167" y="20600"/>
                      <a:pt x="77041" y="7053"/>
                    </a:cubicBezTo>
                    <a:cubicBezTo>
                      <a:pt x="90439" y="-2103"/>
                      <a:pt x="109867" y="279"/>
                      <a:pt x="109867" y="279"/>
                    </a:cubicBezTo>
                    <a:cubicBezTo>
                      <a:pt x="150285" y="279"/>
                      <a:pt x="157134" y="27448"/>
                      <a:pt x="157134" y="58115"/>
                    </a:cubicBezTo>
                    <a:cubicBezTo>
                      <a:pt x="157134" y="58115"/>
                      <a:pt x="142991" y="212123"/>
                      <a:pt x="145149" y="259836"/>
                    </a:cubicBezTo>
                    <a:cubicBezTo>
                      <a:pt x="145671" y="271522"/>
                      <a:pt x="160334" y="297203"/>
                      <a:pt x="149094" y="301371"/>
                    </a:cubicBezTo>
                    <a:cubicBezTo>
                      <a:pt x="144926" y="302934"/>
                      <a:pt x="148871" y="309187"/>
                      <a:pt x="148871" y="309187"/>
                    </a:cubicBezTo>
                    <a:cubicBezTo>
                      <a:pt x="149392" y="329657"/>
                      <a:pt x="37888" y="345586"/>
                      <a:pt x="11463" y="330252"/>
                    </a:cubicBezTo>
                    <a:close/>
                  </a:path>
                </a:pathLst>
              </a:custGeom>
              <a:solidFill>
                <a:srgbClr val="CC5989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9DBB1D4-7B12-43A7-817A-8EC1D50A4EB2}"/>
                  </a:ext>
                </a:extLst>
              </p:cNvPr>
              <p:cNvSpPr/>
              <p:nvPr/>
            </p:nvSpPr>
            <p:spPr>
              <a:xfrm>
                <a:off x="2818140" y="1375867"/>
                <a:ext cx="139419" cy="35663"/>
              </a:xfrm>
              <a:custGeom>
                <a:avLst/>
                <a:gdLst>
                  <a:gd name="connsiteX0" fmla="*/ 138748 w 139419"/>
                  <a:gd name="connsiteY0" fmla="*/ 0 h 35663"/>
                  <a:gd name="connsiteX1" fmla="*/ 139418 w 139419"/>
                  <a:gd name="connsiteY1" fmla="*/ 8858 h 35663"/>
                  <a:gd name="connsiteX2" fmla="*/ 0 w 139419"/>
                  <a:gd name="connsiteY2" fmla="*/ 29477 h 35663"/>
                  <a:gd name="connsiteX3" fmla="*/ 1489 w 139419"/>
                  <a:gd name="connsiteY3" fmla="*/ 12729 h 35663"/>
                  <a:gd name="connsiteX4" fmla="*/ 138748 w 139419"/>
                  <a:gd name="connsiteY4" fmla="*/ 0 h 3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19" h="35663">
                    <a:moveTo>
                      <a:pt x="138748" y="0"/>
                    </a:moveTo>
                    <a:cubicBezTo>
                      <a:pt x="139120" y="4615"/>
                      <a:pt x="139418" y="8858"/>
                      <a:pt x="139418" y="8858"/>
                    </a:cubicBezTo>
                    <a:cubicBezTo>
                      <a:pt x="139939" y="29253"/>
                      <a:pt x="26425" y="44810"/>
                      <a:pt x="0" y="29477"/>
                    </a:cubicBezTo>
                    <a:cubicBezTo>
                      <a:pt x="298" y="24638"/>
                      <a:pt x="893" y="18907"/>
                      <a:pt x="1489" y="12729"/>
                    </a:cubicBezTo>
                    <a:cubicBezTo>
                      <a:pt x="60888" y="26871"/>
                      <a:pt x="138748" y="0"/>
                      <a:pt x="138748" y="0"/>
                    </a:cubicBezTo>
                    <a:close/>
                  </a:path>
                </a:pathLst>
              </a:custGeom>
              <a:solidFill>
                <a:srgbClr val="AB4A00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2E73F6C-88BF-401E-B62A-8DA909E569AC}"/>
                  </a:ext>
                </a:extLst>
              </p:cNvPr>
              <p:cNvSpPr/>
              <p:nvPr/>
            </p:nvSpPr>
            <p:spPr>
              <a:xfrm>
                <a:off x="2861908" y="1060186"/>
                <a:ext cx="64071" cy="40763"/>
              </a:xfrm>
              <a:custGeom>
                <a:avLst/>
                <a:gdLst>
                  <a:gd name="connsiteX0" fmla="*/ 50542 w 64071"/>
                  <a:gd name="connsiteY0" fmla="*/ 33571 h 40763"/>
                  <a:gd name="connsiteX1" fmla="*/ 10868 w 64071"/>
                  <a:gd name="connsiteY1" fmla="*/ 40493 h 40763"/>
                  <a:gd name="connsiteX2" fmla="*/ 0 w 64071"/>
                  <a:gd name="connsiteY2" fmla="*/ 35580 h 40763"/>
                  <a:gd name="connsiteX3" fmla="*/ 6550 w 64071"/>
                  <a:gd name="connsiteY3" fmla="*/ 31040 h 40763"/>
                  <a:gd name="connsiteX4" fmla="*/ 9751 w 64071"/>
                  <a:gd name="connsiteY4" fmla="*/ 0 h 40763"/>
                  <a:gd name="connsiteX5" fmla="*/ 53370 w 64071"/>
                  <a:gd name="connsiteY5" fmla="*/ 0 h 40763"/>
                  <a:gd name="connsiteX6" fmla="*/ 56497 w 64071"/>
                  <a:gd name="connsiteY6" fmla="*/ 22926 h 40763"/>
                  <a:gd name="connsiteX7" fmla="*/ 63642 w 64071"/>
                  <a:gd name="connsiteY7" fmla="*/ 24713 h 40763"/>
                  <a:gd name="connsiteX8" fmla="*/ 50542 w 64071"/>
                  <a:gd name="connsiteY8" fmla="*/ 33571 h 4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071" h="40763">
                    <a:moveTo>
                      <a:pt x="50542" y="33571"/>
                    </a:moveTo>
                    <a:cubicBezTo>
                      <a:pt x="41833" y="37516"/>
                      <a:pt x="23224" y="41907"/>
                      <a:pt x="10868" y="40493"/>
                    </a:cubicBezTo>
                    <a:cubicBezTo>
                      <a:pt x="6476" y="39972"/>
                      <a:pt x="893" y="36622"/>
                      <a:pt x="0" y="35580"/>
                    </a:cubicBezTo>
                    <a:cubicBezTo>
                      <a:pt x="1414" y="34687"/>
                      <a:pt x="6550" y="31040"/>
                      <a:pt x="6550" y="31040"/>
                    </a:cubicBezTo>
                    <a:lnTo>
                      <a:pt x="9751" y="0"/>
                    </a:lnTo>
                    <a:lnTo>
                      <a:pt x="53370" y="0"/>
                    </a:lnTo>
                    <a:lnTo>
                      <a:pt x="56497" y="22926"/>
                    </a:lnTo>
                    <a:cubicBezTo>
                      <a:pt x="56497" y="22926"/>
                      <a:pt x="59176" y="23224"/>
                      <a:pt x="63642" y="24713"/>
                    </a:cubicBezTo>
                    <a:cubicBezTo>
                      <a:pt x="66024" y="26574"/>
                      <a:pt x="58060" y="30221"/>
                      <a:pt x="50542" y="33571"/>
                    </a:cubicBez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898C06-5D35-451E-918D-7FC1C67835BD}"/>
                  </a:ext>
                </a:extLst>
              </p:cNvPr>
              <p:cNvSpPr/>
              <p:nvPr/>
            </p:nvSpPr>
            <p:spPr>
              <a:xfrm>
                <a:off x="2834516" y="1070756"/>
                <a:ext cx="96323" cy="46075"/>
              </a:xfrm>
              <a:custGeom>
                <a:avLst/>
                <a:gdLst>
                  <a:gd name="connsiteX0" fmla="*/ 87387 w 96323"/>
                  <a:gd name="connsiteY0" fmla="*/ 0 h 46075"/>
                  <a:gd name="connsiteX1" fmla="*/ 96320 w 96323"/>
                  <a:gd name="connsiteY1" fmla="*/ 16301 h 46075"/>
                  <a:gd name="connsiteX2" fmla="*/ 36846 w 96323"/>
                  <a:gd name="connsiteY2" fmla="*/ 40418 h 46075"/>
                  <a:gd name="connsiteX3" fmla="*/ 0 w 96323"/>
                  <a:gd name="connsiteY3" fmla="*/ 46076 h 46075"/>
                  <a:gd name="connsiteX4" fmla="*/ 27020 w 96323"/>
                  <a:gd name="connsiteY4" fmla="*/ 20544 h 46075"/>
                  <a:gd name="connsiteX5" fmla="*/ 38483 w 96323"/>
                  <a:gd name="connsiteY5" fmla="*/ 20991 h 46075"/>
                  <a:gd name="connsiteX6" fmla="*/ 87387 w 96323"/>
                  <a:gd name="connsiteY6" fmla="*/ 0 h 4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3" h="46075">
                    <a:moveTo>
                      <a:pt x="87387" y="0"/>
                    </a:moveTo>
                    <a:cubicBezTo>
                      <a:pt x="87387" y="0"/>
                      <a:pt x="92896" y="10495"/>
                      <a:pt x="96320" y="16301"/>
                    </a:cubicBezTo>
                    <a:cubicBezTo>
                      <a:pt x="96766" y="24043"/>
                      <a:pt x="61856" y="44289"/>
                      <a:pt x="36846" y="40418"/>
                    </a:cubicBezTo>
                    <a:cubicBezTo>
                      <a:pt x="9900" y="36250"/>
                      <a:pt x="0" y="46076"/>
                      <a:pt x="0" y="46076"/>
                    </a:cubicBezTo>
                    <a:lnTo>
                      <a:pt x="27020" y="20544"/>
                    </a:lnTo>
                    <a:cubicBezTo>
                      <a:pt x="27020" y="20544"/>
                      <a:pt x="28434" y="22479"/>
                      <a:pt x="38483" y="20991"/>
                    </a:cubicBezTo>
                    <a:cubicBezTo>
                      <a:pt x="48607" y="19428"/>
                      <a:pt x="84112" y="7295"/>
                      <a:pt x="87387" y="0"/>
                    </a:cubicBezTo>
                    <a:close/>
                  </a:path>
                </a:pathLst>
              </a:custGeom>
              <a:solidFill>
                <a:srgbClr val="9E456B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E79A18F3-4052-48C0-88A7-24B44EA24E3A}"/>
                  </a:ext>
                </a:extLst>
              </p:cNvPr>
              <p:cNvSpPr/>
              <p:nvPr/>
            </p:nvSpPr>
            <p:spPr>
              <a:xfrm>
                <a:off x="2796122" y="929009"/>
                <a:ext cx="135713" cy="156853"/>
              </a:xfrm>
              <a:custGeom>
                <a:avLst/>
                <a:gdLst>
                  <a:gd name="connsiteX0" fmla="*/ 132555 w 135713"/>
                  <a:gd name="connsiteY0" fmla="*/ 47734 h 156853"/>
                  <a:gd name="connsiteX1" fmla="*/ 132778 w 135713"/>
                  <a:gd name="connsiteY1" fmla="*/ 87483 h 156853"/>
                  <a:gd name="connsiteX2" fmla="*/ 115509 w 135713"/>
                  <a:gd name="connsiteY2" fmla="*/ 136536 h 156853"/>
                  <a:gd name="connsiteX3" fmla="*/ 95709 w 135713"/>
                  <a:gd name="connsiteY3" fmla="*/ 155592 h 156853"/>
                  <a:gd name="connsiteX4" fmla="*/ 77324 w 135713"/>
                  <a:gd name="connsiteY4" fmla="*/ 152465 h 156853"/>
                  <a:gd name="connsiteX5" fmla="*/ 71294 w 135713"/>
                  <a:gd name="connsiteY5" fmla="*/ 149190 h 156853"/>
                  <a:gd name="connsiteX6" fmla="*/ 46209 w 135713"/>
                  <a:gd name="connsiteY6" fmla="*/ 148967 h 156853"/>
                  <a:gd name="connsiteX7" fmla="*/ 16063 w 135713"/>
                  <a:gd name="connsiteY7" fmla="*/ 101179 h 156853"/>
                  <a:gd name="connsiteX8" fmla="*/ 3037 w 135713"/>
                  <a:gd name="connsiteY8" fmla="*/ 79593 h 156853"/>
                  <a:gd name="connsiteX9" fmla="*/ 41892 w 135713"/>
                  <a:gd name="connsiteY9" fmla="*/ 10517 h 156853"/>
                  <a:gd name="connsiteX10" fmla="*/ 132555 w 135713"/>
                  <a:gd name="connsiteY10" fmla="*/ 47734 h 15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713" h="156853">
                    <a:moveTo>
                      <a:pt x="132555" y="47734"/>
                    </a:moveTo>
                    <a:cubicBezTo>
                      <a:pt x="138956" y="62696"/>
                      <a:pt x="133820" y="73191"/>
                      <a:pt x="132778" y="87483"/>
                    </a:cubicBezTo>
                    <a:cubicBezTo>
                      <a:pt x="131810" y="100658"/>
                      <a:pt x="111713" y="128274"/>
                      <a:pt x="115509" y="136536"/>
                    </a:cubicBezTo>
                    <a:cubicBezTo>
                      <a:pt x="109703" y="145692"/>
                      <a:pt x="102929" y="152986"/>
                      <a:pt x="95709" y="155592"/>
                    </a:cubicBezTo>
                    <a:cubicBezTo>
                      <a:pt x="89829" y="157676"/>
                      <a:pt x="80078" y="157527"/>
                      <a:pt x="77324" y="152465"/>
                    </a:cubicBezTo>
                    <a:cubicBezTo>
                      <a:pt x="76133" y="150158"/>
                      <a:pt x="72634" y="149339"/>
                      <a:pt x="71294" y="149190"/>
                    </a:cubicBezTo>
                    <a:cubicBezTo>
                      <a:pt x="59087" y="147925"/>
                      <a:pt x="55812" y="160281"/>
                      <a:pt x="46209" y="148967"/>
                    </a:cubicBezTo>
                    <a:cubicBezTo>
                      <a:pt x="36458" y="137504"/>
                      <a:pt x="24325" y="120607"/>
                      <a:pt x="16063" y="101179"/>
                    </a:cubicBezTo>
                    <a:cubicBezTo>
                      <a:pt x="8992" y="84506"/>
                      <a:pt x="7354" y="92619"/>
                      <a:pt x="3037" y="79593"/>
                    </a:cubicBezTo>
                    <a:cubicBezTo>
                      <a:pt x="-5226" y="54508"/>
                      <a:pt x="1995" y="27488"/>
                      <a:pt x="41892" y="10517"/>
                    </a:cubicBezTo>
                    <a:cubicBezTo>
                      <a:pt x="91243" y="-10474"/>
                      <a:pt x="111862" y="-1021"/>
                      <a:pt x="132555" y="47734"/>
                    </a:cubicBez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CA651999-8745-435F-AB41-7C628F9FD2C3}"/>
                  </a:ext>
                </a:extLst>
              </p:cNvPr>
              <p:cNvSpPr/>
              <p:nvPr/>
            </p:nvSpPr>
            <p:spPr>
              <a:xfrm>
                <a:off x="2787774" y="927209"/>
                <a:ext cx="144814" cy="145362"/>
              </a:xfrm>
              <a:custGeom>
                <a:avLst/>
                <a:gdLst>
                  <a:gd name="connsiteX0" fmla="*/ 137404 w 144814"/>
                  <a:gd name="connsiteY0" fmla="*/ 134243 h 145362"/>
                  <a:gd name="connsiteX1" fmla="*/ 134278 w 144814"/>
                  <a:gd name="connsiteY1" fmla="*/ 120770 h 145362"/>
                  <a:gd name="connsiteX2" fmla="*/ 142168 w 144814"/>
                  <a:gd name="connsiteY2" fmla="*/ 92708 h 145362"/>
                  <a:gd name="connsiteX3" fmla="*/ 142094 w 144814"/>
                  <a:gd name="connsiteY3" fmla="*/ 49163 h 145362"/>
                  <a:gd name="connsiteX4" fmla="*/ 50017 w 144814"/>
                  <a:gd name="connsiteY4" fmla="*/ 10382 h 145362"/>
                  <a:gd name="connsiteX5" fmla="*/ 1410 w 144814"/>
                  <a:gd name="connsiteY5" fmla="*/ 72908 h 145362"/>
                  <a:gd name="connsiteX6" fmla="*/ 17191 w 144814"/>
                  <a:gd name="connsiteY6" fmla="*/ 59807 h 145362"/>
                  <a:gd name="connsiteX7" fmla="*/ 31333 w 144814"/>
                  <a:gd name="connsiteY7" fmla="*/ 86827 h 145362"/>
                  <a:gd name="connsiteX8" fmla="*/ 57684 w 144814"/>
                  <a:gd name="connsiteY8" fmla="*/ 115262 h 145362"/>
                  <a:gd name="connsiteX9" fmla="*/ 62150 w 144814"/>
                  <a:gd name="connsiteY9" fmla="*/ 111614 h 145362"/>
                  <a:gd name="connsiteX10" fmla="*/ 70859 w 144814"/>
                  <a:gd name="connsiteY10" fmla="*/ 97397 h 145362"/>
                  <a:gd name="connsiteX11" fmla="*/ 87309 w 144814"/>
                  <a:gd name="connsiteY11" fmla="*/ 123152 h 145362"/>
                  <a:gd name="connsiteX12" fmla="*/ 122666 w 144814"/>
                  <a:gd name="connsiteY12" fmla="*/ 145333 h 145362"/>
                  <a:gd name="connsiteX13" fmla="*/ 137404 w 144814"/>
                  <a:gd name="connsiteY13" fmla="*/ 134243 h 14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814" h="145362">
                    <a:moveTo>
                      <a:pt x="137404" y="134243"/>
                    </a:moveTo>
                    <a:cubicBezTo>
                      <a:pt x="132268" y="131563"/>
                      <a:pt x="133236" y="125087"/>
                      <a:pt x="134278" y="120770"/>
                    </a:cubicBezTo>
                    <a:cubicBezTo>
                      <a:pt x="136436" y="111391"/>
                      <a:pt x="140828" y="102459"/>
                      <a:pt x="142168" y="92708"/>
                    </a:cubicBezTo>
                    <a:cubicBezTo>
                      <a:pt x="144848" y="72833"/>
                      <a:pt x="146485" y="61668"/>
                      <a:pt x="142094" y="49163"/>
                    </a:cubicBezTo>
                    <a:cubicBezTo>
                      <a:pt x="124527" y="-784"/>
                      <a:pt x="99293" y="-10609"/>
                      <a:pt x="50017" y="10382"/>
                    </a:cubicBezTo>
                    <a:cubicBezTo>
                      <a:pt x="18382" y="23855"/>
                      <a:pt x="-6257" y="50428"/>
                      <a:pt x="1410" y="72908"/>
                    </a:cubicBezTo>
                    <a:cubicBezTo>
                      <a:pt x="3643" y="63082"/>
                      <a:pt x="15479" y="59509"/>
                      <a:pt x="17191" y="59807"/>
                    </a:cubicBezTo>
                    <a:cubicBezTo>
                      <a:pt x="24857" y="61072"/>
                      <a:pt x="28207" y="80872"/>
                      <a:pt x="31333" y="86827"/>
                    </a:cubicBezTo>
                    <a:cubicBezTo>
                      <a:pt x="36990" y="97620"/>
                      <a:pt x="57684" y="115262"/>
                      <a:pt x="57684" y="115262"/>
                    </a:cubicBezTo>
                    <a:lnTo>
                      <a:pt x="62150" y="111614"/>
                    </a:lnTo>
                    <a:cubicBezTo>
                      <a:pt x="62150" y="111614"/>
                      <a:pt x="64829" y="99705"/>
                      <a:pt x="70859" y="97397"/>
                    </a:cubicBezTo>
                    <a:cubicBezTo>
                      <a:pt x="83141" y="92856"/>
                      <a:pt x="83364" y="116006"/>
                      <a:pt x="87309" y="123152"/>
                    </a:cubicBezTo>
                    <a:cubicBezTo>
                      <a:pt x="91924" y="131563"/>
                      <a:pt x="106960" y="144366"/>
                      <a:pt x="122666" y="145333"/>
                    </a:cubicBezTo>
                    <a:cubicBezTo>
                      <a:pt x="130109" y="145855"/>
                      <a:pt x="133608" y="139230"/>
                      <a:pt x="137404" y="134243"/>
                    </a:cubicBezTo>
                    <a:close/>
                  </a:path>
                </a:pathLst>
              </a:custGeom>
              <a:solidFill>
                <a:srgbClr val="594330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2" name="Freeform: Shape 1281">
                <a:extLst>
                  <a:ext uri="{FF2B5EF4-FFF2-40B4-BE49-F238E27FC236}">
                    <a16:creationId xmlns:a16="http://schemas.microsoft.com/office/drawing/2014/main" id="{82E104FF-C892-4302-9047-C05BD0927B9D}"/>
                  </a:ext>
                </a:extLst>
              </p:cNvPr>
              <p:cNvSpPr/>
              <p:nvPr/>
            </p:nvSpPr>
            <p:spPr>
              <a:xfrm rot="-10334462">
                <a:off x="2830827" y="1390016"/>
                <a:ext cx="6996" cy="21287"/>
              </a:xfrm>
              <a:custGeom>
                <a:avLst/>
                <a:gdLst>
                  <a:gd name="connsiteX0" fmla="*/ 0 w 6996"/>
                  <a:gd name="connsiteY0" fmla="*/ 0 h 21287"/>
                  <a:gd name="connsiteX1" fmla="*/ 6997 w 6996"/>
                  <a:gd name="connsiteY1" fmla="*/ 0 h 21287"/>
                  <a:gd name="connsiteX2" fmla="*/ 6997 w 6996"/>
                  <a:gd name="connsiteY2" fmla="*/ 21288 h 21287"/>
                  <a:gd name="connsiteX3" fmla="*/ 0 w 6996"/>
                  <a:gd name="connsiteY3" fmla="*/ 21288 h 2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6" h="21287">
                    <a:moveTo>
                      <a:pt x="0" y="0"/>
                    </a:moveTo>
                    <a:lnTo>
                      <a:pt x="6997" y="0"/>
                    </a:lnTo>
                    <a:lnTo>
                      <a:pt x="6997" y="21288"/>
                    </a:lnTo>
                    <a:lnTo>
                      <a:pt x="0" y="21288"/>
                    </a:lnTo>
                    <a:close/>
                  </a:path>
                </a:pathLst>
              </a:custGeom>
              <a:solidFill>
                <a:srgbClr val="314854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CC8BA0FC-469B-4E4D-86BA-B6910533A217}"/>
                  </a:ext>
                </a:extLst>
              </p:cNvPr>
              <p:cNvSpPr/>
              <p:nvPr/>
            </p:nvSpPr>
            <p:spPr>
              <a:xfrm rot="10228418">
                <a:off x="2906252" y="1386839"/>
                <a:ext cx="6996" cy="21288"/>
              </a:xfrm>
              <a:custGeom>
                <a:avLst/>
                <a:gdLst>
                  <a:gd name="connsiteX0" fmla="*/ 0 w 6996"/>
                  <a:gd name="connsiteY0" fmla="*/ 0 h 21288"/>
                  <a:gd name="connsiteX1" fmla="*/ 6997 w 6996"/>
                  <a:gd name="connsiteY1" fmla="*/ 0 h 21288"/>
                  <a:gd name="connsiteX2" fmla="*/ 6997 w 6996"/>
                  <a:gd name="connsiteY2" fmla="*/ 21288 h 21288"/>
                  <a:gd name="connsiteX3" fmla="*/ 0 w 6996"/>
                  <a:gd name="connsiteY3" fmla="*/ 21288 h 2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6" h="21288">
                    <a:moveTo>
                      <a:pt x="0" y="0"/>
                    </a:moveTo>
                    <a:lnTo>
                      <a:pt x="6997" y="0"/>
                    </a:lnTo>
                    <a:lnTo>
                      <a:pt x="6997" y="21288"/>
                    </a:lnTo>
                    <a:lnTo>
                      <a:pt x="0" y="21288"/>
                    </a:lnTo>
                    <a:close/>
                  </a:path>
                </a:pathLst>
              </a:custGeom>
              <a:solidFill>
                <a:srgbClr val="314854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4ECCAE5-022C-443B-9D7D-CA5C7977FC0B}"/>
                  </a:ext>
                </a:extLst>
              </p:cNvPr>
              <p:cNvSpPr/>
              <p:nvPr/>
            </p:nvSpPr>
            <p:spPr>
              <a:xfrm>
                <a:off x="2944011" y="1376909"/>
                <a:ext cx="11388" cy="20172"/>
              </a:xfrm>
              <a:custGeom>
                <a:avLst/>
                <a:gdLst>
                  <a:gd name="connsiteX0" fmla="*/ 4689 w 11388"/>
                  <a:gd name="connsiteY0" fmla="*/ 20172 h 20172"/>
                  <a:gd name="connsiteX1" fmla="*/ 11389 w 11388"/>
                  <a:gd name="connsiteY1" fmla="*/ 18386 h 20172"/>
                  <a:gd name="connsiteX2" fmla="*/ 6550 w 11388"/>
                  <a:gd name="connsiteY2" fmla="*/ 0 h 20172"/>
                  <a:gd name="connsiteX3" fmla="*/ 0 w 11388"/>
                  <a:gd name="connsiteY3" fmla="*/ 2382 h 2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88" h="20172">
                    <a:moveTo>
                      <a:pt x="4689" y="20172"/>
                    </a:moveTo>
                    <a:lnTo>
                      <a:pt x="11389" y="18386"/>
                    </a:lnTo>
                    <a:lnTo>
                      <a:pt x="6550" y="0"/>
                    </a:lnTo>
                    <a:lnTo>
                      <a:pt x="0" y="2382"/>
                    </a:lnTo>
                    <a:close/>
                  </a:path>
                </a:pathLst>
              </a:custGeom>
              <a:solidFill>
                <a:srgbClr val="3A5563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54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604882" y="1069879"/>
                <a:ext cx="250252" cy="232483"/>
                <a:chOff x="2604882" y="1069879"/>
                <a:chExt cx="250252" cy="232483"/>
              </a:xfrm>
              <a:solidFill>
                <a:srgbClr val="000000"/>
              </a:solidFill>
            </p:grpSpPr>
            <p:grpSp>
              <p:nvGrpSpPr>
                <p:cNvPr id="355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626468" y="1165922"/>
                  <a:ext cx="228666" cy="136440"/>
                  <a:chOff x="2626468" y="1165922"/>
                  <a:chExt cx="228666" cy="136440"/>
                </a:xfrm>
                <a:solidFill>
                  <a:srgbClr val="000000"/>
                </a:solidFill>
              </p:grpSpPr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96184F8C-58BC-4101-A4C8-2DEA915E0311}"/>
                      </a:ext>
                    </a:extLst>
                  </p:cNvPr>
                  <p:cNvSpPr/>
                  <p:nvPr/>
                </p:nvSpPr>
                <p:spPr>
                  <a:xfrm>
                    <a:off x="2626537" y="1216277"/>
                    <a:ext cx="228597" cy="86084"/>
                  </a:xfrm>
                  <a:custGeom>
                    <a:avLst/>
                    <a:gdLst>
                      <a:gd name="connsiteX0" fmla="*/ 1718 w 228597"/>
                      <a:gd name="connsiteY0" fmla="*/ 34017 h 86084"/>
                      <a:gd name="connsiteX1" fmla="*/ 82481 w 228597"/>
                      <a:gd name="connsiteY1" fmla="*/ 80912 h 86084"/>
                      <a:gd name="connsiteX2" fmla="*/ 90967 w 228597"/>
                      <a:gd name="connsiteY2" fmla="*/ 80912 h 86084"/>
                      <a:gd name="connsiteX3" fmla="*/ 226812 w 228597"/>
                      <a:gd name="connsiteY3" fmla="*/ 2456 h 86084"/>
                      <a:gd name="connsiteX4" fmla="*/ 228598 w 228597"/>
                      <a:gd name="connsiteY4" fmla="*/ 0 h 86084"/>
                      <a:gd name="connsiteX5" fmla="*/ 228598 w 228597"/>
                      <a:gd name="connsiteY5" fmla="*/ 4168 h 86084"/>
                      <a:gd name="connsiteX6" fmla="*/ 226812 w 228597"/>
                      <a:gd name="connsiteY6" fmla="*/ 6625 h 86084"/>
                      <a:gd name="connsiteX7" fmla="*/ 90967 w 228597"/>
                      <a:gd name="connsiteY7" fmla="*/ 85080 h 86084"/>
                      <a:gd name="connsiteX8" fmla="*/ 82481 w 228597"/>
                      <a:gd name="connsiteY8" fmla="*/ 85080 h 86084"/>
                      <a:gd name="connsiteX9" fmla="*/ 1718 w 228597"/>
                      <a:gd name="connsiteY9" fmla="*/ 38186 h 86084"/>
                      <a:gd name="connsiteX10" fmla="*/ 6 w 228597"/>
                      <a:gd name="connsiteY10" fmla="*/ 35729 h 86084"/>
                      <a:gd name="connsiteX11" fmla="*/ 6 w 228597"/>
                      <a:gd name="connsiteY11" fmla="*/ 31561 h 86084"/>
                      <a:gd name="connsiteX12" fmla="*/ 1718 w 228597"/>
                      <a:gd name="connsiteY12" fmla="*/ 34017 h 86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8597" h="86084">
                        <a:moveTo>
                          <a:pt x="1718" y="34017"/>
                        </a:moveTo>
                        <a:lnTo>
                          <a:pt x="82481" y="80912"/>
                        </a:lnTo>
                        <a:cubicBezTo>
                          <a:pt x="84788" y="82251"/>
                          <a:pt x="88659" y="82251"/>
                          <a:pt x="90967" y="80912"/>
                        </a:cubicBezTo>
                        <a:lnTo>
                          <a:pt x="226812" y="2456"/>
                        </a:lnTo>
                        <a:cubicBezTo>
                          <a:pt x="228002" y="1786"/>
                          <a:pt x="228598" y="893"/>
                          <a:pt x="228598" y="0"/>
                        </a:cubicBezTo>
                        <a:lnTo>
                          <a:pt x="228598" y="4168"/>
                        </a:lnTo>
                        <a:cubicBezTo>
                          <a:pt x="228598" y="5062"/>
                          <a:pt x="228002" y="5955"/>
                          <a:pt x="226812" y="6625"/>
                        </a:cubicBezTo>
                        <a:lnTo>
                          <a:pt x="90967" y="85080"/>
                        </a:lnTo>
                        <a:cubicBezTo>
                          <a:pt x="88585" y="86420"/>
                          <a:pt x="84788" y="86420"/>
                          <a:pt x="82481" y="85080"/>
                        </a:cubicBezTo>
                        <a:lnTo>
                          <a:pt x="1718" y="38186"/>
                        </a:lnTo>
                        <a:cubicBezTo>
                          <a:pt x="527" y="37516"/>
                          <a:pt x="6" y="36622"/>
                          <a:pt x="6" y="35729"/>
                        </a:cubicBezTo>
                        <a:lnTo>
                          <a:pt x="6" y="31561"/>
                        </a:lnTo>
                        <a:cubicBezTo>
                          <a:pt x="-68" y="32528"/>
                          <a:pt x="527" y="33347"/>
                          <a:pt x="1718" y="34017"/>
                        </a:cubicBezTo>
                        <a:close/>
                      </a:path>
                    </a:pathLst>
                  </a:custGeom>
                  <a:solidFill>
                    <a:srgbClr val="8A8A8A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0F589FEC-1CC5-43AB-8D7C-A5C46DDFCA0A}"/>
                      </a:ext>
                    </a:extLst>
                  </p:cNvPr>
                  <p:cNvSpPr/>
                  <p:nvPr/>
                </p:nvSpPr>
                <p:spPr>
                  <a:xfrm>
                    <a:off x="2626468" y="1165922"/>
                    <a:ext cx="228666" cy="132272"/>
                  </a:xfrm>
                  <a:custGeom>
                    <a:avLst/>
                    <a:gdLst>
                      <a:gd name="connsiteX0" fmla="*/ 1786 w 228666"/>
                      <a:gd name="connsiteY0" fmla="*/ 79460 h 132272"/>
                      <a:gd name="connsiteX1" fmla="*/ 1786 w 228666"/>
                      <a:gd name="connsiteY1" fmla="*/ 84373 h 132272"/>
                      <a:gd name="connsiteX2" fmla="*/ 82549 w 228666"/>
                      <a:gd name="connsiteY2" fmla="*/ 131267 h 132272"/>
                      <a:gd name="connsiteX3" fmla="*/ 91035 w 228666"/>
                      <a:gd name="connsiteY3" fmla="*/ 131267 h 132272"/>
                      <a:gd name="connsiteX4" fmla="*/ 226880 w 228666"/>
                      <a:gd name="connsiteY4" fmla="*/ 52812 h 132272"/>
                      <a:gd name="connsiteX5" fmla="*/ 226880 w 228666"/>
                      <a:gd name="connsiteY5" fmla="*/ 47899 h 132272"/>
                      <a:gd name="connsiteX6" fmla="*/ 146117 w 228666"/>
                      <a:gd name="connsiteY6" fmla="*/ 1005 h 132272"/>
                      <a:gd name="connsiteX7" fmla="*/ 137631 w 228666"/>
                      <a:gd name="connsiteY7" fmla="*/ 1005 h 132272"/>
                      <a:gd name="connsiteX8" fmla="*/ 1786 w 228666"/>
                      <a:gd name="connsiteY8" fmla="*/ 79460 h 132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8666" h="132272">
                        <a:moveTo>
                          <a:pt x="1786" y="79460"/>
                        </a:moveTo>
                        <a:cubicBezTo>
                          <a:pt x="-595" y="80800"/>
                          <a:pt x="-595" y="83033"/>
                          <a:pt x="1786" y="84373"/>
                        </a:cubicBezTo>
                        <a:lnTo>
                          <a:pt x="82549" y="131267"/>
                        </a:lnTo>
                        <a:cubicBezTo>
                          <a:pt x="84857" y="132607"/>
                          <a:pt x="88727" y="132607"/>
                          <a:pt x="91035" y="131267"/>
                        </a:cubicBezTo>
                        <a:lnTo>
                          <a:pt x="226880" y="52812"/>
                        </a:lnTo>
                        <a:cubicBezTo>
                          <a:pt x="229262" y="51472"/>
                          <a:pt x="229262" y="49239"/>
                          <a:pt x="226880" y="47899"/>
                        </a:cubicBezTo>
                        <a:lnTo>
                          <a:pt x="146117" y="1005"/>
                        </a:lnTo>
                        <a:cubicBezTo>
                          <a:pt x="143810" y="-335"/>
                          <a:pt x="139939" y="-335"/>
                          <a:pt x="137631" y="1005"/>
                        </a:cubicBezTo>
                        <a:lnTo>
                          <a:pt x="1786" y="7946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8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604882" y="1069879"/>
                  <a:ext cx="162046" cy="176145"/>
                  <a:chOff x="2604882" y="1069879"/>
                  <a:chExt cx="162046" cy="176145"/>
                </a:xfrm>
                <a:solidFill>
                  <a:srgbClr val="000000"/>
                </a:solidFill>
              </p:grpSpPr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D09CDC00-7E53-4756-BB03-D30771B2982D}"/>
                      </a:ext>
                    </a:extLst>
                  </p:cNvPr>
                  <p:cNvSpPr/>
                  <p:nvPr/>
                </p:nvSpPr>
                <p:spPr>
                  <a:xfrm>
                    <a:off x="2744151" y="1076785"/>
                    <a:ext cx="17715" cy="84856"/>
                  </a:xfrm>
                  <a:custGeom>
                    <a:avLst/>
                    <a:gdLst>
                      <a:gd name="connsiteX0" fmla="*/ 2903 w 17715"/>
                      <a:gd name="connsiteY0" fmla="*/ 1712 h 84856"/>
                      <a:gd name="connsiteX1" fmla="*/ 0 w 17715"/>
                      <a:gd name="connsiteY1" fmla="*/ 0 h 84856"/>
                      <a:gd name="connsiteX2" fmla="*/ 14813 w 17715"/>
                      <a:gd name="connsiteY2" fmla="*/ 83145 h 84856"/>
                      <a:gd name="connsiteX3" fmla="*/ 17716 w 17715"/>
                      <a:gd name="connsiteY3" fmla="*/ 84857 h 84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715" h="84856">
                        <a:moveTo>
                          <a:pt x="2903" y="1712"/>
                        </a:moveTo>
                        <a:lnTo>
                          <a:pt x="0" y="0"/>
                        </a:lnTo>
                        <a:lnTo>
                          <a:pt x="14813" y="83145"/>
                        </a:lnTo>
                        <a:lnTo>
                          <a:pt x="17716" y="84857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A66F8BA2-11BD-48F8-9E0C-1D7AA6053372}"/>
                      </a:ext>
                    </a:extLst>
                  </p:cNvPr>
                  <p:cNvSpPr/>
                  <p:nvPr/>
                </p:nvSpPr>
                <p:spPr>
                  <a:xfrm>
                    <a:off x="2624682" y="1159929"/>
                    <a:ext cx="137184" cy="79199"/>
                  </a:xfrm>
                  <a:custGeom>
                    <a:avLst/>
                    <a:gdLst>
                      <a:gd name="connsiteX0" fmla="*/ 137185 w 137184"/>
                      <a:gd name="connsiteY0" fmla="*/ 1712 h 79199"/>
                      <a:gd name="connsiteX1" fmla="*/ 134282 w 137184"/>
                      <a:gd name="connsiteY1" fmla="*/ 0 h 79199"/>
                      <a:gd name="connsiteX2" fmla="*/ 0 w 137184"/>
                      <a:gd name="connsiteY2" fmla="*/ 77487 h 79199"/>
                      <a:gd name="connsiteX3" fmla="*/ 2903 w 137184"/>
                      <a:gd name="connsiteY3" fmla="*/ 79199 h 79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184" h="79199">
                        <a:moveTo>
                          <a:pt x="137185" y="1712"/>
                        </a:moveTo>
                        <a:lnTo>
                          <a:pt x="134282" y="0"/>
                        </a:lnTo>
                        <a:lnTo>
                          <a:pt x="0" y="77487"/>
                        </a:lnTo>
                        <a:lnTo>
                          <a:pt x="2903" y="79199"/>
                        </a:lnTo>
                        <a:close/>
                      </a:path>
                    </a:pathLst>
                  </a:custGeom>
                  <a:solidFill>
                    <a:srgbClr val="56565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05584D15-19A8-4F1F-851F-A54811ADBDF9}"/>
                      </a:ext>
                    </a:extLst>
                  </p:cNvPr>
                  <p:cNvSpPr/>
                  <p:nvPr/>
                </p:nvSpPr>
                <p:spPr>
                  <a:xfrm>
                    <a:off x="2609944" y="1154272"/>
                    <a:ext cx="17641" cy="84856"/>
                  </a:xfrm>
                  <a:custGeom>
                    <a:avLst/>
                    <a:gdLst>
                      <a:gd name="connsiteX0" fmla="*/ 2903 w 17641"/>
                      <a:gd name="connsiteY0" fmla="*/ 1712 h 84856"/>
                      <a:gd name="connsiteX1" fmla="*/ 0 w 17641"/>
                      <a:gd name="connsiteY1" fmla="*/ 0 h 84856"/>
                      <a:gd name="connsiteX2" fmla="*/ 14738 w 17641"/>
                      <a:gd name="connsiteY2" fmla="*/ 83145 h 84856"/>
                      <a:gd name="connsiteX3" fmla="*/ 17641 w 17641"/>
                      <a:gd name="connsiteY3" fmla="*/ 84857 h 84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41" h="84856">
                        <a:moveTo>
                          <a:pt x="2903" y="1712"/>
                        </a:moveTo>
                        <a:lnTo>
                          <a:pt x="0" y="0"/>
                        </a:lnTo>
                        <a:lnTo>
                          <a:pt x="14738" y="83145"/>
                        </a:lnTo>
                        <a:lnTo>
                          <a:pt x="17641" y="84857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2845D12D-EDC1-48CE-BC92-41DE8585D71A}"/>
                      </a:ext>
                    </a:extLst>
                  </p:cNvPr>
                  <p:cNvSpPr/>
                  <p:nvPr/>
                </p:nvSpPr>
                <p:spPr>
                  <a:xfrm>
                    <a:off x="2612847" y="1078497"/>
                    <a:ext cx="149020" cy="160632"/>
                  </a:xfrm>
                  <a:custGeom>
                    <a:avLst/>
                    <a:gdLst>
                      <a:gd name="connsiteX0" fmla="*/ 0 w 149020"/>
                      <a:gd name="connsiteY0" fmla="*/ 77487 h 160632"/>
                      <a:gd name="connsiteX1" fmla="*/ 14738 w 149020"/>
                      <a:gd name="connsiteY1" fmla="*/ 160632 h 160632"/>
                      <a:gd name="connsiteX2" fmla="*/ 149020 w 149020"/>
                      <a:gd name="connsiteY2" fmla="*/ 83145 h 160632"/>
                      <a:gd name="connsiteX3" fmla="*/ 134207 w 149020"/>
                      <a:gd name="connsiteY3" fmla="*/ 0 h 160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020" h="160632">
                        <a:moveTo>
                          <a:pt x="0" y="77487"/>
                        </a:moveTo>
                        <a:lnTo>
                          <a:pt x="14738" y="160632"/>
                        </a:lnTo>
                        <a:lnTo>
                          <a:pt x="149020" y="83145"/>
                        </a:lnTo>
                        <a:lnTo>
                          <a:pt x="134207" y="0"/>
                        </a:lnTo>
                        <a:close/>
                      </a:path>
                    </a:pathLst>
                  </a:custGeom>
                  <a:solidFill>
                    <a:srgbClr val="2CA2C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7193EB61-BB6E-445F-85D4-A673DDB36506}"/>
                      </a:ext>
                    </a:extLst>
                  </p:cNvPr>
                  <p:cNvSpPr/>
                  <p:nvPr/>
                </p:nvSpPr>
                <p:spPr>
                  <a:xfrm>
                    <a:off x="2607785" y="1071602"/>
                    <a:ext cx="159143" cy="174421"/>
                  </a:xfrm>
                  <a:custGeom>
                    <a:avLst/>
                    <a:gdLst>
                      <a:gd name="connsiteX0" fmla="*/ 4243 w 159143"/>
                      <a:gd name="connsiteY0" fmla="*/ 79023 h 174421"/>
                      <a:gd name="connsiteX1" fmla="*/ 0 w 159143"/>
                      <a:gd name="connsiteY1" fmla="*/ 86392 h 174421"/>
                      <a:gd name="connsiteX2" fmla="*/ 14813 w 159143"/>
                      <a:gd name="connsiteY2" fmla="*/ 171398 h 174421"/>
                      <a:gd name="connsiteX3" fmla="*/ 19055 w 159143"/>
                      <a:gd name="connsiteY3" fmla="*/ 173854 h 174421"/>
                      <a:gd name="connsiteX4" fmla="*/ 154900 w 159143"/>
                      <a:gd name="connsiteY4" fmla="*/ 95399 h 174421"/>
                      <a:gd name="connsiteX5" fmla="*/ 159143 w 159143"/>
                      <a:gd name="connsiteY5" fmla="*/ 88030 h 174421"/>
                      <a:gd name="connsiteX6" fmla="*/ 144405 w 159143"/>
                      <a:gd name="connsiteY6" fmla="*/ 3024 h 174421"/>
                      <a:gd name="connsiteX7" fmla="*/ 140162 w 159143"/>
                      <a:gd name="connsiteY7" fmla="*/ 568 h 174421"/>
                      <a:gd name="connsiteX8" fmla="*/ 4243 w 159143"/>
                      <a:gd name="connsiteY8" fmla="*/ 79023 h 174421"/>
                      <a:gd name="connsiteX9" fmla="*/ 19800 w 159143"/>
                      <a:gd name="connsiteY9" fmla="*/ 167527 h 174421"/>
                      <a:gd name="connsiteX10" fmla="*/ 5062 w 159143"/>
                      <a:gd name="connsiteY10" fmla="*/ 84382 h 174421"/>
                      <a:gd name="connsiteX11" fmla="*/ 139269 w 159143"/>
                      <a:gd name="connsiteY11" fmla="*/ 6895 h 174421"/>
                      <a:gd name="connsiteX12" fmla="*/ 154082 w 159143"/>
                      <a:gd name="connsiteY12" fmla="*/ 90039 h 174421"/>
                      <a:gd name="connsiteX13" fmla="*/ 19800 w 159143"/>
                      <a:gd name="connsiteY13" fmla="*/ 167527 h 174421"/>
                      <a:gd name="connsiteX14" fmla="*/ 19800 w 159143"/>
                      <a:gd name="connsiteY14" fmla="*/ 167527 h 174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143" h="174421">
                        <a:moveTo>
                          <a:pt x="4243" y="79023"/>
                        </a:moveTo>
                        <a:cubicBezTo>
                          <a:pt x="1861" y="80363"/>
                          <a:pt x="0" y="83712"/>
                          <a:pt x="0" y="86392"/>
                        </a:cubicBezTo>
                        <a:lnTo>
                          <a:pt x="14813" y="171398"/>
                        </a:lnTo>
                        <a:cubicBezTo>
                          <a:pt x="14813" y="174077"/>
                          <a:pt x="16748" y="175194"/>
                          <a:pt x="19055" y="173854"/>
                        </a:cubicBezTo>
                        <a:lnTo>
                          <a:pt x="154900" y="95399"/>
                        </a:lnTo>
                        <a:cubicBezTo>
                          <a:pt x="157282" y="94059"/>
                          <a:pt x="159143" y="90709"/>
                          <a:pt x="159143" y="88030"/>
                        </a:cubicBezTo>
                        <a:lnTo>
                          <a:pt x="144405" y="3024"/>
                        </a:lnTo>
                        <a:cubicBezTo>
                          <a:pt x="144405" y="344"/>
                          <a:pt x="142470" y="-772"/>
                          <a:pt x="140162" y="568"/>
                        </a:cubicBezTo>
                        <a:lnTo>
                          <a:pt x="4243" y="79023"/>
                        </a:lnTo>
                        <a:close/>
                        <a:moveTo>
                          <a:pt x="19800" y="167527"/>
                        </a:moveTo>
                        <a:lnTo>
                          <a:pt x="5062" y="84382"/>
                        </a:lnTo>
                        <a:lnTo>
                          <a:pt x="139269" y="6895"/>
                        </a:lnTo>
                        <a:lnTo>
                          <a:pt x="154082" y="90039"/>
                        </a:lnTo>
                        <a:lnTo>
                          <a:pt x="19800" y="167527"/>
                        </a:lnTo>
                        <a:lnTo>
                          <a:pt x="19800" y="167527"/>
                        </a:lnTo>
                        <a:close/>
                      </a:path>
                    </a:pathLst>
                  </a:custGeom>
                  <a:solidFill>
                    <a:srgbClr val="85858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BD0A7D60-E73F-4A37-8F4B-3E68ED97FE00}"/>
                      </a:ext>
                    </a:extLst>
                  </p:cNvPr>
                  <p:cNvSpPr/>
                  <p:nvPr/>
                </p:nvSpPr>
                <p:spPr>
                  <a:xfrm>
                    <a:off x="2604882" y="1069879"/>
                    <a:ext cx="146042" cy="175875"/>
                  </a:xfrm>
                  <a:custGeom>
                    <a:avLst/>
                    <a:gdLst>
                      <a:gd name="connsiteX0" fmla="*/ 4243 w 146042"/>
                      <a:gd name="connsiteY0" fmla="*/ 79034 h 175875"/>
                      <a:gd name="connsiteX1" fmla="*/ 140088 w 146042"/>
                      <a:gd name="connsiteY1" fmla="*/ 579 h 175875"/>
                      <a:gd name="connsiteX2" fmla="*/ 143140 w 146042"/>
                      <a:gd name="connsiteY2" fmla="*/ 282 h 175875"/>
                      <a:gd name="connsiteX3" fmla="*/ 146043 w 146042"/>
                      <a:gd name="connsiteY3" fmla="*/ 1993 h 175875"/>
                      <a:gd name="connsiteX4" fmla="*/ 142991 w 146042"/>
                      <a:gd name="connsiteY4" fmla="*/ 2291 h 175875"/>
                      <a:gd name="connsiteX5" fmla="*/ 7146 w 146042"/>
                      <a:gd name="connsiteY5" fmla="*/ 80746 h 175875"/>
                      <a:gd name="connsiteX6" fmla="*/ 2903 w 146042"/>
                      <a:gd name="connsiteY6" fmla="*/ 88116 h 175875"/>
                      <a:gd name="connsiteX7" fmla="*/ 17716 w 146042"/>
                      <a:gd name="connsiteY7" fmla="*/ 173121 h 175875"/>
                      <a:gd name="connsiteX8" fmla="*/ 18981 w 146042"/>
                      <a:gd name="connsiteY8" fmla="*/ 175875 h 175875"/>
                      <a:gd name="connsiteX9" fmla="*/ 16078 w 146042"/>
                      <a:gd name="connsiteY9" fmla="*/ 174163 h 175875"/>
                      <a:gd name="connsiteX10" fmla="*/ 14813 w 146042"/>
                      <a:gd name="connsiteY10" fmla="*/ 171409 h 175875"/>
                      <a:gd name="connsiteX11" fmla="*/ 0 w 146042"/>
                      <a:gd name="connsiteY11" fmla="*/ 86403 h 175875"/>
                      <a:gd name="connsiteX12" fmla="*/ 4243 w 146042"/>
                      <a:gd name="connsiteY12" fmla="*/ 79034 h 17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6042" h="175875">
                        <a:moveTo>
                          <a:pt x="4243" y="79034"/>
                        </a:moveTo>
                        <a:lnTo>
                          <a:pt x="140088" y="579"/>
                        </a:lnTo>
                        <a:cubicBezTo>
                          <a:pt x="141279" y="-91"/>
                          <a:pt x="142321" y="-165"/>
                          <a:pt x="143140" y="282"/>
                        </a:cubicBezTo>
                        <a:lnTo>
                          <a:pt x="146043" y="1993"/>
                        </a:lnTo>
                        <a:cubicBezTo>
                          <a:pt x="145298" y="1547"/>
                          <a:pt x="144182" y="1621"/>
                          <a:pt x="142991" y="2291"/>
                        </a:cubicBezTo>
                        <a:lnTo>
                          <a:pt x="7146" y="80746"/>
                        </a:lnTo>
                        <a:cubicBezTo>
                          <a:pt x="4764" y="82086"/>
                          <a:pt x="2903" y="85436"/>
                          <a:pt x="2903" y="88116"/>
                        </a:cubicBezTo>
                        <a:lnTo>
                          <a:pt x="17716" y="173121"/>
                        </a:lnTo>
                        <a:cubicBezTo>
                          <a:pt x="17716" y="174461"/>
                          <a:pt x="18162" y="175428"/>
                          <a:pt x="18981" y="175875"/>
                        </a:cubicBezTo>
                        <a:lnTo>
                          <a:pt x="16078" y="174163"/>
                        </a:lnTo>
                        <a:cubicBezTo>
                          <a:pt x="15334" y="173716"/>
                          <a:pt x="14813" y="172749"/>
                          <a:pt x="14813" y="171409"/>
                        </a:cubicBezTo>
                        <a:lnTo>
                          <a:pt x="0" y="86403"/>
                        </a:lnTo>
                        <a:cubicBezTo>
                          <a:pt x="0" y="83724"/>
                          <a:pt x="1861" y="80374"/>
                          <a:pt x="4243" y="79034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6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643961" y="1175412"/>
                  <a:ext cx="173807" cy="100562"/>
                  <a:chOff x="2643961" y="1175412"/>
                  <a:chExt cx="173807" cy="100562"/>
                </a:xfrm>
                <a:solidFill>
                  <a:srgbClr val="767676"/>
                </a:solidFill>
              </p:grpSpPr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240A1872-4453-465D-820D-7DDA4072A86B}"/>
                      </a:ext>
                    </a:extLst>
                  </p:cNvPr>
                  <p:cNvSpPr/>
                  <p:nvPr/>
                </p:nvSpPr>
                <p:spPr>
                  <a:xfrm>
                    <a:off x="2770129" y="1175412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FBA701EC-E6E1-4725-AA29-DD66E00BB48B}"/>
                      </a:ext>
                    </a:extLst>
                  </p:cNvPr>
                  <p:cNvSpPr/>
                  <p:nvPr/>
                </p:nvSpPr>
                <p:spPr>
                  <a:xfrm>
                    <a:off x="2734102" y="119625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880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35AC5BEA-3104-4D2D-9936-0B9AD09DD7DB}"/>
                      </a:ext>
                    </a:extLst>
                  </p:cNvPr>
                  <p:cNvSpPr/>
                  <p:nvPr/>
                </p:nvSpPr>
                <p:spPr>
                  <a:xfrm>
                    <a:off x="2670832" y="1263916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629A5EA0-6754-4D2D-BF9D-7928F17E1C84}"/>
                      </a:ext>
                    </a:extLst>
                  </p:cNvPr>
                  <p:cNvSpPr/>
                  <p:nvPr/>
                </p:nvSpPr>
                <p:spPr>
                  <a:xfrm>
                    <a:off x="2661825" y="1258706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A6196DBC-FF04-4EFE-A264-F89136BCD3E3}"/>
                      </a:ext>
                    </a:extLst>
                  </p:cNvPr>
                  <p:cNvSpPr/>
                  <p:nvPr/>
                </p:nvSpPr>
                <p:spPr>
                  <a:xfrm>
                    <a:off x="2724872" y="1243074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F7333896-A1AD-4B4F-A77D-4F5E314BC7EC}"/>
                      </a:ext>
                    </a:extLst>
                  </p:cNvPr>
                  <p:cNvSpPr/>
                  <p:nvPr/>
                </p:nvSpPr>
                <p:spPr>
                  <a:xfrm>
                    <a:off x="2715791" y="124828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03BB7342-3B28-445E-AB03-77B9E690B565}"/>
                      </a:ext>
                    </a:extLst>
                  </p:cNvPr>
                  <p:cNvSpPr/>
                  <p:nvPr/>
                </p:nvSpPr>
                <p:spPr>
                  <a:xfrm>
                    <a:off x="2679764" y="1269126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374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661900" y="1217096"/>
                    <a:ext cx="92746" cy="53668"/>
                    <a:chOff x="2661900" y="1217096"/>
                    <a:chExt cx="92746" cy="53668"/>
                  </a:xfrm>
                  <a:solidFill>
                    <a:srgbClr val="767676"/>
                  </a:solidFill>
                </p:grpSpPr>
                <p:sp>
                  <p:nvSpPr>
                    <p:cNvPr id="375" name="Freeform: Shape 374">
                      <a:extLst>
                        <a:ext uri="{FF2B5EF4-FFF2-40B4-BE49-F238E27FC236}">
                          <a16:creationId xmlns:a16="http://schemas.microsoft.com/office/drawing/2014/main" id="{F877C1C1-80BA-4794-AEE5-1D748DBEB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6014" y="121709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880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6" name="Freeform: Shape 375">
                      <a:extLst>
                        <a:ext uri="{FF2B5EF4-FFF2-40B4-BE49-F238E27FC236}">
                          <a16:creationId xmlns:a16="http://schemas.microsoft.com/office/drawing/2014/main" id="{F827FBBB-1F3A-4CD9-BE2E-3ACC80A4E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7008" y="1222307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318C328F-1949-45BB-823F-1D77FAD44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4947" y="1222307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13DF68C0-95A6-43A2-A57F-120A08FCC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7927" y="1227517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955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9" name="Freeform: Shape 378">
                      <a:extLst>
                        <a:ext uri="{FF2B5EF4-FFF2-40B4-BE49-F238E27FC236}">
                          <a16:creationId xmlns:a16="http://schemas.microsoft.com/office/drawing/2014/main" id="{A82E0005-1F56-433C-8C64-A3D2DFF79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3879" y="1227517"/>
                      <a:ext cx="11835" cy="6773"/>
                    </a:xfrm>
                    <a:custGeom>
                      <a:avLst/>
                      <a:gdLst>
                        <a:gd name="connsiteX0" fmla="*/ 0 w 11835"/>
                        <a:gd name="connsiteY0" fmla="*/ 3424 h 6773"/>
                        <a:gd name="connsiteX1" fmla="*/ 5955 w 11835"/>
                        <a:gd name="connsiteY1" fmla="*/ 6774 h 6773"/>
                        <a:gd name="connsiteX2" fmla="*/ 11835 w 11835"/>
                        <a:gd name="connsiteY2" fmla="*/ 3424 h 6773"/>
                        <a:gd name="connsiteX3" fmla="*/ 5955 w 11835"/>
                        <a:gd name="connsiteY3" fmla="*/ 0 h 6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773">
                          <a:moveTo>
                            <a:pt x="0" y="3424"/>
                          </a:moveTo>
                          <a:lnTo>
                            <a:pt x="5955" y="6774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0" name="Freeform: Shape 379">
                      <a:extLst>
                        <a:ext uri="{FF2B5EF4-FFF2-40B4-BE49-F238E27FC236}">
                          <a16:creationId xmlns:a16="http://schemas.microsoft.com/office/drawing/2014/main" id="{668AD329-E986-4006-84F8-E5BCF77A3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8920" y="1232653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955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1" name="Freeform: Shape 380">
                      <a:extLst>
                        <a:ext uri="{FF2B5EF4-FFF2-40B4-BE49-F238E27FC236}">
                          <a16:creationId xmlns:a16="http://schemas.microsoft.com/office/drawing/2014/main" id="{55155FBA-6266-46E5-A1B6-9C64C218F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6933" y="1232653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880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2" name="Freeform: Shape 381">
                      <a:extLst>
                        <a:ext uri="{FF2B5EF4-FFF2-40B4-BE49-F238E27FC236}">
                          <a16:creationId xmlns:a16="http://schemas.microsoft.com/office/drawing/2014/main" id="{D469D9AF-D115-4A5F-8060-C2FC162CE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4872" y="1232653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1A7F870E-D0AA-48FA-A91E-51C67F34E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2886" y="1232727"/>
                      <a:ext cx="11760" cy="6773"/>
                    </a:xfrm>
                    <a:custGeom>
                      <a:avLst/>
                      <a:gdLst>
                        <a:gd name="connsiteX0" fmla="*/ 0 w 11760"/>
                        <a:gd name="connsiteY0" fmla="*/ 3350 h 6773"/>
                        <a:gd name="connsiteX1" fmla="*/ 5880 w 11760"/>
                        <a:gd name="connsiteY1" fmla="*/ 6774 h 6773"/>
                        <a:gd name="connsiteX2" fmla="*/ 11761 w 11760"/>
                        <a:gd name="connsiteY2" fmla="*/ 3350 h 6773"/>
                        <a:gd name="connsiteX3" fmla="*/ 5880 w 11760"/>
                        <a:gd name="connsiteY3" fmla="*/ 0 h 6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773">
                          <a:moveTo>
                            <a:pt x="0" y="3350"/>
                          </a:moveTo>
                          <a:lnTo>
                            <a:pt x="5880" y="6774"/>
                          </a:lnTo>
                          <a:lnTo>
                            <a:pt x="11761" y="3350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F3744E82-9FDF-43C3-BCCC-AEF624739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913" y="123786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7" name="Freeform: Shape 416">
                      <a:extLst>
                        <a:ext uri="{FF2B5EF4-FFF2-40B4-BE49-F238E27FC236}">
                          <a16:creationId xmlns:a16="http://schemas.microsoft.com/office/drawing/2014/main" id="{862E0394-4F69-4210-8118-3B2C39F5A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7927" y="123786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880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8" name="Freeform: Shape 417">
                      <a:extLst>
                        <a:ext uri="{FF2B5EF4-FFF2-40B4-BE49-F238E27FC236}">
                          <a16:creationId xmlns:a16="http://schemas.microsoft.com/office/drawing/2014/main" id="{B1D6F93F-A6DC-46C8-A3E9-8011D0101F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5866" y="123786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9" name="Freeform: Shape 418">
                      <a:extLst>
                        <a:ext uri="{FF2B5EF4-FFF2-40B4-BE49-F238E27FC236}">
                          <a16:creationId xmlns:a16="http://schemas.microsoft.com/office/drawing/2014/main" id="{D358EB83-1828-4DB5-A834-20B85825B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3879" y="1237864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6B9C7052-86A2-4487-A24B-B3D2E8501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0906" y="124307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7861EF9E-10A5-4A57-A6EE-57B6FCAE5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8920" y="1243074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AC512862-E457-49C2-965D-3978E70C5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6859" y="124307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3" name="Freeform: Shape 422">
                      <a:extLst>
                        <a:ext uri="{FF2B5EF4-FFF2-40B4-BE49-F238E27FC236}">
                          <a16:creationId xmlns:a16="http://schemas.microsoft.com/office/drawing/2014/main" id="{555433C6-93E9-4C7F-B8E1-F0F89A5F3D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900" y="124828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4" name="Freeform: Shape 423">
                      <a:extLst>
                        <a:ext uri="{FF2B5EF4-FFF2-40B4-BE49-F238E27FC236}">
                          <a16:creationId xmlns:a16="http://schemas.microsoft.com/office/drawing/2014/main" id="{8A24AB90-2285-4F28-AC86-F654C604F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839" y="124828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955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6" name="Freeform: Shape 425">
                      <a:extLst>
                        <a:ext uri="{FF2B5EF4-FFF2-40B4-BE49-F238E27FC236}">
                          <a16:creationId xmlns:a16="http://schemas.microsoft.com/office/drawing/2014/main" id="{E0471953-1579-4261-8C21-E475259DA6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7852" y="1248284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7" name="Freeform: Shape 426">
                      <a:extLst>
                        <a:ext uri="{FF2B5EF4-FFF2-40B4-BE49-F238E27FC236}">
                          <a16:creationId xmlns:a16="http://schemas.microsoft.com/office/drawing/2014/main" id="{1103DCCC-D62A-4B0F-82B1-3AA35F8C3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0832" y="125349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8" name="Freeform: Shape 427">
                      <a:extLst>
                        <a:ext uri="{FF2B5EF4-FFF2-40B4-BE49-F238E27FC236}">
                          <a16:creationId xmlns:a16="http://schemas.microsoft.com/office/drawing/2014/main" id="{0FB5165F-0237-42E6-AF20-533A31CFD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8845" y="125349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9" name="Freeform: Shape 428">
                      <a:extLst>
                        <a:ext uri="{FF2B5EF4-FFF2-40B4-BE49-F238E27FC236}">
                          <a16:creationId xmlns:a16="http://schemas.microsoft.com/office/drawing/2014/main" id="{75AEEA01-A96B-4F36-9C15-09E3C78BB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839" y="125870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880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0" name="Freeform: Shape 429">
                      <a:extLst>
                        <a:ext uri="{FF2B5EF4-FFF2-40B4-BE49-F238E27FC236}">
                          <a16:creationId xmlns:a16="http://schemas.microsoft.com/office/drawing/2014/main" id="{5F089EB3-BA8A-4D71-B2BF-21E272198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7778" y="125870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1" name="Freeform: Shape 430">
                      <a:extLst>
                        <a:ext uri="{FF2B5EF4-FFF2-40B4-BE49-F238E27FC236}">
                          <a16:creationId xmlns:a16="http://schemas.microsoft.com/office/drawing/2014/main" id="{AFDCEF06-A9BF-4E6F-A8D5-5273297A0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8771" y="126391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927A0371-B1A5-4914-BD33-B6A2492A96E9}"/>
                      </a:ext>
                    </a:extLst>
                  </p:cNvPr>
                  <p:cNvSpPr/>
                  <p:nvPr/>
                </p:nvSpPr>
                <p:spPr>
                  <a:xfrm>
                    <a:off x="2760899" y="1222307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3CDFC614-EC78-40F6-B9DD-0B24A8B7EFB6}"/>
                      </a:ext>
                    </a:extLst>
                  </p:cNvPr>
                  <p:cNvSpPr/>
                  <p:nvPr/>
                </p:nvSpPr>
                <p:spPr>
                  <a:xfrm>
                    <a:off x="2751967" y="1217096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704732EA-1D5F-4C24-BD4C-343D1EE37832}"/>
                      </a:ext>
                    </a:extLst>
                  </p:cNvPr>
                  <p:cNvSpPr/>
                  <p:nvPr/>
                </p:nvSpPr>
                <p:spPr>
                  <a:xfrm>
                    <a:off x="2751892" y="1227517"/>
                    <a:ext cx="11835" cy="6773"/>
                  </a:xfrm>
                  <a:custGeom>
                    <a:avLst/>
                    <a:gdLst>
                      <a:gd name="connsiteX0" fmla="*/ 0 w 11835"/>
                      <a:gd name="connsiteY0" fmla="*/ 3424 h 6773"/>
                      <a:gd name="connsiteX1" fmla="*/ 5880 w 11835"/>
                      <a:gd name="connsiteY1" fmla="*/ 6774 h 6773"/>
                      <a:gd name="connsiteX2" fmla="*/ 11835 w 11835"/>
                      <a:gd name="connsiteY2" fmla="*/ 3424 h 6773"/>
                      <a:gd name="connsiteX3" fmla="*/ 5955 w 11835"/>
                      <a:gd name="connsiteY3" fmla="*/ 0 h 6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773">
                        <a:moveTo>
                          <a:pt x="0" y="3424"/>
                        </a:moveTo>
                        <a:lnTo>
                          <a:pt x="5880" y="6774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721F6736-C4C7-4445-8C3C-082CDBA75F45}"/>
                      </a:ext>
                    </a:extLst>
                  </p:cNvPr>
                  <p:cNvSpPr/>
                  <p:nvPr/>
                </p:nvSpPr>
                <p:spPr>
                  <a:xfrm>
                    <a:off x="2742960" y="1222307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id="{5086DC79-E34C-419E-87CC-EB9C8D77BDCD}"/>
                      </a:ext>
                    </a:extLst>
                  </p:cNvPr>
                  <p:cNvSpPr/>
                  <p:nvPr/>
                </p:nvSpPr>
                <p:spPr>
                  <a:xfrm>
                    <a:off x="2733953" y="1217096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1D071171-AC52-4248-BAFB-F76C21A30B63}"/>
                      </a:ext>
                    </a:extLst>
                  </p:cNvPr>
                  <p:cNvSpPr/>
                  <p:nvPr/>
                </p:nvSpPr>
                <p:spPr>
                  <a:xfrm>
                    <a:off x="2742960" y="121188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438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716089" y="1201465"/>
                    <a:ext cx="29774" cy="17269"/>
                    <a:chOff x="2716089" y="1201465"/>
                    <a:chExt cx="29774" cy="17269"/>
                  </a:xfrm>
                  <a:solidFill>
                    <a:srgbClr val="767676"/>
                  </a:solidFill>
                </p:grpSpPr>
                <p:sp>
                  <p:nvSpPr>
                    <p:cNvPr id="439" name="Freeform: Shape 438">
                      <a:extLst>
                        <a:ext uri="{FF2B5EF4-FFF2-40B4-BE49-F238E27FC236}">
                          <a16:creationId xmlns:a16="http://schemas.microsoft.com/office/drawing/2014/main" id="{28F08937-6C44-456D-9D01-0118CDB7A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5096" y="1201465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0" name="Freeform: Shape 439">
                      <a:extLst>
                        <a:ext uri="{FF2B5EF4-FFF2-40B4-BE49-F238E27FC236}">
                          <a16:creationId xmlns:a16="http://schemas.microsoft.com/office/drawing/2014/main" id="{696E8A7D-02F6-4C6E-BC84-9EA638490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6089" y="1206675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1" name="Freeform: Shape 440">
                      <a:extLst>
                        <a:ext uri="{FF2B5EF4-FFF2-40B4-BE49-F238E27FC236}">
                          <a16:creationId xmlns:a16="http://schemas.microsoft.com/office/drawing/2014/main" id="{6B17D3B3-A3D4-4702-80A7-2BEE2521E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4028" y="120667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2" name="Freeform: Shape 441">
                      <a:extLst>
                        <a:ext uri="{FF2B5EF4-FFF2-40B4-BE49-F238E27FC236}">
                          <a16:creationId xmlns:a16="http://schemas.microsoft.com/office/drawing/2014/main" id="{AFD28F9D-97A1-405D-B39C-AD022D5E5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5021" y="121188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CF77DD01-C456-451C-946C-4A596CD23D26}"/>
                      </a:ext>
                    </a:extLst>
                  </p:cNvPr>
                  <p:cNvSpPr/>
                  <p:nvPr/>
                </p:nvSpPr>
                <p:spPr>
                  <a:xfrm>
                    <a:off x="2743035" y="120146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id="{C023890F-B23E-4921-94A3-FBF10884266A}"/>
                      </a:ext>
                    </a:extLst>
                  </p:cNvPr>
                  <p:cNvSpPr/>
                  <p:nvPr/>
                </p:nvSpPr>
                <p:spPr>
                  <a:xfrm>
                    <a:off x="2751967" y="120667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955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955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445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760974" y="1206675"/>
                    <a:ext cx="29774" cy="17269"/>
                    <a:chOff x="2760974" y="1206675"/>
                    <a:chExt cx="29774" cy="17269"/>
                  </a:xfrm>
                  <a:solidFill>
                    <a:srgbClr val="767676"/>
                  </a:solidFill>
                </p:grpSpPr>
                <p:sp>
                  <p:nvSpPr>
                    <p:cNvPr id="446" name="Freeform: Shape 445">
                      <a:extLst>
                        <a:ext uri="{FF2B5EF4-FFF2-40B4-BE49-F238E27FC236}">
                          <a16:creationId xmlns:a16="http://schemas.microsoft.com/office/drawing/2014/main" id="{E6208EED-AD51-4F0A-B844-CD0FE3D8B6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9980" y="120667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7" name="Freeform: Shape 446">
                      <a:extLst>
                        <a:ext uri="{FF2B5EF4-FFF2-40B4-BE49-F238E27FC236}">
                          <a16:creationId xmlns:a16="http://schemas.microsoft.com/office/drawing/2014/main" id="{4DDA1435-2F42-43B0-AB33-7D7D97F1A9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0974" y="121188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880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3" name="Freeform: Shape 1642">
                      <a:extLst>
                        <a:ext uri="{FF2B5EF4-FFF2-40B4-BE49-F238E27FC236}">
                          <a16:creationId xmlns:a16="http://schemas.microsoft.com/office/drawing/2014/main" id="{E07933F2-C880-4A78-BCBA-B4E52DCDF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8913" y="121188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4" name="Freeform: Shape 1643">
                      <a:extLst>
                        <a:ext uri="{FF2B5EF4-FFF2-40B4-BE49-F238E27FC236}">
                          <a16:creationId xmlns:a16="http://schemas.microsoft.com/office/drawing/2014/main" id="{1E26307E-F96B-4E27-81C0-AE6213943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9906" y="121709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09170009-ECAA-4C20-8167-70DF8BEE42E5}"/>
                      </a:ext>
                    </a:extLst>
                  </p:cNvPr>
                  <p:cNvSpPr/>
                  <p:nvPr/>
                </p:nvSpPr>
                <p:spPr>
                  <a:xfrm>
                    <a:off x="2761048" y="1201465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A8459EE0-47F6-4040-BF78-1A58A77F98E9}"/>
                      </a:ext>
                    </a:extLst>
                  </p:cNvPr>
                  <p:cNvSpPr/>
                  <p:nvPr/>
                </p:nvSpPr>
                <p:spPr>
                  <a:xfrm>
                    <a:off x="2752041" y="119625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EC2127F8-55F8-4D6C-AEF8-BC2B37B083F8}"/>
                      </a:ext>
                    </a:extLst>
                  </p:cNvPr>
                  <p:cNvSpPr/>
                  <p:nvPr/>
                </p:nvSpPr>
                <p:spPr>
                  <a:xfrm>
                    <a:off x="2743109" y="119104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4978652A-2F12-45C8-930F-84507D832035}"/>
                      </a:ext>
                    </a:extLst>
                  </p:cNvPr>
                  <p:cNvSpPr/>
                  <p:nvPr/>
                </p:nvSpPr>
                <p:spPr>
                  <a:xfrm>
                    <a:off x="2761048" y="119104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955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955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084F9BC0-C0AF-4365-8C21-6BBC32E56090}"/>
                      </a:ext>
                    </a:extLst>
                  </p:cNvPr>
                  <p:cNvSpPr/>
                  <p:nvPr/>
                </p:nvSpPr>
                <p:spPr>
                  <a:xfrm>
                    <a:off x="2752116" y="1185833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E636AAB6-099E-469C-AD47-11A057D562DB}"/>
                      </a:ext>
                    </a:extLst>
                  </p:cNvPr>
                  <p:cNvSpPr/>
                  <p:nvPr/>
                </p:nvSpPr>
                <p:spPr>
                  <a:xfrm>
                    <a:off x="2779136" y="1180623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547AE2E8-0EEB-4C4E-8B4E-4D508011660D}"/>
                      </a:ext>
                    </a:extLst>
                  </p:cNvPr>
                  <p:cNvSpPr/>
                  <p:nvPr/>
                </p:nvSpPr>
                <p:spPr>
                  <a:xfrm>
                    <a:off x="2779061" y="119104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880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4536A2F8-D052-4FD0-9E9A-1E0C8D12ED21}"/>
                      </a:ext>
                    </a:extLst>
                  </p:cNvPr>
                  <p:cNvSpPr/>
                  <p:nvPr/>
                </p:nvSpPr>
                <p:spPr>
                  <a:xfrm>
                    <a:off x="2770055" y="1185833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955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955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D78A2E97-56BA-454D-96D4-6F0003AE9172}"/>
                      </a:ext>
                    </a:extLst>
                  </p:cNvPr>
                  <p:cNvSpPr/>
                  <p:nvPr/>
                </p:nvSpPr>
                <p:spPr>
                  <a:xfrm>
                    <a:off x="2761122" y="1180623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E77A9432-EC92-4F2B-9ED6-4BC9BE2DAB97}"/>
                      </a:ext>
                    </a:extLst>
                  </p:cNvPr>
                  <p:cNvSpPr/>
                  <p:nvPr/>
                </p:nvSpPr>
                <p:spPr>
                  <a:xfrm>
                    <a:off x="2698001" y="1217096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2FE364D9-D7C0-4744-80D0-CC0354F9DE96}"/>
                      </a:ext>
                    </a:extLst>
                  </p:cNvPr>
                  <p:cNvSpPr/>
                  <p:nvPr/>
                </p:nvSpPr>
                <p:spPr>
                  <a:xfrm>
                    <a:off x="2707008" y="121188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955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955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826312AF-9534-4AE9-B6FA-D0F6E0788711}"/>
                      </a:ext>
                    </a:extLst>
                  </p:cNvPr>
                  <p:cNvSpPr/>
                  <p:nvPr/>
                </p:nvSpPr>
                <p:spPr>
                  <a:xfrm>
                    <a:off x="2688994" y="1222307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8CDB69F2-5150-4391-8E3E-BE2E7B1C86AE}"/>
                      </a:ext>
                    </a:extLst>
                  </p:cNvPr>
                  <p:cNvSpPr/>
                  <p:nvPr/>
                </p:nvSpPr>
                <p:spPr>
                  <a:xfrm>
                    <a:off x="2652893" y="125349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169C8BE6-8F03-4331-A45C-594182D1EDFE}"/>
                      </a:ext>
                    </a:extLst>
                  </p:cNvPr>
                  <p:cNvSpPr/>
                  <p:nvPr/>
                </p:nvSpPr>
                <p:spPr>
                  <a:xfrm>
                    <a:off x="2643961" y="1248284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ECE89331-73EC-49A3-961E-4B7CC8C3F004}"/>
                      </a:ext>
                    </a:extLst>
                  </p:cNvPr>
                  <p:cNvSpPr/>
                  <p:nvPr/>
                </p:nvSpPr>
                <p:spPr>
                  <a:xfrm>
                    <a:off x="2652967" y="1243074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CA0FB224-F63A-4464-8B05-AA890219965B}"/>
                      </a:ext>
                    </a:extLst>
                  </p:cNvPr>
                  <p:cNvSpPr/>
                  <p:nvPr/>
                </p:nvSpPr>
                <p:spPr>
                  <a:xfrm>
                    <a:off x="2661974" y="123786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99B6E260-36ED-4E6B-8B52-0F78038F81C3}"/>
                      </a:ext>
                    </a:extLst>
                  </p:cNvPr>
                  <p:cNvSpPr/>
                  <p:nvPr/>
                </p:nvSpPr>
                <p:spPr>
                  <a:xfrm>
                    <a:off x="2670981" y="1232653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256D64DD-F518-4921-8CAC-299F6EC4C458}"/>
                      </a:ext>
                    </a:extLst>
                  </p:cNvPr>
                  <p:cNvSpPr/>
                  <p:nvPr/>
                </p:nvSpPr>
                <p:spPr>
                  <a:xfrm>
                    <a:off x="2679988" y="1227517"/>
                    <a:ext cx="11835" cy="6773"/>
                  </a:xfrm>
                  <a:custGeom>
                    <a:avLst/>
                    <a:gdLst>
                      <a:gd name="connsiteX0" fmla="*/ 0 w 11835"/>
                      <a:gd name="connsiteY0" fmla="*/ 3424 h 6773"/>
                      <a:gd name="connsiteX1" fmla="*/ 5880 w 11835"/>
                      <a:gd name="connsiteY1" fmla="*/ 6774 h 6773"/>
                      <a:gd name="connsiteX2" fmla="*/ 11835 w 11835"/>
                      <a:gd name="connsiteY2" fmla="*/ 3424 h 6773"/>
                      <a:gd name="connsiteX3" fmla="*/ 5955 w 11835"/>
                      <a:gd name="connsiteY3" fmla="*/ 0 h 6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773">
                        <a:moveTo>
                          <a:pt x="0" y="3424"/>
                        </a:moveTo>
                        <a:lnTo>
                          <a:pt x="5880" y="6774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56099840-3951-411F-B443-712B44BDA595}"/>
                      </a:ext>
                    </a:extLst>
                  </p:cNvPr>
                  <p:cNvSpPr/>
                  <p:nvPr/>
                </p:nvSpPr>
                <p:spPr>
                  <a:xfrm>
                    <a:off x="2788068" y="1185833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2C988F1-3605-4BEC-BE23-0CE71B3859A2}"/>
                      </a:ext>
                    </a:extLst>
                  </p:cNvPr>
                  <p:cNvSpPr/>
                  <p:nvPr/>
                </p:nvSpPr>
                <p:spPr>
                  <a:xfrm>
                    <a:off x="2787994" y="119625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3451E2AF-E9ED-4B73-A52D-192AC04538C8}"/>
                      </a:ext>
                    </a:extLst>
                  </p:cNvPr>
                  <p:cNvSpPr/>
                  <p:nvPr/>
                </p:nvSpPr>
                <p:spPr>
                  <a:xfrm>
                    <a:off x="2787919" y="120667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0B55E1C3-8163-4ADE-B843-CFD3578D3BF3}"/>
                      </a:ext>
                    </a:extLst>
                  </p:cNvPr>
                  <p:cNvSpPr/>
                  <p:nvPr/>
                </p:nvSpPr>
                <p:spPr>
                  <a:xfrm>
                    <a:off x="2778987" y="120146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19398129-B676-4BCC-AC25-A8A645E3C22C}"/>
                      </a:ext>
                    </a:extLst>
                  </p:cNvPr>
                  <p:cNvSpPr/>
                  <p:nvPr/>
                </p:nvSpPr>
                <p:spPr>
                  <a:xfrm>
                    <a:off x="2770055" y="1196254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B69CAA60-5509-4CE1-8C87-06DA982DD5A0}"/>
                      </a:ext>
                    </a:extLst>
                  </p:cNvPr>
                  <p:cNvSpPr/>
                  <p:nvPr/>
                </p:nvSpPr>
                <p:spPr>
                  <a:xfrm>
                    <a:off x="2715940" y="1227517"/>
                    <a:ext cx="11835" cy="6773"/>
                  </a:xfrm>
                  <a:custGeom>
                    <a:avLst/>
                    <a:gdLst>
                      <a:gd name="connsiteX0" fmla="*/ 0 w 11835"/>
                      <a:gd name="connsiteY0" fmla="*/ 3424 h 6773"/>
                      <a:gd name="connsiteX1" fmla="*/ 5880 w 11835"/>
                      <a:gd name="connsiteY1" fmla="*/ 6774 h 6773"/>
                      <a:gd name="connsiteX2" fmla="*/ 11835 w 11835"/>
                      <a:gd name="connsiteY2" fmla="*/ 3424 h 6773"/>
                      <a:gd name="connsiteX3" fmla="*/ 5955 w 11835"/>
                      <a:gd name="connsiteY3" fmla="*/ 0 h 6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773">
                        <a:moveTo>
                          <a:pt x="0" y="3424"/>
                        </a:moveTo>
                        <a:lnTo>
                          <a:pt x="5880" y="6774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FD8E703A-012D-4320-8E21-D78883872C61}"/>
                      </a:ext>
                    </a:extLst>
                  </p:cNvPr>
                  <p:cNvSpPr/>
                  <p:nvPr/>
                </p:nvSpPr>
                <p:spPr>
                  <a:xfrm>
                    <a:off x="2797000" y="1191044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319649D4-3A74-4564-8D9E-EA2299F2BBFD}"/>
                      </a:ext>
                    </a:extLst>
                  </p:cNvPr>
                  <p:cNvSpPr/>
                  <p:nvPr/>
                </p:nvSpPr>
                <p:spPr>
                  <a:xfrm>
                    <a:off x="2796926" y="120146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955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955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BF117FA5-A06E-45BC-AE18-1B197360C20A}"/>
                      </a:ext>
                    </a:extLst>
                  </p:cNvPr>
                  <p:cNvSpPr/>
                  <p:nvPr/>
                </p:nvSpPr>
                <p:spPr>
                  <a:xfrm>
                    <a:off x="2806007" y="1196254"/>
                    <a:ext cx="11760" cy="6848"/>
                  </a:xfrm>
                  <a:custGeom>
                    <a:avLst/>
                    <a:gdLst>
                      <a:gd name="connsiteX0" fmla="*/ 0 w 11760"/>
                      <a:gd name="connsiteY0" fmla="*/ 3424 h 6848"/>
                      <a:gd name="connsiteX1" fmla="*/ 5880 w 11760"/>
                      <a:gd name="connsiteY1" fmla="*/ 6848 h 6848"/>
                      <a:gd name="connsiteX2" fmla="*/ 11761 w 11760"/>
                      <a:gd name="connsiteY2" fmla="*/ 3424 h 6848"/>
                      <a:gd name="connsiteX3" fmla="*/ 5880 w 11760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60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761" y="3424"/>
                        </a:lnTo>
                        <a:lnTo>
                          <a:pt x="5880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B703C94E-2E8A-4B63-A7BF-69EF4A5CB3CE}"/>
                      </a:ext>
                    </a:extLst>
                  </p:cNvPr>
                  <p:cNvSpPr/>
                  <p:nvPr/>
                </p:nvSpPr>
                <p:spPr>
                  <a:xfrm>
                    <a:off x="2706784" y="1253495"/>
                    <a:ext cx="11835" cy="6848"/>
                  </a:xfrm>
                  <a:custGeom>
                    <a:avLst/>
                    <a:gdLst>
                      <a:gd name="connsiteX0" fmla="*/ 0 w 11835"/>
                      <a:gd name="connsiteY0" fmla="*/ 3424 h 6848"/>
                      <a:gd name="connsiteX1" fmla="*/ 5880 w 11835"/>
                      <a:gd name="connsiteY1" fmla="*/ 6848 h 6848"/>
                      <a:gd name="connsiteX2" fmla="*/ 11835 w 11835"/>
                      <a:gd name="connsiteY2" fmla="*/ 3424 h 6848"/>
                      <a:gd name="connsiteX3" fmla="*/ 5955 w 11835"/>
                      <a:gd name="connsiteY3" fmla="*/ 0 h 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35" h="6848">
                        <a:moveTo>
                          <a:pt x="0" y="3424"/>
                        </a:moveTo>
                        <a:lnTo>
                          <a:pt x="5880" y="6848"/>
                        </a:lnTo>
                        <a:lnTo>
                          <a:pt x="11835" y="3424"/>
                        </a:lnTo>
                        <a:lnTo>
                          <a:pt x="5955" y="0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73" name="Freeform: Shape 1672">
                  <a:extLst>
                    <a:ext uri="{FF2B5EF4-FFF2-40B4-BE49-F238E27FC236}">
                      <a16:creationId xmlns:a16="http://schemas.microsoft.com/office/drawing/2014/main" id="{E2872DA1-FD6B-418C-89B9-90D33755D8C5}"/>
                    </a:ext>
                  </a:extLst>
                </p:cNvPr>
                <p:cNvSpPr/>
                <p:nvPr/>
              </p:nvSpPr>
              <p:spPr>
                <a:xfrm>
                  <a:off x="2750404" y="1235881"/>
                  <a:ext cx="37962" cy="21875"/>
                </a:xfrm>
                <a:custGeom>
                  <a:avLst/>
                  <a:gdLst>
                    <a:gd name="connsiteX0" fmla="*/ 1117 w 37962"/>
                    <a:gd name="connsiteY0" fmla="*/ 10766 h 21875"/>
                    <a:gd name="connsiteX1" fmla="*/ 1117 w 37962"/>
                    <a:gd name="connsiteY1" fmla="*/ 13892 h 21875"/>
                    <a:gd name="connsiteX2" fmla="*/ 13771 w 37962"/>
                    <a:gd name="connsiteY2" fmla="*/ 21261 h 21875"/>
                    <a:gd name="connsiteX3" fmla="*/ 19130 w 37962"/>
                    <a:gd name="connsiteY3" fmla="*/ 21261 h 21875"/>
                    <a:gd name="connsiteX4" fmla="*/ 36846 w 37962"/>
                    <a:gd name="connsiteY4" fmla="*/ 11063 h 21875"/>
                    <a:gd name="connsiteX5" fmla="*/ 36846 w 37962"/>
                    <a:gd name="connsiteY5" fmla="*/ 8011 h 21875"/>
                    <a:gd name="connsiteX6" fmla="*/ 24192 w 37962"/>
                    <a:gd name="connsiteY6" fmla="*/ 642 h 21875"/>
                    <a:gd name="connsiteX7" fmla="*/ 18832 w 37962"/>
                    <a:gd name="connsiteY7" fmla="*/ 642 h 21875"/>
                    <a:gd name="connsiteX8" fmla="*/ 1117 w 37962"/>
                    <a:gd name="connsiteY8" fmla="*/ 10766 h 21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962" h="21875">
                      <a:moveTo>
                        <a:pt x="1117" y="10766"/>
                      </a:moveTo>
                      <a:cubicBezTo>
                        <a:pt x="-372" y="11584"/>
                        <a:pt x="-372" y="12999"/>
                        <a:pt x="1117" y="13892"/>
                      </a:cubicBezTo>
                      <a:lnTo>
                        <a:pt x="13771" y="21261"/>
                      </a:lnTo>
                      <a:cubicBezTo>
                        <a:pt x="15259" y="22080"/>
                        <a:pt x="17641" y="22080"/>
                        <a:pt x="19130" y="21261"/>
                      </a:cubicBezTo>
                      <a:lnTo>
                        <a:pt x="36846" y="11063"/>
                      </a:lnTo>
                      <a:cubicBezTo>
                        <a:pt x="38334" y="10245"/>
                        <a:pt x="38334" y="8830"/>
                        <a:pt x="36846" y="8011"/>
                      </a:cubicBezTo>
                      <a:lnTo>
                        <a:pt x="24192" y="642"/>
                      </a:lnTo>
                      <a:cubicBezTo>
                        <a:pt x="22703" y="-176"/>
                        <a:pt x="20321" y="-251"/>
                        <a:pt x="18832" y="642"/>
                      </a:cubicBezTo>
                      <a:lnTo>
                        <a:pt x="1117" y="10766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674" name="Freeform: Shape 1673">
                <a:extLst>
                  <a:ext uri="{FF2B5EF4-FFF2-40B4-BE49-F238E27FC236}">
                    <a16:creationId xmlns:a16="http://schemas.microsoft.com/office/drawing/2014/main" id="{DAB6F0BD-D62B-4023-8853-F1B6E24CFB21}"/>
                  </a:ext>
                </a:extLst>
              </p:cNvPr>
              <p:cNvSpPr/>
              <p:nvPr/>
            </p:nvSpPr>
            <p:spPr>
              <a:xfrm>
                <a:off x="2737898" y="1180162"/>
                <a:ext cx="80613" cy="37137"/>
              </a:xfrm>
              <a:custGeom>
                <a:avLst/>
                <a:gdLst>
                  <a:gd name="connsiteX0" fmla="*/ 80614 w 80613"/>
                  <a:gd name="connsiteY0" fmla="*/ 17134 h 37137"/>
                  <a:gd name="connsiteX1" fmla="*/ 75552 w 80613"/>
                  <a:gd name="connsiteY1" fmla="*/ 35892 h 37137"/>
                  <a:gd name="connsiteX2" fmla="*/ 61856 w 80613"/>
                  <a:gd name="connsiteY2" fmla="*/ 33808 h 37137"/>
                  <a:gd name="connsiteX3" fmla="*/ 48755 w 80613"/>
                  <a:gd name="connsiteY3" fmla="*/ 37083 h 37137"/>
                  <a:gd name="connsiteX4" fmla="*/ 3350 w 80613"/>
                  <a:gd name="connsiteY4" fmla="*/ 28970 h 37137"/>
                  <a:gd name="connsiteX5" fmla="*/ 1638 w 80613"/>
                  <a:gd name="connsiteY5" fmla="*/ 23164 h 37137"/>
                  <a:gd name="connsiteX6" fmla="*/ 22629 w 80613"/>
                  <a:gd name="connsiteY6" fmla="*/ 24578 h 37137"/>
                  <a:gd name="connsiteX7" fmla="*/ 24638 w 80613"/>
                  <a:gd name="connsiteY7" fmla="*/ 17879 h 37137"/>
                  <a:gd name="connsiteX8" fmla="*/ 27913 w 80613"/>
                  <a:gd name="connsiteY8" fmla="*/ 17879 h 37137"/>
                  <a:gd name="connsiteX9" fmla="*/ 28658 w 80613"/>
                  <a:gd name="connsiteY9" fmla="*/ 10584 h 37137"/>
                  <a:gd name="connsiteX10" fmla="*/ 31635 w 80613"/>
                  <a:gd name="connsiteY10" fmla="*/ 10584 h 37137"/>
                  <a:gd name="connsiteX11" fmla="*/ 33198 w 80613"/>
                  <a:gd name="connsiteY11" fmla="*/ 4704 h 37137"/>
                  <a:gd name="connsiteX12" fmla="*/ 37367 w 80613"/>
                  <a:gd name="connsiteY12" fmla="*/ 5001 h 37137"/>
                  <a:gd name="connsiteX13" fmla="*/ 40642 w 80613"/>
                  <a:gd name="connsiteY13" fmla="*/ 14 h 37137"/>
                  <a:gd name="connsiteX14" fmla="*/ 63196 w 80613"/>
                  <a:gd name="connsiteY14" fmla="*/ 5969 h 37137"/>
                  <a:gd name="connsiteX15" fmla="*/ 74138 w 80613"/>
                  <a:gd name="connsiteY15" fmla="*/ 14752 h 37137"/>
                  <a:gd name="connsiteX16" fmla="*/ 80614 w 80613"/>
                  <a:gd name="connsiteY16" fmla="*/ 17134 h 3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613" h="37137">
                    <a:moveTo>
                      <a:pt x="80614" y="17134"/>
                    </a:moveTo>
                    <a:lnTo>
                      <a:pt x="75552" y="35892"/>
                    </a:lnTo>
                    <a:cubicBezTo>
                      <a:pt x="75552" y="35892"/>
                      <a:pt x="67364" y="34776"/>
                      <a:pt x="61856" y="33808"/>
                    </a:cubicBezTo>
                    <a:cubicBezTo>
                      <a:pt x="57911" y="33138"/>
                      <a:pt x="53817" y="37679"/>
                      <a:pt x="48755" y="37083"/>
                    </a:cubicBezTo>
                    <a:cubicBezTo>
                      <a:pt x="28434" y="34478"/>
                      <a:pt x="16153" y="31500"/>
                      <a:pt x="3350" y="28970"/>
                    </a:cubicBezTo>
                    <a:cubicBezTo>
                      <a:pt x="-298" y="28225"/>
                      <a:pt x="-1116" y="24280"/>
                      <a:pt x="1638" y="23164"/>
                    </a:cubicBezTo>
                    <a:cubicBezTo>
                      <a:pt x="5359" y="21601"/>
                      <a:pt x="19651" y="24503"/>
                      <a:pt x="22629" y="24578"/>
                    </a:cubicBezTo>
                    <a:cubicBezTo>
                      <a:pt x="21438" y="23015"/>
                      <a:pt x="23298" y="19070"/>
                      <a:pt x="24638" y="17879"/>
                    </a:cubicBezTo>
                    <a:cubicBezTo>
                      <a:pt x="25234" y="17283"/>
                      <a:pt x="26797" y="17655"/>
                      <a:pt x="27913" y="17879"/>
                    </a:cubicBezTo>
                    <a:cubicBezTo>
                      <a:pt x="25234" y="17060"/>
                      <a:pt x="27839" y="11254"/>
                      <a:pt x="28658" y="10584"/>
                    </a:cubicBezTo>
                    <a:cubicBezTo>
                      <a:pt x="29402" y="9989"/>
                      <a:pt x="31189" y="10510"/>
                      <a:pt x="31635" y="10584"/>
                    </a:cubicBezTo>
                    <a:cubicBezTo>
                      <a:pt x="30072" y="9765"/>
                      <a:pt x="31635" y="5448"/>
                      <a:pt x="33198" y="4704"/>
                    </a:cubicBezTo>
                    <a:cubicBezTo>
                      <a:pt x="33943" y="4332"/>
                      <a:pt x="36622" y="4852"/>
                      <a:pt x="37367" y="5001"/>
                    </a:cubicBezTo>
                    <a:cubicBezTo>
                      <a:pt x="36325" y="4183"/>
                      <a:pt x="36846" y="-284"/>
                      <a:pt x="40642" y="14"/>
                    </a:cubicBezTo>
                    <a:cubicBezTo>
                      <a:pt x="48011" y="684"/>
                      <a:pt x="56199" y="1577"/>
                      <a:pt x="63196" y="5969"/>
                    </a:cubicBezTo>
                    <a:cubicBezTo>
                      <a:pt x="67513" y="8649"/>
                      <a:pt x="70565" y="12743"/>
                      <a:pt x="74138" y="14752"/>
                    </a:cubicBezTo>
                    <a:cubicBezTo>
                      <a:pt x="77413" y="16539"/>
                      <a:pt x="80614" y="17134"/>
                      <a:pt x="80614" y="17134"/>
                    </a:cubicBezTo>
                    <a:close/>
                  </a:path>
                </a:pathLst>
              </a:custGeom>
              <a:solidFill>
                <a:srgbClr val="F7CDB3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5" name="Freeform: Shape 1674">
                <a:extLst>
                  <a:ext uri="{FF2B5EF4-FFF2-40B4-BE49-F238E27FC236}">
                    <a16:creationId xmlns:a16="http://schemas.microsoft.com/office/drawing/2014/main" id="{25DA0E91-53EB-479D-A25F-1F81E4588B55}"/>
                  </a:ext>
                </a:extLst>
              </p:cNvPr>
              <p:cNvSpPr/>
              <p:nvPr/>
            </p:nvSpPr>
            <p:spPr>
              <a:xfrm>
                <a:off x="2729296" y="1128428"/>
                <a:ext cx="139204" cy="221718"/>
              </a:xfrm>
              <a:custGeom>
                <a:avLst/>
                <a:gdLst>
                  <a:gd name="connsiteX0" fmla="*/ 71352 w 139204"/>
                  <a:gd name="connsiteY0" fmla="*/ 37903 h 221718"/>
                  <a:gd name="connsiteX1" fmla="*/ 60559 w 139204"/>
                  <a:gd name="connsiteY1" fmla="*/ 161540 h 221718"/>
                  <a:gd name="connsiteX2" fmla="*/ 34506 w 139204"/>
                  <a:gd name="connsiteY2" fmla="*/ 152385 h 221718"/>
                  <a:gd name="connsiteX3" fmla="*/ 638 w 139204"/>
                  <a:gd name="connsiteY3" fmla="*/ 182829 h 221718"/>
                  <a:gd name="connsiteX4" fmla="*/ 90408 w 139204"/>
                  <a:gd name="connsiteY4" fmla="*/ 220865 h 221718"/>
                  <a:gd name="connsiteX5" fmla="*/ 110505 w 139204"/>
                  <a:gd name="connsiteY5" fmla="*/ 209328 h 221718"/>
                  <a:gd name="connsiteX6" fmla="*/ 138568 w 139204"/>
                  <a:gd name="connsiteY6" fmla="*/ 61275 h 221718"/>
                  <a:gd name="connsiteX7" fmla="*/ 118395 w 139204"/>
                  <a:gd name="connsiteY7" fmla="*/ 5151 h 221718"/>
                  <a:gd name="connsiteX8" fmla="*/ 71352 w 139204"/>
                  <a:gd name="connsiteY8" fmla="*/ 37903 h 221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204" h="221718">
                    <a:moveTo>
                      <a:pt x="71352" y="37903"/>
                    </a:moveTo>
                    <a:cubicBezTo>
                      <a:pt x="67928" y="66858"/>
                      <a:pt x="60559" y="161540"/>
                      <a:pt x="60559" y="161540"/>
                    </a:cubicBezTo>
                    <a:lnTo>
                      <a:pt x="34506" y="152385"/>
                    </a:lnTo>
                    <a:cubicBezTo>
                      <a:pt x="21108" y="152906"/>
                      <a:pt x="-4349" y="172110"/>
                      <a:pt x="638" y="182829"/>
                    </a:cubicBezTo>
                    <a:cubicBezTo>
                      <a:pt x="638" y="182829"/>
                      <a:pt x="58698" y="209923"/>
                      <a:pt x="90408" y="220865"/>
                    </a:cubicBezTo>
                    <a:cubicBezTo>
                      <a:pt x="99266" y="223917"/>
                      <a:pt x="108719" y="218483"/>
                      <a:pt x="110505" y="209328"/>
                    </a:cubicBezTo>
                    <a:cubicBezTo>
                      <a:pt x="117577" y="174194"/>
                      <a:pt x="133357" y="94920"/>
                      <a:pt x="138568" y="61275"/>
                    </a:cubicBezTo>
                    <a:cubicBezTo>
                      <a:pt x="141470" y="42443"/>
                      <a:pt x="134399" y="16019"/>
                      <a:pt x="118395" y="5151"/>
                    </a:cubicBezTo>
                    <a:cubicBezTo>
                      <a:pt x="93236" y="-11746"/>
                      <a:pt x="73883" y="16540"/>
                      <a:pt x="71352" y="37903"/>
                    </a:cubicBezTo>
                    <a:close/>
                  </a:path>
                </a:pathLst>
              </a:custGeom>
              <a:solidFill>
                <a:srgbClr val="9E456B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76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4418109" y="2403361"/>
              <a:ext cx="554337" cy="950922"/>
              <a:chOff x="4418109" y="2403361"/>
              <a:chExt cx="554337" cy="950922"/>
            </a:xfrm>
            <a:solidFill>
              <a:srgbClr val="000000"/>
            </a:solidFill>
          </p:grpSpPr>
          <p:grpSp>
            <p:nvGrpSpPr>
              <p:cNvPr id="1677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4418109" y="2423548"/>
                <a:ext cx="393786" cy="930735"/>
                <a:chOff x="4418109" y="2423548"/>
                <a:chExt cx="393786" cy="930735"/>
              </a:xfrm>
              <a:solidFill>
                <a:srgbClr val="000000"/>
              </a:solidFill>
            </p:grpSpPr>
            <p:grpSp>
              <p:nvGrpSpPr>
                <p:cNvPr id="1678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418109" y="3153400"/>
                  <a:ext cx="393786" cy="200882"/>
                  <a:chOff x="4418109" y="3153400"/>
                  <a:chExt cx="393786" cy="200882"/>
                </a:xfrm>
                <a:solidFill>
                  <a:srgbClr val="E6E6E6"/>
                </a:solidFill>
              </p:grpSpPr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C8E03B13-B557-41BF-A743-1785408A372A}"/>
                      </a:ext>
                    </a:extLst>
                  </p:cNvPr>
                  <p:cNvSpPr/>
                  <p:nvPr/>
                </p:nvSpPr>
                <p:spPr>
                  <a:xfrm rot="-5390252">
                    <a:off x="4605420" y="3098762"/>
                    <a:ext cx="151253" cy="261270"/>
                  </a:xfrm>
                  <a:custGeom>
                    <a:avLst/>
                    <a:gdLst>
                      <a:gd name="connsiteX0" fmla="*/ 151254 w 151253"/>
                      <a:gd name="connsiteY0" fmla="*/ 130635 h 261270"/>
                      <a:gd name="connsiteX1" fmla="*/ 75627 w 151253"/>
                      <a:gd name="connsiteY1" fmla="*/ 261270 h 261270"/>
                      <a:gd name="connsiteX2" fmla="*/ 0 w 151253"/>
                      <a:gd name="connsiteY2" fmla="*/ 130635 h 261270"/>
                      <a:gd name="connsiteX3" fmla="*/ 75627 w 151253"/>
                      <a:gd name="connsiteY3" fmla="*/ 0 h 261270"/>
                      <a:gd name="connsiteX4" fmla="*/ 151254 w 151253"/>
                      <a:gd name="connsiteY4" fmla="*/ 130635 h 261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253" h="261270">
                        <a:moveTo>
                          <a:pt x="151254" y="130635"/>
                        </a:moveTo>
                        <a:cubicBezTo>
                          <a:pt x="151254" y="202783"/>
                          <a:pt x="117394" y="261270"/>
                          <a:pt x="75627" y="261270"/>
                        </a:cubicBezTo>
                        <a:cubicBezTo>
                          <a:pt x="33859" y="261270"/>
                          <a:pt x="0" y="202783"/>
                          <a:pt x="0" y="130635"/>
                        </a:cubicBezTo>
                        <a:cubicBezTo>
                          <a:pt x="0" y="58487"/>
                          <a:pt x="33859" y="0"/>
                          <a:pt x="75627" y="0"/>
                        </a:cubicBezTo>
                        <a:cubicBezTo>
                          <a:pt x="117394" y="0"/>
                          <a:pt x="151254" y="58487"/>
                          <a:pt x="151254" y="13063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F767CCB6-AAF6-481B-B96E-8F6109290C37}"/>
                      </a:ext>
                    </a:extLst>
                  </p:cNvPr>
                  <p:cNvSpPr/>
                  <p:nvPr/>
                </p:nvSpPr>
                <p:spPr>
                  <a:xfrm rot="-5390272">
                    <a:off x="4473331" y="3147652"/>
                    <a:ext cx="151253" cy="261270"/>
                  </a:xfrm>
                  <a:custGeom>
                    <a:avLst/>
                    <a:gdLst>
                      <a:gd name="connsiteX0" fmla="*/ 151254 w 151253"/>
                      <a:gd name="connsiteY0" fmla="*/ 130635 h 261270"/>
                      <a:gd name="connsiteX1" fmla="*/ 75627 w 151253"/>
                      <a:gd name="connsiteY1" fmla="*/ 261270 h 261270"/>
                      <a:gd name="connsiteX2" fmla="*/ 0 w 151253"/>
                      <a:gd name="connsiteY2" fmla="*/ 130635 h 261270"/>
                      <a:gd name="connsiteX3" fmla="*/ 75627 w 151253"/>
                      <a:gd name="connsiteY3" fmla="*/ 0 h 261270"/>
                      <a:gd name="connsiteX4" fmla="*/ 151254 w 151253"/>
                      <a:gd name="connsiteY4" fmla="*/ 130635 h 261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253" h="261270">
                        <a:moveTo>
                          <a:pt x="151254" y="130635"/>
                        </a:moveTo>
                        <a:cubicBezTo>
                          <a:pt x="151254" y="202783"/>
                          <a:pt x="117394" y="261270"/>
                          <a:pt x="75627" y="261270"/>
                        </a:cubicBezTo>
                        <a:cubicBezTo>
                          <a:pt x="33859" y="261270"/>
                          <a:pt x="0" y="202783"/>
                          <a:pt x="0" y="130635"/>
                        </a:cubicBezTo>
                        <a:cubicBezTo>
                          <a:pt x="0" y="58487"/>
                          <a:pt x="33859" y="0"/>
                          <a:pt x="75627" y="0"/>
                        </a:cubicBezTo>
                        <a:cubicBezTo>
                          <a:pt x="117394" y="0"/>
                          <a:pt x="151254" y="58487"/>
                          <a:pt x="151254" y="130635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81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458773" y="2423548"/>
                  <a:ext cx="300350" cy="901955"/>
                  <a:chOff x="4458773" y="2423548"/>
                  <a:chExt cx="300350" cy="901955"/>
                </a:xfrm>
                <a:solidFill>
                  <a:srgbClr val="000000"/>
                </a:solidFill>
              </p:grpSpPr>
              <p:grpSp>
                <p:nvGrpSpPr>
                  <p:cNvPr id="1682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479567" y="3218128"/>
                    <a:ext cx="120239" cy="107376"/>
                    <a:chOff x="4479567" y="3218128"/>
                    <a:chExt cx="120239" cy="107376"/>
                  </a:xfrm>
                  <a:solidFill>
                    <a:srgbClr val="000000"/>
                  </a:solidFill>
                </p:grpSpPr>
                <p:sp>
                  <p:nvSpPr>
                    <p:cNvPr id="1683" name="Freeform: Shape 1682">
                      <a:extLst>
                        <a:ext uri="{FF2B5EF4-FFF2-40B4-BE49-F238E27FC236}">
                          <a16:creationId xmlns:a16="http://schemas.microsoft.com/office/drawing/2014/main" id="{E72B9C72-DDE7-4EC5-B140-FCC4F7C1CD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9567" y="3221516"/>
                      <a:ext cx="120239" cy="103988"/>
                    </a:xfrm>
                    <a:custGeom>
                      <a:avLst/>
                      <a:gdLst>
                        <a:gd name="connsiteX0" fmla="*/ 117808 w 120239"/>
                        <a:gd name="connsiteY0" fmla="*/ 90272 h 103988"/>
                        <a:gd name="connsiteX1" fmla="*/ 58929 w 120239"/>
                        <a:gd name="connsiteY1" fmla="*/ 23876 h 103988"/>
                        <a:gd name="connsiteX2" fmla="*/ 5112 w 120239"/>
                        <a:gd name="connsiteY2" fmla="*/ 7649 h 103988"/>
                        <a:gd name="connsiteX3" fmla="*/ 27294 w 120239"/>
                        <a:gd name="connsiteY3" fmla="*/ 58116 h 103988"/>
                        <a:gd name="connsiteX4" fmla="*/ 67712 w 120239"/>
                        <a:gd name="connsiteY4" fmla="*/ 100619 h 103988"/>
                        <a:gd name="connsiteX5" fmla="*/ 117808 w 120239"/>
                        <a:gd name="connsiteY5" fmla="*/ 90272 h 103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0239" h="103988">
                          <a:moveTo>
                            <a:pt x="117808" y="90272"/>
                          </a:moveTo>
                          <a:cubicBezTo>
                            <a:pt x="130983" y="72631"/>
                            <a:pt x="87661" y="42708"/>
                            <a:pt x="58929" y="23876"/>
                          </a:cubicBezTo>
                          <a:cubicBezTo>
                            <a:pt x="30197" y="5043"/>
                            <a:pt x="15161" y="-9546"/>
                            <a:pt x="5112" y="7649"/>
                          </a:cubicBezTo>
                          <a:cubicBezTo>
                            <a:pt x="-5309" y="25588"/>
                            <a:pt x="-694" y="36157"/>
                            <a:pt x="27294" y="58116"/>
                          </a:cubicBezTo>
                          <a:cubicBezTo>
                            <a:pt x="39501" y="67644"/>
                            <a:pt x="50816" y="92356"/>
                            <a:pt x="67712" y="100619"/>
                          </a:cubicBezTo>
                          <a:cubicBezTo>
                            <a:pt x="83493" y="108286"/>
                            <a:pt x="109024" y="102033"/>
                            <a:pt x="117808" y="90272"/>
                          </a:cubicBezTo>
                          <a:close/>
                        </a:path>
                      </a:pathLst>
                    </a:custGeom>
                    <a:solidFill>
                      <a:srgbClr val="2E2E2E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4" name="Freeform: Shape 1683">
                      <a:extLst>
                        <a:ext uri="{FF2B5EF4-FFF2-40B4-BE49-F238E27FC236}">
                          <a16:creationId xmlns:a16="http://schemas.microsoft.com/office/drawing/2014/main" id="{7CD2C120-5CD6-4BE1-A174-DD42C28BE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325" y="3218128"/>
                      <a:ext cx="117184" cy="99561"/>
                    </a:xfrm>
                    <a:custGeom>
                      <a:avLst/>
                      <a:gdLst>
                        <a:gd name="connsiteX0" fmla="*/ 116049 w 117184"/>
                        <a:gd name="connsiteY0" fmla="*/ 85696 h 99561"/>
                        <a:gd name="connsiteX1" fmla="*/ 56277 w 117184"/>
                        <a:gd name="connsiteY1" fmla="*/ 25626 h 99561"/>
                        <a:gd name="connsiteX2" fmla="*/ 5736 w 117184"/>
                        <a:gd name="connsiteY2" fmla="*/ 6868 h 99561"/>
                        <a:gd name="connsiteX3" fmla="*/ 26875 w 117184"/>
                        <a:gd name="connsiteY3" fmla="*/ 56294 h 99561"/>
                        <a:gd name="connsiteX4" fmla="*/ 66029 w 117184"/>
                        <a:gd name="connsiteY4" fmla="*/ 96042 h 99561"/>
                        <a:gd name="connsiteX5" fmla="*/ 116049 w 117184"/>
                        <a:gd name="connsiteY5" fmla="*/ 85696 h 99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7184" h="99561">
                          <a:moveTo>
                            <a:pt x="116049" y="85696"/>
                          </a:moveTo>
                          <a:cubicBezTo>
                            <a:pt x="124386" y="72669"/>
                            <a:pt x="85010" y="44458"/>
                            <a:pt x="56277" y="25626"/>
                          </a:cubicBezTo>
                          <a:cubicBezTo>
                            <a:pt x="27545" y="6794"/>
                            <a:pt x="16603" y="-9805"/>
                            <a:pt x="5736" y="6868"/>
                          </a:cubicBezTo>
                          <a:cubicBezTo>
                            <a:pt x="-5132" y="23542"/>
                            <a:pt x="-1857" y="37461"/>
                            <a:pt x="26875" y="56294"/>
                          </a:cubicBezTo>
                          <a:cubicBezTo>
                            <a:pt x="39827" y="64779"/>
                            <a:pt x="49131" y="87705"/>
                            <a:pt x="66029" y="96042"/>
                          </a:cubicBezTo>
                          <a:cubicBezTo>
                            <a:pt x="81734" y="103783"/>
                            <a:pt x="108085" y="98052"/>
                            <a:pt x="116049" y="85696"/>
                          </a:cubicBezTo>
                          <a:close/>
                        </a:path>
                      </a:pathLst>
                    </a:custGeom>
                    <a:solidFill>
                      <a:srgbClr val="9E6421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85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618106" y="3196249"/>
                    <a:ext cx="141017" cy="48489"/>
                    <a:chOff x="4618106" y="3196249"/>
                    <a:chExt cx="141017" cy="48489"/>
                  </a:xfrm>
                  <a:solidFill>
                    <a:srgbClr val="000000"/>
                  </a:solidFill>
                </p:grpSpPr>
                <p:sp>
                  <p:nvSpPr>
                    <p:cNvPr id="1686" name="Freeform: Shape 1685">
                      <a:extLst>
                        <a:ext uri="{FF2B5EF4-FFF2-40B4-BE49-F238E27FC236}">
                          <a16:creationId xmlns:a16="http://schemas.microsoft.com/office/drawing/2014/main" id="{5C5D5F0C-7B2E-4CF9-BD66-18D5222AF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8106" y="3197071"/>
                      <a:ext cx="141017" cy="47667"/>
                    </a:xfrm>
                    <a:custGeom>
                      <a:avLst/>
                      <a:gdLst>
                        <a:gd name="connsiteX0" fmla="*/ 141017 w 141017"/>
                        <a:gd name="connsiteY0" fmla="*/ 14155 h 47667"/>
                        <a:gd name="connsiteX1" fmla="*/ 56830 w 141017"/>
                        <a:gd name="connsiteY1" fmla="*/ 1873 h 47667"/>
                        <a:gd name="connsiteX2" fmla="*/ 36 w 141017"/>
                        <a:gd name="connsiteY2" fmla="*/ 17281 h 47667"/>
                        <a:gd name="connsiteX3" fmla="*/ 51471 w 141017"/>
                        <a:gd name="connsiteY3" fmla="*/ 42887 h 47667"/>
                        <a:gd name="connsiteX4" fmla="*/ 107744 w 141017"/>
                        <a:gd name="connsiteY4" fmla="*/ 46906 h 47667"/>
                        <a:gd name="connsiteX5" fmla="*/ 141017 w 141017"/>
                        <a:gd name="connsiteY5" fmla="*/ 14155 h 47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1017" h="47667">
                          <a:moveTo>
                            <a:pt x="141017" y="14155"/>
                          </a:moveTo>
                          <a:cubicBezTo>
                            <a:pt x="141314" y="-4677"/>
                            <a:pt x="92038" y="86"/>
                            <a:pt x="56830" y="1873"/>
                          </a:cubicBezTo>
                          <a:cubicBezTo>
                            <a:pt x="21696" y="3734"/>
                            <a:pt x="631" y="1129"/>
                            <a:pt x="36" y="17281"/>
                          </a:cubicBezTo>
                          <a:cubicBezTo>
                            <a:pt x="-858" y="42143"/>
                            <a:pt x="15072" y="42217"/>
                            <a:pt x="51471" y="42887"/>
                          </a:cubicBezTo>
                          <a:cubicBezTo>
                            <a:pt x="67325" y="43185"/>
                            <a:pt x="88763" y="49884"/>
                            <a:pt x="107744" y="46906"/>
                          </a:cubicBezTo>
                          <a:cubicBezTo>
                            <a:pt x="125460" y="44152"/>
                            <a:pt x="140793" y="26660"/>
                            <a:pt x="141017" y="14155"/>
                          </a:cubicBezTo>
                          <a:close/>
                        </a:path>
                      </a:pathLst>
                    </a:custGeom>
                    <a:solidFill>
                      <a:srgbClr val="2E2E2E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7" name="Freeform: Shape 1686">
                      <a:extLst>
                        <a:ext uri="{FF2B5EF4-FFF2-40B4-BE49-F238E27FC236}">
                          <a16:creationId xmlns:a16="http://schemas.microsoft.com/office/drawing/2014/main" id="{E6ECEECA-AB94-4666-B7A6-CCEDE0FCB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9962" y="3196249"/>
                      <a:ext cx="139042" cy="43039"/>
                    </a:xfrm>
                    <a:custGeom>
                      <a:avLst/>
                      <a:gdLst>
                        <a:gd name="connsiteX0" fmla="*/ 139012 w 139042"/>
                        <a:gd name="connsiteY0" fmla="*/ 12595 h 43039"/>
                        <a:gd name="connsiteX1" fmla="*/ 53262 w 139042"/>
                        <a:gd name="connsiteY1" fmla="*/ 2100 h 43039"/>
                        <a:gd name="connsiteX2" fmla="*/ 40 w 139042"/>
                        <a:gd name="connsiteY2" fmla="*/ 15200 h 43039"/>
                        <a:gd name="connsiteX3" fmla="*/ 47381 w 139042"/>
                        <a:gd name="connsiteY3" fmla="*/ 38201 h 43039"/>
                        <a:gd name="connsiteX4" fmla="*/ 103952 w 139042"/>
                        <a:gd name="connsiteY4" fmla="*/ 42369 h 43039"/>
                        <a:gd name="connsiteX5" fmla="*/ 139012 w 139042"/>
                        <a:gd name="connsiteY5" fmla="*/ 12595 h 43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9042" h="43039">
                          <a:moveTo>
                            <a:pt x="139012" y="12595"/>
                          </a:moveTo>
                          <a:cubicBezTo>
                            <a:pt x="138044" y="-580"/>
                            <a:pt x="91670" y="-2143"/>
                            <a:pt x="53262" y="2100"/>
                          </a:cubicBezTo>
                          <a:cubicBezTo>
                            <a:pt x="18277" y="5971"/>
                            <a:pt x="-1002" y="-1771"/>
                            <a:pt x="40" y="15200"/>
                          </a:cubicBezTo>
                          <a:cubicBezTo>
                            <a:pt x="1082" y="32172"/>
                            <a:pt x="12248" y="40062"/>
                            <a:pt x="47381" y="38201"/>
                          </a:cubicBezTo>
                          <a:cubicBezTo>
                            <a:pt x="63236" y="37382"/>
                            <a:pt x="84971" y="45347"/>
                            <a:pt x="103952" y="42369"/>
                          </a:cubicBezTo>
                          <a:cubicBezTo>
                            <a:pt x="121594" y="39541"/>
                            <a:pt x="139905" y="25100"/>
                            <a:pt x="139012" y="12595"/>
                          </a:cubicBezTo>
                          <a:close/>
                        </a:path>
                      </a:pathLst>
                    </a:custGeom>
                    <a:solidFill>
                      <a:srgbClr val="9E6421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89EAF4DE-B7E5-48AC-B0D0-A5EA30673F76}"/>
                      </a:ext>
                    </a:extLst>
                  </p:cNvPr>
                  <p:cNvSpPr/>
                  <p:nvPr/>
                </p:nvSpPr>
                <p:spPr>
                  <a:xfrm>
                    <a:off x="4535965" y="2859145"/>
                    <a:ext cx="167435" cy="370822"/>
                  </a:xfrm>
                  <a:custGeom>
                    <a:avLst/>
                    <a:gdLst>
                      <a:gd name="connsiteX0" fmla="*/ 83144 w 167435"/>
                      <a:gd name="connsiteY0" fmla="*/ 352304 h 370822"/>
                      <a:gd name="connsiteX1" fmla="*/ 163535 w 167435"/>
                      <a:gd name="connsiteY1" fmla="*/ 338012 h 370822"/>
                      <a:gd name="connsiteX2" fmla="*/ 167406 w 167435"/>
                      <a:gd name="connsiteY2" fmla="*/ 191895 h 370822"/>
                      <a:gd name="connsiteX3" fmla="*/ 164205 w 167435"/>
                      <a:gd name="connsiteY3" fmla="*/ 162940 h 370822"/>
                      <a:gd name="connsiteX4" fmla="*/ 123563 w 167435"/>
                      <a:gd name="connsiteY4" fmla="*/ 0 h 370822"/>
                      <a:gd name="connsiteX5" fmla="*/ 0 w 167435"/>
                      <a:gd name="connsiteY5" fmla="*/ 19353 h 370822"/>
                      <a:gd name="connsiteX6" fmla="*/ 73170 w 167435"/>
                      <a:gd name="connsiteY6" fmla="*/ 192119 h 370822"/>
                      <a:gd name="connsiteX7" fmla="*/ 83144 w 167435"/>
                      <a:gd name="connsiteY7" fmla="*/ 352304 h 370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7435" h="370822">
                        <a:moveTo>
                          <a:pt x="83144" y="352304"/>
                        </a:moveTo>
                        <a:cubicBezTo>
                          <a:pt x="83070" y="381780"/>
                          <a:pt x="157059" y="375379"/>
                          <a:pt x="163535" y="338012"/>
                        </a:cubicBezTo>
                        <a:lnTo>
                          <a:pt x="167406" y="191895"/>
                        </a:lnTo>
                        <a:cubicBezTo>
                          <a:pt x="167629" y="182144"/>
                          <a:pt x="166587" y="172393"/>
                          <a:pt x="164205" y="162940"/>
                        </a:cubicBezTo>
                        <a:lnTo>
                          <a:pt x="123563" y="0"/>
                        </a:lnTo>
                        <a:lnTo>
                          <a:pt x="0" y="19353"/>
                        </a:lnTo>
                        <a:lnTo>
                          <a:pt x="73170" y="192119"/>
                        </a:lnTo>
                        <a:lnTo>
                          <a:pt x="83144" y="352304"/>
                        </a:lnTo>
                        <a:close/>
                      </a:path>
                    </a:pathLst>
                  </a:custGeom>
                  <a:solidFill>
                    <a:srgbClr val="4A462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CDCAD71B-796D-4B79-889C-434A6DB08DEF}"/>
                      </a:ext>
                    </a:extLst>
                  </p:cNvPr>
                  <p:cNvSpPr/>
                  <p:nvPr/>
                </p:nvSpPr>
                <p:spPr>
                  <a:xfrm>
                    <a:off x="4479468" y="2865324"/>
                    <a:ext cx="113290" cy="411134"/>
                  </a:xfrm>
                  <a:custGeom>
                    <a:avLst/>
                    <a:gdLst>
                      <a:gd name="connsiteX0" fmla="*/ 2680 w 113290"/>
                      <a:gd name="connsiteY0" fmla="*/ 378133 h 411134"/>
                      <a:gd name="connsiteX1" fmla="*/ 82921 w 113290"/>
                      <a:gd name="connsiteY1" fmla="*/ 388628 h 411134"/>
                      <a:gd name="connsiteX2" fmla="*/ 113291 w 113290"/>
                      <a:gd name="connsiteY2" fmla="*/ 521 h 411134"/>
                      <a:gd name="connsiteX3" fmla="*/ 0 w 113290"/>
                      <a:gd name="connsiteY3" fmla="*/ 0 h 411134"/>
                      <a:gd name="connsiteX4" fmla="*/ 2680 w 113290"/>
                      <a:gd name="connsiteY4" fmla="*/ 378133 h 41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290" h="411134">
                        <a:moveTo>
                          <a:pt x="2680" y="378133"/>
                        </a:moveTo>
                        <a:cubicBezTo>
                          <a:pt x="10049" y="407684"/>
                          <a:pt x="82921" y="429568"/>
                          <a:pt x="82921" y="388628"/>
                        </a:cubicBezTo>
                        <a:lnTo>
                          <a:pt x="113291" y="521"/>
                        </a:lnTo>
                        <a:lnTo>
                          <a:pt x="0" y="0"/>
                        </a:lnTo>
                        <a:lnTo>
                          <a:pt x="2680" y="378133"/>
                        </a:lnTo>
                        <a:close/>
                      </a:path>
                    </a:pathLst>
                  </a:custGeom>
                  <a:solidFill>
                    <a:srgbClr val="615B3B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3BEE6AF3-8ACF-4D7C-998A-8E443DED0A81}"/>
                      </a:ext>
                    </a:extLst>
                  </p:cNvPr>
                  <p:cNvSpPr/>
                  <p:nvPr/>
                </p:nvSpPr>
                <p:spPr>
                  <a:xfrm>
                    <a:off x="4463057" y="2567779"/>
                    <a:ext cx="208678" cy="350098"/>
                  </a:xfrm>
                  <a:custGeom>
                    <a:avLst/>
                    <a:gdLst>
                      <a:gd name="connsiteX0" fmla="*/ 193122 w 208678"/>
                      <a:gd name="connsiteY0" fmla="*/ 193930 h 350098"/>
                      <a:gd name="connsiteX1" fmla="*/ 208679 w 208678"/>
                      <a:gd name="connsiteY1" fmla="*/ 311241 h 350098"/>
                      <a:gd name="connsiteX2" fmla="*/ 13062 w 208678"/>
                      <a:gd name="connsiteY2" fmla="*/ 322555 h 350098"/>
                      <a:gd name="connsiteX3" fmla="*/ 17528 w 208678"/>
                      <a:gd name="connsiteY3" fmla="*/ 203607 h 350098"/>
                      <a:gd name="connsiteX4" fmla="*/ 184 w 208678"/>
                      <a:gd name="connsiteY4" fmla="*/ 98132 h 350098"/>
                      <a:gd name="connsiteX5" fmla="*/ 37626 w 208678"/>
                      <a:gd name="connsiteY5" fmla="*/ 35606 h 350098"/>
                      <a:gd name="connsiteX6" fmla="*/ 106181 w 208678"/>
                      <a:gd name="connsiteY6" fmla="*/ 7990 h 350098"/>
                      <a:gd name="connsiteX7" fmla="*/ 162603 w 208678"/>
                      <a:gd name="connsiteY7" fmla="*/ 26 h 350098"/>
                      <a:gd name="connsiteX8" fmla="*/ 203915 w 208678"/>
                      <a:gd name="connsiteY8" fmla="*/ 39774 h 350098"/>
                      <a:gd name="connsiteX9" fmla="*/ 193122 w 208678"/>
                      <a:gd name="connsiteY9" fmla="*/ 193930 h 35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8678" h="350098">
                        <a:moveTo>
                          <a:pt x="193122" y="193930"/>
                        </a:moveTo>
                        <a:cubicBezTo>
                          <a:pt x="192228" y="242090"/>
                          <a:pt x="202724" y="279978"/>
                          <a:pt x="208679" y="311241"/>
                        </a:cubicBezTo>
                        <a:cubicBezTo>
                          <a:pt x="193568" y="347566"/>
                          <a:pt x="21622" y="371311"/>
                          <a:pt x="13062" y="322555"/>
                        </a:cubicBezTo>
                        <a:cubicBezTo>
                          <a:pt x="14774" y="296131"/>
                          <a:pt x="25790" y="256233"/>
                          <a:pt x="17528" y="203607"/>
                        </a:cubicBezTo>
                        <a:cubicBezTo>
                          <a:pt x="13806" y="180011"/>
                          <a:pt x="3385" y="135424"/>
                          <a:pt x="184" y="98132"/>
                        </a:cubicBezTo>
                        <a:cubicBezTo>
                          <a:pt x="-1974" y="73270"/>
                          <a:pt x="15072" y="46101"/>
                          <a:pt x="37626" y="35606"/>
                        </a:cubicBezTo>
                        <a:cubicBezTo>
                          <a:pt x="59584" y="25334"/>
                          <a:pt x="86753" y="13573"/>
                          <a:pt x="106181" y="7990"/>
                        </a:cubicBezTo>
                        <a:cubicBezTo>
                          <a:pt x="124567" y="2705"/>
                          <a:pt x="145185" y="696"/>
                          <a:pt x="162603" y="26"/>
                        </a:cubicBezTo>
                        <a:cubicBezTo>
                          <a:pt x="184413" y="-793"/>
                          <a:pt x="205106" y="18039"/>
                          <a:pt x="203915" y="39774"/>
                        </a:cubicBezTo>
                        <a:cubicBezTo>
                          <a:pt x="201533" y="84584"/>
                          <a:pt x="193643" y="163040"/>
                          <a:pt x="193122" y="193930"/>
                        </a:cubicBezTo>
                        <a:close/>
                      </a:path>
                    </a:pathLst>
                  </a:custGeom>
                  <a:solidFill>
                    <a:srgbClr val="DEDEDE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8980D328-92E7-40DE-839C-2925A7703C71}"/>
                      </a:ext>
                    </a:extLst>
                  </p:cNvPr>
                  <p:cNvSpPr/>
                  <p:nvPr/>
                </p:nvSpPr>
                <p:spPr>
                  <a:xfrm>
                    <a:off x="4533881" y="2511308"/>
                    <a:ext cx="79645" cy="142395"/>
                  </a:xfrm>
                  <a:custGeom>
                    <a:avLst/>
                    <a:gdLst>
                      <a:gd name="connsiteX0" fmla="*/ 70714 w 79645"/>
                      <a:gd name="connsiteY0" fmla="*/ 0 h 142395"/>
                      <a:gd name="connsiteX1" fmla="*/ 79646 w 79645"/>
                      <a:gd name="connsiteY1" fmla="*/ 63047 h 142395"/>
                      <a:gd name="connsiteX2" fmla="*/ 56869 w 79645"/>
                      <a:gd name="connsiteY2" fmla="*/ 142395 h 142395"/>
                      <a:gd name="connsiteX3" fmla="*/ 10942 w 79645"/>
                      <a:gd name="connsiteY3" fmla="*/ 66992 h 142395"/>
                      <a:gd name="connsiteX4" fmla="*/ 0 w 79645"/>
                      <a:gd name="connsiteY4" fmla="*/ 2829 h 142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645" h="142395">
                        <a:moveTo>
                          <a:pt x="70714" y="0"/>
                        </a:moveTo>
                        <a:lnTo>
                          <a:pt x="79646" y="63047"/>
                        </a:lnTo>
                        <a:lnTo>
                          <a:pt x="56869" y="142395"/>
                        </a:lnTo>
                        <a:lnTo>
                          <a:pt x="10942" y="66992"/>
                        </a:lnTo>
                        <a:lnTo>
                          <a:pt x="0" y="2829"/>
                        </a:lnTo>
                        <a:close/>
                      </a:path>
                    </a:pathLst>
                  </a:custGeom>
                  <a:solidFill>
                    <a:srgbClr val="D9B49C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A6B6D7A6-B17F-4DB1-A843-7C6D44222335}"/>
                      </a:ext>
                    </a:extLst>
                  </p:cNvPr>
                  <p:cNvSpPr/>
                  <p:nvPr/>
                </p:nvSpPr>
                <p:spPr>
                  <a:xfrm>
                    <a:off x="4620747" y="2558123"/>
                    <a:ext cx="21884" cy="28216"/>
                  </a:xfrm>
                  <a:custGeom>
                    <a:avLst/>
                    <a:gdLst>
                      <a:gd name="connsiteX0" fmla="*/ 12580 w 21884"/>
                      <a:gd name="connsiteY0" fmla="*/ 79 h 28216"/>
                      <a:gd name="connsiteX1" fmla="*/ 21884 w 21884"/>
                      <a:gd name="connsiteY1" fmla="*/ 28216 h 28216"/>
                      <a:gd name="connsiteX2" fmla="*/ 0 w 21884"/>
                      <a:gd name="connsiteY2" fmla="*/ 9980 h 28216"/>
                      <a:gd name="connsiteX3" fmla="*/ 12580 w 21884"/>
                      <a:gd name="connsiteY3" fmla="*/ 79 h 2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84" h="28216">
                        <a:moveTo>
                          <a:pt x="12580" y="79"/>
                        </a:moveTo>
                        <a:cubicBezTo>
                          <a:pt x="16971" y="1419"/>
                          <a:pt x="21884" y="28216"/>
                          <a:pt x="21884" y="28216"/>
                        </a:cubicBezTo>
                        <a:lnTo>
                          <a:pt x="0" y="9980"/>
                        </a:lnTo>
                        <a:cubicBezTo>
                          <a:pt x="0" y="9980"/>
                          <a:pt x="8709" y="-1037"/>
                          <a:pt x="12580" y="79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37A63C94-89CB-4F63-9B33-0AC86E4EB92F}"/>
                      </a:ext>
                    </a:extLst>
                  </p:cNvPr>
                  <p:cNvSpPr/>
                  <p:nvPr/>
                </p:nvSpPr>
                <p:spPr>
                  <a:xfrm>
                    <a:off x="4590749" y="2554555"/>
                    <a:ext cx="43414" cy="98999"/>
                  </a:xfrm>
                  <a:custGeom>
                    <a:avLst/>
                    <a:gdLst>
                      <a:gd name="connsiteX0" fmla="*/ 42577 w 43414"/>
                      <a:gd name="connsiteY0" fmla="*/ 3647 h 98999"/>
                      <a:gd name="connsiteX1" fmla="*/ 0 w 43414"/>
                      <a:gd name="connsiteY1" fmla="*/ 98999 h 98999"/>
                      <a:gd name="connsiteX2" fmla="*/ 21065 w 43414"/>
                      <a:gd name="connsiteY2" fmla="*/ 0 h 98999"/>
                      <a:gd name="connsiteX3" fmla="*/ 42577 w 43414"/>
                      <a:gd name="connsiteY3" fmla="*/ 3647 h 9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14" h="98999">
                        <a:moveTo>
                          <a:pt x="42577" y="3647"/>
                        </a:moveTo>
                        <a:cubicBezTo>
                          <a:pt x="50467" y="23670"/>
                          <a:pt x="0" y="98999"/>
                          <a:pt x="0" y="98999"/>
                        </a:cubicBezTo>
                        <a:lnTo>
                          <a:pt x="21065" y="0"/>
                        </a:lnTo>
                        <a:cubicBezTo>
                          <a:pt x="21065" y="75"/>
                          <a:pt x="37143" y="521"/>
                          <a:pt x="42577" y="36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694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515784" y="2423548"/>
                    <a:ext cx="115756" cy="154868"/>
                    <a:chOff x="4515784" y="2423548"/>
                    <a:chExt cx="115756" cy="154868"/>
                  </a:xfrm>
                  <a:solidFill>
                    <a:srgbClr val="000000"/>
                  </a:solidFill>
                </p:grpSpPr>
                <p:sp>
                  <p:nvSpPr>
                    <p:cNvPr id="1695" name="Freeform: Shape 1694">
                      <a:extLst>
                        <a:ext uri="{FF2B5EF4-FFF2-40B4-BE49-F238E27FC236}">
                          <a16:creationId xmlns:a16="http://schemas.microsoft.com/office/drawing/2014/main" id="{C2EE77CF-2389-4063-91EC-62D2F3016A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1226" y="2426600"/>
                      <a:ext cx="109111" cy="151816"/>
                    </a:xfrm>
                    <a:custGeom>
                      <a:avLst/>
                      <a:gdLst>
                        <a:gd name="connsiteX0" fmla="*/ 0 w 109111"/>
                        <a:gd name="connsiteY0" fmla="*/ 72500 h 151816"/>
                        <a:gd name="connsiteX1" fmla="*/ 22554 w 109111"/>
                        <a:gd name="connsiteY1" fmla="*/ 115673 h 151816"/>
                        <a:gd name="connsiteX2" fmla="*/ 64387 w 109111"/>
                        <a:gd name="connsiteY2" fmla="*/ 151774 h 151816"/>
                        <a:gd name="connsiteX3" fmla="*/ 107038 w 109111"/>
                        <a:gd name="connsiteY3" fmla="*/ 80242 h 151816"/>
                        <a:gd name="connsiteX4" fmla="*/ 107113 w 109111"/>
                        <a:gd name="connsiteY4" fmla="*/ 29551 h 151816"/>
                        <a:gd name="connsiteX5" fmla="*/ 55157 w 109111"/>
                        <a:gd name="connsiteY5" fmla="*/ 0 h 151816"/>
                        <a:gd name="connsiteX6" fmla="*/ 0 w 109111"/>
                        <a:gd name="connsiteY6" fmla="*/ 72500 h 151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9111" h="151816">
                          <a:moveTo>
                            <a:pt x="0" y="72500"/>
                          </a:moveTo>
                          <a:cubicBezTo>
                            <a:pt x="0" y="93491"/>
                            <a:pt x="8039" y="103614"/>
                            <a:pt x="22554" y="115673"/>
                          </a:cubicBezTo>
                          <a:cubicBezTo>
                            <a:pt x="35580" y="126541"/>
                            <a:pt x="47713" y="150807"/>
                            <a:pt x="64387" y="151774"/>
                          </a:cubicBezTo>
                          <a:cubicBezTo>
                            <a:pt x="87760" y="153114"/>
                            <a:pt x="107038" y="122149"/>
                            <a:pt x="107038" y="80242"/>
                          </a:cubicBezTo>
                          <a:cubicBezTo>
                            <a:pt x="107038" y="62675"/>
                            <a:pt x="111653" y="42800"/>
                            <a:pt x="107113" y="29551"/>
                          </a:cubicBezTo>
                          <a:cubicBezTo>
                            <a:pt x="100637" y="10719"/>
                            <a:pt x="79423" y="0"/>
                            <a:pt x="55157" y="0"/>
                          </a:cubicBezTo>
                          <a:cubicBezTo>
                            <a:pt x="13473" y="0"/>
                            <a:pt x="0" y="30593"/>
                            <a:pt x="0" y="72500"/>
                          </a:cubicBezTo>
                          <a:close/>
                        </a:path>
                      </a:pathLst>
                    </a:custGeom>
                    <a:solidFill>
                      <a:srgbClr val="F0C7AD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6" name="Freeform: Shape 1695">
                      <a:extLst>
                        <a:ext uri="{FF2B5EF4-FFF2-40B4-BE49-F238E27FC236}">
                          <a16:creationId xmlns:a16="http://schemas.microsoft.com/office/drawing/2014/main" id="{918D64F6-27A5-464A-8D18-DC0BD8574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5784" y="2423548"/>
                      <a:ext cx="115756" cy="108452"/>
                    </a:xfrm>
                    <a:custGeom>
                      <a:avLst/>
                      <a:gdLst>
                        <a:gd name="connsiteX0" fmla="*/ 60674 w 115756"/>
                        <a:gd name="connsiteY0" fmla="*/ 0 h 108452"/>
                        <a:gd name="connsiteX1" fmla="*/ 115757 w 115756"/>
                        <a:gd name="connsiteY1" fmla="*/ 44215 h 108452"/>
                        <a:gd name="connsiteX2" fmla="*/ 99157 w 115756"/>
                        <a:gd name="connsiteY2" fmla="*/ 26052 h 108452"/>
                        <a:gd name="connsiteX3" fmla="*/ 92384 w 115756"/>
                        <a:gd name="connsiteY3" fmla="*/ 35729 h 108452"/>
                        <a:gd name="connsiteX4" fmla="*/ 56580 w 115756"/>
                        <a:gd name="connsiteY4" fmla="*/ 25755 h 108452"/>
                        <a:gd name="connsiteX5" fmla="*/ 32314 w 115756"/>
                        <a:gd name="connsiteY5" fmla="*/ 61037 h 108452"/>
                        <a:gd name="connsiteX6" fmla="*/ 23754 w 115756"/>
                        <a:gd name="connsiteY6" fmla="*/ 80316 h 108452"/>
                        <a:gd name="connsiteX7" fmla="*/ 15864 w 115756"/>
                        <a:gd name="connsiteY7" fmla="*/ 69002 h 108452"/>
                        <a:gd name="connsiteX8" fmla="*/ 10951 w 115756"/>
                        <a:gd name="connsiteY8" fmla="*/ 83815 h 108452"/>
                        <a:gd name="connsiteX9" fmla="*/ 15715 w 115756"/>
                        <a:gd name="connsiteY9" fmla="*/ 95650 h 108452"/>
                        <a:gd name="connsiteX10" fmla="*/ 16534 w 115756"/>
                        <a:gd name="connsiteY10" fmla="*/ 108453 h 108452"/>
                        <a:gd name="connsiteX11" fmla="*/ 1051 w 115756"/>
                        <a:gd name="connsiteY11" fmla="*/ 74361 h 108452"/>
                        <a:gd name="connsiteX12" fmla="*/ 60674 w 115756"/>
                        <a:gd name="connsiteY12" fmla="*/ 0 h 108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5756" h="108452">
                          <a:moveTo>
                            <a:pt x="60674" y="0"/>
                          </a:moveTo>
                          <a:cubicBezTo>
                            <a:pt x="87471" y="0"/>
                            <a:pt x="112928" y="17939"/>
                            <a:pt x="115757" y="44215"/>
                          </a:cubicBezTo>
                          <a:cubicBezTo>
                            <a:pt x="113077" y="37143"/>
                            <a:pt x="105782" y="27169"/>
                            <a:pt x="99157" y="26052"/>
                          </a:cubicBezTo>
                          <a:cubicBezTo>
                            <a:pt x="93724" y="25159"/>
                            <a:pt x="96254" y="32007"/>
                            <a:pt x="92384" y="35729"/>
                          </a:cubicBezTo>
                          <a:cubicBezTo>
                            <a:pt x="82335" y="34687"/>
                            <a:pt x="73403" y="22852"/>
                            <a:pt x="56580" y="25755"/>
                          </a:cubicBezTo>
                          <a:cubicBezTo>
                            <a:pt x="41693" y="28360"/>
                            <a:pt x="21968" y="41833"/>
                            <a:pt x="32314" y="61037"/>
                          </a:cubicBezTo>
                          <a:cubicBezTo>
                            <a:pt x="30230" y="65950"/>
                            <a:pt x="28518" y="72128"/>
                            <a:pt x="23754" y="80316"/>
                          </a:cubicBezTo>
                          <a:cubicBezTo>
                            <a:pt x="22489" y="73542"/>
                            <a:pt x="19139" y="68630"/>
                            <a:pt x="15864" y="69002"/>
                          </a:cubicBezTo>
                          <a:cubicBezTo>
                            <a:pt x="12217" y="69449"/>
                            <a:pt x="10058" y="76073"/>
                            <a:pt x="10951" y="83815"/>
                          </a:cubicBezTo>
                          <a:cubicBezTo>
                            <a:pt x="11547" y="89099"/>
                            <a:pt x="13482" y="93491"/>
                            <a:pt x="15715" y="95650"/>
                          </a:cubicBezTo>
                          <a:cubicBezTo>
                            <a:pt x="13333" y="100935"/>
                            <a:pt x="16832" y="106294"/>
                            <a:pt x="16534" y="108453"/>
                          </a:cubicBezTo>
                          <a:cubicBezTo>
                            <a:pt x="5517" y="95278"/>
                            <a:pt x="2912" y="85824"/>
                            <a:pt x="1051" y="74361"/>
                          </a:cubicBezTo>
                          <a:cubicBezTo>
                            <a:pt x="-5499" y="34464"/>
                            <a:pt x="19065" y="0"/>
                            <a:pt x="60674" y="0"/>
                          </a:cubicBezTo>
                          <a:close/>
                        </a:path>
                      </a:pathLst>
                    </a:custGeom>
                    <a:solidFill>
                      <a:srgbClr val="8F7667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8AEFC8-1EB8-467B-BCC8-EECE29096658}"/>
                      </a:ext>
                    </a:extLst>
                  </p:cNvPr>
                  <p:cNvSpPr/>
                  <p:nvPr/>
                </p:nvSpPr>
                <p:spPr>
                  <a:xfrm>
                    <a:off x="4458773" y="2615350"/>
                    <a:ext cx="192715" cy="179491"/>
                  </a:xfrm>
                  <a:custGeom>
                    <a:avLst/>
                    <a:gdLst>
                      <a:gd name="connsiteX0" fmla="*/ 77564 w 192715"/>
                      <a:gd name="connsiteY0" fmla="*/ 42372 h 179491"/>
                      <a:gd name="connsiteX1" fmla="*/ 85826 w 192715"/>
                      <a:gd name="connsiteY1" fmla="*/ 119562 h 179491"/>
                      <a:gd name="connsiteX2" fmla="*/ 176117 w 192715"/>
                      <a:gd name="connsiteY2" fmla="*/ 96859 h 179491"/>
                      <a:gd name="connsiteX3" fmla="*/ 192716 w 192715"/>
                      <a:gd name="connsiteY3" fmla="*/ 138543 h 179491"/>
                      <a:gd name="connsiteX4" fmla="*/ 70716 w 192715"/>
                      <a:gd name="connsiteY4" fmla="*/ 179483 h 179491"/>
                      <a:gd name="connsiteX5" fmla="*/ 32605 w 192715"/>
                      <a:gd name="connsiteY5" fmla="*/ 162139 h 179491"/>
                      <a:gd name="connsiteX6" fmla="*/ 1119 w 192715"/>
                      <a:gd name="connsiteY6" fmla="*/ 46987 h 179491"/>
                      <a:gd name="connsiteX7" fmla="*/ 24640 w 192715"/>
                      <a:gd name="connsiteY7" fmla="*/ 316 h 179491"/>
                      <a:gd name="connsiteX8" fmla="*/ 77564 w 192715"/>
                      <a:gd name="connsiteY8" fmla="*/ 42372 h 179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2715" h="179491">
                        <a:moveTo>
                          <a:pt x="77564" y="42372"/>
                        </a:moveTo>
                        <a:cubicBezTo>
                          <a:pt x="84189" y="61502"/>
                          <a:pt x="85826" y="119562"/>
                          <a:pt x="85826" y="119562"/>
                        </a:cubicBezTo>
                        <a:lnTo>
                          <a:pt x="176117" y="96859"/>
                        </a:lnTo>
                        <a:lnTo>
                          <a:pt x="192716" y="138543"/>
                        </a:lnTo>
                        <a:cubicBezTo>
                          <a:pt x="142323" y="160502"/>
                          <a:pt x="104584" y="178664"/>
                          <a:pt x="70716" y="179483"/>
                        </a:cubicBezTo>
                        <a:cubicBezTo>
                          <a:pt x="58955" y="179781"/>
                          <a:pt x="37369" y="172858"/>
                          <a:pt x="32605" y="162139"/>
                        </a:cubicBezTo>
                        <a:cubicBezTo>
                          <a:pt x="19876" y="133854"/>
                          <a:pt x="6329" y="70435"/>
                          <a:pt x="1119" y="46987"/>
                        </a:cubicBezTo>
                        <a:cubicBezTo>
                          <a:pt x="-3645" y="25624"/>
                          <a:pt x="7297" y="3443"/>
                          <a:pt x="24640" y="316"/>
                        </a:cubicBezTo>
                        <a:cubicBezTo>
                          <a:pt x="44812" y="-3182"/>
                          <a:pt x="70939" y="23093"/>
                          <a:pt x="77564" y="42372"/>
                        </a:cubicBezTo>
                        <a:close/>
                      </a:path>
                    </a:pathLst>
                  </a:custGeom>
                  <a:solidFill>
                    <a:srgbClr val="B8B8B8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99D611BB-2F77-4897-A279-B525FEF64E93}"/>
                      </a:ext>
                    </a:extLst>
                  </p:cNvPr>
                  <p:cNvSpPr/>
                  <p:nvPr/>
                </p:nvSpPr>
                <p:spPr>
                  <a:xfrm>
                    <a:off x="4604594" y="2709679"/>
                    <a:ext cx="48606" cy="59027"/>
                  </a:xfrm>
                  <a:custGeom>
                    <a:avLst/>
                    <a:gdLst>
                      <a:gd name="connsiteX0" fmla="*/ 0 w 48606"/>
                      <a:gd name="connsiteY0" fmla="*/ 11761 h 59027"/>
                      <a:gd name="connsiteX1" fmla="*/ 33943 w 48606"/>
                      <a:gd name="connsiteY1" fmla="*/ 0 h 59027"/>
                      <a:gd name="connsiteX2" fmla="*/ 48606 w 48606"/>
                      <a:gd name="connsiteY2" fmla="*/ 43694 h 59027"/>
                      <a:gd name="connsiteX3" fmla="*/ 18609 w 48606"/>
                      <a:gd name="connsiteY3" fmla="*/ 59027 h 59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606" h="59027">
                        <a:moveTo>
                          <a:pt x="0" y="11761"/>
                        </a:moveTo>
                        <a:lnTo>
                          <a:pt x="33943" y="0"/>
                        </a:lnTo>
                        <a:lnTo>
                          <a:pt x="48606" y="43694"/>
                        </a:lnTo>
                        <a:lnTo>
                          <a:pt x="18609" y="5902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35AD6D3E-8696-4A89-BD73-AD13CADD0E98}"/>
                      </a:ext>
                    </a:extLst>
                  </p:cNvPr>
                  <p:cNvSpPr/>
                  <p:nvPr/>
                </p:nvSpPr>
                <p:spPr>
                  <a:xfrm>
                    <a:off x="4491645" y="2713996"/>
                    <a:ext cx="90767" cy="40865"/>
                  </a:xfrm>
                  <a:custGeom>
                    <a:avLst/>
                    <a:gdLst>
                      <a:gd name="connsiteX0" fmla="*/ 24594 w 90767"/>
                      <a:gd name="connsiteY0" fmla="*/ 2233 h 40865"/>
                      <a:gd name="connsiteX1" fmla="*/ 42459 w 90767"/>
                      <a:gd name="connsiteY1" fmla="*/ 0 h 40865"/>
                      <a:gd name="connsiteX2" fmla="*/ 67023 w 90767"/>
                      <a:gd name="connsiteY2" fmla="*/ 4020 h 40865"/>
                      <a:gd name="connsiteX3" fmla="*/ 90768 w 90767"/>
                      <a:gd name="connsiteY3" fmla="*/ 1861 h 40865"/>
                      <a:gd name="connsiteX4" fmla="*/ 90768 w 90767"/>
                      <a:gd name="connsiteY4" fmla="*/ 38260 h 40865"/>
                      <a:gd name="connsiteX5" fmla="*/ 67023 w 90767"/>
                      <a:gd name="connsiteY5" fmla="*/ 36101 h 40865"/>
                      <a:gd name="connsiteX6" fmla="*/ 44692 w 90767"/>
                      <a:gd name="connsiteY6" fmla="*/ 40865 h 40865"/>
                      <a:gd name="connsiteX7" fmla="*/ 22064 w 90767"/>
                      <a:gd name="connsiteY7" fmla="*/ 36399 h 40865"/>
                      <a:gd name="connsiteX8" fmla="*/ 11494 w 90767"/>
                      <a:gd name="connsiteY8" fmla="*/ 37516 h 40865"/>
                      <a:gd name="connsiteX9" fmla="*/ 31 w 90767"/>
                      <a:gd name="connsiteY9" fmla="*/ 28658 h 40865"/>
                      <a:gd name="connsiteX10" fmla="*/ 1743 w 90767"/>
                      <a:gd name="connsiteY10" fmla="*/ 18237 h 40865"/>
                      <a:gd name="connsiteX11" fmla="*/ 9856 w 90767"/>
                      <a:gd name="connsiteY11" fmla="*/ 6476 h 40865"/>
                      <a:gd name="connsiteX12" fmla="*/ 24594 w 90767"/>
                      <a:gd name="connsiteY12" fmla="*/ 2233 h 4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767" h="40865">
                        <a:moveTo>
                          <a:pt x="24594" y="2233"/>
                        </a:moveTo>
                        <a:cubicBezTo>
                          <a:pt x="33527" y="1042"/>
                          <a:pt x="34867" y="0"/>
                          <a:pt x="42459" y="0"/>
                        </a:cubicBezTo>
                        <a:cubicBezTo>
                          <a:pt x="51391" y="0"/>
                          <a:pt x="58016" y="4020"/>
                          <a:pt x="67023" y="4020"/>
                        </a:cubicBezTo>
                        <a:cubicBezTo>
                          <a:pt x="72978" y="4020"/>
                          <a:pt x="90768" y="1861"/>
                          <a:pt x="90768" y="1861"/>
                        </a:cubicBezTo>
                        <a:lnTo>
                          <a:pt x="90768" y="38260"/>
                        </a:lnTo>
                        <a:cubicBezTo>
                          <a:pt x="90768" y="38260"/>
                          <a:pt x="72978" y="36101"/>
                          <a:pt x="67023" y="36101"/>
                        </a:cubicBezTo>
                        <a:cubicBezTo>
                          <a:pt x="58091" y="36101"/>
                          <a:pt x="53625" y="40865"/>
                          <a:pt x="44692" y="40865"/>
                        </a:cubicBezTo>
                        <a:cubicBezTo>
                          <a:pt x="39779" y="40865"/>
                          <a:pt x="33750" y="37069"/>
                          <a:pt x="22064" y="36399"/>
                        </a:cubicBezTo>
                        <a:cubicBezTo>
                          <a:pt x="18193" y="36176"/>
                          <a:pt x="14546" y="36697"/>
                          <a:pt x="11494" y="37516"/>
                        </a:cubicBezTo>
                        <a:cubicBezTo>
                          <a:pt x="5688" y="39004"/>
                          <a:pt x="-490" y="34613"/>
                          <a:pt x="31" y="28658"/>
                        </a:cubicBezTo>
                        <a:cubicBezTo>
                          <a:pt x="329" y="25159"/>
                          <a:pt x="1073" y="21661"/>
                          <a:pt x="1743" y="18237"/>
                        </a:cubicBezTo>
                        <a:cubicBezTo>
                          <a:pt x="2934" y="11984"/>
                          <a:pt x="3976" y="10719"/>
                          <a:pt x="9856" y="6476"/>
                        </a:cubicBezTo>
                        <a:cubicBezTo>
                          <a:pt x="12685" y="4243"/>
                          <a:pt x="19831" y="2903"/>
                          <a:pt x="24594" y="2233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C1F407E6-41DE-4C6D-AEAC-CF96AD985C29}"/>
                      </a:ext>
                    </a:extLst>
                  </p:cNvPr>
                  <p:cNvSpPr/>
                  <p:nvPr/>
                </p:nvSpPr>
                <p:spPr>
                  <a:xfrm>
                    <a:off x="4555020" y="2576593"/>
                    <a:ext cx="168060" cy="185767"/>
                  </a:xfrm>
                  <a:custGeom>
                    <a:avLst/>
                    <a:gdLst>
                      <a:gd name="connsiteX0" fmla="*/ 105326 w 168060"/>
                      <a:gd name="connsiteY0" fmla="*/ 57161 h 185767"/>
                      <a:gd name="connsiteX1" fmla="*/ 97585 w 168060"/>
                      <a:gd name="connsiteY1" fmla="*/ 128247 h 185767"/>
                      <a:gd name="connsiteX2" fmla="*/ 2084 w 168060"/>
                      <a:gd name="connsiteY2" fmla="*/ 137626 h 185767"/>
                      <a:gd name="connsiteX3" fmla="*/ 0 w 168060"/>
                      <a:gd name="connsiteY3" fmla="*/ 179533 h 185767"/>
                      <a:gd name="connsiteX4" fmla="*/ 147606 w 168060"/>
                      <a:gd name="connsiteY4" fmla="*/ 185711 h 185767"/>
                      <a:gd name="connsiteX5" fmla="*/ 167629 w 168060"/>
                      <a:gd name="connsiteY5" fmla="*/ 161818 h 185767"/>
                      <a:gd name="connsiteX6" fmla="*/ 138376 w 168060"/>
                      <a:gd name="connsiteY6" fmla="*/ 27982 h 185767"/>
                      <a:gd name="connsiteX7" fmla="*/ 96320 w 168060"/>
                      <a:gd name="connsiteY7" fmla="*/ 69 h 185767"/>
                      <a:gd name="connsiteX8" fmla="*/ 96320 w 168060"/>
                      <a:gd name="connsiteY8" fmla="*/ 69 h 185767"/>
                      <a:gd name="connsiteX9" fmla="*/ 105326 w 168060"/>
                      <a:gd name="connsiteY9" fmla="*/ 57161 h 185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060" h="185767">
                        <a:moveTo>
                          <a:pt x="105326" y="57161"/>
                        </a:moveTo>
                        <a:cubicBezTo>
                          <a:pt x="110165" y="107628"/>
                          <a:pt x="97585" y="128247"/>
                          <a:pt x="97585" y="128247"/>
                        </a:cubicBezTo>
                        <a:lnTo>
                          <a:pt x="2084" y="137626"/>
                        </a:lnTo>
                        <a:lnTo>
                          <a:pt x="0" y="179533"/>
                        </a:lnTo>
                        <a:lnTo>
                          <a:pt x="147606" y="185711"/>
                        </a:lnTo>
                        <a:cubicBezTo>
                          <a:pt x="160706" y="186679"/>
                          <a:pt x="166512" y="174918"/>
                          <a:pt x="167629" y="161818"/>
                        </a:cubicBezTo>
                        <a:cubicBezTo>
                          <a:pt x="171499" y="117082"/>
                          <a:pt x="148350" y="50462"/>
                          <a:pt x="138376" y="27982"/>
                        </a:cubicBezTo>
                        <a:cubicBezTo>
                          <a:pt x="131900" y="13318"/>
                          <a:pt x="112323" y="-1122"/>
                          <a:pt x="96320" y="69"/>
                        </a:cubicBezTo>
                        <a:lnTo>
                          <a:pt x="96320" y="69"/>
                        </a:lnTo>
                        <a:cubicBezTo>
                          <a:pt x="103689" y="13095"/>
                          <a:pt x="103242" y="35128"/>
                          <a:pt x="105326" y="57161"/>
                        </a:cubicBezTo>
                        <a:close/>
                      </a:path>
                    </a:pathLst>
                  </a:custGeom>
                  <a:solidFill>
                    <a:srgbClr val="B8B8B8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6A2C70E8-8944-4622-B370-0FFA5871C556}"/>
                      </a:ext>
                    </a:extLst>
                  </p:cNvPr>
                  <p:cNvSpPr/>
                  <p:nvPr/>
                </p:nvSpPr>
                <p:spPr>
                  <a:xfrm>
                    <a:off x="4533285" y="2563426"/>
                    <a:ext cx="57464" cy="90276"/>
                  </a:xfrm>
                  <a:custGeom>
                    <a:avLst/>
                    <a:gdLst>
                      <a:gd name="connsiteX0" fmla="*/ 1414 w 57464"/>
                      <a:gd name="connsiteY0" fmla="*/ 656 h 90276"/>
                      <a:gd name="connsiteX1" fmla="*/ 9081 w 57464"/>
                      <a:gd name="connsiteY1" fmla="*/ 61 h 90276"/>
                      <a:gd name="connsiteX2" fmla="*/ 9900 w 57464"/>
                      <a:gd name="connsiteY2" fmla="*/ 4527 h 90276"/>
                      <a:gd name="connsiteX3" fmla="*/ 36548 w 57464"/>
                      <a:gd name="connsiteY3" fmla="*/ 14352 h 90276"/>
                      <a:gd name="connsiteX4" fmla="*/ 39972 w 57464"/>
                      <a:gd name="connsiteY4" fmla="*/ 35045 h 90276"/>
                      <a:gd name="connsiteX5" fmla="*/ 57464 w 57464"/>
                      <a:gd name="connsiteY5" fmla="*/ 90277 h 90276"/>
                      <a:gd name="connsiteX6" fmla="*/ 28881 w 57464"/>
                      <a:gd name="connsiteY6" fmla="*/ 48965 h 90276"/>
                      <a:gd name="connsiteX7" fmla="*/ 0 w 57464"/>
                      <a:gd name="connsiteY7" fmla="*/ 25071 h 90276"/>
                      <a:gd name="connsiteX8" fmla="*/ 1414 w 57464"/>
                      <a:gd name="connsiteY8" fmla="*/ 656 h 9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464" h="90276">
                        <a:moveTo>
                          <a:pt x="1414" y="656"/>
                        </a:moveTo>
                        <a:cubicBezTo>
                          <a:pt x="1414" y="656"/>
                          <a:pt x="7146" y="-237"/>
                          <a:pt x="9081" y="61"/>
                        </a:cubicBezTo>
                        <a:cubicBezTo>
                          <a:pt x="9156" y="805"/>
                          <a:pt x="9826" y="3559"/>
                          <a:pt x="9900" y="4527"/>
                        </a:cubicBezTo>
                        <a:cubicBezTo>
                          <a:pt x="13547" y="9589"/>
                          <a:pt x="31337" y="11524"/>
                          <a:pt x="36548" y="14352"/>
                        </a:cubicBezTo>
                        <a:cubicBezTo>
                          <a:pt x="39898" y="17925"/>
                          <a:pt x="37516" y="27900"/>
                          <a:pt x="39972" y="35045"/>
                        </a:cubicBezTo>
                        <a:cubicBezTo>
                          <a:pt x="48234" y="58939"/>
                          <a:pt x="57464" y="90277"/>
                          <a:pt x="57464" y="90277"/>
                        </a:cubicBezTo>
                        <a:cubicBezTo>
                          <a:pt x="57464" y="90277"/>
                          <a:pt x="38409" y="58493"/>
                          <a:pt x="28881" y="48965"/>
                        </a:cubicBezTo>
                        <a:cubicBezTo>
                          <a:pt x="22926" y="42936"/>
                          <a:pt x="9081" y="28718"/>
                          <a:pt x="0" y="25071"/>
                        </a:cubicBezTo>
                        <a:cubicBezTo>
                          <a:pt x="1042" y="22094"/>
                          <a:pt x="1414" y="656"/>
                          <a:pt x="1414" y="656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143C093F-A35A-4B3F-AEC1-4E11DA43CE4E}"/>
                      </a:ext>
                    </a:extLst>
                  </p:cNvPr>
                  <p:cNvSpPr/>
                  <p:nvPr/>
                </p:nvSpPr>
                <p:spPr>
                  <a:xfrm>
                    <a:off x="4637272" y="2687775"/>
                    <a:ext cx="60739" cy="18330"/>
                  </a:xfrm>
                  <a:custGeom>
                    <a:avLst/>
                    <a:gdLst>
                      <a:gd name="connsiteX0" fmla="*/ 0 w 60739"/>
                      <a:gd name="connsiteY0" fmla="*/ 18331 h 18330"/>
                      <a:gd name="connsiteX1" fmla="*/ 7593 w 60739"/>
                      <a:gd name="connsiteY1" fmla="*/ 10292 h 18330"/>
                      <a:gd name="connsiteX2" fmla="*/ 47788 w 60739"/>
                      <a:gd name="connsiteY2" fmla="*/ 3220 h 18330"/>
                      <a:gd name="connsiteX3" fmla="*/ 55157 w 60739"/>
                      <a:gd name="connsiteY3" fmla="*/ 8580 h 18330"/>
                      <a:gd name="connsiteX4" fmla="*/ 60739 w 60739"/>
                      <a:gd name="connsiteY4" fmla="*/ 18331 h 18330"/>
                      <a:gd name="connsiteX5" fmla="*/ 0 w 60739"/>
                      <a:gd name="connsiteY5" fmla="*/ 18331 h 18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739" h="18330">
                        <a:moveTo>
                          <a:pt x="0" y="18331"/>
                        </a:moveTo>
                        <a:lnTo>
                          <a:pt x="7593" y="10292"/>
                        </a:lnTo>
                        <a:cubicBezTo>
                          <a:pt x="16153" y="-1469"/>
                          <a:pt x="40046" y="-2139"/>
                          <a:pt x="47788" y="3220"/>
                        </a:cubicBezTo>
                        <a:cubicBezTo>
                          <a:pt x="50319" y="5007"/>
                          <a:pt x="55157" y="8580"/>
                          <a:pt x="55157" y="8580"/>
                        </a:cubicBezTo>
                        <a:cubicBezTo>
                          <a:pt x="58432" y="10962"/>
                          <a:pt x="60367" y="14535"/>
                          <a:pt x="60739" y="18331"/>
                        </a:cubicBezTo>
                        <a:lnTo>
                          <a:pt x="0" y="18331"/>
                        </a:ln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2E1FB580-1C4B-443D-8991-C83F2F152A51}"/>
                      </a:ext>
                    </a:extLst>
                  </p:cNvPr>
                  <p:cNvSpPr/>
                  <p:nvPr/>
                </p:nvSpPr>
                <p:spPr>
                  <a:xfrm>
                    <a:off x="4555095" y="2709381"/>
                    <a:ext cx="35878" cy="50839"/>
                  </a:xfrm>
                  <a:custGeom>
                    <a:avLst/>
                    <a:gdLst>
                      <a:gd name="connsiteX0" fmla="*/ 35878 w 35878"/>
                      <a:gd name="connsiteY0" fmla="*/ 50840 h 50839"/>
                      <a:gd name="connsiteX1" fmla="*/ 0 w 35878"/>
                      <a:gd name="connsiteY1" fmla="*/ 49351 h 50839"/>
                      <a:gd name="connsiteX2" fmla="*/ 2308 w 35878"/>
                      <a:gd name="connsiteY2" fmla="*/ 3350 h 50839"/>
                      <a:gd name="connsiteX3" fmla="*/ 35878 w 35878"/>
                      <a:gd name="connsiteY3" fmla="*/ 0 h 50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878" h="50839">
                        <a:moveTo>
                          <a:pt x="35878" y="50840"/>
                        </a:moveTo>
                        <a:lnTo>
                          <a:pt x="0" y="49351"/>
                        </a:lnTo>
                        <a:lnTo>
                          <a:pt x="2308" y="3350"/>
                        </a:lnTo>
                        <a:lnTo>
                          <a:pt x="35878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D134EED1-BB23-4412-AA55-5AA7E68D3228}"/>
                      </a:ext>
                    </a:extLst>
                  </p:cNvPr>
                  <p:cNvSpPr/>
                  <p:nvPr/>
                </p:nvSpPr>
                <p:spPr>
                  <a:xfrm>
                    <a:off x="4528521" y="2564008"/>
                    <a:ext cx="41460" cy="31448"/>
                  </a:xfrm>
                  <a:custGeom>
                    <a:avLst/>
                    <a:gdLst>
                      <a:gd name="connsiteX0" fmla="*/ 41460 w 41460"/>
                      <a:gd name="connsiteY0" fmla="*/ 14068 h 31448"/>
                      <a:gd name="connsiteX1" fmla="*/ 11091 w 41460"/>
                      <a:gd name="connsiteY1" fmla="*/ 30742 h 31448"/>
                      <a:gd name="connsiteX2" fmla="*/ 6476 w 41460"/>
                      <a:gd name="connsiteY2" fmla="*/ 30965 h 31448"/>
                      <a:gd name="connsiteX3" fmla="*/ 0 w 41460"/>
                      <a:gd name="connsiteY3" fmla="*/ 25978 h 31448"/>
                      <a:gd name="connsiteX4" fmla="*/ 6253 w 41460"/>
                      <a:gd name="connsiteY4" fmla="*/ 0 h 31448"/>
                      <a:gd name="connsiteX5" fmla="*/ 41460 w 41460"/>
                      <a:gd name="connsiteY5" fmla="*/ 14068 h 3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460" h="31448">
                        <a:moveTo>
                          <a:pt x="41460" y="14068"/>
                        </a:moveTo>
                        <a:lnTo>
                          <a:pt x="11091" y="30742"/>
                        </a:lnTo>
                        <a:cubicBezTo>
                          <a:pt x="9677" y="31561"/>
                          <a:pt x="7964" y="31710"/>
                          <a:pt x="6476" y="30965"/>
                        </a:cubicBezTo>
                        <a:cubicBezTo>
                          <a:pt x="5285" y="30444"/>
                          <a:pt x="0" y="25978"/>
                          <a:pt x="0" y="25978"/>
                        </a:cubicBezTo>
                        <a:lnTo>
                          <a:pt x="6253" y="0"/>
                        </a:lnTo>
                        <a:cubicBezTo>
                          <a:pt x="19279" y="4541"/>
                          <a:pt x="31337" y="9156"/>
                          <a:pt x="41460" y="140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705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4699054" y="2403361"/>
                <a:ext cx="273392" cy="917955"/>
                <a:chOff x="4699054" y="2403361"/>
                <a:chExt cx="273392" cy="917955"/>
              </a:xfrm>
              <a:solidFill>
                <a:srgbClr val="000000"/>
              </a:solidFill>
            </p:grpSpPr>
            <p:sp>
              <p:nvSpPr>
                <p:cNvPr id="1706" name="Freeform: Shape 1705">
                  <a:extLst>
                    <a:ext uri="{FF2B5EF4-FFF2-40B4-BE49-F238E27FC236}">
                      <a16:creationId xmlns:a16="http://schemas.microsoft.com/office/drawing/2014/main" id="{CF26BF15-5485-44E6-BD64-9EAB58D8DB23}"/>
                    </a:ext>
                  </a:extLst>
                </p:cNvPr>
                <p:cNvSpPr/>
                <p:nvPr/>
              </p:nvSpPr>
              <p:spPr>
                <a:xfrm>
                  <a:off x="4732856" y="3182568"/>
                  <a:ext cx="239590" cy="138747"/>
                </a:xfrm>
                <a:custGeom>
                  <a:avLst/>
                  <a:gdLst>
                    <a:gd name="connsiteX0" fmla="*/ 35348 w 239590"/>
                    <a:gd name="connsiteY0" fmla="*/ 20321 h 138747"/>
                    <a:gd name="connsiteX1" fmla="*/ 34827 w 239590"/>
                    <a:gd name="connsiteY1" fmla="*/ 118427 h 138747"/>
                    <a:gd name="connsiteX2" fmla="*/ 204243 w 239590"/>
                    <a:gd name="connsiteY2" fmla="*/ 118427 h 138747"/>
                    <a:gd name="connsiteX3" fmla="*/ 204764 w 239590"/>
                    <a:gd name="connsiteY3" fmla="*/ 20321 h 138747"/>
                    <a:gd name="connsiteX4" fmla="*/ 35348 w 239590"/>
                    <a:gd name="connsiteY4" fmla="*/ 20321 h 13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590" h="138747">
                      <a:moveTo>
                        <a:pt x="35348" y="20321"/>
                      </a:moveTo>
                      <a:cubicBezTo>
                        <a:pt x="-11546" y="47415"/>
                        <a:pt x="-11844" y="91332"/>
                        <a:pt x="34827" y="118427"/>
                      </a:cubicBezTo>
                      <a:cubicBezTo>
                        <a:pt x="81424" y="145522"/>
                        <a:pt x="157274" y="145522"/>
                        <a:pt x="204243" y="118427"/>
                      </a:cubicBezTo>
                      <a:cubicBezTo>
                        <a:pt x="251137" y="91332"/>
                        <a:pt x="251435" y="47415"/>
                        <a:pt x="204764" y="20321"/>
                      </a:cubicBezTo>
                      <a:cubicBezTo>
                        <a:pt x="158093" y="-6774"/>
                        <a:pt x="82243" y="-6774"/>
                        <a:pt x="35348" y="2032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707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699054" y="2403361"/>
                  <a:ext cx="260349" cy="888665"/>
                  <a:chOff x="4699054" y="2403361"/>
                  <a:chExt cx="260349" cy="888665"/>
                </a:xfrm>
                <a:solidFill>
                  <a:srgbClr val="000000"/>
                </a:solidFill>
              </p:grpSpPr>
              <p:grpSp>
                <p:nvGrpSpPr>
                  <p:cNvPr id="1708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699054" y="2854348"/>
                    <a:ext cx="109127" cy="168993"/>
                    <a:chOff x="4699054" y="2854348"/>
                    <a:chExt cx="109127" cy="168993"/>
                  </a:xfrm>
                  <a:solidFill>
                    <a:srgbClr val="000000"/>
                  </a:solidFill>
                </p:grpSpPr>
                <p:sp>
                  <p:nvSpPr>
                    <p:cNvPr id="1709" name="Freeform: Shape 1708">
                      <a:extLst>
                        <a:ext uri="{FF2B5EF4-FFF2-40B4-BE49-F238E27FC236}">
                          <a16:creationId xmlns:a16="http://schemas.microsoft.com/office/drawing/2014/main" id="{593C94BD-EA1B-4E70-97BD-1ADE6E541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0858" y="2901202"/>
                      <a:ext cx="18832" cy="10942"/>
                    </a:xfrm>
                    <a:custGeom>
                      <a:avLst/>
                      <a:gdLst>
                        <a:gd name="connsiteX0" fmla="*/ 8486 w 18832"/>
                        <a:gd name="connsiteY0" fmla="*/ 10942 h 10942"/>
                        <a:gd name="connsiteX1" fmla="*/ 0 w 18832"/>
                        <a:gd name="connsiteY1" fmla="*/ 5955 h 10942"/>
                        <a:gd name="connsiteX2" fmla="*/ 10272 w 18832"/>
                        <a:gd name="connsiteY2" fmla="*/ 0 h 10942"/>
                        <a:gd name="connsiteX3" fmla="*/ 18832 w 18832"/>
                        <a:gd name="connsiteY3" fmla="*/ 4987 h 10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832" h="10942">
                          <a:moveTo>
                            <a:pt x="8486" y="10942"/>
                          </a:moveTo>
                          <a:lnTo>
                            <a:pt x="0" y="5955"/>
                          </a:lnTo>
                          <a:lnTo>
                            <a:pt x="10272" y="0"/>
                          </a:lnTo>
                          <a:lnTo>
                            <a:pt x="18832" y="4987"/>
                          </a:lnTo>
                          <a:close/>
                        </a:path>
                      </a:pathLst>
                    </a:custGeom>
                    <a:solidFill>
                      <a:srgbClr val="A36B2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10" name="Freeform: Shape 1709">
                      <a:extLst>
                        <a:ext uri="{FF2B5EF4-FFF2-40B4-BE49-F238E27FC236}">
                          <a16:creationId xmlns:a16="http://schemas.microsoft.com/office/drawing/2014/main" id="{FC3B2421-D4D6-44AC-9BD7-42AC84833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7588" y="2907156"/>
                      <a:ext cx="71755" cy="41460"/>
                    </a:xfrm>
                    <a:custGeom>
                      <a:avLst/>
                      <a:gdLst>
                        <a:gd name="connsiteX0" fmla="*/ 8560 w 71755"/>
                        <a:gd name="connsiteY0" fmla="*/ 41461 h 41460"/>
                        <a:gd name="connsiteX1" fmla="*/ 0 w 71755"/>
                        <a:gd name="connsiteY1" fmla="*/ 36548 h 41460"/>
                        <a:gd name="connsiteX2" fmla="*/ 63270 w 71755"/>
                        <a:gd name="connsiteY2" fmla="*/ 0 h 41460"/>
                        <a:gd name="connsiteX3" fmla="*/ 71756 w 71755"/>
                        <a:gd name="connsiteY3" fmla="*/ 4987 h 414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1755" h="41460">
                          <a:moveTo>
                            <a:pt x="8560" y="41461"/>
                          </a:moveTo>
                          <a:lnTo>
                            <a:pt x="0" y="36548"/>
                          </a:lnTo>
                          <a:lnTo>
                            <a:pt x="63270" y="0"/>
                          </a:lnTo>
                          <a:lnTo>
                            <a:pt x="71756" y="4987"/>
                          </a:lnTo>
                          <a:close/>
                        </a:path>
                      </a:pathLst>
                    </a:custGeom>
                    <a:solidFill>
                      <a:srgbClr val="E0810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11" name="Freeform: Shape 1710">
                      <a:extLst>
                        <a:ext uri="{FF2B5EF4-FFF2-40B4-BE49-F238E27FC236}">
                          <a16:creationId xmlns:a16="http://schemas.microsoft.com/office/drawing/2014/main" id="{B7010AA0-A358-4BEB-9B0E-C8B1CD14CC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1505" y="2859369"/>
                      <a:ext cx="27838" cy="52774"/>
                    </a:xfrm>
                    <a:custGeom>
                      <a:avLst/>
                      <a:gdLst>
                        <a:gd name="connsiteX0" fmla="*/ 8486 w 27838"/>
                        <a:gd name="connsiteY0" fmla="*/ 4987 h 52774"/>
                        <a:gd name="connsiteX1" fmla="*/ 0 w 27838"/>
                        <a:gd name="connsiteY1" fmla="*/ 0 h 52774"/>
                        <a:gd name="connsiteX2" fmla="*/ 19353 w 27838"/>
                        <a:gd name="connsiteY2" fmla="*/ 47788 h 52774"/>
                        <a:gd name="connsiteX3" fmla="*/ 27839 w 27838"/>
                        <a:gd name="connsiteY3" fmla="*/ 52775 h 52774"/>
                        <a:gd name="connsiteX4" fmla="*/ 8486 w 27838"/>
                        <a:gd name="connsiteY4" fmla="*/ 4987 h 52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838" h="52774">
                          <a:moveTo>
                            <a:pt x="8486" y="4987"/>
                          </a:moveTo>
                          <a:lnTo>
                            <a:pt x="0" y="0"/>
                          </a:lnTo>
                          <a:cubicBezTo>
                            <a:pt x="10272" y="5955"/>
                            <a:pt x="17864" y="26648"/>
                            <a:pt x="19353" y="47788"/>
                          </a:cubicBezTo>
                          <a:lnTo>
                            <a:pt x="27839" y="52775"/>
                          </a:lnTo>
                          <a:cubicBezTo>
                            <a:pt x="26350" y="31635"/>
                            <a:pt x="18758" y="10942"/>
                            <a:pt x="8486" y="4987"/>
                          </a:cubicBezTo>
                          <a:close/>
                        </a:path>
                      </a:pathLst>
                    </a:custGeom>
                    <a:solidFill>
                      <a:srgbClr val="965601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12" name="Freeform: Shape 1711">
                      <a:extLst>
                        <a:ext uri="{FF2B5EF4-FFF2-40B4-BE49-F238E27FC236}">
                          <a16:creationId xmlns:a16="http://schemas.microsoft.com/office/drawing/2014/main" id="{716257C1-2F8D-44C6-9DC6-978913D66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7167" y="2943704"/>
                      <a:ext cx="18980" cy="10942"/>
                    </a:xfrm>
                    <a:custGeom>
                      <a:avLst/>
                      <a:gdLst>
                        <a:gd name="connsiteX0" fmla="*/ 8486 w 18980"/>
                        <a:gd name="connsiteY0" fmla="*/ 10942 h 10942"/>
                        <a:gd name="connsiteX1" fmla="*/ 0 w 18980"/>
                        <a:gd name="connsiteY1" fmla="*/ 6029 h 10942"/>
                        <a:gd name="connsiteX2" fmla="*/ 10421 w 18980"/>
                        <a:gd name="connsiteY2" fmla="*/ 0 h 10942"/>
                        <a:gd name="connsiteX3" fmla="*/ 18981 w 18980"/>
                        <a:gd name="connsiteY3" fmla="*/ 4913 h 10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980" h="10942">
                          <a:moveTo>
                            <a:pt x="8486" y="10942"/>
                          </a:moveTo>
                          <a:lnTo>
                            <a:pt x="0" y="6029"/>
                          </a:lnTo>
                          <a:lnTo>
                            <a:pt x="10421" y="0"/>
                          </a:lnTo>
                          <a:lnTo>
                            <a:pt x="18981" y="4913"/>
                          </a:lnTo>
                          <a:close/>
                        </a:path>
                      </a:pathLst>
                    </a:custGeom>
                    <a:solidFill>
                      <a:srgbClr val="A36B2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13" name="Freeform: Shape 1712">
                      <a:extLst>
                        <a:ext uri="{FF2B5EF4-FFF2-40B4-BE49-F238E27FC236}">
                          <a16:creationId xmlns:a16="http://schemas.microsoft.com/office/drawing/2014/main" id="{56806E0A-D685-44B9-B6D0-1290C1190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7701" y="2906189"/>
                      <a:ext cx="100479" cy="117153"/>
                    </a:xfrm>
                    <a:custGeom>
                      <a:avLst/>
                      <a:gdLst>
                        <a:gd name="connsiteX0" fmla="*/ 91989 w 100479"/>
                        <a:gd name="connsiteY0" fmla="*/ 0 h 117153"/>
                        <a:gd name="connsiteX1" fmla="*/ 100251 w 100479"/>
                        <a:gd name="connsiteY1" fmla="*/ 45108 h 117153"/>
                        <a:gd name="connsiteX2" fmla="*/ 84843 w 100479"/>
                        <a:gd name="connsiteY2" fmla="*/ 75031 h 117153"/>
                        <a:gd name="connsiteX3" fmla="*/ 15693 w 100479"/>
                        <a:gd name="connsiteY3" fmla="*/ 115003 h 117153"/>
                        <a:gd name="connsiteX4" fmla="*/ 210 w 100479"/>
                        <a:gd name="connsiteY4" fmla="*/ 102945 h 117153"/>
                        <a:gd name="connsiteX5" fmla="*/ 8026 w 100479"/>
                        <a:gd name="connsiteY5" fmla="*/ 48532 h 117153"/>
                        <a:gd name="connsiteX6" fmla="*/ 18447 w 100479"/>
                        <a:gd name="connsiteY6" fmla="*/ 42503 h 117153"/>
                        <a:gd name="connsiteX7" fmla="*/ 81642 w 100479"/>
                        <a:gd name="connsiteY7" fmla="*/ 6029 h 117153"/>
                        <a:gd name="connsiteX8" fmla="*/ 91989 w 100479"/>
                        <a:gd name="connsiteY8" fmla="*/ 0 h 117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0479" h="117153">
                          <a:moveTo>
                            <a:pt x="91989" y="0"/>
                          </a:moveTo>
                          <a:lnTo>
                            <a:pt x="100251" y="45108"/>
                          </a:lnTo>
                          <a:cubicBezTo>
                            <a:pt x="101889" y="55157"/>
                            <a:pt x="94520" y="69374"/>
                            <a:pt x="84843" y="75031"/>
                          </a:cubicBezTo>
                          <a:lnTo>
                            <a:pt x="15693" y="115003"/>
                          </a:lnTo>
                          <a:cubicBezTo>
                            <a:pt x="6016" y="120586"/>
                            <a:pt x="-1353" y="114854"/>
                            <a:pt x="210" y="102945"/>
                          </a:cubicBezTo>
                          <a:lnTo>
                            <a:pt x="8026" y="48532"/>
                          </a:lnTo>
                          <a:lnTo>
                            <a:pt x="18447" y="42503"/>
                          </a:lnTo>
                          <a:lnTo>
                            <a:pt x="81642" y="6029"/>
                          </a:lnTo>
                          <a:lnTo>
                            <a:pt x="91989" y="0"/>
                          </a:lnTo>
                          <a:close/>
                        </a:path>
                      </a:pathLst>
                    </a:custGeom>
                    <a:solidFill>
                      <a:srgbClr val="B2670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14" name="Freeform: Shape 1713">
                      <a:extLst>
                        <a:ext uri="{FF2B5EF4-FFF2-40B4-BE49-F238E27FC236}">
                          <a16:creationId xmlns:a16="http://schemas.microsoft.com/office/drawing/2014/main" id="{0CB2791E-B5E8-4E95-9C26-8740273083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5727" y="2856696"/>
                      <a:ext cx="83888" cy="97950"/>
                    </a:xfrm>
                    <a:custGeom>
                      <a:avLst/>
                      <a:gdLst>
                        <a:gd name="connsiteX0" fmla="*/ 39897 w 83888"/>
                        <a:gd name="connsiteY0" fmla="*/ 3120 h 97950"/>
                        <a:gd name="connsiteX1" fmla="*/ 83889 w 83888"/>
                        <a:gd name="connsiteY1" fmla="*/ 49493 h 97950"/>
                        <a:gd name="connsiteX2" fmla="*/ 73617 w 83888"/>
                        <a:gd name="connsiteY2" fmla="*/ 55448 h 97950"/>
                        <a:gd name="connsiteX3" fmla="*/ 40270 w 83888"/>
                        <a:gd name="connsiteY3" fmla="*/ 6246 h 97950"/>
                        <a:gd name="connsiteX4" fmla="*/ 10346 w 83888"/>
                        <a:gd name="connsiteY4" fmla="*/ 91996 h 97950"/>
                        <a:gd name="connsiteX5" fmla="*/ 0 w 83888"/>
                        <a:gd name="connsiteY5" fmla="*/ 97951 h 97950"/>
                        <a:gd name="connsiteX6" fmla="*/ 39897 w 83888"/>
                        <a:gd name="connsiteY6" fmla="*/ 3120 h 97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888" h="97950">
                          <a:moveTo>
                            <a:pt x="39897" y="3120"/>
                          </a:moveTo>
                          <a:cubicBezTo>
                            <a:pt x="62005" y="-9609"/>
                            <a:pt x="82102" y="18751"/>
                            <a:pt x="83889" y="49493"/>
                          </a:cubicBezTo>
                          <a:lnTo>
                            <a:pt x="73617" y="55448"/>
                          </a:lnTo>
                          <a:cubicBezTo>
                            <a:pt x="71607" y="26492"/>
                            <a:pt x="56571" y="-3133"/>
                            <a:pt x="40270" y="6246"/>
                          </a:cubicBezTo>
                          <a:cubicBezTo>
                            <a:pt x="24043" y="15625"/>
                            <a:pt x="12207" y="60733"/>
                            <a:pt x="10346" y="91996"/>
                          </a:cubicBezTo>
                          <a:lnTo>
                            <a:pt x="0" y="97951"/>
                          </a:lnTo>
                          <a:cubicBezTo>
                            <a:pt x="1712" y="65199"/>
                            <a:pt x="17864" y="15848"/>
                            <a:pt x="39897" y="3120"/>
                          </a:cubicBezTo>
                          <a:close/>
                        </a:path>
                      </a:pathLst>
                    </a:custGeom>
                    <a:solidFill>
                      <a:srgbClr val="B2670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15" name="Freeform: Shape 1714">
                      <a:extLst>
                        <a:ext uri="{FF2B5EF4-FFF2-40B4-BE49-F238E27FC236}">
                          <a16:creationId xmlns:a16="http://schemas.microsoft.com/office/drawing/2014/main" id="{681F9016-0FC6-4133-9911-4C7FAE70E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9054" y="2854348"/>
                      <a:ext cx="79496" cy="167959"/>
                    </a:xfrm>
                    <a:custGeom>
                      <a:avLst/>
                      <a:gdLst>
                        <a:gd name="connsiteX0" fmla="*/ 71085 w 79496"/>
                        <a:gd name="connsiteY0" fmla="*/ 1745 h 167959"/>
                        <a:gd name="connsiteX1" fmla="*/ 52104 w 79496"/>
                        <a:gd name="connsiteY1" fmla="*/ 5095 h 167959"/>
                        <a:gd name="connsiteX2" fmla="*/ 8187 w 79496"/>
                        <a:gd name="connsiteY2" fmla="*/ 95236 h 167959"/>
                        <a:gd name="connsiteX3" fmla="*/ 8187 w 79496"/>
                        <a:gd name="connsiteY3" fmla="*/ 95236 h 167959"/>
                        <a:gd name="connsiteX4" fmla="*/ 223 w 79496"/>
                        <a:gd name="connsiteY4" fmla="*/ 149798 h 167959"/>
                        <a:gd name="connsiteX5" fmla="*/ 4614 w 79496"/>
                        <a:gd name="connsiteY5" fmla="*/ 162973 h 167959"/>
                        <a:gd name="connsiteX6" fmla="*/ 13100 w 79496"/>
                        <a:gd name="connsiteY6" fmla="*/ 167960 h 167959"/>
                        <a:gd name="connsiteX7" fmla="*/ 8708 w 79496"/>
                        <a:gd name="connsiteY7" fmla="*/ 154785 h 167959"/>
                        <a:gd name="connsiteX8" fmla="*/ 16673 w 79496"/>
                        <a:gd name="connsiteY8" fmla="*/ 100298 h 167959"/>
                        <a:gd name="connsiteX9" fmla="*/ 16673 w 79496"/>
                        <a:gd name="connsiteY9" fmla="*/ 100298 h 167959"/>
                        <a:gd name="connsiteX10" fmla="*/ 56496 w 79496"/>
                        <a:gd name="connsiteY10" fmla="*/ 5541 h 167959"/>
                        <a:gd name="connsiteX11" fmla="*/ 79497 w 79496"/>
                        <a:gd name="connsiteY11" fmla="*/ 6807 h 167959"/>
                        <a:gd name="connsiteX12" fmla="*/ 71085 w 79496"/>
                        <a:gd name="connsiteY12" fmla="*/ 1745 h 167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9496" h="167959">
                          <a:moveTo>
                            <a:pt x="71085" y="1745"/>
                          </a:moveTo>
                          <a:cubicBezTo>
                            <a:pt x="64833" y="-1902"/>
                            <a:pt x="59845" y="628"/>
                            <a:pt x="52104" y="5095"/>
                          </a:cubicBezTo>
                          <a:cubicBezTo>
                            <a:pt x="30071" y="17823"/>
                            <a:pt x="9899" y="62559"/>
                            <a:pt x="8187" y="95236"/>
                          </a:cubicBezTo>
                          <a:lnTo>
                            <a:pt x="8187" y="95236"/>
                          </a:lnTo>
                          <a:lnTo>
                            <a:pt x="223" y="149798"/>
                          </a:lnTo>
                          <a:cubicBezTo>
                            <a:pt x="-671" y="156273"/>
                            <a:pt x="1190" y="160963"/>
                            <a:pt x="4614" y="162973"/>
                          </a:cubicBezTo>
                          <a:lnTo>
                            <a:pt x="13100" y="167960"/>
                          </a:lnTo>
                          <a:cubicBezTo>
                            <a:pt x="9676" y="165950"/>
                            <a:pt x="7890" y="161335"/>
                            <a:pt x="8708" y="154785"/>
                          </a:cubicBezTo>
                          <a:lnTo>
                            <a:pt x="16673" y="100298"/>
                          </a:lnTo>
                          <a:lnTo>
                            <a:pt x="16673" y="100298"/>
                          </a:lnTo>
                          <a:cubicBezTo>
                            <a:pt x="18311" y="67621"/>
                            <a:pt x="34389" y="18270"/>
                            <a:pt x="56496" y="5541"/>
                          </a:cubicBezTo>
                          <a:cubicBezTo>
                            <a:pt x="64163" y="1075"/>
                            <a:pt x="73318" y="3160"/>
                            <a:pt x="79497" y="6807"/>
                          </a:cubicBezTo>
                          <a:lnTo>
                            <a:pt x="71085" y="1745"/>
                          </a:lnTo>
                          <a:close/>
                        </a:path>
                      </a:pathLst>
                    </a:custGeom>
                    <a:solidFill>
                      <a:srgbClr val="EB870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0048564A-EFE1-43F8-BBAA-B44F126F60C0}"/>
                      </a:ext>
                    </a:extLst>
                  </p:cNvPr>
                  <p:cNvSpPr/>
                  <p:nvPr/>
                </p:nvSpPr>
                <p:spPr>
                  <a:xfrm>
                    <a:off x="4737054" y="2842465"/>
                    <a:ext cx="34099" cy="37974"/>
                  </a:xfrm>
                  <a:custGeom>
                    <a:avLst/>
                    <a:gdLst>
                      <a:gd name="connsiteX0" fmla="*/ 31671 w 34099"/>
                      <a:gd name="connsiteY0" fmla="*/ 22709 h 37974"/>
                      <a:gd name="connsiteX1" fmla="*/ 13881 w 34099"/>
                      <a:gd name="connsiteY1" fmla="*/ 36629 h 37974"/>
                      <a:gd name="connsiteX2" fmla="*/ 3981 w 34099"/>
                      <a:gd name="connsiteY2" fmla="*/ 33651 h 37974"/>
                      <a:gd name="connsiteX3" fmla="*/ 184 w 34099"/>
                      <a:gd name="connsiteY3" fmla="*/ 22263 h 37974"/>
                      <a:gd name="connsiteX4" fmla="*/ 3906 w 34099"/>
                      <a:gd name="connsiteY4" fmla="*/ 10651 h 37974"/>
                      <a:gd name="connsiteX5" fmla="*/ 20059 w 34099"/>
                      <a:gd name="connsiteY5" fmla="*/ 1346 h 37974"/>
                      <a:gd name="connsiteX6" fmla="*/ 29959 w 34099"/>
                      <a:gd name="connsiteY6" fmla="*/ 4324 h 37974"/>
                      <a:gd name="connsiteX7" fmla="*/ 33755 w 34099"/>
                      <a:gd name="connsiteY7" fmla="*/ 15712 h 37974"/>
                      <a:gd name="connsiteX8" fmla="*/ 31671 w 34099"/>
                      <a:gd name="connsiteY8" fmla="*/ 22709 h 3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099" h="37974">
                        <a:moveTo>
                          <a:pt x="31671" y="22709"/>
                        </a:moveTo>
                        <a:cubicBezTo>
                          <a:pt x="27205" y="26208"/>
                          <a:pt x="18347" y="33130"/>
                          <a:pt x="13881" y="36629"/>
                        </a:cubicBezTo>
                        <a:cubicBezTo>
                          <a:pt x="10457" y="39308"/>
                          <a:pt x="5321" y="37820"/>
                          <a:pt x="3981" y="33651"/>
                        </a:cubicBezTo>
                        <a:cubicBezTo>
                          <a:pt x="3013" y="30823"/>
                          <a:pt x="1078" y="25091"/>
                          <a:pt x="184" y="22263"/>
                        </a:cubicBezTo>
                        <a:cubicBezTo>
                          <a:pt x="-709" y="19732"/>
                          <a:pt x="1822" y="15191"/>
                          <a:pt x="3906" y="10651"/>
                        </a:cubicBezTo>
                        <a:cubicBezTo>
                          <a:pt x="5842" y="6408"/>
                          <a:pt x="20059" y="1346"/>
                          <a:pt x="20059" y="1346"/>
                        </a:cubicBezTo>
                        <a:cubicBezTo>
                          <a:pt x="23483" y="-1333"/>
                          <a:pt x="28619" y="155"/>
                          <a:pt x="29959" y="4324"/>
                        </a:cubicBezTo>
                        <a:cubicBezTo>
                          <a:pt x="30926" y="7152"/>
                          <a:pt x="32862" y="12884"/>
                          <a:pt x="33755" y="15712"/>
                        </a:cubicBezTo>
                        <a:cubicBezTo>
                          <a:pt x="34648" y="18243"/>
                          <a:pt x="33755" y="20997"/>
                          <a:pt x="31671" y="22709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7F752F09-990B-4D25-ACD7-6C12A89E11AD}"/>
                      </a:ext>
                    </a:extLst>
                  </p:cNvPr>
                  <p:cNvSpPr/>
                  <p:nvPr/>
                </p:nvSpPr>
                <p:spPr>
                  <a:xfrm rot="1089355">
                    <a:off x="4744822" y="2836352"/>
                    <a:ext cx="24414" cy="20543"/>
                  </a:xfrm>
                  <a:custGeom>
                    <a:avLst/>
                    <a:gdLst>
                      <a:gd name="connsiteX0" fmla="*/ 0 w 24414"/>
                      <a:gd name="connsiteY0" fmla="*/ 0 h 20543"/>
                      <a:gd name="connsiteX1" fmla="*/ 24414 w 24414"/>
                      <a:gd name="connsiteY1" fmla="*/ 0 h 20543"/>
                      <a:gd name="connsiteX2" fmla="*/ 24414 w 24414"/>
                      <a:gd name="connsiteY2" fmla="*/ 20544 h 20543"/>
                      <a:gd name="connsiteX3" fmla="*/ 0 w 24414"/>
                      <a:gd name="connsiteY3" fmla="*/ 20544 h 20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14" h="20543">
                        <a:moveTo>
                          <a:pt x="0" y="0"/>
                        </a:moveTo>
                        <a:lnTo>
                          <a:pt x="24414" y="0"/>
                        </a:lnTo>
                        <a:lnTo>
                          <a:pt x="24414" y="20544"/>
                        </a:lnTo>
                        <a:lnTo>
                          <a:pt x="0" y="20544"/>
                        </a:ln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A810439B-7A8A-4250-B1FA-963B7D9DFA32}"/>
                      </a:ext>
                    </a:extLst>
                  </p:cNvPr>
                  <p:cNvSpPr/>
                  <p:nvPr/>
                </p:nvSpPr>
                <p:spPr>
                  <a:xfrm>
                    <a:off x="4742747" y="2563182"/>
                    <a:ext cx="111562" cy="286337"/>
                  </a:xfrm>
                  <a:custGeom>
                    <a:avLst/>
                    <a:gdLst>
                      <a:gd name="connsiteX0" fmla="*/ 30295 w 111562"/>
                      <a:gd name="connsiteY0" fmla="*/ 284501 h 286337"/>
                      <a:gd name="connsiteX1" fmla="*/ 0 w 111562"/>
                      <a:gd name="connsiteY1" fmla="*/ 271995 h 286337"/>
                      <a:gd name="connsiteX2" fmla="*/ 35282 w 111562"/>
                      <a:gd name="connsiteY2" fmla="*/ 154313 h 286337"/>
                      <a:gd name="connsiteX3" fmla="*/ 49500 w 111562"/>
                      <a:gd name="connsiteY3" fmla="*/ 26879 h 286337"/>
                      <a:gd name="connsiteX4" fmla="*/ 85675 w 111562"/>
                      <a:gd name="connsiteY4" fmla="*/ 454 h 286337"/>
                      <a:gd name="connsiteX5" fmla="*/ 85675 w 111562"/>
                      <a:gd name="connsiteY5" fmla="*/ 454 h 286337"/>
                      <a:gd name="connsiteX6" fmla="*/ 110909 w 111562"/>
                      <a:gd name="connsiteY6" fmla="*/ 37449 h 286337"/>
                      <a:gd name="connsiteX7" fmla="*/ 86345 w 111562"/>
                      <a:gd name="connsiteY7" fmla="*/ 168158 h 286337"/>
                      <a:gd name="connsiteX8" fmla="*/ 30295 w 111562"/>
                      <a:gd name="connsiteY8" fmla="*/ 284501 h 286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562" h="286337">
                        <a:moveTo>
                          <a:pt x="30295" y="284501"/>
                        </a:moveTo>
                        <a:cubicBezTo>
                          <a:pt x="26201" y="290455"/>
                          <a:pt x="6029" y="280779"/>
                          <a:pt x="0" y="271995"/>
                        </a:cubicBezTo>
                        <a:lnTo>
                          <a:pt x="35282" y="154313"/>
                        </a:lnTo>
                        <a:lnTo>
                          <a:pt x="49500" y="26879"/>
                        </a:lnTo>
                        <a:cubicBezTo>
                          <a:pt x="51956" y="9461"/>
                          <a:pt x="68332" y="-2523"/>
                          <a:pt x="85675" y="454"/>
                        </a:cubicBezTo>
                        <a:lnTo>
                          <a:pt x="85675" y="454"/>
                        </a:lnTo>
                        <a:cubicBezTo>
                          <a:pt x="103019" y="3432"/>
                          <a:pt x="114482" y="20180"/>
                          <a:pt x="110909" y="37449"/>
                        </a:cubicBezTo>
                        <a:lnTo>
                          <a:pt x="86345" y="168158"/>
                        </a:lnTo>
                        <a:lnTo>
                          <a:pt x="30295" y="284501"/>
                        </a:lnTo>
                        <a:close/>
                      </a:path>
                    </a:pathLst>
                  </a:custGeom>
                  <a:solidFill>
                    <a:srgbClr val="0F669A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719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772972" y="2948021"/>
                    <a:ext cx="93490" cy="329564"/>
                    <a:chOff x="4772972" y="2948021"/>
                    <a:chExt cx="93490" cy="329564"/>
                  </a:xfrm>
                  <a:solidFill>
                    <a:srgbClr val="000000"/>
                  </a:solidFill>
                </p:grpSpPr>
                <p:grpSp>
                  <p:nvGrpSpPr>
                    <p:cNvPr id="1720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2972" y="3195669"/>
                      <a:ext cx="83312" cy="81917"/>
                      <a:chOff x="4772972" y="3195669"/>
                      <a:chExt cx="83312" cy="81917"/>
                    </a:xfrm>
                    <a:solidFill>
                      <a:srgbClr val="000000"/>
                    </a:solidFill>
                  </p:grpSpPr>
                  <p:sp>
                    <p:nvSpPr>
                      <p:cNvPr id="1721" name="Freeform: Shape 1720">
                        <a:extLst>
                          <a:ext uri="{FF2B5EF4-FFF2-40B4-BE49-F238E27FC236}">
                            <a16:creationId xmlns:a16="http://schemas.microsoft.com/office/drawing/2014/main" id="{AB569253-71EE-45C4-8C64-ABDFE4A1F8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5393" y="3220530"/>
                        <a:ext cx="10793" cy="30309"/>
                      </a:xfrm>
                      <a:custGeom>
                        <a:avLst/>
                        <a:gdLst>
                          <a:gd name="connsiteX0" fmla="*/ 744 w 10793"/>
                          <a:gd name="connsiteY0" fmla="*/ 28211 h 30309"/>
                          <a:gd name="connsiteX1" fmla="*/ 6997 w 10793"/>
                          <a:gd name="connsiteY1" fmla="*/ 29328 h 30309"/>
                          <a:gd name="connsiteX2" fmla="*/ 10793 w 10793"/>
                          <a:gd name="connsiteY2" fmla="*/ 0 h 30309"/>
                          <a:gd name="connsiteX3" fmla="*/ 0 w 10793"/>
                          <a:gd name="connsiteY3" fmla="*/ 0 h 30309"/>
                          <a:gd name="connsiteX4" fmla="*/ 744 w 10793"/>
                          <a:gd name="connsiteY4" fmla="*/ 28211 h 303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793" h="30309">
                            <a:moveTo>
                              <a:pt x="744" y="28211"/>
                            </a:moveTo>
                            <a:cubicBezTo>
                              <a:pt x="1117" y="30295"/>
                              <a:pt x="4615" y="31114"/>
                              <a:pt x="6997" y="29328"/>
                            </a:cubicBezTo>
                            <a:cubicBezTo>
                              <a:pt x="7741" y="22107"/>
                              <a:pt x="10793" y="0"/>
                              <a:pt x="10793" y="0"/>
                            </a:cubicBezTo>
                            <a:lnTo>
                              <a:pt x="0" y="0"/>
                            </a:lnTo>
                            <a:cubicBezTo>
                              <a:pt x="0" y="75"/>
                              <a:pt x="744" y="21884"/>
                              <a:pt x="744" y="28211"/>
                            </a:cubicBez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2" name="Freeform: Shape 1721">
                        <a:extLst>
                          <a:ext uri="{FF2B5EF4-FFF2-40B4-BE49-F238E27FC236}">
                            <a16:creationId xmlns:a16="http://schemas.microsoft.com/office/drawing/2014/main" id="{2C7F76C6-2EA6-4386-8486-580EBD1B31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3093" y="3201847"/>
                        <a:ext cx="83192" cy="75739"/>
                      </a:xfrm>
                      <a:custGeom>
                        <a:avLst/>
                        <a:gdLst>
                          <a:gd name="connsiteX0" fmla="*/ 83094 w 83192"/>
                          <a:gd name="connsiteY0" fmla="*/ 19502 h 75739"/>
                          <a:gd name="connsiteX1" fmla="*/ 4713 w 83192"/>
                          <a:gd name="connsiteY1" fmla="*/ 74212 h 75739"/>
                          <a:gd name="connsiteX2" fmla="*/ 3671 w 83192"/>
                          <a:gd name="connsiteY2" fmla="*/ 50319 h 75739"/>
                          <a:gd name="connsiteX3" fmla="*/ 68653 w 83192"/>
                          <a:gd name="connsiteY3" fmla="*/ 0 h 75739"/>
                          <a:gd name="connsiteX4" fmla="*/ 83094 w 83192"/>
                          <a:gd name="connsiteY4" fmla="*/ 19502 h 75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192" h="75739">
                            <a:moveTo>
                              <a:pt x="83094" y="19502"/>
                            </a:moveTo>
                            <a:cubicBezTo>
                              <a:pt x="79149" y="42279"/>
                              <a:pt x="26746" y="84261"/>
                              <a:pt x="4713" y="74212"/>
                            </a:cubicBezTo>
                            <a:cubicBezTo>
                              <a:pt x="-2879" y="70714"/>
                              <a:pt x="173" y="57762"/>
                              <a:pt x="3671" y="50319"/>
                            </a:cubicBezTo>
                            <a:cubicBezTo>
                              <a:pt x="13720" y="28807"/>
                              <a:pt x="68653" y="0"/>
                              <a:pt x="68653" y="0"/>
                            </a:cubicBezTo>
                            <a:cubicBezTo>
                              <a:pt x="68653" y="0"/>
                              <a:pt x="84583" y="10644"/>
                              <a:pt x="83094" y="19502"/>
                            </a:cubicBez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3" name="Freeform: Shape 1722">
                        <a:extLst>
                          <a:ext uri="{FF2B5EF4-FFF2-40B4-BE49-F238E27FC236}">
                            <a16:creationId xmlns:a16="http://schemas.microsoft.com/office/drawing/2014/main" id="{0A290C17-879E-4598-AAE0-8369D54670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2972" y="3195669"/>
                        <a:ext cx="82587" cy="77631"/>
                      </a:xfrm>
                      <a:custGeom>
                        <a:avLst/>
                        <a:gdLst>
                          <a:gd name="connsiteX0" fmla="*/ 82470 w 82587"/>
                          <a:gd name="connsiteY0" fmla="*/ 22107 h 77631"/>
                          <a:gd name="connsiteX1" fmla="*/ 4834 w 82587"/>
                          <a:gd name="connsiteY1" fmla="*/ 76818 h 77631"/>
                          <a:gd name="connsiteX2" fmla="*/ 4983 w 82587"/>
                          <a:gd name="connsiteY2" fmla="*/ 52775 h 77631"/>
                          <a:gd name="connsiteX3" fmla="*/ 71156 w 82587"/>
                          <a:gd name="connsiteY3" fmla="*/ 0 h 77631"/>
                          <a:gd name="connsiteX4" fmla="*/ 80833 w 82587"/>
                          <a:gd name="connsiteY4" fmla="*/ 10793 h 77631"/>
                          <a:gd name="connsiteX5" fmla="*/ 82470 w 82587"/>
                          <a:gd name="connsiteY5" fmla="*/ 22107 h 77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2587" h="77631">
                            <a:moveTo>
                              <a:pt x="82470" y="22107"/>
                            </a:moveTo>
                            <a:cubicBezTo>
                              <a:pt x="78525" y="44885"/>
                              <a:pt x="27537" y="83740"/>
                              <a:pt x="4834" y="76818"/>
                            </a:cubicBezTo>
                            <a:cubicBezTo>
                              <a:pt x="-3131" y="74361"/>
                              <a:pt x="70" y="60293"/>
                              <a:pt x="4983" y="52775"/>
                            </a:cubicBezTo>
                            <a:cubicBezTo>
                              <a:pt x="15925" y="36325"/>
                              <a:pt x="71156" y="0"/>
                              <a:pt x="71156" y="0"/>
                            </a:cubicBezTo>
                            <a:cubicBezTo>
                              <a:pt x="71156" y="0"/>
                              <a:pt x="78004" y="3275"/>
                              <a:pt x="80833" y="10793"/>
                            </a:cubicBezTo>
                            <a:cubicBezTo>
                              <a:pt x="82024" y="13994"/>
                              <a:pt x="82917" y="19428"/>
                              <a:pt x="82470" y="22107"/>
                            </a:cubicBezTo>
                            <a:close/>
                          </a:path>
                        </a:pathLst>
                      </a:custGeom>
                      <a:solidFill>
                        <a:srgbClr val="DE4A33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4" name="Freeform: Shape 1723">
                        <a:extLst>
                          <a:ext uri="{FF2B5EF4-FFF2-40B4-BE49-F238E27FC236}">
                            <a16:creationId xmlns:a16="http://schemas.microsoft.com/office/drawing/2014/main" id="{E2511272-E0AD-49BE-B27B-9E9A23FBDE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2491" y="3198734"/>
                        <a:ext cx="71716" cy="58860"/>
                      </a:xfrm>
                      <a:custGeom>
                        <a:avLst/>
                        <a:gdLst>
                          <a:gd name="connsiteX0" fmla="*/ 71314 w 71716"/>
                          <a:gd name="connsiteY0" fmla="*/ 18223 h 58860"/>
                          <a:gd name="connsiteX1" fmla="*/ 3577 w 71716"/>
                          <a:gd name="connsiteY1" fmla="*/ 57674 h 58860"/>
                          <a:gd name="connsiteX2" fmla="*/ 10426 w 71716"/>
                          <a:gd name="connsiteY2" fmla="*/ 35417 h 58860"/>
                          <a:gd name="connsiteX3" fmla="*/ 63945 w 71716"/>
                          <a:gd name="connsiteY3" fmla="*/ 60 h 58860"/>
                          <a:gd name="connsiteX4" fmla="*/ 71314 w 71716"/>
                          <a:gd name="connsiteY4" fmla="*/ 18223 h 588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716" h="58860">
                            <a:moveTo>
                              <a:pt x="71314" y="18223"/>
                            </a:moveTo>
                            <a:cubicBezTo>
                              <a:pt x="68262" y="38171"/>
                              <a:pt x="23005" y="64820"/>
                              <a:pt x="3577" y="57674"/>
                            </a:cubicBezTo>
                            <a:cubicBezTo>
                              <a:pt x="-5504" y="54324"/>
                              <a:pt x="4917" y="41075"/>
                              <a:pt x="10426" y="35417"/>
                            </a:cubicBezTo>
                            <a:cubicBezTo>
                              <a:pt x="23080" y="22391"/>
                              <a:pt x="49728" y="-1354"/>
                              <a:pt x="63945" y="60"/>
                            </a:cubicBezTo>
                            <a:cubicBezTo>
                              <a:pt x="70123" y="656"/>
                              <a:pt x="72803" y="8174"/>
                              <a:pt x="71314" y="18223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725" name="Freeform: Shape 1724">
                      <a:extLst>
                        <a:ext uri="{FF2B5EF4-FFF2-40B4-BE49-F238E27FC236}">
                          <a16:creationId xmlns:a16="http://schemas.microsoft.com/office/drawing/2014/main" id="{71AD7F80-EB48-418E-864B-D9ED2A4F96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5771" y="2948021"/>
                      <a:ext cx="80691" cy="268861"/>
                    </a:xfrm>
                    <a:custGeom>
                      <a:avLst/>
                      <a:gdLst>
                        <a:gd name="connsiteX0" fmla="*/ 28807 w 80691"/>
                        <a:gd name="connsiteY0" fmla="*/ 268862 h 268861"/>
                        <a:gd name="connsiteX1" fmla="*/ 62154 w 80691"/>
                        <a:gd name="connsiteY1" fmla="*/ 263651 h 268861"/>
                        <a:gd name="connsiteX2" fmla="*/ 77860 w 80691"/>
                        <a:gd name="connsiteY2" fmla="*/ 132868 h 268861"/>
                        <a:gd name="connsiteX3" fmla="*/ 74733 w 80691"/>
                        <a:gd name="connsiteY3" fmla="*/ 0 h 268861"/>
                        <a:gd name="connsiteX4" fmla="*/ 0 w 80691"/>
                        <a:gd name="connsiteY4" fmla="*/ 6625 h 268861"/>
                        <a:gd name="connsiteX5" fmla="*/ 18534 w 80691"/>
                        <a:gd name="connsiteY5" fmla="*/ 96469 h 268861"/>
                        <a:gd name="connsiteX6" fmla="*/ 20693 w 80691"/>
                        <a:gd name="connsiteY6" fmla="*/ 122670 h 268861"/>
                        <a:gd name="connsiteX7" fmla="*/ 27616 w 80691"/>
                        <a:gd name="connsiteY7" fmla="*/ 147010 h 268861"/>
                        <a:gd name="connsiteX8" fmla="*/ 28807 w 80691"/>
                        <a:gd name="connsiteY8" fmla="*/ 268862 h 268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0691" h="268861">
                          <a:moveTo>
                            <a:pt x="28807" y="268862"/>
                          </a:moveTo>
                          <a:cubicBezTo>
                            <a:pt x="37590" y="268862"/>
                            <a:pt x="49053" y="264023"/>
                            <a:pt x="62154" y="263651"/>
                          </a:cubicBezTo>
                          <a:cubicBezTo>
                            <a:pt x="76520" y="219883"/>
                            <a:pt x="85601" y="185196"/>
                            <a:pt x="77860" y="132868"/>
                          </a:cubicBezTo>
                          <a:cubicBezTo>
                            <a:pt x="68332" y="68704"/>
                            <a:pt x="74733" y="0"/>
                            <a:pt x="74733" y="0"/>
                          </a:cubicBezTo>
                          <a:cubicBezTo>
                            <a:pt x="74733" y="0"/>
                            <a:pt x="12207" y="6625"/>
                            <a:pt x="0" y="6625"/>
                          </a:cubicBezTo>
                          <a:cubicBezTo>
                            <a:pt x="6699" y="45480"/>
                            <a:pt x="15632" y="63717"/>
                            <a:pt x="18534" y="96469"/>
                          </a:cubicBezTo>
                          <a:cubicBezTo>
                            <a:pt x="19204" y="103912"/>
                            <a:pt x="19949" y="115078"/>
                            <a:pt x="20693" y="122670"/>
                          </a:cubicBezTo>
                          <a:cubicBezTo>
                            <a:pt x="21363" y="128774"/>
                            <a:pt x="26871" y="140981"/>
                            <a:pt x="27616" y="147010"/>
                          </a:cubicBezTo>
                          <a:cubicBezTo>
                            <a:pt x="33198" y="192937"/>
                            <a:pt x="36845" y="231346"/>
                            <a:pt x="28807" y="268862"/>
                          </a:cubicBezTo>
                          <a:close/>
                        </a:path>
                      </a:pathLst>
                    </a:custGeom>
                    <a:solidFill>
                      <a:srgbClr val="F0C7AD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26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42942" y="2964918"/>
                    <a:ext cx="96166" cy="327108"/>
                    <a:chOff x="4842942" y="2964918"/>
                    <a:chExt cx="96166" cy="327108"/>
                  </a:xfrm>
                  <a:solidFill>
                    <a:srgbClr val="000000"/>
                  </a:solidFill>
                </p:grpSpPr>
                <p:grpSp>
                  <p:nvGrpSpPr>
                    <p:cNvPr id="1727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42942" y="3210109"/>
                      <a:ext cx="83312" cy="81917"/>
                      <a:chOff x="4842942" y="3210109"/>
                      <a:chExt cx="83312" cy="81917"/>
                    </a:xfrm>
                    <a:solidFill>
                      <a:srgbClr val="000000"/>
                    </a:solidFill>
                  </p:grpSpPr>
                  <p:sp>
                    <p:nvSpPr>
                      <p:cNvPr id="1728" name="Freeform: Shape 1727">
                        <a:extLst>
                          <a:ext uri="{FF2B5EF4-FFF2-40B4-BE49-F238E27FC236}">
                            <a16:creationId xmlns:a16="http://schemas.microsoft.com/office/drawing/2014/main" id="{D44860BB-4A95-483B-8C16-8D65B6F57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15363" y="3234971"/>
                        <a:ext cx="10793" cy="30309"/>
                      </a:xfrm>
                      <a:custGeom>
                        <a:avLst/>
                        <a:gdLst>
                          <a:gd name="connsiteX0" fmla="*/ 744 w 10793"/>
                          <a:gd name="connsiteY0" fmla="*/ 28211 h 30309"/>
                          <a:gd name="connsiteX1" fmla="*/ 6997 w 10793"/>
                          <a:gd name="connsiteY1" fmla="*/ 29328 h 30309"/>
                          <a:gd name="connsiteX2" fmla="*/ 10793 w 10793"/>
                          <a:gd name="connsiteY2" fmla="*/ 0 h 30309"/>
                          <a:gd name="connsiteX3" fmla="*/ 0 w 10793"/>
                          <a:gd name="connsiteY3" fmla="*/ 0 h 30309"/>
                          <a:gd name="connsiteX4" fmla="*/ 744 w 10793"/>
                          <a:gd name="connsiteY4" fmla="*/ 28211 h 303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793" h="30309">
                            <a:moveTo>
                              <a:pt x="744" y="28211"/>
                            </a:moveTo>
                            <a:cubicBezTo>
                              <a:pt x="1116" y="30295"/>
                              <a:pt x="4615" y="31114"/>
                              <a:pt x="6997" y="29328"/>
                            </a:cubicBezTo>
                            <a:cubicBezTo>
                              <a:pt x="7741" y="22107"/>
                              <a:pt x="10793" y="0"/>
                              <a:pt x="10793" y="0"/>
                            </a:cubicBezTo>
                            <a:lnTo>
                              <a:pt x="0" y="0"/>
                            </a:lnTo>
                            <a:cubicBezTo>
                              <a:pt x="0" y="74"/>
                              <a:pt x="744" y="21884"/>
                              <a:pt x="744" y="28211"/>
                            </a:cubicBez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9" name="Freeform: Shape 1728">
                        <a:extLst>
                          <a:ext uri="{FF2B5EF4-FFF2-40B4-BE49-F238E27FC236}">
                            <a16:creationId xmlns:a16="http://schemas.microsoft.com/office/drawing/2014/main" id="{0683EBBA-627F-4784-A476-3E92107C1E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3062" y="3216287"/>
                        <a:ext cx="83192" cy="75739"/>
                      </a:xfrm>
                      <a:custGeom>
                        <a:avLst/>
                        <a:gdLst>
                          <a:gd name="connsiteX0" fmla="*/ 83094 w 83192"/>
                          <a:gd name="connsiteY0" fmla="*/ 19502 h 75739"/>
                          <a:gd name="connsiteX1" fmla="*/ 4713 w 83192"/>
                          <a:gd name="connsiteY1" fmla="*/ 74212 h 75739"/>
                          <a:gd name="connsiteX2" fmla="*/ 3671 w 83192"/>
                          <a:gd name="connsiteY2" fmla="*/ 50319 h 75739"/>
                          <a:gd name="connsiteX3" fmla="*/ 68653 w 83192"/>
                          <a:gd name="connsiteY3" fmla="*/ 0 h 75739"/>
                          <a:gd name="connsiteX4" fmla="*/ 83094 w 83192"/>
                          <a:gd name="connsiteY4" fmla="*/ 19502 h 75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192" h="75739">
                            <a:moveTo>
                              <a:pt x="83094" y="19502"/>
                            </a:moveTo>
                            <a:cubicBezTo>
                              <a:pt x="79149" y="42279"/>
                              <a:pt x="26746" y="84261"/>
                              <a:pt x="4713" y="74212"/>
                            </a:cubicBezTo>
                            <a:cubicBezTo>
                              <a:pt x="-2879" y="70714"/>
                              <a:pt x="173" y="57762"/>
                              <a:pt x="3671" y="50319"/>
                            </a:cubicBezTo>
                            <a:cubicBezTo>
                              <a:pt x="13720" y="28807"/>
                              <a:pt x="68653" y="0"/>
                              <a:pt x="68653" y="0"/>
                            </a:cubicBezTo>
                            <a:cubicBezTo>
                              <a:pt x="68653" y="0"/>
                              <a:pt x="84583" y="10644"/>
                              <a:pt x="83094" y="19502"/>
                            </a:cubicBezTo>
                            <a:close/>
                          </a:path>
                        </a:pathLst>
                      </a:custGeom>
                      <a:solidFill>
                        <a:srgbClr val="4A4A4A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0" name="Freeform: Shape 1729">
                        <a:extLst>
                          <a:ext uri="{FF2B5EF4-FFF2-40B4-BE49-F238E27FC236}">
                            <a16:creationId xmlns:a16="http://schemas.microsoft.com/office/drawing/2014/main" id="{41C3CBEC-E017-4EDE-B9D6-F9AA378EAC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2942" y="3210109"/>
                        <a:ext cx="82587" cy="77631"/>
                      </a:xfrm>
                      <a:custGeom>
                        <a:avLst/>
                        <a:gdLst>
                          <a:gd name="connsiteX0" fmla="*/ 82470 w 82587"/>
                          <a:gd name="connsiteY0" fmla="*/ 22107 h 77631"/>
                          <a:gd name="connsiteX1" fmla="*/ 4834 w 82587"/>
                          <a:gd name="connsiteY1" fmla="*/ 76817 h 77631"/>
                          <a:gd name="connsiteX2" fmla="*/ 4983 w 82587"/>
                          <a:gd name="connsiteY2" fmla="*/ 52775 h 77631"/>
                          <a:gd name="connsiteX3" fmla="*/ 71156 w 82587"/>
                          <a:gd name="connsiteY3" fmla="*/ 0 h 77631"/>
                          <a:gd name="connsiteX4" fmla="*/ 80832 w 82587"/>
                          <a:gd name="connsiteY4" fmla="*/ 10793 h 77631"/>
                          <a:gd name="connsiteX5" fmla="*/ 82470 w 82587"/>
                          <a:gd name="connsiteY5" fmla="*/ 22107 h 77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2587" h="77631">
                            <a:moveTo>
                              <a:pt x="82470" y="22107"/>
                            </a:moveTo>
                            <a:cubicBezTo>
                              <a:pt x="78525" y="44885"/>
                              <a:pt x="27537" y="83740"/>
                              <a:pt x="4834" y="76817"/>
                            </a:cubicBezTo>
                            <a:cubicBezTo>
                              <a:pt x="-3131" y="74361"/>
                              <a:pt x="70" y="60293"/>
                              <a:pt x="4983" y="52775"/>
                            </a:cubicBezTo>
                            <a:cubicBezTo>
                              <a:pt x="15925" y="36325"/>
                              <a:pt x="71156" y="0"/>
                              <a:pt x="71156" y="0"/>
                            </a:cubicBezTo>
                            <a:cubicBezTo>
                              <a:pt x="71156" y="0"/>
                              <a:pt x="78004" y="3275"/>
                              <a:pt x="80832" y="10793"/>
                            </a:cubicBezTo>
                            <a:cubicBezTo>
                              <a:pt x="82023" y="13994"/>
                              <a:pt x="82917" y="19428"/>
                              <a:pt x="82470" y="22107"/>
                            </a:cubicBezTo>
                            <a:close/>
                          </a:path>
                        </a:pathLst>
                      </a:custGeom>
                      <a:solidFill>
                        <a:srgbClr val="DE4A33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1" name="Freeform: Shape 1730">
                        <a:extLst>
                          <a:ext uri="{FF2B5EF4-FFF2-40B4-BE49-F238E27FC236}">
                            <a16:creationId xmlns:a16="http://schemas.microsoft.com/office/drawing/2014/main" id="{7C8A224F-4B40-444A-9AD8-1760FC2BEE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2460" y="3213175"/>
                        <a:ext cx="71716" cy="58860"/>
                      </a:xfrm>
                      <a:custGeom>
                        <a:avLst/>
                        <a:gdLst>
                          <a:gd name="connsiteX0" fmla="*/ 71314 w 71716"/>
                          <a:gd name="connsiteY0" fmla="*/ 18223 h 58860"/>
                          <a:gd name="connsiteX1" fmla="*/ 3578 w 71716"/>
                          <a:gd name="connsiteY1" fmla="*/ 57674 h 58860"/>
                          <a:gd name="connsiteX2" fmla="*/ 10426 w 71716"/>
                          <a:gd name="connsiteY2" fmla="*/ 35417 h 58860"/>
                          <a:gd name="connsiteX3" fmla="*/ 63945 w 71716"/>
                          <a:gd name="connsiteY3" fmla="*/ 60 h 58860"/>
                          <a:gd name="connsiteX4" fmla="*/ 71314 w 71716"/>
                          <a:gd name="connsiteY4" fmla="*/ 18223 h 588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1716" h="58860">
                            <a:moveTo>
                              <a:pt x="71314" y="18223"/>
                            </a:moveTo>
                            <a:cubicBezTo>
                              <a:pt x="68262" y="38171"/>
                              <a:pt x="23005" y="64820"/>
                              <a:pt x="3578" y="57674"/>
                            </a:cubicBezTo>
                            <a:cubicBezTo>
                              <a:pt x="-5504" y="54324"/>
                              <a:pt x="4917" y="41075"/>
                              <a:pt x="10426" y="35417"/>
                            </a:cubicBezTo>
                            <a:cubicBezTo>
                              <a:pt x="23080" y="22391"/>
                              <a:pt x="49727" y="-1354"/>
                              <a:pt x="63945" y="60"/>
                            </a:cubicBezTo>
                            <a:cubicBezTo>
                              <a:pt x="70123" y="656"/>
                              <a:pt x="72803" y="8174"/>
                              <a:pt x="71314" y="18223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732" name="Freeform: Shape 1731">
                      <a:extLst>
                        <a:ext uri="{FF2B5EF4-FFF2-40B4-BE49-F238E27FC236}">
                          <a16:creationId xmlns:a16="http://schemas.microsoft.com/office/drawing/2014/main" id="{04C10A9A-C351-4FD1-9EB9-332DC6ACA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5815" y="2964918"/>
                      <a:ext cx="83293" cy="266404"/>
                    </a:xfrm>
                    <a:custGeom>
                      <a:avLst/>
                      <a:gdLst>
                        <a:gd name="connsiteX0" fmla="*/ 28732 w 83293"/>
                        <a:gd name="connsiteY0" fmla="*/ 266405 h 266404"/>
                        <a:gd name="connsiteX1" fmla="*/ 62079 w 83293"/>
                        <a:gd name="connsiteY1" fmla="*/ 261195 h 266404"/>
                        <a:gd name="connsiteX2" fmla="*/ 77785 w 83293"/>
                        <a:gd name="connsiteY2" fmla="*/ 130411 h 266404"/>
                        <a:gd name="connsiteX3" fmla="*/ 83293 w 83293"/>
                        <a:gd name="connsiteY3" fmla="*/ 0 h 266404"/>
                        <a:gd name="connsiteX4" fmla="*/ 0 w 83293"/>
                        <a:gd name="connsiteY4" fmla="*/ 4168 h 266404"/>
                        <a:gd name="connsiteX5" fmla="*/ 18534 w 83293"/>
                        <a:gd name="connsiteY5" fmla="*/ 94012 h 266404"/>
                        <a:gd name="connsiteX6" fmla="*/ 20693 w 83293"/>
                        <a:gd name="connsiteY6" fmla="*/ 120213 h 266404"/>
                        <a:gd name="connsiteX7" fmla="*/ 27616 w 83293"/>
                        <a:gd name="connsiteY7" fmla="*/ 144554 h 266404"/>
                        <a:gd name="connsiteX8" fmla="*/ 28732 w 83293"/>
                        <a:gd name="connsiteY8" fmla="*/ 266405 h 266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293" h="266404">
                          <a:moveTo>
                            <a:pt x="28732" y="266405"/>
                          </a:moveTo>
                          <a:cubicBezTo>
                            <a:pt x="37515" y="266405"/>
                            <a:pt x="48979" y="261567"/>
                            <a:pt x="62079" y="261195"/>
                          </a:cubicBezTo>
                          <a:cubicBezTo>
                            <a:pt x="76445" y="217426"/>
                            <a:pt x="85526" y="182739"/>
                            <a:pt x="77785" y="130411"/>
                          </a:cubicBezTo>
                          <a:cubicBezTo>
                            <a:pt x="68257" y="66248"/>
                            <a:pt x="83293" y="0"/>
                            <a:pt x="83293" y="0"/>
                          </a:cubicBezTo>
                          <a:cubicBezTo>
                            <a:pt x="83293" y="0"/>
                            <a:pt x="12133" y="4168"/>
                            <a:pt x="0" y="4168"/>
                          </a:cubicBezTo>
                          <a:cubicBezTo>
                            <a:pt x="6699" y="43024"/>
                            <a:pt x="15631" y="61260"/>
                            <a:pt x="18534" y="94012"/>
                          </a:cubicBezTo>
                          <a:cubicBezTo>
                            <a:pt x="19204" y="101456"/>
                            <a:pt x="19949" y="112621"/>
                            <a:pt x="20693" y="120213"/>
                          </a:cubicBezTo>
                          <a:cubicBezTo>
                            <a:pt x="21363" y="126317"/>
                            <a:pt x="26871" y="138525"/>
                            <a:pt x="27616" y="144554"/>
                          </a:cubicBezTo>
                          <a:cubicBezTo>
                            <a:pt x="33124" y="190481"/>
                            <a:pt x="36771" y="228889"/>
                            <a:pt x="28732" y="266405"/>
                          </a:cubicBezTo>
                          <a:close/>
                        </a:path>
                      </a:pathLst>
                    </a:custGeom>
                    <a:solidFill>
                      <a:srgbClr val="F0C7AD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62E6C4F4-DE42-43E2-9C71-B30DB12130AE}"/>
                      </a:ext>
                    </a:extLst>
                  </p:cNvPr>
                  <p:cNvSpPr/>
                  <p:nvPr/>
                </p:nvSpPr>
                <p:spPr>
                  <a:xfrm>
                    <a:off x="4783296" y="2826170"/>
                    <a:ext cx="158250" cy="167588"/>
                  </a:xfrm>
                  <a:custGeom>
                    <a:avLst/>
                    <a:gdLst>
                      <a:gd name="connsiteX0" fmla="*/ 155738 w 158250"/>
                      <a:gd name="connsiteY0" fmla="*/ 155124 h 167588"/>
                      <a:gd name="connsiteX1" fmla="*/ 763 w 158250"/>
                      <a:gd name="connsiteY1" fmla="*/ 131677 h 167588"/>
                      <a:gd name="connsiteX2" fmla="*/ 12152 w 158250"/>
                      <a:gd name="connsiteY2" fmla="*/ 0 h 167588"/>
                      <a:gd name="connsiteX3" fmla="*/ 145391 w 158250"/>
                      <a:gd name="connsiteY3" fmla="*/ 1935 h 167588"/>
                      <a:gd name="connsiteX4" fmla="*/ 155738 w 158250"/>
                      <a:gd name="connsiteY4" fmla="*/ 155124 h 167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250" h="167588">
                        <a:moveTo>
                          <a:pt x="155738" y="155124"/>
                        </a:moveTo>
                        <a:cubicBezTo>
                          <a:pt x="123135" y="184600"/>
                          <a:pt x="7313" y="155645"/>
                          <a:pt x="763" y="131677"/>
                        </a:cubicBezTo>
                        <a:cubicBezTo>
                          <a:pt x="-1396" y="57464"/>
                          <a:pt x="614" y="30667"/>
                          <a:pt x="12152" y="0"/>
                        </a:cubicBezTo>
                        <a:lnTo>
                          <a:pt x="145391" y="1935"/>
                        </a:lnTo>
                        <a:cubicBezTo>
                          <a:pt x="154621" y="29551"/>
                          <a:pt x="162437" y="74361"/>
                          <a:pt x="155738" y="155124"/>
                        </a:cubicBezTo>
                        <a:close/>
                      </a:path>
                    </a:pathLst>
                  </a:custGeom>
                  <a:solidFill>
                    <a:srgbClr val="BF351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4E35853D-DAA3-4C7D-A2F9-B5B195732D9B}"/>
                      </a:ext>
                    </a:extLst>
                  </p:cNvPr>
                  <p:cNvSpPr/>
                  <p:nvPr/>
                </p:nvSpPr>
                <p:spPr>
                  <a:xfrm>
                    <a:off x="4787578" y="2548672"/>
                    <a:ext cx="151010" cy="299942"/>
                  </a:xfrm>
                  <a:custGeom>
                    <a:avLst/>
                    <a:gdLst>
                      <a:gd name="connsiteX0" fmla="*/ 13601 w 151010"/>
                      <a:gd name="connsiteY0" fmla="*/ 170906 h 299942"/>
                      <a:gd name="connsiteX1" fmla="*/ 7348 w 151010"/>
                      <a:gd name="connsiteY1" fmla="*/ 84189 h 299942"/>
                      <a:gd name="connsiteX2" fmla="*/ 24096 w 151010"/>
                      <a:gd name="connsiteY2" fmla="*/ 42729 h 299942"/>
                      <a:gd name="connsiteX3" fmla="*/ 43226 w 151010"/>
                      <a:gd name="connsiteY3" fmla="*/ 15708 h 299942"/>
                      <a:gd name="connsiteX4" fmla="*/ 87590 w 151010"/>
                      <a:gd name="connsiteY4" fmla="*/ 449 h 299942"/>
                      <a:gd name="connsiteX5" fmla="*/ 151009 w 151010"/>
                      <a:gd name="connsiteY5" fmla="*/ 64464 h 299942"/>
                      <a:gd name="connsiteX6" fmla="*/ 145352 w 151010"/>
                      <a:gd name="connsiteY6" fmla="*/ 285537 h 299942"/>
                      <a:gd name="connsiteX7" fmla="*/ 141630 w 151010"/>
                      <a:gd name="connsiteY7" fmla="*/ 293502 h 299942"/>
                      <a:gd name="connsiteX8" fmla="*/ 7423 w 151010"/>
                      <a:gd name="connsiteY8" fmla="*/ 272883 h 299942"/>
                      <a:gd name="connsiteX9" fmla="*/ 13601 w 151010"/>
                      <a:gd name="connsiteY9" fmla="*/ 170906 h 299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1010" h="299942">
                        <a:moveTo>
                          <a:pt x="13601" y="170906"/>
                        </a:moveTo>
                        <a:cubicBezTo>
                          <a:pt x="11219" y="146119"/>
                          <a:pt x="-11335" y="111358"/>
                          <a:pt x="7348" y="84189"/>
                        </a:cubicBezTo>
                        <a:cubicBezTo>
                          <a:pt x="20449" y="65134"/>
                          <a:pt x="15536" y="70270"/>
                          <a:pt x="24096" y="42729"/>
                        </a:cubicBezTo>
                        <a:cubicBezTo>
                          <a:pt x="29232" y="26204"/>
                          <a:pt x="40472" y="23896"/>
                          <a:pt x="43226" y="15708"/>
                        </a:cubicBezTo>
                        <a:cubicBezTo>
                          <a:pt x="58262" y="3203"/>
                          <a:pt x="87590" y="449"/>
                          <a:pt x="87590" y="449"/>
                        </a:cubicBezTo>
                        <a:cubicBezTo>
                          <a:pt x="136122" y="-4166"/>
                          <a:pt x="151158" y="27469"/>
                          <a:pt x="151009" y="64464"/>
                        </a:cubicBezTo>
                        <a:cubicBezTo>
                          <a:pt x="150786" y="120737"/>
                          <a:pt x="116769" y="244821"/>
                          <a:pt x="145352" y="285537"/>
                        </a:cubicBezTo>
                        <a:cubicBezTo>
                          <a:pt x="147213" y="288143"/>
                          <a:pt x="144607" y="292385"/>
                          <a:pt x="141630" y="293502"/>
                        </a:cubicBezTo>
                        <a:cubicBezTo>
                          <a:pt x="103444" y="308091"/>
                          <a:pt x="4073" y="296480"/>
                          <a:pt x="7423" y="272883"/>
                        </a:cubicBezTo>
                        <a:cubicBezTo>
                          <a:pt x="12707" y="236484"/>
                          <a:pt x="14643" y="181402"/>
                          <a:pt x="13601" y="170906"/>
                        </a:cubicBezTo>
                        <a:close/>
                      </a:path>
                    </a:pathLst>
                  </a:custGeom>
                  <a:solidFill>
                    <a:srgbClr val="1279B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6C41DEB7-4459-403B-9C7C-D40151CCB1A0}"/>
                      </a:ext>
                    </a:extLst>
                  </p:cNvPr>
                  <p:cNvSpPr/>
                  <p:nvPr/>
                </p:nvSpPr>
                <p:spPr>
                  <a:xfrm>
                    <a:off x="4842525" y="2569428"/>
                    <a:ext cx="116878" cy="203059"/>
                  </a:xfrm>
                  <a:custGeom>
                    <a:avLst/>
                    <a:gdLst>
                      <a:gd name="connsiteX0" fmla="*/ 19691 w 116878"/>
                      <a:gd name="connsiteY0" fmla="*/ 162507 h 203059"/>
                      <a:gd name="connsiteX1" fmla="*/ 63683 w 116878"/>
                      <a:gd name="connsiteY1" fmla="*/ 164889 h 203059"/>
                      <a:gd name="connsiteX2" fmla="*/ 47456 w 116878"/>
                      <a:gd name="connsiteY2" fmla="*/ 27555 h 203059"/>
                      <a:gd name="connsiteX3" fmla="*/ 86385 w 116878"/>
                      <a:gd name="connsiteY3" fmla="*/ 1354 h 203059"/>
                      <a:gd name="connsiteX4" fmla="*/ 86385 w 116878"/>
                      <a:gd name="connsiteY4" fmla="*/ 1354 h 203059"/>
                      <a:gd name="connsiteX5" fmla="*/ 106111 w 116878"/>
                      <a:gd name="connsiteY5" fmla="*/ 48472 h 203059"/>
                      <a:gd name="connsiteX6" fmla="*/ 116755 w 116878"/>
                      <a:gd name="connsiteY6" fmla="*/ 179255 h 203059"/>
                      <a:gd name="connsiteX7" fmla="*/ 101272 w 116878"/>
                      <a:gd name="connsiteY7" fmla="*/ 201734 h 203059"/>
                      <a:gd name="connsiteX8" fmla="*/ 115 w 116878"/>
                      <a:gd name="connsiteY8" fmla="*/ 195110 h 203059"/>
                      <a:gd name="connsiteX9" fmla="*/ 19691 w 116878"/>
                      <a:gd name="connsiteY9" fmla="*/ 162507 h 203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878" h="203059">
                        <a:moveTo>
                          <a:pt x="19691" y="162507"/>
                        </a:moveTo>
                        <a:lnTo>
                          <a:pt x="63683" y="164889"/>
                        </a:lnTo>
                        <a:cubicBezTo>
                          <a:pt x="63683" y="164889"/>
                          <a:pt x="44702" y="60009"/>
                          <a:pt x="47456" y="27555"/>
                        </a:cubicBezTo>
                        <a:cubicBezTo>
                          <a:pt x="48944" y="9988"/>
                          <a:pt x="69786" y="-4601"/>
                          <a:pt x="86385" y="1354"/>
                        </a:cubicBezTo>
                        <a:lnTo>
                          <a:pt x="86385" y="1354"/>
                        </a:lnTo>
                        <a:cubicBezTo>
                          <a:pt x="102985" y="7234"/>
                          <a:pt x="104622" y="30979"/>
                          <a:pt x="106111" y="48472"/>
                        </a:cubicBezTo>
                        <a:cubicBezTo>
                          <a:pt x="108195" y="73035"/>
                          <a:pt x="113331" y="147992"/>
                          <a:pt x="116755" y="179255"/>
                        </a:cubicBezTo>
                        <a:cubicBezTo>
                          <a:pt x="117872" y="189527"/>
                          <a:pt x="111321" y="199204"/>
                          <a:pt x="101272" y="201734"/>
                        </a:cubicBezTo>
                        <a:cubicBezTo>
                          <a:pt x="80803" y="206945"/>
                          <a:pt x="115" y="195110"/>
                          <a:pt x="115" y="195110"/>
                        </a:cubicBezTo>
                        <a:cubicBezTo>
                          <a:pt x="-1746" y="188038"/>
                          <a:pt x="19691" y="162507"/>
                          <a:pt x="19691" y="162507"/>
                        </a:cubicBezTo>
                        <a:close/>
                      </a:path>
                    </a:pathLst>
                  </a:custGeom>
                  <a:solidFill>
                    <a:srgbClr val="0F669A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736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767253" y="2403361"/>
                    <a:ext cx="170217" cy="204117"/>
                    <a:chOff x="4767253" y="2403361"/>
                    <a:chExt cx="170217" cy="204117"/>
                  </a:xfrm>
                  <a:solidFill>
                    <a:srgbClr val="000000"/>
                  </a:solidFill>
                </p:grpSpPr>
                <p:sp>
                  <p:nvSpPr>
                    <p:cNvPr id="1737" name="Freeform: Shape 1736">
                      <a:extLst>
                        <a:ext uri="{FF2B5EF4-FFF2-40B4-BE49-F238E27FC236}">
                          <a16:creationId xmlns:a16="http://schemas.microsoft.com/office/drawing/2014/main" id="{420646CC-D34C-4E06-B8C3-D200B968D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7253" y="2443093"/>
                      <a:ext cx="105337" cy="121956"/>
                    </a:xfrm>
                    <a:custGeom>
                      <a:avLst/>
                      <a:gdLst>
                        <a:gd name="connsiteX0" fmla="*/ 73376 w 105337"/>
                        <a:gd name="connsiteY0" fmla="*/ 32113 h 121956"/>
                        <a:gd name="connsiteX1" fmla="*/ 99652 w 105337"/>
                        <a:gd name="connsiteY1" fmla="*/ 95383 h 121956"/>
                        <a:gd name="connsiteX2" fmla="*/ 57150 w 105337"/>
                        <a:gd name="connsiteY2" fmla="*/ 121957 h 121956"/>
                        <a:gd name="connsiteX3" fmla="*/ 45984 w 105337"/>
                        <a:gd name="connsiteY3" fmla="*/ 78114 h 121956"/>
                        <a:gd name="connsiteX4" fmla="*/ 1844 w 105337"/>
                        <a:gd name="connsiteY4" fmla="*/ 43800 h 121956"/>
                        <a:gd name="connsiteX5" fmla="*/ 13158 w 105337"/>
                        <a:gd name="connsiteY5" fmla="*/ 3679 h 121956"/>
                        <a:gd name="connsiteX6" fmla="*/ 73376 w 105337"/>
                        <a:gd name="connsiteY6" fmla="*/ 32113 h 121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5337" h="121956">
                          <a:moveTo>
                            <a:pt x="73376" y="32113"/>
                          </a:moveTo>
                          <a:cubicBezTo>
                            <a:pt x="88710" y="58314"/>
                            <a:pt x="117591" y="84888"/>
                            <a:pt x="99652" y="95383"/>
                          </a:cubicBezTo>
                          <a:cubicBezTo>
                            <a:pt x="94665" y="98287"/>
                            <a:pt x="56926" y="102232"/>
                            <a:pt x="57150" y="121957"/>
                          </a:cubicBezTo>
                          <a:cubicBezTo>
                            <a:pt x="27375" y="105730"/>
                            <a:pt x="55289" y="79380"/>
                            <a:pt x="45984" y="78114"/>
                          </a:cubicBezTo>
                          <a:cubicBezTo>
                            <a:pt x="31395" y="76179"/>
                            <a:pt x="6236" y="55337"/>
                            <a:pt x="1844" y="43800"/>
                          </a:cubicBezTo>
                          <a:cubicBezTo>
                            <a:pt x="-3292" y="30401"/>
                            <a:pt x="2886" y="9708"/>
                            <a:pt x="13158" y="3679"/>
                          </a:cubicBezTo>
                          <a:cubicBezTo>
                            <a:pt x="31097" y="-6817"/>
                            <a:pt x="58043" y="5912"/>
                            <a:pt x="73376" y="32113"/>
                          </a:cubicBezTo>
                          <a:close/>
                        </a:path>
                      </a:pathLst>
                    </a:custGeom>
                    <a:solidFill>
                      <a:srgbClr val="301E0E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38" name="Freeform: Shape 1737">
                      <a:extLst>
                        <a:ext uri="{FF2B5EF4-FFF2-40B4-BE49-F238E27FC236}">
                          <a16:creationId xmlns:a16="http://schemas.microsoft.com/office/drawing/2014/main" id="{F93B01DD-F11A-428B-814A-84FBD5481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3332" y="2407730"/>
                      <a:ext cx="123502" cy="143955"/>
                    </a:xfrm>
                    <a:custGeom>
                      <a:avLst/>
                      <a:gdLst>
                        <a:gd name="connsiteX0" fmla="*/ 117170 w 123502"/>
                        <a:gd name="connsiteY0" fmla="*/ 45294 h 143955"/>
                        <a:gd name="connsiteX1" fmla="*/ 123497 w 123502"/>
                        <a:gd name="connsiteY1" fmla="*/ 85862 h 143955"/>
                        <a:gd name="connsiteX2" fmla="*/ 122827 w 123502"/>
                        <a:gd name="connsiteY2" fmla="*/ 118241 h 143955"/>
                        <a:gd name="connsiteX3" fmla="*/ 103995 w 123502"/>
                        <a:gd name="connsiteY3" fmla="*/ 140051 h 143955"/>
                        <a:gd name="connsiteX4" fmla="*/ 87768 w 123502"/>
                        <a:gd name="connsiteY4" fmla="*/ 141167 h 143955"/>
                        <a:gd name="connsiteX5" fmla="*/ 79282 w 123502"/>
                        <a:gd name="connsiteY5" fmla="*/ 135957 h 143955"/>
                        <a:gd name="connsiteX6" fmla="*/ 48689 w 123502"/>
                        <a:gd name="connsiteY6" fmla="*/ 138190 h 143955"/>
                        <a:gd name="connsiteX7" fmla="*/ 20255 w 123502"/>
                        <a:gd name="connsiteY7" fmla="*/ 93752 h 143955"/>
                        <a:gd name="connsiteX8" fmla="*/ 3953 w 123502"/>
                        <a:gd name="connsiteY8" fmla="*/ 75739 h 143955"/>
                        <a:gd name="connsiteX9" fmla="*/ 35216 w 123502"/>
                        <a:gd name="connsiteY9" fmla="*/ 13212 h 143955"/>
                        <a:gd name="connsiteX10" fmla="*/ 117170 w 123502"/>
                        <a:gd name="connsiteY10" fmla="*/ 45294 h 1439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3502" h="143955">
                          <a:moveTo>
                            <a:pt x="117170" y="45294"/>
                          </a:moveTo>
                          <a:cubicBezTo>
                            <a:pt x="124837" y="59511"/>
                            <a:pt x="123199" y="71570"/>
                            <a:pt x="123497" y="85862"/>
                          </a:cubicBezTo>
                          <a:cubicBezTo>
                            <a:pt x="123795" y="98962"/>
                            <a:pt x="112853" y="103875"/>
                            <a:pt x="122827" y="118241"/>
                          </a:cubicBezTo>
                          <a:cubicBezTo>
                            <a:pt x="117989" y="127843"/>
                            <a:pt x="110843" y="136776"/>
                            <a:pt x="103995" y="140051"/>
                          </a:cubicBezTo>
                          <a:cubicBezTo>
                            <a:pt x="98412" y="142656"/>
                            <a:pt x="88661" y="146750"/>
                            <a:pt x="87768" y="141167"/>
                          </a:cubicBezTo>
                          <a:cubicBezTo>
                            <a:pt x="87098" y="136850"/>
                            <a:pt x="80622" y="135957"/>
                            <a:pt x="79282" y="135957"/>
                          </a:cubicBezTo>
                          <a:cubicBezTo>
                            <a:pt x="67149" y="135882"/>
                            <a:pt x="59259" y="148462"/>
                            <a:pt x="48689" y="138190"/>
                          </a:cubicBezTo>
                          <a:cubicBezTo>
                            <a:pt x="37970" y="127769"/>
                            <a:pt x="23009" y="111095"/>
                            <a:pt x="20255" y="93752"/>
                          </a:cubicBezTo>
                          <a:cubicBezTo>
                            <a:pt x="17501" y="76036"/>
                            <a:pt x="12141" y="85862"/>
                            <a:pt x="3953" y="75739"/>
                          </a:cubicBezTo>
                          <a:cubicBezTo>
                            <a:pt x="-4086" y="65764"/>
                            <a:pt x="-2671" y="33682"/>
                            <a:pt x="35216" y="13212"/>
                          </a:cubicBezTo>
                          <a:cubicBezTo>
                            <a:pt x="81962" y="-12096"/>
                            <a:pt x="92160" y="-856"/>
                            <a:pt x="117170" y="45294"/>
                          </a:cubicBezTo>
                          <a:close/>
                        </a:path>
                      </a:pathLst>
                    </a:custGeom>
                    <a:solidFill>
                      <a:srgbClr val="F0C7AD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39" name="Freeform: Shape 1738">
                      <a:extLst>
                        <a:ext uri="{FF2B5EF4-FFF2-40B4-BE49-F238E27FC236}">
                          <a16:creationId xmlns:a16="http://schemas.microsoft.com/office/drawing/2014/main" id="{7D246684-30D5-42DE-AF24-D9D0D8F3E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8620" y="2496793"/>
                      <a:ext cx="47340" cy="87913"/>
                    </a:xfrm>
                    <a:custGeom>
                      <a:avLst/>
                      <a:gdLst>
                        <a:gd name="connsiteX0" fmla="*/ 35208 w 47340"/>
                        <a:gd name="connsiteY0" fmla="*/ 0 h 87913"/>
                        <a:gd name="connsiteX1" fmla="*/ 0 w 47340"/>
                        <a:gd name="connsiteY1" fmla="*/ 51137 h 87913"/>
                        <a:gd name="connsiteX2" fmla="*/ 1786 w 47340"/>
                        <a:gd name="connsiteY2" fmla="*/ 60516 h 87913"/>
                        <a:gd name="connsiteX3" fmla="*/ 2307 w 47340"/>
                        <a:gd name="connsiteY3" fmla="*/ 71384 h 87913"/>
                        <a:gd name="connsiteX4" fmla="*/ 2158 w 47340"/>
                        <a:gd name="connsiteY4" fmla="*/ 73989 h 87913"/>
                        <a:gd name="connsiteX5" fmla="*/ 4168 w 47340"/>
                        <a:gd name="connsiteY5" fmla="*/ 87834 h 87913"/>
                        <a:gd name="connsiteX6" fmla="*/ 11091 w 47340"/>
                        <a:gd name="connsiteY6" fmla="*/ 82772 h 87913"/>
                        <a:gd name="connsiteX7" fmla="*/ 18981 w 47340"/>
                        <a:gd name="connsiteY7" fmla="*/ 81805 h 87913"/>
                        <a:gd name="connsiteX8" fmla="*/ 47341 w 47340"/>
                        <a:gd name="connsiteY8" fmla="*/ 78827 h 87913"/>
                        <a:gd name="connsiteX9" fmla="*/ 47341 w 47340"/>
                        <a:gd name="connsiteY9" fmla="*/ 39749 h 87913"/>
                        <a:gd name="connsiteX10" fmla="*/ 35208 w 47340"/>
                        <a:gd name="connsiteY10" fmla="*/ 0 h 8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7340" h="87913">
                          <a:moveTo>
                            <a:pt x="35208" y="0"/>
                          </a:moveTo>
                          <a:cubicBezTo>
                            <a:pt x="31114" y="20619"/>
                            <a:pt x="11165" y="46373"/>
                            <a:pt x="0" y="51137"/>
                          </a:cubicBezTo>
                          <a:cubicBezTo>
                            <a:pt x="1563" y="51435"/>
                            <a:pt x="1786" y="60516"/>
                            <a:pt x="1786" y="60516"/>
                          </a:cubicBezTo>
                          <a:cubicBezTo>
                            <a:pt x="1786" y="60516"/>
                            <a:pt x="2754" y="68779"/>
                            <a:pt x="2307" y="71384"/>
                          </a:cubicBezTo>
                          <a:cubicBezTo>
                            <a:pt x="2233" y="73394"/>
                            <a:pt x="2307" y="73766"/>
                            <a:pt x="2158" y="73989"/>
                          </a:cubicBezTo>
                          <a:lnTo>
                            <a:pt x="4168" y="87834"/>
                          </a:lnTo>
                          <a:cubicBezTo>
                            <a:pt x="5359" y="88802"/>
                            <a:pt x="9825" y="80614"/>
                            <a:pt x="11091" y="82772"/>
                          </a:cubicBezTo>
                          <a:cubicBezTo>
                            <a:pt x="16897" y="77785"/>
                            <a:pt x="11984" y="86941"/>
                            <a:pt x="18981" y="81805"/>
                          </a:cubicBezTo>
                          <a:cubicBezTo>
                            <a:pt x="25531" y="77041"/>
                            <a:pt x="39004" y="79572"/>
                            <a:pt x="47341" y="78827"/>
                          </a:cubicBezTo>
                          <a:lnTo>
                            <a:pt x="47341" y="39749"/>
                          </a:lnTo>
                          <a:lnTo>
                            <a:pt x="35208" y="0"/>
                          </a:lnTo>
                          <a:close/>
                        </a:path>
                      </a:pathLst>
                    </a:custGeom>
                    <a:solidFill>
                      <a:srgbClr val="D9B49C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0" name="Freeform: Shape 1739">
                      <a:extLst>
                        <a:ext uri="{FF2B5EF4-FFF2-40B4-BE49-F238E27FC236}">
                          <a16:creationId xmlns:a16="http://schemas.microsoft.com/office/drawing/2014/main" id="{13CDEA03-E193-4B85-9351-B18D92C293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3160" y="2565571"/>
                      <a:ext cx="16896" cy="19329"/>
                    </a:xfrm>
                    <a:custGeom>
                      <a:avLst/>
                      <a:gdLst>
                        <a:gd name="connsiteX0" fmla="*/ 1786 w 16896"/>
                        <a:gd name="connsiteY0" fmla="*/ 0 h 19329"/>
                        <a:gd name="connsiteX1" fmla="*/ 0 w 16896"/>
                        <a:gd name="connsiteY1" fmla="*/ 19279 h 19329"/>
                        <a:gd name="connsiteX2" fmla="*/ 16897 w 16896"/>
                        <a:gd name="connsiteY2" fmla="*/ 5806 h 19329"/>
                        <a:gd name="connsiteX3" fmla="*/ 1786 w 16896"/>
                        <a:gd name="connsiteY3" fmla="*/ 0 h 193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896" h="19329">
                          <a:moveTo>
                            <a:pt x="1786" y="0"/>
                          </a:moveTo>
                          <a:lnTo>
                            <a:pt x="0" y="19279"/>
                          </a:lnTo>
                          <a:cubicBezTo>
                            <a:pt x="6997" y="20023"/>
                            <a:pt x="10495" y="12356"/>
                            <a:pt x="16897" y="5806"/>
                          </a:cubicBezTo>
                          <a:lnTo>
                            <a:pt x="1786" y="0"/>
                          </a:lnTo>
                          <a:close/>
                        </a:path>
                      </a:pathLst>
                    </a:custGeom>
                    <a:solidFill>
                      <a:srgbClr val="A3A3A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1" name="Freeform: Shape 1740">
                      <a:extLst>
                        <a:ext uri="{FF2B5EF4-FFF2-40B4-BE49-F238E27FC236}">
                          <a16:creationId xmlns:a16="http://schemas.microsoft.com/office/drawing/2014/main" id="{C548B5BC-E557-4220-93C6-C07707523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4798" y="2538328"/>
                      <a:ext cx="61781" cy="69150"/>
                    </a:xfrm>
                    <a:custGeom>
                      <a:avLst/>
                      <a:gdLst>
                        <a:gd name="connsiteX0" fmla="*/ 44810 w 61781"/>
                        <a:gd name="connsiteY0" fmla="*/ 0 h 69150"/>
                        <a:gd name="connsiteX1" fmla="*/ 0 w 61781"/>
                        <a:gd name="connsiteY1" fmla="*/ 27169 h 69150"/>
                        <a:gd name="connsiteX2" fmla="*/ 20395 w 61781"/>
                        <a:gd name="connsiteY2" fmla="*/ 69151 h 69150"/>
                        <a:gd name="connsiteX3" fmla="*/ 61781 w 61781"/>
                        <a:gd name="connsiteY3" fmla="*/ 18758 h 69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781" h="69150">
                          <a:moveTo>
                            <a:pt x="44810" y="0"/>
                          </a:moveTo>
                          <a:lnTo>
                            <a:pt x="0" y="27169"/>
                          </a:lnTo>
                          <a:lnTo>
                            <a:pt x="20395" y="69151"/>
                          </a:lnTo>
                          <a:lnTo>
                            <a:pt x="61781" y="18758"/>
                          </a:lnTo>
                          <a:close/>
                        </a:path>
                      </a:pathLst>
                    </a:custGeom>
                    <a:solidFill>
                      <a:srgbClr val="F2F2F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2" name="Freeform: Shape 1741">
                      <a:extLst>
                        <a:ext uri="{FF2B5EF4-FFF2-40B4-BE49-F238E27FC236}">
                          <a16:creationId xmlns:a16="http://schemas.microsoft.com/office/drawing/2014/main" id="{E12E8A0B-9005-43D3-A6FA-47ADB8311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8001" y="2559319"/>
                      <a:ext cx="21586" cy="27466"/>
                    </a:xfrm>
                    <a:custGeom>
                      <a:avLst/>
                      <a:gdLst>
                        <a:gd name="connsiteX0" fmla="*/ 21586 w 21586"/>
                        <a:gd name="connsiteY0" fmla="*/ 0 h 27466"/>
                        <a:gd name="connsiteX1" fmla="*/ 6922 w 21586"/>
                        <a:gd name="connsiteY1" fmla="*/ 11538 h 27466"/>
                        <a:gd name="connsiteX2" fmla="*/ 0 w 21586"/>
                        <a:gd name="connsiteY2" fmla="*/ 27467 h 27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586" h="27466">
                          <a:moveTo>
                            <a:pt x="21586" y="0"/>
                          </a:moveTo>
                          <a:lnTo>
                            <a:pt x="6922" y="11538"/>
                          </a:lnTo>
                          <a:lnTo>
                            <a:pt x="0" y="27467"/>
                          </a:lnTo>
                          <a:close/>
                        </a:path>
                      </a:pathLst>
                    </a:custGeom>
                    <a:solidFill>
                      <a:srgbClr val="A3A3A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3" name="Freeform: Shape 1742">
                      <a:extLst>
                        <a:ext uri="{FF2B5EF4-FFF2-40B4-BE49-F238E27FC236}">
                          <a16:creationId xmlns:a16="http://schemas.microsoft.com/office/drawing/2014/main" id="{28648A53-47B8-40B0-A95F-EB98DF620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924" y="2553810"/>
                      <a:ext cx="18236" cy="30965"/>
                    </a:xfrm>
                    <a:custGeom>
                      <a:avLst/>
                      <a:gdLst>
                        <a:gd name="connsiteX0" fmla="*/ 15408 w 18236"/>
                        <a:gd name="connsiteY0" fmla="*/ 0 h 30965"/>
                        <a:gd name="connsiteX1" fmla="*/ 18237 w 18236"/>
                        <a:gd name="connsiteY1" fmla="*/ 30965 h 30965"/>
                        <a:gd name="connsiteX2" fmla="*/ 0 w 18236"/>
                        <a:gd name="connsiteY2" fmla="*/ 17046 h 30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236" h="30965">
                          <a:moveTo>
                            <a:pt x="15408" y="0"/>
                          </a:moveTo>
                          <a:lnTo>
                            <a:pt x="18237" y="30965"/>
                          </a:lnTo>
                          <a:lnTo>
                            <a:pt x="0" y="17046"/>
                          </a:lnTo>
                          <a:close/>
                        </a:path>
                      </a:pathLst>
                    </a:custGeom>
                    <a:solidFill>
                      <a:srgbClr val="F2F2F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4" name="Freeform: Shape 1743">
                      <a:extLst>
                        <a:ext uri="{FF2B5EF4-FFF2-40B4-BE49-F238E27FC236}">
                          <a16:creationId xmlns:a16="http://schemas.microsoft.com/office/drawing/2014/main" id="{5C0D80F2-B430-4146-83E7-A5EB0AF9E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7928" y="2403361"/>
                      <a:ext cx="169541" cy="183587"/>
                    </a:xfrm>
                    <a:custGeom>
                      <a:avLst/>
                      <a:gdLst>
                        <a:gd name="connsiteX0" fmla="*/ 138353 w 169541"/>
                        <a:gd name="connsiteY0" fmla="*/ 169878 h 183587"/>
                        <a:gd name="connsiteX1" fmla="*/ 169542 w 169541"/>
                        <a:gd name="connsiteY1" fmla="*/ 174865 h 183587"/>
                        <a:gd name="connsiteX2" fmla="*/ 133738 w 169541"/>
                        <a:gd name="connsiteY2" fmla="*/ 93060 h 183587"/>
                        <a:gd name="connsiteX3" fmla="*/ 132473 w 169541"/>
                        <a:gd name="connsiteY3" fmla="*/ 65593 h 183587"/>
                        <a:gd name="connsiteX4" fmla="*/ 128007 w 169541"/>
                        <a:gd name="connsiteY4" fmla="*/ 44379 h 183587"/>
                        <a:gd name="connsiteX5" fmla="*/ 106644 w 169541"/>
                        <a:gd name="connsiteY5" fmla="*/ 12074 h 183587"/>
                        <a:gd name="connsiteX6" fmla="*/ 74041 w 169541"/>
                        <a:gd name="connsiteY6" fmla="*/ 462 h 183587"/>
                        <a:gd name="connsiteX7" fmla="*/ 33474 w 169541"/>
                        <a:gd name="connsiteY7" fmla="*/ 14605 h 183587"/>
                        <a:gd name="connsiteX8" fmla="*/ 2359 w 169541"/>
                        <a:gd name="connsiteY8" fmla="*/ 51674 h 183587"/>
                        <a:gd name="connsiteX9" fmla="*/ 2806 w 169541"/>
                        <a:gd name="connsiteY9" fmla="*/ 77577 h 183587"/>
                        <a:gd name="connsiteX10" fmla="*/ 9878 w 169541"/>
                        <a:gd name="connsiteY10" fmla="*/ 61425 h 183587"/>
                        <a:gd name="connsiteX11" fmla="*/ 11069 w 169541"/>
                        <a:gd name="connsiteY11" fmla="*/ 69762 h 183587"/>
                        <a:gd name="connsiteX12" fmla="*/ 16353 w 169541"/>
                        <a:gd name="connsiteY12" fmla="*/ 54353 h 183587"/>
                        <a:gd name="connsiteX13" fmla="*/ 17768 w 169541"/>
                        <a:gd name="connsiteY13" fmla="*/ 74600 h 183587"/>
                        <a:gd name="connsiteX14" fmla="*/ 25658 w 169541"/>
                        <a:gd name="connsiteY14" fmla="*/ 52939 h 183587"/>
                        <a:gd name="connsiteX15" fmla="*/ 23350 w 169541"/>
                        <a:gd name="connsiteY15" fmla="*/ 67082 h 183587"/>
                        <a:gd name="connsiteX16" fmla="*/ 28040 w 169541"/>
                        <a:gd name="connsiteY16" fmla="*/ 52418 h 183587"/>
                        <a:gd name="connsiteX17" fmla="*/ 41661 w 169541"/>
                        <a:gd name="connsiteY17" fmla="*/ 51748 h 183587"/>
                        <a:gd name="connsiteX18" fmla="*/ 76572 w 169541"/>
                        <a:gd name="connsiteY18" fmla="*/ 66635 h 183587"/>
                        <a:gd name="connsiteX19" fmla="*/ 99498 w 169541"/>
                        <a:gd name="connsiteY19" fmla="*/ 83979 h 183587"/>
                        <a:gd name="connsiteX20" fmla="*/ 105676 w 169541"/>
                        <a:gd name="connsiteY20" fmla="*/ 133106 h 183587"/>
                        <a:gd name="connsiteX21" fmla="*/ 121382 w 169541"/>
                        <a:gd name="connsiteY21" fmla="*/ 183499 h 183587"/>
                        <a:gd name="connsiteX22" fmla="*/ 138353 w 169541"/>
                        <a:gd name="connsiteY22" fmla="*/ 169878 h 183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69541" h="183587">
                          <a:moveTo>
                            <a:pt x="138353" y="169878"/>
                          </a:moveTo>
                          <a:cubicBezTo>
                            <a:pt x="148849" y="161094"/>
                            <a:pt x="160461" y="172111"/>
                            <a:pt x="169542" y="174865"/>
                          </a:cubicBezTo>
                          <a:cubicBezTo>
                            <a:pt x="169542" y="147249"/>
                            <a:pt x="139098" y="161764"/>
                            <a:pt x="133738" y="93060"/>
                          </a:cubicBezTo>
                          <a:cubicBezTo>
                            <a:pt x="132920" y="82639"/>
                            <a:pt x="133738" y="71548"/>
                            <a:pt x="132473" y="65593"/>
                          </a:cubicBezTo>
                          <a:cubicBezTo>
                            <a:pt x="130612" y="56810"/>
                            <a:pt x="130166" y="49887"/>
                            <a:pt x="128007" y="44379"/>
                          </a:cubicBezTo>
                          <a:cubicBezTo>
                            <a:pt x="122275" y="29343"/>
                            <a:pt x="112450" y="21006"/>
                            <a:pt x="106644" y="12074"/>
                          </a:cubicBezTo>
                          <a:cubicBezTo>
                            <a:pt x="99200" y="537"/>
                            <a:pt x="86397" y="2844"/>
                            <a:pt x="74041" y="462"/>
                          </a:cubicBezTo>
                          <a:cubicBezTo>
                            <a:pt x="61685" y="-1920"/>
                            <a:pt x="48882" y="5226"/>
                            <a:pt x="33474" y="14605"/>
                          </a:cubicBezTo>
                          <a:cubicBezTo>
                            <a:pt x="21415" y="21900"/>
                            <a:pt x="7570" y="39764"/>
                            <a:pt x="2359" y="51674"/>
                          </a:cubicBezTo>
                          <a:cubicBezTo>
                            <a:pt x="-1139" y="59638"/>
                            <a:pt x="-543" y="70134"/>
                            <a:pt x="2806" y="77577"/>
                          </a:cubicBezTo>
                          <a:cubicBezTo>
                            <a:pt x="3476" y="72367"/>
                            <a:pt x="6751" y="66114"/>
                            <a:pt x="9878" y="61425"/>
                          </a:cubicBezTo>
                          <a:cubicBezTo>
                            <a:pt x="8389" y="65668"/>
                            <a:pt x="10175" y="67975"/>
                            <a:pt x="11069" y="69762"/>
                          </a:cubicBezTo>
                          <a:cubicBezTo>
                            <a:pt x="9505" y="65147"/>
                            <a:pt x="15684" y="54205"/>
                            <a:pt x="16353" y="54353"/>
                          </a:cubicBezTo>
                          <a:cubicBezTo>
                            <a:pt x="14567" y="58745"/>
                            <a:pt x="13971" y="70431"/>
                            <a:pt x="17768" y="74600"/>
                          </a:cubicBezTo>
                          <a:cubicBezTo>
                            <a:pt x="14790" y="66189"/>
                            <a:pt x="18512" y="53832"/>
                            <a:pt x="25658" y="52939"/>
                          </a:cubicBezTo>
                          <a:cubicBezTo>
                            <a:pt x="25583" y="53981"/>
                            <a:pt x="19926" y="61946"/>
                            <a:pt x="23350" y="67082"/>
                          </a:cubicBezTo>
                          <a:cubicBezTo>
                            <a:pt x="21415" y="60457"/>
                            <a:pt x="27370" y="52641"/>
                            <a:pt x="28040" y="52418"/>
                          </a:cubicBezTo>
                          <a:cubicBezTo>
                            <a:pt x="32953" y="51004"/>
                            <a:pt x="39131" y="49590"/>
                            <a:pt x="41661" y="51748"/>
                          </a:cubicBezTo>
                          <a:cubicBezTo>
                            <a:pt x="51338" y="60159"/>
                            <a:pt x="67416" y="61425"/>
                            <a:pt x="76572" y="66635"/>
                          </a:cubicBezTo>
                          <a:cubicBezTo>
                            <a:pt x="84983" y="71325"/>
                            <a:pt x="94957" y="77280"/>
                            <a:pt x="99498" y="83979"/>
                          </a:cubicBezTo>
                          <a:cubicBezTo>
                            <a:pt x="102475" y="88370"/>
                            <a:pt x="101433" y="119559"/>
                            <a:pt x="105676" y="133106"/>
                          </a:cubicBezTo>
                          <a:cubicBezTo>
                            <a:pt x="119670" y="178065"/>
                            <a:pt x="119149" y="184467"/>
                            <a:pt x="121382" y="183499"/>
                          </a:cubicBezTo>
                          <a:cubicBezTo>
                            <a:pt x="126146" y="180671"/>
                            <a:pt x="132771" y="174492"/>
                            <a:pt x="138353" y="169878"/>
                          </a:cubicBezTo>
                          <a:close/>
                        </a:path>
                      </a:pathLst>
                    </a:custGeom>
                    <a:solidFill>
                      <a:srgbClr val="301E0E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5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735620" y="2688371"/>
                    <a:ext cx="144982" cy="88987"/>
                    <a:chOff x="4735620" y="2688371"/>
                    <a:chExt cx="144982" cy="88987"/>
                  </a:xfrm>
                  <a:solidFill>
                    <a:srgbClr val="000000"/>
                  </a:solidFill>
                </p:grpSpPr>
                <p:sp>
                  <p:nvSpPr>
                    <p:cNvPr id="1746" name="Freeform: Shape 1745">
                      <a:extLst>
                        <a:ext uri="{FF2B5EF4-FFF2-40B4-BE49-F238E27FC236}">
                          <a16:creationId xmlns:a16="http://schemas.microsoft.com/office/drawing/2014/main" id="{FA651865-5048-4F27-A157-17FA0856B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5668" y="2740718"/>
                      <a:ext cx="53147" cy="35654"/>
                    </a:xfrm>
                    <a:custGeom>
                      <a:avLst/>
                      <a:gdLst>
                        <a:gd name="connsiteX0" fmla="*/ 0 w 53147"/>
                        <a:gd name="connsiteY0" fmla="*/ 30667 h 35654"/>
                        <a:gd name="connsiteX1" fmla="*/ 0 w 53147"/>
                        <a:gd name="connsiteY1" fmla="*/ 35654 h 35654"/>
                        <a:gd name="connsiteX2" fmla="*/ 53147 w 53147"/>
                        <a:gd name="connsiteY2" fmla="*/ 4987 h 35654"/>
                        <a:gd name="connsiteX3" fmla="*/ 53147 w 53147"/>
                        <a:gd name="connsiteY3" fmla="*/ 0 h 3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147" h="35654">
                          <a:moveTo>
                            <a:pt x="0" y="30667"/>
                          </a:moveTo>
                          <a:lnTo>
                            <a:pt x="0" y="35654"/>
                          </a:lnTo>
                          <a:lnTo>
                            <a:pt x="53147" y="4987"/>
                          </a:lnTo>
                          <a:lnTo>
                            <a:pt x="53147" y="0"/>
                          </a:lnTo>
                          <a:close/>
                        </a:path>
                      </a:pathLst>
                    </a:custGeom>
                    <a:solidFill>
                      <a:srgbClr val="898989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7" name="Freeform: Shape 1746">
                      <a:extLst>
                        <a:ext uri="{FF2B5EF4-FFF2-40B4-BE49-F238E27FC236}">
                          <a16:creationId xmlns:a16="http://schemas.microsoft.com/office/drawing/2014/main" id="{5090C417-79BA-411C-86CD-3D819A1C6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5669" y="2722630"/>
                      <a:ext cx="89998" cy="54728"/>
                    </a:xfrm>
                    <a:custGeom>
                      <a:avLst/>
                      <a:gdLst>
                        <a:gd name="connsiteX0" fmla="*/ 1793 w 89998"/>
                        <a:gd name="connsiteY0" fmla="*/ 2531 h 54728"/>
                        <a:gd name="connsiteX1" fmla="*/ 81215 w 89998"/>
                        <a:gd name="connsiteY1" fmla="*/ 48681 h 54728"/>
                        <a:gd name="connsiteX2" fmla="*/ 89999 w 89998"/>
                        <a:gd name="connsiteY2" fmla="*/ 48681 h 54728"/>
                        <a:gd name="connsiteX3" fmla="*/ 89999 w 89998"/>
                        <a:gd name="connsiteY3" fmla="*/ 53668 h 54728"/>
                        <a:gd name="connsiteX4" fmla="*/ 81215 w 89998"/>
                        <a:gd name="connsiteY4" fmla="*/ 53668 h 54728"/>
                        <a:gd name="connsiteX5" fmla="*/ 1793 w 89998"/>
                        <a:gd name="connsiteY5" fmla="*/ 7518 h 54728"/>
                        <a:gd name="connsiteX6" fmla="*/ 6 w 89998"/>
                        <a:gd name="connsiteY6" fmla="*/ 4987 h 54728"/>
                        <a:gd name="connsiteX7" fmla="*/ 6 w 89998"/>
                        <a:gd name="connsiteY7" fmla="*/ 0 h 54728"/>
                        <a:gd name="connsiteX8" fmla="*/ 1793 w 89998"/>
                        <a:gd name="connsiteY8" fmla="*/ 2531 h 54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9998" h="54728">
                          <a:moveTo>
                            <a:pt x="1793" y="2531"/>
                          </a:moveTo>
                          <a:lnTo>
                            <a:pt x="81215" y="48681"/>
                          </a:lnTo>
                          <a:cubicBezTo>
                            <a:pt x="83597" y="50095"/>
                            <a:pt x="87543" y="50095"/>
                            <a:pt x="89999" y="48681"/>
                          </a:cubicBezTo>
                          <a:lnTo>
                            <a:pt x="89999" y="53668"/>
                          </a:lnTo>
                          <a:cubicBezTo>
                            <a:pt x="87543" y="55083"/>
                            <a:pt x="83597" y="55083"/>
                            <a:pt x="81215" y="53668"/>
                          </a:cubicBezTo>
                          <a:lnTo>
                            <a:pt x="1793" y="7518"/>
                          </a:lnTo>
                          <a:cubicBezTo>
                            <a:pt x="602" y="6848"/>
                            <a:pt x="6" y="5880"/>
                            <a:pt x="6" y="4987"/>
                          </a:cubicBezTo>
                          <a:lnTo>
                            <a:pt x="6" y="0"/>
                          </a:lnTo>
                          <a:cubicBezTo>
                            <a:pt x="-68" y="968"/>
                            <a:pt x="527" y="1861"/>
                            <a:pt x="1793" y="2531"/>
                          </a:cubicBezTo>
                          <a:close/>
                        </a:path>
                      </a:pathLst>
                    </a:custGeom>
                    <a:solidFill>
                      <a:srgbClr val="C5C5C5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748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35620" y="2688371"/>
                      <a:ext cx="144982" cy="84000"/>
                      <a:chOff x="4735620" y="2688371"/>
                      <a:chExt cx="144982" cy="84000"/>
                    </a:xfrm>
                    <a:solidFill>
                      <a:srgbClr val="000000"/>
                    </a:solidFill>
                  </p:grpSpPr>
                  <p:sp>
                    <p:nvSpPr>
                      <p:cNvPr id="1749" name="Freeform: Shape 1748">
                        <a:extLst>
                          <a:ext uri="{FF2B5EF4-FFF2-40B4-BE49-F238E27FC236}">
                            <a16:creationId xmlns:a16="http://schemas.microsoft.com/office/drawing/2014/main" id="{91E562EF-9D7B-4FA2-B97A-3B32639A44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5620" y="2688371"/>
                        <a:ext cx="144982" cy="84000"/>
                      </a:xfrm>
                      <a:custGeom>
                        <a:avLst/>
                        <a:gdLst>
                          <a:gd name="connsiteX0" fmla="*/ 1842 w 144982"/>
                          <a:gd name="connsiteY0" fmla="*/ 31728 h 84000"/>
                          <a:gd name="connsiteX1" fmla="*/ 1842 w 144982"/>
                          <a:gd name="connsiteY1" fmla="*/ 36790 h 84000"/>
                          <a:gd name="connsiteX2" fmla="*/ 81265 w 144982"/>
                          <a:gd name="connsiteY2" fmla="*/ 82940 h 84000"/>
                          <a:gd name="connsiteX3" fmla="*/ 90048 w 144982"/>
                          <a:gd name="connsiteY3" fmla="*/ 82940 h 84000"/>
                          <a:gd name="connsiteX4" fmla="*/ 143196 w 144982"/>
                          <a:gd name="connsiteY4" fmla="*/ 52272 h 84000"/>
                          <a:gd name="connsiteX5" fmla="*/ 143196 w 144982"/>
                          <a:gd name="connsiteY5" fmla="*/ 47211 h 84000"/>
                          <a:gd name="connsiteX6" fmla="*/ 63773 w 144982"/>
                          <a:gd name="connsiteY6" fmla="*/ 1061 h 84000"/>
                          <a:gd name="connsiteX7" fmla="*/ 54989 w 144982"/>
                          <a:gd name="connsiteY7" fmla="*/ 1061 h 84000"/>
                          <a:gd name="connsiteX8" fmla="*/ 1842 w 144982"/>
                          <a:gd name="connsiteY8" fmla="*/ 31728 h 84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4982" h="84000">
                            <a:moveTo>
                              <a:pt x="1842" y="31728"/>
                            </a:moveTo>
                            <a:cubicBezTo>
                              <a:pt x="-614" y="33142"/>
                              <a:pt x="-614" y="35376"/>
                              <a:pt x="1842" y="36790"/>
                            </a:cubicBezTo>
                            <a:lnTo>
                              <a:pt x="81265" y="82940"/>
                            </a:lnTo>
                            <a:cubicBezTo>
                              <a:pt x="83647" y="84354"/>
                              <a:pt x="87592" y="84354"/>
                              <a:pt x="90048" y="82940"/>
                            </a:cubicBezTo>
                            <a:lnTo>
                              <a:pt x="143196" y="52272"/>
                            </a:lnTo>
                            <a:cubicBezTo>
                              <a:pt x="145578" y="50858"/>
                              <a:pt x="145578" y="48551"/>
                              <a:pt x="143196" y="47211"/>
                            </a:cubicBezTo>
                            <a:lnTo>
                              <a:pt x="63773" y="1061"/>
                            </a:lnTo>
                            <a:cubicBezTo>
                              <a:pt x="61316" y="-354"/>
                              <a:pt x="57371" y="-354"/>
                              <a:pt x="54989" y="1061"/>
                            </a:cubicBezTo>
                            <a:lnTo>
                              <a:pt x="1842" y="31728"/>
                            </a:ln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50" name="Freeform: Shape 1749">
                        <a:extLst>
                          <a:ext uri="{FF2B5EF4-FFF2-40B4-BE49-F238E27FC236}">
                            <a16:creationId xmlns:a16="http://schemas.microsoft.com/office/drawing/2014/main" id="{C1BC37F7-24C0-44EF-81C4-555BD6DBE2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46990" y="2695387"/>
                        <a:ext cx="122297" cy="70043"/>
                      </a:xfrm>
                      <a:custGeom>
                        <a:avLst/>
                        <a:gdLst>
                          <a:gd name="connsiteX0" fmla="*/ 74287 w 122297"/>
                          <a:gd name="connsiteY0" fmla="*/ 70044 h 70043"/>
                          <a:gd name="connsiteX1" fmla="*/ 75255 w 122297"/>
                          <a:gd name="connsiteY1" fmla="*/ 69895 h 70043"/>
                          <a:gd name="connsiteX2" fmla="*/ 122298 w 122297"/>
                          <a:gd name="connsiteY2" fmla="*/ 42726 h 70043"/>
                          <a:gd name="connsiteX3" fmla="*/ 48904 w 122297"/>
                          <a:gd name="connsiteY3" fmla="*/ 75 h 70043"/>
                          <a:gd name="connsiteX4" fmla="*/ 48011 w 122297"/>
                          <a:gd name="connsiteY4" fmla="*/ 0 h 70043"/>
                          <a:gd name="connsiteX5" fmla="*/ 47043 w 122297"/>
                          <a:gd name="connsiteY5" fmla="*/ 149 h 70043"/>
                          <a:gd name="connsiteX6" fmla="*/ 0 w 122297"/>
                          <a:gd name="connsiteY6" fmla="*/ 27318 h 70043"/>
                          <a:gd name="connsiteX7" fmla="*/ 73394 w 122297"/>
                          <a:gd name="connsiteY7" fmla="*/ 69970 h 70043"/>
                          <a:gd name="connsiteX8" fmla="*/ 74287 w 122297"/>
                          <a:gd name="connsiteY8" fmla="*/ 70044 h 700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2297" h="70043">
                            <a:moveTo>
                              <a:pt x="74287" y="70044"/>
                            </a:moveTo>
                            <a:cubicBezTo>
                              <a:pt x="74808" y="70044"/>
                              <a:pt x="75180" y="69970"/>
                              <a:pt x="75255" y="69895"/>
                            </a:cubicBezTo>
                            <a:lnTo>
                              <a:pt x="122298" y="42726"/>
                            </a:lnTo>
                            <a:lnTo>
                              <a:pt x="48904" y="75"/>
                            </a:lnTo>
                            <a:cubicBezTo>
                              <a:pt x="48904" y="75"/>
                              <a:pt x="48532" y="0"/>
                              <a:pt x="48011" y="0"/>
                            </a:cubicBezTo>
                            <a:cubicBezTo>
                              <a:pt x="47490" y="0"/>
                              <a:pt x="47118" y="75"/>
                              <a:pt x="47043" y="149"/>
                            </a:cubicBezTo>
                            <a:lnTo>
                              <a:pt x="0" y="27318"/>
                            </a:lnTo>
                            <a:lnTo>
                              <a:pt x="73394" y="69970"/>
                            </a:lnTo>
                            <a:cubicBezTo>
                              <a:pt x="73394" y="69970"/>
                              <a:pt x="73766" y="70044"/>
                              <a:pt x="74287" y="70044"/>
                            </a:cubicBezTo>
                            <a:close/>
                          </a:path>
                        </a:pathLst>
                      </a:custGeom>
                      <a:solidFill>
                        <a:srgbClr val="6B96B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</p:grpSp>
        <p:grpSp>
          <p:nvGrpSpPr>
            <p:cNvPr id="1751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1654896" y="2597954"/>
              <a:ext cx="390007" cy="824171"/>
              <a:chOff x="1654896" y="2597954"/>
              <a:chExt cx="390007" cy="824171"/>
            </a:xfrm>
            <a:solidFill>
              <a:srgbClr val="000000"/>
            </a:solidFill>
          </p:grpSpPr>
          <p:grpSp>
            <p:nvGrpSpPr>
              <p:cNvPr id="1752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1669285" y="3016577"/>
                <a:ext cx="344534" cy="287693"/>
                <a:chOff x="1669285" y="3016577"/>
                <a:chExt cx="344534" cy="287693"/>
              </a:xfrm>
              <a:solidFill>
                <a:srgbClr val="000000"/>
              </a:solidFill>
            </p:grpSpPr>
            <p:sp>
              <p:nvSpPr>
                <p:cNvPr id="1753" name="Freeform: Shape 1752">
                  <a:extLst>
                    <a:ext uri="{FF2B5EF4-FFF2-40B4-BE49-F238E27FC236}">
                      <a16:creationId xmlns:a16="http://schemas.microsoft.com/office/drawing/2014/main" id="{B4DB9895-7CF9-4670-AF62-48E7FEFE3ECA}"/>
                    </a:ext>
                  </a:extLst>
                </p:cNvPr>
                <p:cNvSpPr/>
                <p:nvPr/>
              </p:nvSpPr>
              <p:spPr>
                <a:xfrm>
                  <a:off x="1925211" y="3138353"/>
                  <a:ext cx="9155" cy="38185"/>
                </a:xfrm>
                <a:custGeom>
                  <a:avLst/>
                  <a:gdLst>
                    <a:gd name="connsiteX0" fmla="*/ 223 w 9155"/>
                    <a:gd name="connsiteY0" fmla="*/ 0 h 38185"/>
                    <a:gd name="connsiteX1" fmla="*/ 595 w 9155"/>
                    <a:gd name="connsiteY1" fmla="*/ 5880 h 38185"/>
                    <a:gd name="connsiteX2" fmla="*/ 0 w 9155"/>
                    <a:gd name="connsiteY2" fmla="*/ 37367 h 38185"/>
                    <a:gd name="connsiteX3" fmla="*/ 893 w 9155"/>
                    <a:gd name="connsiteY3" fmla="*/ 37367 h 38185"/>
                    <a:gd name="connsiteX4" fmla="*/ 8188 w 9155"/>
                    <a:gd name="connsiteY4" fmla="*/ 38186 h 38185"/>
                    <a:gd name="connsiteX5" fmla="*/ 9156 w 9155"/>
                    <a:gd name="connsiteY5" fmla="*/ 2977 h 38185"/>
                    <a:gd name="connsiteX6" fmla="*/ 223 w 9155"/>
                    <a:gd name="connsiteY6" fmla="*/ 0 h 3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55" h="38185">
                      <a:moveTo>
                        <a:pt x="223" y="0"/>
                      </a:moveTo>
                      <a:cubicBezTo>
                        <a:pt x="447" y="1935"/>
                        <a:pt x="595" y="3871"/>
                        <a:pt x="595" y="5880"/>
                      </a:cubicBezTo>
                      <a:lnTo>
                        <a:pt x="0" y="37367"/>
                      </a:lnTo>
                      <a:cubicBezTo>
                        <a:pt x="298" y="37367"/>
                        <a:pt x="595" y="37367"/>
                        <a:pt x="893" y="37367"/>
                      </a:cubicBezTo>
                      <a:cubicBezTo>
                        <a:pt x="3350" y="37516"/>
                        <a:pt x="5732" y="37813"/>
                        <a:pt x="8188" y="38186"/>
                      </a:cubicBezTo>
                      <a:lnTo>
                        <a:pt x="9156" y="2977"/>
                      </a:lnTo>
                      <a:cubicBezTo>
                        <a:pt x="9007" y="2977"/>
                        <a:pt x="5732" y="1861"/>
                        <a:pt x="223" y="0"/>
                      </a:cubicBezTo>
                      <a:close/>
                    </a:path>
                  </a:pathLst>
                </a:custGeom>
                <a:noFill/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4" name="Freeform: Shape 1753">
                  <a:extLst>
                    <a:ext uri="{FF2B5EF4-FFF2-40B4-BE49-F238E27FC236}">
                      <a16:creationId xmlns:a16="http://schemas.microsoft.com/office/drawing/2014/main" id="{C34C09EF-EAD1-4E3B-A6D5-517DDCA32758}"/>
                    </a:ext>
                  </a:extLst>
                </p:cNvPr>
                <p:cNvSpPr/>
                <p:nvPr/>
              </p:nvSpPr>
              <p:spPr>
                <a:xfrm>
                  <a:off x="1922680" y="3175646"/>
                  <a:ext cx="10569" cy="121851"/>
                </a:xfrm>
                <a:custGeom>
                  <a:avLst/>
                  <a:gdLst>
                    <a:gd name="connsiteX0" fmla="*/ 7816 w 10569"/>
                    <a:gd name="connsiteY0" fmla="*/ 103093 h 121851"/>
                    <a:gd name="connsiteX1" fmla="*/ 10570 w 10569"/>
                    <a:gd name="connsiteY1" fmla="*/ 819 h 121851"/>
                    <a:gd name="connsiteX2" fmla="*/ 3275 w 10569"/>
                    <a:gd name="connsiteY2" fmla="*/ 0 h 121851"/>
                    <a:gd name="connsiteX3" fmla="*/ 2382 w 10569"/>
                    <a:gd name="connsiteY3" fmla="*/ 0 h 121851"/>
                    <a:gd name="connsiteX4" fmla="*/ 0 w 10569"/>
                    <a:gd name="connsiteY4" fmla="*/ 121404 h 121851"/>
                    <a:gd name="connsiteX5" fmla="*/ 2903 w 10569"/>
                    <a:gd name="connsiteY5" fmla="*/ 121330 h 121851"/>
                    <a:gd name="connsiteX6" fmla="*/ 7220 w 10569"/>
                    <a:gd name="connsiteY6" fmla="*/ 121851 h 121851"/>
                    <a:gd name="connsiteX7" fmla="*/ 7518 w 10569"/>
                    <a:gd name="connsiteY7" fmla="*/ 110090 h 121851"/>
                    <a:gd name="connsiteX8" fmla="*/ 7816 w 10569"/>
                    <a:gd name="connsiteY8" fmla="*/ 103093 h 12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69" h="121851">
                      <a:moveTo>
                        <a:pt x="7816" y="103093"/>
                      </a:moveTo>
                      <a:lnTo>
                        <a:pt x="10570" y="819"/>
                      </a:lnTo>
                      <a:cubicBezTo>
                        <a:pt x="8188" y="447"/>
                        <a:pt x="5806" y="75"/>
                        <a:pt x="3275" y="0"/>
                      </a:cubicBezTo>
                      <a:cubicBezTo>
                        <a:pt x="2977" y="0"/>
                        <a:pt x="2680" y="0"/>
                        <a:pt x="2382" y="0"/>
                      </a:cubicBezTo>
                      <a:lnTo>
                        <a:pt x="0" y="121404"/>
                      </a:lnTo>
                      <a:cubicBezTo>
                        <a:pt x="968" y="121330"/>
                        <a:pt x="1935" y="121256"/>
                        <a:pt x="2903" y="121330"/>
                      </a:cubicBezTo>
                      <a:cubicBezTo>
                        <a:pt x="4392" y="121404"/>
                        <a:pt x="5806" y="121628"/>
                        <a:pt x="7220" y="121851"/>
                      </a:cubicBezTo>
                      <a:lnTo>
                        <a:pt x="7518" y="110090"/>
                      </a:lnTo>
                      <a:cubicBezTo>
                        <a:pt x="7295" y="107559"/>
                        <a:pt x="7369" y="105252"/>
                        <a:pt x="7816" y="103093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5" name="Freeform: Shape 1754">
                  <a:extLst>
                    <a:ext uri="{FF2B5EF4-FFF2-40B4-BE49-F238E27FC236}">
                      <a16:creationId xmlns:a16="http://schemas.microsoft.com/office/drawing/2014/main" id="{4F70F9EE-9F5B-428A-BC57-96A623EC95E5}"/>
                    </a:ext>
                  </a:extLst>
                </p:cNvPr>
                <p:cNvSpPr/>
                <p:nvPr/>
              </p:nvSpPr>
              <p:spPr>
                <a:xfrm>
                  <a:off x="1669285" y="3016577"/>
                  <a:ext cx="344534" cy="168373"/>
                </a:xfrm>
                <a:custGeom>
                  <a:avLst/>
                  <a:gdLst>
                    <a:gd name="connsiteX0" fmla="*/ 209552 w 344534"/>
                    <a:gd name="connsiteY0" fmla="*/ 163237 h 168373"/>
                    <a:gd name="connsiteX1" fmla="*/ 241113 w 344534"/>
                    <a:gd name="connsiteY1" fmla="*/ 161302 h 168373"/>
                    <a:gd name="connsiteX2" fmla="*/ 255925 w 344534"/>
                    <a:gd name="connsiteY2" fmla="*/ 159069 h 168373"/>
                    <a:gd name="connsiteX3" fmla="*/ 256521 w 344534"/>
                    <a:gd name="connsiteY3" fmla="*/ 127583 h 168373"/>
                    <a:gd name="connsiteX4" fmla="*/ 256149 w 344534"/>
                    <a:gd name="connsiteY4" fmla="*/ 121702 h 168373"/>
                    <a:gd name="connsiteX5" fmla="*/ 264932 w 344534"/>
                    <a:gd name="connsiteY5" fmla="*/ 124680 h 168373"/>
                    <a:gd name="connsiteX6" fmla="*/ 263964 w 344534"/>
                    <a:gd name="connsiteY6" fmla="*/ 159888 h 168373"/>
                    <a:gd name="connsiteX7" fmla="*/ 270664 w 344534"/>
                    <a:gd name="connsiteY7" fmla="*/ 160706 h 168373"/>
                    <a:gd name="connsiteX8" fmla="*/ 295674 w 344534"/>
                    <a:gd name="connsiteY8" fmla="*/ 155422 h 168373"/>
                    <a:gd name="connsiteX9" fmla="*/ 335497 w 344534"/>
                    <a:gd name="connsiteY9" fmla="*/ 134877 h 168373"/>
                    <a:gd name="connsiteX10" fmla="*/ 342866 w 344534"/>
                    <a:gd name="connsiteY10" fmla="*/ 135622 h 168373"/>
                    <a:gd name="connsiteX11" fmla="*/ 344504 w 344534"/>
                    <a:gd name="connsiteY11" fmla="*/ 89323 h 168373"/>
                    <a:gd name="connsiteX12" fmla="*/ 313166 w 344534"/>
                    <a:gd name="connsiteY12" fmla="*/ 43173 h 168373"/>
                    <a:gd name="connsiteX13" fmla="*/ 200471 w 344534"/>
                    <a:gd name="connsiteY13" fmla="*/ 3126 h 168373"/>
                    <a:gd name="connsiteX14" fmla="*/ 28450 w 344534"/>
                    <a:gd name="connsiteY14" fmla="*/ 0 h 168373"/>
                    <a:gd name="connsiteX15" fmla="*/ 314 w 344534"/>
                    <a:gd name="connsiteY15" fmla="*/ 46969 h 168373"/>
                    <a:gd name="connsiteX16" fmla="*/ 171813 w 344534"/>
                    <a:gd name="connsiteY16" fmla="*/ 168373 h 168373"/>
                    <a:gd name="connsiteX17" fmla="*/ 181341 w 344534"/>
                    <a:gd name="connsiteY17" fmla="*/ 164875 h 168373"/>
                    <a:gd name="connsiteX18" fmla="*/ 209552 w 344534"/>
                    <a:gd name="connsiteY18" fmla="*/ 163237 h 16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4534" h="168373">
                      <a:moveTo>
                        <a:pt x="209552" y="163237"/>
                      </a:moveTo>
                      <a:cubicBezTo>
                        <a:pt x="220866" y="165991"/>
                        <a:pt x="230096" y="163609"/>
                        <a:pt x="241113" y="161302"/>
                      </a:cubicBezTo>
                      <a:cubicBezTo>
                        <a:pt x="245951" y="160334"/>
                        <a:pt x="250715" y="158994"/>
                        <a:pt x="255925" y="159069"/>
                      </a:cubicBezTo>
                      <a:lnTo>
                        <a:pt x="256521" y="127583"/>
                      </a:lnTo>
                      <a:cubicBezTo>
                        <a:pt x="256595" y="125573"/>
                        <a:pt x="256446" y="123637"/>
                        <a:pt x="256149" y="121702"/>
                      </a:cubicBezTo>
                      <a:cubicBezTo>
                        <a:pt x="261657" y="123637"/>
                        <a:pt x="264932" y="124680"/>
                        <a:pt x="264932" y="124680"/>
                      </a:cubicBezTo>
                      <a:lnTo>
                        <a:pt x="263964" y="159888"/>
                      </a:lnTo>
                      <a:cubicBezTo>
                        <a:pt x="266197" y="160260"/>
                        <a:pt x="268356" y="160557"/>
                        <a:pt x="270664" y="160706"/>
                      </a:cubicBezTo>
                      <a:cubicBezTo>
                        <a:pt x="280564" y="161302"/>
                        <a:pt x="289347" y="160037"/>
                        <a:pt x="295674" y="155422"/>
                      </a:cubicBezTo>
                      <a:cubicBezTo>
                        <a:pt x="307881" y="146340"/>
                        <a:pt x="310412" y="133165"/>
                        <a:pt x="335497" y="134877"/>
                      </a:cubicBezTo>
                      <a:cubicBezTo>
                        <a:pt x="337953" y="135026"/>
                        <a:pt x="340410" y="135324"/>
                        <a:pt x="342866" y="135622"/>
                      </a:cubicBezTo>
                      <a:lnTo>
                        <a:pt x="344504" y="89323"/>
                      </a:lnTo>
                      <a:cubicBezTo>
                        <a:pt x="345248" y="68704"/>
                        <a:pt x="332520" y="50021"/>
                        <a:pt x="313166" y="43173"/>
                      </a:cubicBezTo>
                      <a:lnTo>
                        <a:pt x="200471" y="3126"/>
                      </a:lnTo>
                      <a:lnTo>
                        <a:pt x="28450" y="0"/>
                      </a:lnTo>
                      <a:cubicBezTo>
                        <a:pt x="28450" y="0"/>
                        <a:pt x="-3483" y="30295"/>
                        <a:pt x="314" y="46969"/>
                      </a:cubicBezTo>
                      <a:cubicBezTo>
                        <a:pt x="12819" y="101083"/>
                        <a:pt x="146207" y="157878"/>
                        <a:pt x="171813" y="168373"/>
                      </a:cubicBezTo>
                      <a:cubicBezTo>
                        <a:pt x="174791" y="167034"/>
                        <a:pt x="177768" y="165768"/>
                        <a:pt x="181341" y="164875"/>
                      </a:cubicBezTo>
                      <a:cubicBezTo>
                        <a:pt x="190645" y="162642"/>
                        <a:pt x="199950" y="160930"/>
                        <a:pt x="209552" y="163237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6" name="Freeform: Shape 1755">
                  <a:extLst>
                    <a:ext uri="{FF2B5EF4-FFF2-40B4-BE49-F238E27FC236}">
                      <a16:creationId xmlns:a16="http://schemas.microsoft.com/office/drawing/2014/main" id="{D75CACBD-CCD7-4186-BDF5-3296AE0A49A0}"/>
                    </a:ext>
                  </a:extLst>
                </p:cNvPr>
                <p:cNvSpPr/>
                <p:nvPr/>
              </p:nvSpPr>
              <p:spPr>
                <a:xfrm>
                  <a:off x="1930049" y="3151302"/>
                  <a:ext cx="82176" cy="147447"/>
                </a:xfrm>
                <a:custGeom>
                  <a:avLst/>
                  <a:gdLst>
                    <a:gd name="connsiteX0" fmla="*/ 74808 w 82176"/>
                    <a:gd name="connsiteY0" fmla="*/ 151 h 147447"/>
                    <a:gd name="connsiteX1" fmla="*/ 34985 w 82176"/>
                    <a:gd name="connsiteY1" fmla="*/ 20696 h 147447"/>
                    <a:gd name="connsiteX2" fmla="*/ 9974 w 82176"/>
                    <a:gd name="connsiteY2" fmla="*/ 25981 h 147447"/>
                    <a:gd name="connsiteX3" fmla="*/ 3275 w 82176"/>
                    <a:gd name="connsiteY3" fmla="*/ 25162 h 147447"/>
                    <a:gd name="connsiteX4" fmla="*/ 521 w 82176"/>
                    <a:gd name="connsiteY4" fmla="*/ 127436 h 147447"/>
                    <a:gd name="connsiteX5" fmla="*/ 298 w 82176"/>
                    <a:gd name="connsiteY5" fmla="*/ 134359 h 147447"/>
                    <a:gd name="connsiteX6" fmla="*/ 0 w 82176"/>
                    <a:gd name="connsiteY6" fmla="*/ 146120 h 147447"/>
                    <a:gd name="connsiteX7" fmla="*/ 9602 w 82176"/>
                    <a:gd name="connsiteY7" fmla="*/ 147311 h 147447"/>
                    <a:gd name="connsiteX8" fmla="*/ 34613 w 82176"/>
                    <a:gd name="connsiteY8" fmla="*/ 142026 h 147447"/>
                    <a:gd name="connsiteX9" fmla="*/ 74436 w 82176"/>
                    <a:gd name="connsiteY9" fmla="*/ 121481 h 147447"/>
                    <a:gd name="connsiteX10" fmla="*/ 77785 w 82176"/>
                    <a:gd name="connsiteY10" fmla="*/ 121779 h 147447"/>
                    <a:gd name="connsiteX11" fmla="*/ 82177 w 82176"/>
                    <a:gd name="connsiteY11" fmla="*/ 821 h 147447"/>
                    <a:gd name="connsiteX12" fmla="*/ 74808 w 82176"/>
                    <a:gd name="connsiteY12" fmla="*/ 151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176" h="147447">
                      <a:moveTo>
                        <a:pt x="74808" y="151"/>
                      </a:moveTo>
                      <a:cubicBezTo>
                        <a:pt x="49723" y="-1561"/>
                        <a:pt x="47192" y="11615"/>
                        <a:pt x="34985" y="20696"/>
                      </a:cubicBezTo>
                      <a:cubicBezTo>
                        <a:pt x="28658" y="25385"/>
                        <a:pt x="19874" y="26651"/>
                        <a:pt x="9974" y="25981"/>
                      </a:cubicBezTo>
                      <a:cubicBezTo>
                        <a:pt x="7741" y="25832"/>
                        <a:pt x="5508" y="25460"/>
                        <a:pt x="3275" y="25162"/>
                      </a:cubicBezTo>
                      <a:lnTo>
                        <a:pt x="521" y="127436"/>
                      </a:lnTo>
                      <a:cubicBezTo>
                        <a:pt x="74" y="129521"/>
                        <a:pt x="0" y="131828"/>
                        <a:pt x="298" y="134359"/>
                      </a:cubicBezTo>
                      <a:lnTo>
                        <a:pt x="0" y="146120"/>
                      </a:lnTo>
                      <a:cubicBezTo>
                        <a:pt x="3201" y="146566"/>
                        <a:pt x="6401" y="147087"/>
                        <a:pt x="9602" y="147311"/>
                      </a:cubicBezTo>
                      <a:cubicBezTo>
                        <a:pt x="19502" y="147906"/>
                        <a:pt x="28286" y="146641"/>
                        <a:pt x="34613" y="142026"/>
                      </a:cubicBezTo>
                      <a:cubicBezTo>
                        <a:pt x="46820" y="132945"/>
                        <a:pt x="49351" y="119770"/>
                        <a:pt x="74436" y="121481"/>
                      </a:cubicBezTo>
                      <a:cubicBezTo>
                        <a:pt x="75552" y="121556"/>
                        <a:pt x="76669" y="121705"/>
                        <a:pt x="77785" y="121779"/>
                      </a:cubicBezTo>
                      <a:lnTo>
                        <a:pt x="82177" y="821"/>
                      </a:lnTo>
                      <a:cubicBezTo>
                        <a:pt x="79721" y="598"/>
                        <a:pt x="77264" y="375"/>
                        <a:pt x="74808" y="151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7" name="Freeform: Shape 1756">
                  <a:extLst>
                    <a:ext uri="{FF2B5EF4-FFF2-40B4-BE49-F238E27FC236}">
                      <a16:creationId xmlns:a16="http://schemas.microsoft.com/office/drawing/2014/main" id="{A427EA11-9CD1-444A-A044-AD272C86D19B}"/>
                    </a:ext>
                  </a:extLst>
                </p:cNvPr>
                <p:cNvSpPr/>
                <p:nvPr/>
              </p:nvSpPr>
              <p:spPr>
                <a:xfrm>
                  <a:off x="1930049" y="3151302"/>
                  <a:ext cx="82176" cy="147447"/>
                </a:xfrm>
                <a:custGeom>
                  <a:avLst/>
                  <a:gdLst>
                    <a:gd name="connsiteX0" fmla="*/ 74808 w 82176"/>
                    <a:gd name="connsiteY0" fmla="*/ 151 h 147447"/>
                    <a:gd name="connsiteX1" fmla="*/ 34985 w 82176"/>
                    <a:gd name="connsiteY1" fmla="*/ 20696 h 147447"/>
                    <a:gd name="connsiteX2" fmla="*/ 9974 w 82176"/>
                    <a:gd name="connsiteY2" fmla="*/ 25981 h 147447"/>
                    <a:gd name="connsiteX3" fmla="*/ 3275 w 82176"/>
                    <a:gd name="connsiteY3" fmla="*/ 25162 h 147447"/>
                    <a:gd name="connsiteX4" fmla="*/ 521 w 82176"/>
                    <a:gd name="connsiteY4" fmla="*/ 127436 h 147447"/>
                    <a:gd name="connsiteX5" fmla="*/ 298 w 82176"/>
                    <a:gd name="connsiteY5" fmla="*/ 134359 h 147447"/>
                    <a:gd name="connsiteX6" fmla="*/ 0 w 82176"/>
                    <a:gd name="connsiteY6" fmla="*/ 146120 h 147447"/>
                    <a:gd name="connsiteX7" fmla="*/ 9602 w 82176"/>
                    <a:gd name="connsiteY7" fmla="*/ 147311 h 147447"/>
                    <a:gd name="connsiteX8" fmla="*/ 34613 w 82176"/>
                    <a:gd name="connsiteY8" fmla="*/ 142026 h 147447"/>
                    <a:gd name="connsiteX9" fmla="*/ 74436 w 82176"/>
                    <a:gd name="connsiteY9" fmla="*/ 121481 h 147447"/>
                    <a:gd name="connsiteX10" fmla="*/ 77785 w 82176"/>
                    <a:gd name="connsiteY10" fmla="*/ 121779 h 147447"/>
                    <a:gd name="connsiteX11" fmla="*/ 82177 w 82176"/>
                    <a:gd name="connsiteY11" fmla="*/ 821 h 147447"/>
                    <a:gd name="connsiteX12" fmla="*/ 74808 w 82176"/>
                    <a:gd name="connsiteY12" fmla="*/ 151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176" h="147447">
                      <a:moveTo>
                        <a:pt x="74808" y="151"/>
                      </a:moveTo>
                      <a:cubicBezTo>
                        <a:pt x="49723" y="-1561"/>
                        <a:pt x="47192" y="11615"/>
                        <a:pt x="34985" y="20696"/>
                      </a:cubicBezTo>
                      <a:cubicBezTo>
                        <a:pt x="28658" y="25385"/>
                        <a:pt x="19874" y="26651"/>
                        <a:pt x="9974" y="25981"/>
                      </a:cubicBezTo>
                      <a:cubicBezTo>
                        <a:pt x="7741" y="25832"/>
                        <a:pt x="5508" y="25460"/>
                        <a:pt x="3275" y="25162"/>
                      </a:cubicBezTo>
                      <a:lnTo>
                        <a:pt x="521" y="127436"/>
                      </a:lnTo>
                      <a:cubicBezTo>
                        <a:pt x="74" y="129521"/>
                        <a:pt x="0" y="131828"/>
                        <a:pt x="298" y="134359"/>
                      </a:cubicBezTo>
                      <a:lnTo>
                        <a:pt x="0" y="146120"/>
                      </a:lnTo>
                      <a:cubicBezTo>
                        <a:pt x="3201" y="146566"/>
                        <a:pt x="6401" y="147087"/>
                        <a:pt x="9602" y="147311"/>
                      </a:cubicBezTo>
                      <a:cubicBezTo>
                        <a:pt x="19502" y="147906"/>
                        <a:pt x="28286" y="146641"/>
                        <a:pt x="34613" y="142026"/>
                      </a:cubicBezTo>
                      <a:cubicBezTo>
                        <a:pt x="46820" y="132945"/>
                        <a:pt x="49351" y="119770"/>
                        <a:pt x="74436" y="121481"/>
                      </a:cubicBezTo>
                      <a:cubicBezTo>
                        <a:pt x="75552" y="121556"/>
                        <a:pt x="76669" y="121705"/>
                        <a:pt x="77785" y="121779"/>
                      </a:cubicBezTo>
                      <a:lnTo>
                        <a:pt x="82177" y="821"/>
                      </a:lnTo>
                      <a:cubicBezTo>
                        <a:pt x="79721" y="598"/>
                        <a:pt x="77264" y="375"/>
                        <a:pt x="74808" y="15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8" name="Freeform: Shape 1757">
                  <a:extLst>
                    <a:ext uri="{FF2B5EF4-FFF2-40B4-BE49-F238E27FC236}">
                      <a16:creationId xmlns:a16="http://schemas.microsoft.com/office/drawing/2014/main" id="{88783174-2381-4694-B99C-2813B134AFC3}"/>
                    </a:ext>
                  </a:extLst>
                </p:cNvPr>
                <p:cNvSpPr/>
                <p:nvPr/>
              </p:nvSpPr>
              <p:spPr>
                <a:xfrm>
                  <a:off x="1841173" y="3175571"/>
                  <a:ext cx="83963" cy="128699"/>
                </a:xfrm>
                <a:custGeom>
                  <a:avLst/>
                  <a:gdLst>
                    <a:gd name="connsiteX0" fmla="*/ 69225 w 83963"/>
                    <a:gd name="connsiteY0" fmla="*/ 2307 h 128699"/>
                    <a:gd name="connsiteX1" fmla="*/ 37664 w 83963"/>
                    <a:gd name="connsiteY1" fmla="*/ 4243 h 128699"/>
                    <a:gd name="connsiteX2" fmla="*/ 9528 w 83963"/>
                    <a:gd name="connsiteY2" fmla="*/ 5880 h 128699"/>
                    <a:gd name="connsiteX3" fmla="*/ 0 w 83963"/>
                    <a:gd name="connsiteY3" fmla="*/ 9379 h 128699"/>
                    <a:gd name="connsiteX4" fmla="*/ 4243 w 83963"/>
                    <a:gd name="connsiteY4" fmla="*/ 11091 h 128699"/>
                    <a:gd name="connsiteX5" fmla="*/ 4392 w 83963"/>
                    <a:gd name="connsiteY5" fmla="*/ 128699 h 128699"/>
                    <a:gd name="connsiteX6" fmla="*/ 9156 w 83963"/>
                    <a:gd name="connsiteY6" fmla="*/ 127210 h 128699"/>
                    <a:gd name="connsiteX7" fmla="*/ 37292 w 83963"/>
                    <a:gd name="connsiteY7" fmla="*/ 125573 h 128699"/>
                    <a:gd name="connsiteX8" fmla="*/ 68853 w 83963"/>
                    <a:gd name="connsiteY8" fmla="*/ 123638 h 128699"/>
                    <a:gd name="connsiteX9" fmla="*/ 81581 w 83963"/>
                    <a:gd name="connsiteY9" fmla="*/ 121404 h 128699"/>
                    <a:gd name="connsiteX10" fmla="*/ 83963 w 83963"/>
                    <a:gd name="connsiteY10" fmla="*/ 0 h 128699"/>
                    <a:gd name="connsiteX11" fmla="*/ 69225 w 83963"/>
                    <a:gd name="connsiteY11" fmla="*/ 2307 h 128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963" h="128699">
                      <a:moveTo>
                        <a:pt x="69225" y="2307"/>
                      </a:moveTo>
                      <a:cubicBezTo>
                        <a:pt x="58209" y="4615"/>
                        <a:pt x="48979" y="6997"/>
                        <a:pt x="37664" y="4243"/>
                      </a:cubicBezTo>
                      <a:cubicBezTo>
                        <a:pt x="28062" y="1935"/>
                        <a:pt x="18758" y="3647"/>
                        <a:pt x="9528" y="5880"/>
                      </a:cubicBezTo>
                      <a:cubicBezTo>
                        <a:pt x="6029" y="6774"/>
                        <a:pt x="2977" y="8039"/>
                        <a:pt x="0" y="9379"/>
                      </a:cubicBezTo>
                      <a:cubicBezTo>
                        <a:pt x="2754" y="10495"/>
                        <a:pt x="4243" y="11091"/>
                        <a:pt x="4243" y="11091"/>
                      </a:cubicBezTo>
                      <a:lnTo>
                        <a:pt x="4392" y="128699"/>
                      </a:lnTo>
                      <a:cubicBezTo>
                        <a:pt x="5880" y="128104"/>
                        <a:pt x="7444" y="127657"/>
                        <a:pt x="9156" y="127210"/>
                      </a:cubicBezTo>
                      <a:cubicBezTo>
                        <a:pt x="18386" y="124903"/>
                        <a:pt x="27690" y="123265"/>
                        <a:pt x="37292" y="125573"/>
                      </a:cubicBezTo>
                      <a:cubicBezTo>
                        <a:pt x="48606" y="128327"/>
                        <a:pt x="57836" y="125945"/>
                        <a:pt x="68853" y="123638"/>
                      </a:cubicBezTo>
                      <a:cubicBezTo>
                        <a:pt x="73021" y="122819"/>
                        <a:pt x="77190" y="121702"/>
                        <a:pt x="81581" y="121404"/>
                      </a:cubicBezTo>
                      <a:lnTo>
                        <a:pt x="83963" y="0"/>
                      </a:lnTo>
                      <a:cubicBezTo>
                        <a:pt x="78827" y="0"/>
                        <a:pt x="74063" y="1340"/>
                        <a:pt x="69225" y="2307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9" name="Freeform: Shape 1758">
                  <a:extLst>
                    <a:ext uri="{FF2B5EF4-FFF2-40B4-BE49-F238E27FC236}">
                      <a16:creationId xmlns:a16="http://schemas.microsoft.com/office/drawing/2014/main" id="{5B632BBC-A9FC-474B-9ADF-3761D6B6087A}"/>
                    </a:ext>
                  </a:extLst>
                </p:cNvPr>
                <p:cNvSpPr/>
                <p:nvPr/>
              </p:nvSpPr>
              <p:spPr>
                <a:xfrm>
                  <a:off x="1841173" y="3175571"/>
                  <a:ext cx="83963" cy="128699"/>
                </a:xfrm>
                <a:custGeom>
                  <a:avLst/>
                  <a:gdLst>
                    <a:gd name="connsiteX0" fmla="*/ 69225 w 83963"/>
                    <a:gd name="connsiteY0" fmla="*/ 2307 h 128699"/>
                    <a:gd name="connsiteX1" fmla="*/ 37664 w 83963"/>
                    <a:gd name="connsiteY1" fmla="*/ 4243 h 128699"/>
                    <a:gd name="connsiteX2" fmla="*/ 9528 w 83963"/>
                    <a:gd name="connsiteY2" fmla="*/ 5880 h 128699"/>
                    <a:gd name="connsiteX3" fmla="*/ 0 w 83963"/>
                    <a:gd name="connsiteY3" fmla="*/ 9379 h 128699"/>
                    <a:gd name="connsiteX4" fmla="*/ 4243 w 83963"/>
                    <a:gd name="connsiteY4" fmla="*/ 11091 h 128699"/>
                    <a:gd name="connsiteX5" fmla="*/ 4392 w 83963"/>
                    <a:gd name="connsiteY5" fmla="*/ 128699 h 128699"/>
                    <a:gd name="connsiteX6" fmla="*/ 9156 w 83963"/>
                    <a:gd name="connsiteY6" fmla="*/ 127210 h 128699"/>
                    <a:gd name="connsiteX7" fmla="*/ 37292 w 83963"/>
                    <a:gd name="connsiteY7" fmla="*/ 125573 h 128699"/>
                    <a:gd name="connsiteX8" fmla="*/ 68853 w 83963"/>
                    <a:gd name="connsiteY8" fmla="*/ 123638 h 128699"/>
                    <a:gd name="connsiteX9" fmla="*/ 81581 w 83963"/>
                    <a:gd name="connsiteY9" fmla="*/ 121404 h 128699"/>
                    <a:gd name="connsiteX10" fmla="*/ 83963 w 83963"/>
                    <a:gd name="connsiteY10" fmla="*/ 0 h 128699"/>
                    <a:gd name="connsiteX11" fmla="*/ 69225 w 83963"/>
                    <a:gd name="connsiteY11" fmla="*/ 2307 h 128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963" h="128699">
                      <a:moveTo>
                        <a:pt x="69225" y="2307"/>
                      </a:moveTo>
                      <a:cubicBezTo>
                        <a:pt x="58209" y="4615"/>
                        <a:pt x="48979" y="6997"/>
                        <a:pt x="37664" y="4243"/>
                      </a:cubicBezTo>
                      <a:cubicBezTo>
                        <a:pt x="28062" y="1935"/>
                        <a:pt x="18758" y="3647"/>
                        <a:pt x="9528" y="5880"/>
                      </a:cubicBezTo>
                      <a:cubicBezTo>
                        <a:pt x="6029" y="6774"/>
                        <a:pt x="2977" y="8039"/>
                        <a:pt x="0" y="9379"/>
                      </a:cubicBezTo>
                      <a:cubicBezTo>
                        <a:pt x="2754" y="10495"/>
                        <a:pt x="4243" y="11091"/>
                        <a:pt x="4243" y="11091"/>
                      </a:cubicBezTo>
                      <a:lnTo>
                        <a:pt x="4392" y="128699"/>
                      </a:lnTo>
                      <a:cubicBezTo>
                        <a:pt x="5880" y="128104"/>
                        <a:pt x="7444" y="127657"/>
                        <a:pt x="9156" y="127210"/>
                      </a:cubicBezTo>
                      <a:cubicBezTo>
                        <a:pt x="18386" y="124903"/>
                        <a:pt x="27690" y="123265"/>
                        <a:pt x="37292" y="125573"/>
                      </a:cubicBezTo>
                      <a:cubicBezTo>
                        <a:pt x="48606" y="128327"/>
                        <a:pt x="57836" y="125945"/>
                        <a:pt x="68853" y="123638"/>
                      </a:cubicBezTo>
                      <a:cubicBezTo>
                        <a:pt x="73021" y="122819"/>
                        <a:pt x="77190" y="121702"/>
                        <a:pt x="81581" y="121404"/>
                      </a:cubicBezTo>
                      <a:lnTo>
                        <a:pt x="83963" y="0"/>
                      </a:lnTo>
                      <a:cubicBezTo>
                        <a:pt x="78827" y="0"/>
                        <a:pt x="74063" y="1340"/>
                        <a:pt x="69225" y="2307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760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1654896" y="2597954"/>
                <a:ext cx="390007" cy="824171"/>
                <a:chOff x="1654896" y="2597954"/>
                <a:chExt cx="390007" cy="824171"/>
              </a:xfrm>
              <a:solidFill>
                <a:srgbClr val="000000"/>
              </a:solidFill>
            </p:grpSpPr>
            <p:grpSp>
              <p:nvGrpSpPr>
                <p:cNvPr id="1761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860454" y="3292701"/>
                  <a:ext cx="71541" cy="129424"/>
                  <a:chOff x="1860454" y="3292701"/>
                  <a:chExt cx="71541" cy="129424"/>
                </a:xfrm>
                <a:solidFill>
                  <a:srgbClr val="000000"/>
                </a:solidFill>
              </p:grpSpPr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810732D-A5F9-46CB-8C46-B5772539129B}"/>
                      </a:ext>
                    </a:extLst>
                  </p:cNvPr>
                  <p:cNvSpPr/>
                  <p:nvPr/>
                </p:nvSpPr>
                <p:spPr>
                  <a:xfrm>
                    <a:off x="1860454" y="3296200"/>
                    <a:ext cx="67521" cy="125925"/>
                  </a:xfrm>
                  <a:custGeom>
                    <a:avLst/>
                    <a:gdLst>
                      <a:gd name="connsiteX0" fmla="*/ 2305 w 67521"/>
                      <a:gd name="connsiteY0" fmla="*/ 56528 h 125925"/>
                      <a:gd name="connsiteX1" fmla="*/ 21733 w 67521"/>
                      <a:gd name="connsiteY1" fmla="*/ 102455 h 125925"/>
                      <a:gd name="connsiteX2" fmla="*/ 50688 w 67521"/>
                      <a:gd name="connsiteY2" fmla="*/ 125604 h 125925"/>
                      <a:gd name="connsiteX3" fmla="*/ 67511 w 67521"/>
                      <a:gd name="connsiteY3" fmla="*/ 88610 h 125925"/>
                      <a:gd name="connsiteX4" fmla="*/ 51656 w 67521"/>
                      <a:gd name="connsiteY4" fmla="*/ 36207 h 125925"/>
                      <a:gd name="connsiteX5" fmla="*/ 23147 w 67521"/>
                      <a:gd name="connsiteY5" fmla="*/ 999 h 125925"/>
                      <a:gd name="connsiteX6" fmla="*/ 2305 w 67521"/>
                      <a:gd name="connsiteY6" fmla="*/ 56528 h 125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21" h="125925">
                        <a:moveTo>
                          <a:pt x="2305" y="56528"/>
                        </a:moveTo>
                        <a:cubicBezTo>
                          <a:pt x="5208" y="69852"/>
                          <a:pt x="14141" y="91587"/>
                          <a:pt x="21733" y="102455"/>
                        </a:cubicBezTo>
                        <a:cubicBezTo>
                          <a:pt x="31707" y="116821"/>
                          <a:pt x="39672" y="127986"/>
                          <a:pt x="50688" y="125604"/>
                        </a:cubicBezTo>
                        <a:cubicBezTo>
                          <a:pt x="61928" y="123148"/>
                          <a:pt x="66767" y="110345"/>
                          <a:pt x="67511" y="88610"/>
                        </a:cubicBezTo>
                        <a:cubicBezTo>
                          <a:pt x="67957" y="75733"/>
                          <a:pt x="54485" y="49233"/>
                          <a:pt x="51656" y="36207"/>
                        </a:cubicBezTo>
                        <a:cubicBezTo>
                          <a:pt x="44882" y="5168"/>
                          <a:pt x="42426" y="-3169"/>
                          <a:pt x="23147" y="999"/>
                        </a:cubicBezTo>
                        <a:cubicBezTo>
                          <a:pt x="3794" y="5168"/>
                          <a:pt x="-4394" y="25414"/>
                          <a:pt x="2305" y="56528"/>
                        </a:cubicBezTo>
                        <a:close/>
                      </a:path>
                    </a:pathLst>
                  </a:custGeom>
                  <a:solidFill>
                    <a:srgbClr val="2B2B2B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32B711FE-3397-4A3D-9761-335AE93CFC80}"/>
                      </a:ext>
                    </a:extLst>
                  </p:cNvPr>
                  <p:cNvSpPr/>
                  <p:nvPr/>
                </p:nvSpPr>
                <p:spPr>
                  <a:xfrm>
                    <a:off x="1864443" y="3292701"/>
                    <a:ext cx="67552" cy="125925"/>
                  </a:xfrm>
                  <a:custGeom>
                    <a:avLst/>
                    <a:gdLst>
                      <a:gd name="connsiteX0" fmla="*/ 2336 w 67552"/>
                      <a:gd name="connsiteY0" fmla="*/ 56528 h 125925"/>
                      <a:gd name="connsiteX1" fmla="*/ 21764 w 67552"/>
                      <a:gd name="connsiteY1" fmla="*/ 102455 h 125925"/>
                      <a:gd name="connsiteX2" fmla="*/ 50719 w 67552"/>
                      <a:gd name="connsiteY2" fmla="*/ 125604 h 125925"/>
                      <a:gd name="connsiteX3" fmla="*/ 67541 w 67552"/>
                      <a:gd name="connsiteY3" fmla="*/ 88610 h 125925"/>
                      <a:gd name="connsiteX4" fmla="*/ 51687 w 67552"/>
                      <a:gd name="connsiteY4" fmla="*/ 36207 h 125925"/>
                      <a:gd name="connsiteX5" fmla="*/ 23178 w 67552"/>
                      <a:gd name="connsiteY5" fmla="*/ 999 h 125925"/>
                      <a:gd name="connsiteX6" fmla="*/ 2336 w 67552"/>
                      <a:gd name="connsiteY6" fmla="*/ 56528 h 125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52" h="125925">
                        <a:moveTo>
                          <a:pt x="2336" y="56528"/>
                        </a:moveTo>
                        <a:cubicBezTo>
                          <a:pt x="5239" y="69852"/>
                          <a:pt x="14171" y="91587"/>
                          <a:pt x="21764" y="102455"/>
                        </a:cubicBezTo>
                        <a:cubicBezTo>
                          <a:pt x="31738" y="116821"/>
                          <a:pt x="39703" y="127986"/>
                          <a:pt x="50719" y="125604"/>
                        </a:cubicBezTo>
                        <a:cubicBezTo>
                          <a:pt x="61959" y="123148"/>
                          <a:pt x="66797" y="110345"/>
                          <a:pt x="67541" y="88610"/>
                        </a:cubicBezTo>
                        <a:cubicBezTo>
                          <a:pt x="67988" y="75733"/>
                          <a:pt x="54515" y="49233"/>
                          <a:pt x="51687" y="36207"/>
                        </a:cubicBezTo>
                        <a:cubicBezTo>
                          <a:pt x="44913" y="5168"/>
                          <a:pt x="42457" y="-3169"/>
                          <a:pt x="23178" y="999"/>
                        </a:cubicBezTo>
                        <a:cubicBezTo>
                          <a:pt x="3825" y="5168"/>
                          <a:pt x="-4438" y="25414"/>
                          <a:pt x="2336" y="56528"/>
                        </a:cubicBezTo>
                        <a:close/>
                      </a:path>
                    </a:pathLst>
                  </a:custGeom>
                  <a:solidFill>
                    <a:srgbClr val="824824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64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937760" y="3240018"/>
                  <a:ext cx="83045" cy="119728"/>
                  <a:chOff x="1937760" y="3240018"/>
                  <a:chExt cx="83045" cy="119728"/>
                </a:xfrm>
                <a:solidFill>
                  <a:srgbClr val="000000"/>
                </a:solidFill>
              </p:grpSpPr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40CFA54-A4C4-4B94-B7F4-6C9099CB6B76}"/>
                      </a:ext>
                    </a:extLst>
                  </p:cNvPr>
                  <p:cNvSpPr/>
                  <p:nvPr/>
                </p:nvSpPr>
                <p:spPr>
                  <a:xfrm>
                    <a:off x="1938694" y="3240018"/>
                    <a:ext cx="78463" cy="119728"/>
                  </a:xfrm>
                  <a:custGeom>
                    <a:avLst/>
                    <a:gdLst>
                      <a:gd name="connsiteX0" fmla="*/ 54848 w 78463"/>
                      <a:gd name="connsiteY0" fmla="*/ 34701 h 119728"/>
                      <a:gd name="connsiteX1" fmla="*/ 75095 w 78463"/>
                      <a:gd name="connsiteY1" fmla="*/ 80256 h 119728"/>
                      <a:gd name="connsiteX2" fmla="*/ 72117 w 78463"/>
                      <a:gd name="connsiteY2" fmla="*/ 117176 h 119728"/>
                      <a:gd name="connsiteX3" fmla="*/ 32071 w 78463"/>
                      <a:gd name="connsiteY3" fmla="*/ 103033 h 119728"/>
                      <a:gd name="connsiteX4" fmla="*/ 6242 w 78463"/>
                      <a:gd name="connsiteY4" fmla="*/ 56660 h 119728"/>
                      <a:gd name="connsiteX5" fmla="*/ 29615 w 78463"/>
                      <a:gd name="connsiteY5" fmla="*/ 3587 h 119728"/>
                      <a:gd name="connsiteX6" fmla="*/ 54848 w 78463"/>
                      <a:gd name="connsiteY6" fmla="*/ 34701 h 119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463" h="119728">
                        <a:moveTo>
                          <a:pt x="54848" y="34701"/>
                        </a:moveTo>
                        <a:cubicBezTo>
                          <a:pt x="62590" y="45941"/>
                          <a:pt x="72341" y="67378"/>
                          <a:pt x="75095" y="80256"/>
                        </a:cubicBezTo>
                        <a:cubicBezTo>
                          <a:pt x="78742" y="97376"/>
                          <a:pt x="81422" y="110849"/>
                          <a:pt x="72117" y="117176"/>
                        </a:cubicBezTo>
                        <a:cubicBezTo>
                          <a:pt x="62664" y="123652"/>
                          <a:pt x="48521" y="117399"/>
                          <a:pt x="32071" y="103033"/>
                        </a:cubicBezTo>
                        <a:cubicBezTo>
                          <a:pt x="22394" y="94548"/>
                          <a:pt x="13760" y="67676"/>
                          <a:pt x="6242" y="56660"/>
                        </a:cubicBezTo>
                        <a:cubicBezTo>
                          <a:pt x="-11771" y="30458"/>
                          <a:pt x="13313" y="14753"/>
                          <a:pt x="29615" y="3587"/>
                        </a:cubicBezTo>
                        <a:cubicBezTo>
                          <a:pt x="45842" y="-7578"/>
                          <a:pt x="36761" y="8574"/>
                          <a:pt x="54848" y="34701"/>
                        </a:cubicBezTo>
                        <a:close/>
                      </a:path>
                    </a:pathLst>
                  </a:custGeom>
                  <a:solidFill>
                    <a:srgbClr val="2B2B2B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0EEB9897-CA48-4247-9395-04FCDEB7D1B6}"/>
                      </a:ext>
                    </a:extLst>
                  </p:cNvPr>
                  <p:cNvSpPr/>
                  <p:nvPr/>
                </p:nvSpPr>
                <p:spPr>
                  <a:xfrm>
                    <a:off x="1937760" y="3241414"/>
                    <a:ext cx="83045" cy="114462"/>
                  </a:xfrm>
                  <a:custGeom>
                    <a:avLst/>
                    <a:gdLst>
                      <a:gd name="connsiteX0" fmla="*/ 59430 w 83045"/>
                      <a:gd name="connsiteY0" fmla="*/ 29435 h 114462"/>
                      <a:gd name="connsiteX1" fmla="*/ 79677 w 83045"/>
                      <a:gd name="connsiteY1" fmla="*/ 74990 h 114462"/>
                      <a:gd name="connsiteX2" fmla="*/ 76699 w 83045"/>
                      <a:gd name="connsiteY2" fmla="*/ 111910 h 114462"/>
                      <a:gd name="connsiteX3" fmla="*/ 36653 w 83045"/>
                      <a:gd name="connsiteY3" fmla="*/ 97767 h 114462"/>
                      <a:gd name="connsiteX4" fmla="*/ 10824 w 83045"/>
                      <a:gd name="connsiteY4" fmla="*/ 51394 h 114462"/>
                      <a:gd name="connsiteX5" fmla="*/ 15588 w 83045"/>
                      <a:gd name="connsiteY5" fmla="*/ 4499 h 114462"/>
                      <a:gd name="connsiteX6" fmla="*/ 59430 w 83045"/>
                      <a:gd name="connsiteY6" fmla="*/ 29435 h 114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045" h="114462">
                        <a:moveTo>
                          <a:pt x="59430" y="29435"/>
                        </a:moveTo>
                        <a:cubicBezTo>
                          <a:pt x="67171" y="40675"/>
                          <a:pt x="76922" y="62112"/>
                          <a:pt x="79677" y="74990"/>
                        </a:cubicBezTo>
                        <a:cubicBezTo>
                          <a:pt x="83324" y="92110"/>
                          <a:pt x="86004" y="105583"/>
                          <a:pt x="76699" y="111910"/>
                        </a:cubicBezTo>
                        <a:cubicBezTo>
                          <a:pt x="67246" y="118386"/>
                          <a:pt x="53103" y="112133"/>
                          <a:pt x="36653" y="97767"/>
                        </a:cubicBezTo>
                        <a:cubicBezTo>
                          <a:pt x="26976" y="89281"/>
                          <a:pt x="18342" y="62410"/>
                          <a:pt x="10824" y="51394"/>
                        </a:cubicBezTo>
                        <a:cubicBezTo>
                          <a:pt x="-7190" y="25192"/>
                          <a:pt x="-714" y="15739"/>
                          <a:pt x="15588" y="4499"/>
                        </a:cubicBezTo>
                        <a:cubicBezTo>
                          <a:pt x="31814" y="-6592"/>
                          <a:pt x="41417" y="3234"/>
                          <a:pt x="59430" y="29435"/>
                        </a:cubicBezTo>
                        <a:close/>
                      </a:path>
                    </a:pathLst>
                  </a:custGeom>
                  <a:solidFill>
                    <a:srgbClr val="824824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67" name="Freeform: Shape 1766">
                  <a:extLst>
                    <a:ext uri="{FF2B5EF4-FFF2-40B4-BE49-F238E27FC236}">
                      <a16:creationId xmlns:a16="http://schemas.microsoft.com/office/drawing/2014/main" id="{80D08815-D832-4F05-ACEE-418EB9689128}"/>
                    </a:ext>
                  </a:extLst>
                </p:cNvPr>
                <p:cNvSpPr/>
                <p:nvPr/>
              </p:nvSpPr>
              <p:spPr>
                <a:xfrm>
                  <a:off x="1757939" y="2962164"/>
                  <a:ext cx="263622" cy="341706"/>
                </a:xfrm>
                <a:custGeom>
                  <a:avLst/>
                  <a:gdLst>
                    <a:gd name="connsiteX0" fmla="*/ 179554 w 263622"/>
                    <a:gd name="connsiteY0" fmla="*/ 326251 h 341706"/>
                    <a:gd name="connsiteX1" fmla="*/ 183946 w 263622"/>
                    <a:gd name="connsiteY1" fmla="*/ 163833 h 341706"/>
                    <a:gd name="connsiteX2" fmla="*/ 6863 w 263622"/>
                    <a:gd name="connsiteY2" fmla="*/ 74659 h 341706"/>
                    <a:gd name="connsiteX3" fmla="*/ 611 w 263622"/>
                    <a:gd name="connsiteY3" fmla="*/ 0 h 341706"/>
                    <a:gd name="connsiteX4" fmla="*/ 232254 w 263622"/>
                    <a:gd name="connsiteY4" fmla="*/ 82251 h 341706"/>
                    <a:gd name="connsiteX5" fmla="*/ 263592 w 263622"/>
                    <a:gd name="connsiteY5" fmla="*/ 128401 h 341706"/>
                    <a:gd name="connsiteX6" fmla="*/ 256669 w 263622"/>
                    <a:gd name="connsiteY6" fmla="*/ 320668 h 341706"/>
                    <a:gd name="connsiteX7" fmla="*/ 179554 w 263622"/>
                    <a:gd name="connsiteY7" fmla="*/ 326251 h 34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3622" h="341706">
                      <a:moveTo>
                        <a:pt x="179554" y="326251"/>
                      </a:moveTo>
                      <a:lnTo>
                        <a:pt x="183946" y="163833"/>
                      </a:lnTo>
                      <a:cubicBezTo>
                        <a:pt x="183946" y="163833"/>
                        <a:pt x="25547" y="111951"/>
                        <a:pt x="6863" y="74659"/>
                      </a:cubicBezTo>
                      <a:cubicBezTo>
                        <a:pt x="-2888" y="55157"/>
                        <a:pt x="611" y="0"/>
                        <a:pt x="611" y="0"/>
                      </a:cubicBezTo>
                      <a:lnTo>
                        <a:pt x="232254" y="82251"/>
                      </a:lnTo>
                      <a:cubicBezTo>
                        <a:pt x="251682" y="89174"/>
                        <a:pt x="264336" y="107857"/>
                        <a:pt x="263592" y="128401"/>
                      </a:cubicBezTo>
                      <a:lnTo>
                        <a:pt x="256669" y="320668"/>
                      </a:lnTo>
                      <a:cubicBezTo>
                        <a:pt x="244759" y="340171"/>
                        <a:pt x="180968" y="353569"/>
                        <a:pt x="179554" y="326251"/>
                      </a:cubicBezTo>
                      <a:close/>
                    </a:path>
                  </a:pathLst>
                </a:custGeom>
                <a:solidFill>
                  <a:srgbClr val="242424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68" name="Freeform: Shape 1767">
                  <a:extLst>
                    <a:ext uri="{FF2B5EF4-FFF2-40B4-BE49-F238E27FC236}">
                      <a16:creationId xmlns:a16="http://schemas.microsoft.com/office/drawing/2014/main" id="{4B614677-8A51-4A01-B60D-B067596A8667}"/>
                    </a:ext>
                  </a:extLst>
                </p:cNvPr>
                <p:cNvSpPr/>
                <p:nvPr/>
              </p:nvSpPr>
              <p:spPr>
                <a:xfrm>
                  <a:off x="1687265" y="3015832"/>
                  <a:ext cx="246214" cy="348102"/>
                </a:xfrm>
                <a:custGeom>
                  <a:avLst/>
                  <a:gdLst>
                    <a:gd name="connsiteX0" fmla="*/ 166115 w 246214"/>
                    <a:gd name="connsiteY0" fmla="*/ 327665 h 348102"/>
                    <a:gd name="connsiteX1" fmla="*/ 165892 w 246214"/>
                    <a:gd name="connsiteY1" fmla="*/ 155570 h 348102"/>
                    <a:gd name="connsiteX2" fmla="*/ 5483 w 246214"/>
                    <a:gd name="connsiteY2" fmla="*/ 47788 h 348102"/>
                    <a:gd name="connsiteX3" fmla="*/ 943 w 246214"/>
                    <a:gd name="connsiteY3" fmla="*/ 0 h 348102"/>
                    <a:gd name="connsiteX4" fmla="*/ 220826 w 246214"/>
                    <a:gd name="connsiteY4" fmla="*/ 76445 h 348102"/>
                    <a:gd name="connsiteX5" fmla="*/ 246208 w 246214"/>
                    <a:gd name="connsiteY5" fmla="*/ 113068 h 348102"/>
                    <a:gd name="connsiteX6" fmla="*/ 242114 w 246214"/>
                    <a:gd name="connsiteY6" fmla="*/ 322008 h 348102"/>
                    <a:gd name="connsiteX7" fmla="*/ 166115 w 246214"/>
                    <a:gd name="connsiteY7" fmla="*/ 327665 h 34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214" h="348102">
                      <a:moveTo>
                        <a:pt x="166115" y="327665"/>
                      </a:moveTo>
                      <a:lnTo>
                        <a:pt x="165892" y="155570"/>
                      </a:lnTo>
                      <a:cubicBezTo>
                        <a:pt x="165892" y="155570"/>
                        <a:pt x="26325" y="96692"/>
                        <a:pt x="5483" y="47788"/>
                      </a:cubicBezTo>
                      <a:cubicBezTo>
                        <a:pt x="-3077" y="27690"/>
                        <a:pt x="943" y="0"/>
                        <a:pt x="943" y="0"/>
                      </a:cubicBezTo>
                      <a:lnTo>
                        <a:pt x="220826" y="76445"/>
                      </a:lnTo>
                      <a:cubicBezTo>
                        <a:pt x="236308" y="81879"/>
                        <a:pt x="246506" y="96617"/>
                        <a:pt x="246208" y="113068"/>
                      </a:cubicBezTo>
                      <a:lnTo>
                        <a:pt x="242114" y="322008"/>
                      </a:lnTo>
                      <a:cubicBezTo>
                        <a:pt x="237722" y="349028"/>
                        <a:pt x="172442" y="361385"/>
                        <a:pt x="166115" y="327665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69" name="Freeform: Shape 1768">
                  <a:extLst>
                    <a:ext uri="{FF2B5EF4-FFF2-40B4-BE49-F238E27FC236}">
                      <a16:creationId xmlns:a16="http://schemas.microsoft.com/office/drawing/2014/main" id="{E356F850-0590-4441-A4D8-C7D2EB95963F}"/>
                    </a:ext>
                  </a:extLst>
                </p:cNvPr>
                <p:cNvSpPr/>
                <p:nvPr/>
              </p:nvSpPr>
              <p:spPr>
                <a:xfrm>
                  <a:off x="1792441" y="2739113"/>
                  <a:ext cx="124507" cy="264660"/>
                </a:xfrm>
                <a:custGeom>
                  <a:avLst/>
                  <a:gdLst>
                    <a:gd name="connsiteX0" fmla="*/ 77018 w 124507"/>
                    <a:gd name="connsiteY0" fmla="*/ 179507 h 264660"/>
                    <a:gd name="connsiteX1" fmla="*/ 77018 w 124507"/>
                    <a:gd name="connsiteY1" fmla="*/ 32050 h 264660"/>
                    <a:gd name="connsiteX2" fmla="*/ 39130 w 124507"/>
                    <a:gd name="connsiteY2" fmla="*/ 117 h 264660"/>
                    <a:gd name="connsiteX3" fmla="*/ 6304 w 124507"/>
                    <a:gd name="connsiteY3" fmla="*/ 37260 h 264660"/>
                    <a:gd name="connsiteX4" fmla="*/ 15311 w 124507"/>
                    <a:gd name="connsiteY4" fmla="*/ 213449 h 264660"/>
                    <a:gd name="connsiteX5" fmla="*/ 84238 w 124507"/>
                    <a:gd name="connsiteY5" fmla="*/ 264661 h 264660"/>
                    <a:gd name="connsiteX6" fmla="*/ 124508 w 124507"/>
                    <a:gd name="connsiteY6" fmla="*/ 241586 h 264660"/>
                    <a:gd name="connsiteX7" fmla="*/ 77018 w 124507"/>
                    <a:gd name="connsiteY7" fmla="*/ 179507 h 26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507" h="264660">
                      <a:moveTo>
                        <a:pt x="77018" y="179507"/>
                      </a:moveTo>
                      <a:cubicBezTo>
                        <a:pt x="77018" y="179507"/>
                        <a:pt x="79102" y="68449"/>
                        <a:pt x="77018" y="32050"/>
                      </a:cubicBezTo>
                      <a:cubicBezTo>
                        <a:pt x="76050" y="15823"/>
                        <a:pt x="65257" y="-1595"/>
                        <a:pt x="39130" y="117"/>
                      </a:cubicBezTo>
                      <a:cubicBezTo>
                        <a:pt x="15013" y="1680"/>
                        <a:pt x="11812" y="22001"/>
                        <a:pt x="6304" y="37260"/>
                      </a:cubicBezTo>
                      <a:cubicBezTo>
                        <a:pt x="-8137" y="77083"/>
                        <a:pt x="5411" y="178986"/>
                        <a:pt x="15311" y="213449"/>
                      </a:cubicBezTo>
                      <a:cubicBezTo>
                        <a:pt x="22084" y="236896"/>
                        <a:pt x="84238" y="264661"/>
                        <a:pt x="84238" y="264661"/>
                      </a:cubicBezTo>
                      <a:lnTo>
                        <a:pt x="124508" y="241586"/>
                      </a:lnTo>
                      <a:lnTo>
                        <a:pt x="77018" y="179507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770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771501" y="2946134"/>
                  <a:ext cx="273401" cy="185352"/>
                  <a:chOff x="1771501" y="2946134"/>
                  <a:chExt cx="273401" cy="185352"/>
                </a:xfrm>
                <a:solidFill>
                  <a:srgbClr val="000000"/>
                </a:solidFill>
              </p:grpSpPr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E4462222-51D0-463B-9D68-F6DEF4F61D62}"/>
                      </a:ext>
                    </a:extLst>
                  </p:cNvPr>
                  <p:cNvSpPr/>
                  <p:nvPr/>
                </p:nvSpPr>
                <p:spPr>
                  <a:xfrm>
                    <a:off x="1771548" y="2989259"/>
                    <a:ext cx="235895" cy="136738"/>
                  </a:xfrm>
                  <a:custGeom>
                    <a:avLst/>
                    <a:gdLst>
                      <a:gd name="connsiteX0" fmla="*/ 234277 w 235895"/>
                      <a:gd name="connsiteY0" fmla="*/ 46969 h 136738"/>
                      <a:gd name="connsiteX1" fmla="*/ 234277 w 235895"/>
                      <a:gd name="connsiteY1" fmla="*/ 51435 h 136738"/>
                      <a:gd name="connsiteX2" fmla="*/ 89053 w 235895"/>
                      <a:gd name="connsiteY2" fmla="*/ 135845 h 136738"/>
                      <a:gd name="connsiteX3" fmla="*/ 81386 w 235895"/>
                      <a:gd name="connsiteY3" fmla="*/ 135845 h 136738"/>
                      <a:gd name="connsiteX4" fmla="*/ 1591 w 235895"/>
                      <a:gd name="connsiteY4" fmla="*/ 89769 h 136738"/>
                      <a:gd name="connsiteX5" fmla="*/ 1591 w 235895"/>
                      <a:gd name="connsiteY5" fmla="*/ 85303 h 136738"/>
                      <a:gd name="connsiteX6" fmla="*/ 146815 w 235895"/>
                      <a:gd name="connsiteY6" fmla="*/ 893 h 136738"/>
                      <a:gd name="connsiteX7" fmla="*/ 154482 w 235895"/>
                      <a:gd name="connsiteY7" fmla="*/ 893 h 136738"/>
                      <a:gd name="connsiteX8" fmla="*/ 234277 w 235895"/>
                      <a:gd name="connsiteY8" fmla="*/ 46969 h 136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5895" h="136738">
                        <a:moveTo>
                          <a:pt x="234277" y="46969"/>
                        </a:moveTo>
                        <a:cubicBezTo>
                          <a:pt x="236435" y="48234"/>
                          <a:pt x="236435" y="50170"/>
                          <a:pt x="234277" y="51435"/>
                        </a:cubicBezTo>
                        <a:lnTo>
                          <a:pt x="89053" y="135845"/>
                        </a:lnTo>
                        <a:cubicBezTo>
                          <a:pt x="86969" y="137036"/>
                          <a:pt x="83545" y="137036"/>
                          <a:pt x="81386" y="135845"/>
                        </a:cubicBezTo>
                        <a:lnTo>
                          <a:pt x="1591" y="89769"/>
                        </a:lnTo>
                        <a:cubicBezTo>
                          <a:pt x="-493" y="88578"/>
                          <a:pt x="-567" y="86569"/>
                          <a:pt x="1591" y="85303"/>
                        </a:cubicBezTo>
                        <a:lnTo>
                          <a:pt x="146815" y="893"/>
                        </a:lnTo>
                        <a:cubicBezTo>
                          <a:pt x="148899" y="-298"/>
                          <a:pt x="152323" y="-298"/>
                          <a:pt x="154482" y="893"/>
                        </a:cubicBezTo>
                        <a:lnTo>
                          <a:pt x="234277" y="4696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772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1771501" y="3002359"/>
                    <a:ext cx="235886" cy="129127"/>
                    <a:chOff x="1771501" y="3002359"/>
                    <a:chExt cx="235886" cy="129127"/>
                  </a:xfrm>
                  <a:solidFill>
                    <a:srgbClr val="000000"/>
                  </a:solidFill>
                </p:grpSpPr>
                <p:grpSp>
                  <p:nvGrpSpPr>
                    <p:cNvPr id="1773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71501" y="3038312"/>
                      <a:ext cx="235886" cy="93174"/>
                      <a:chOff x="1771501" y="3038312"/>
                      <a:chExt cx="235886" cy="93174"/>
                    </a:xfrm>
                    <a:solidFill>
                      <a:srgbClr val="000000"/>
                    </a:solidFill>
                  </p:grpSpPr>
                  <p:sp>
                    <p:nvSpPr>
                      <p:cNvPr id="1774" name="Freeform: Shape 1773">
                        <a:extLst>
                          <a:ext uri="{FF2B5EF4-FFF2-40B4-BE49-F238E27FC236}">
                            <a16:creationId xmlns:a16="http://schemas.microsoft.com/office/drawing/2014/main" id="{52E32FBC-7F3D-489B-8BC2-8CC2B0890D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05824" y="3038312"/>
                        <a:ext cx="1563" cy="7815"/>
                      </a:xfrm>
                      <a:custGeom>
                        <a:avLst/>
                        <a:gdLst>
                          <a:gd name="connsiteX0" fmla="*/ 1489 w 1563"/>
                          <a:gd name="connsiteY0" fmla="*/ 670 h 7815"/>
                          <a:gd name="connsiteX1" fmla="*/ 1489 w 1563"/>
                          <a:gd name="connsiteY1" fmla="*/ 670 h 7815"/>
                          <a:gd name="connsiteX2" fmla="*/ 1191 w 1563"/>
                          <a:gd name="connsiteY2" fmla="*/ 1266 h 7815"/>
                          <a:gd name="connsiteX3" fmla="*/ 1117 w 1563"/>
                          <a:gd name="connsiteY3" fmla="*/ 1340 h 7815"/>
                          <a:gd name="connsiteX4" fmla="*/ 670 w 1563"/>
                          <a:gd name="connsiteY4" fmla="*/ 1787 h 7815"/>
                          <a:gd name="connsiteX5" fmla="*/ 298 w 1563"/>
                          <a:gd name="connsiteY5" fmla="*/ 2084 h 7815"/>
                          <a:gd name="connsiteX6" fmla="*/ 0 w 1563"/>
                          <a:gd name="connsiteY6" fmla="*/ 2307 h 7815"/>
                          <a:gd name="connsiteX7" fmla="*/ 0 w 1563"/>
                          <a:gd name="connsiteY7" fmla="*/ 7816 h 7815"/>
                          <a:gd name="connsiteX8" fmla="*/ 74 w 1563"/>
                          <a:gd name="connsiteY8" fmla="*/ 7741 h 7815"/>
                          <a:gd name="connsiteX9" fmla="*/ 372 w 1563"/>
                          <a:gd name="connsiteY9" fmla="*/ 7518 h 7815"/>
                          <a:gd name="connsiteX10" fmla="*/ 744 w 1563"/>
                          <a:gd name="connsiteY10" fmla="*/ 7220 h 7815"/>
                          <a:gd name="connsiteX11" fmla="*/ 744 w 1563"/>
                          <a:gd name="connsiteY11" fmla="*/ 7220 h 7815"/>
                          <a:gd name="connsiteX12" fmla="*/ 1117 w 1563"/>
                          <a:gd name="connsiteY12" fmla="*/ 6848 h 7815"/>
                          <a:gd name="connsiteX13" fmla="*/ 1191 w 1563"/>
                          <a:gd name="connsiteY13" fmla="*/ 6774 h 7815"/>
                          <a:gd name="connsiteX14" fmla="*/ 1265 w 1563"/>
                          <a:gd name="connsiteY14" fmla="*/ 6699 h 7815"/>
                          <a:gd name="connsiteX15" fmla="*/ 1340 w 1563"/>
                          <a:gd name="connsiteY15" fmla="*/ 6550 h 7815"/>
                          <a:gd name="connsiteX16" fmla="*/ 1489 w 1563"/>
                          <a:gd name="connsiteY16" fmla="*/ 6253 h 7815"/>
                          <a:gd name="connsiteX17" fmla="*/ 1489 w 1563"/>
                          <a:gd name="connsiteY17" fmla="*/ 6178 h 7815"/>
                          <a:gd name="connsiteX18" fmla="*/ 1489 w 1563"/>
                          <a:gd name="connsiteY18" fmla="*/ 6104 h 7815"/>
                          <a:gd name="connsiteX19" fmla="*/ 1563 w 1563"/>
                          <a:gd name="connsiteY19" fmla="*/ 5880 h 7815"/>
                          <a:gd name="connsiteX20" fmla="*/ 1563 w 1563"/>
                          <a:gd name="connsiteY20" fmla="*/ 5583 h 7815"/>
                          <a:gd name="connsiteX21" fmla="*/ 1563 w 1563"/>
                          <a:gd name="connsiteY21" fmla="*/ 5508 h 7815"/>
                          <a:gd name="connsiteX22" fmla="*/ 1563 w 1563"/>
                          <a:gd name="connsiteY22" fmla="*/ 0 h 7815"/>
                          <a:gd name="connsiteX23" fmla="*/ 1489 w 1563"/>
                          <a:gd name="connsiteY23" fmla="*/ 67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563" h="7815">
                            <a:moveTo>
                              <a:pt x="1489" y="670"/>
                            </a:moveTo>
                            <a:cubicBezTo>
                              <a:pt x="1489" y="744"/>
                              <a:pt x="1489" y="744"/>
                              <a:pt x="1489" y="670"/>
                            </a:cubicBezTo>
                            <a:cubicBezTo>
                              <a:pt x="1414" y="893"/>
                              <a:pt x="1340" y="1042"/>
                              <a:pt x="1191" y="1266"/>
                            </a:cubicBezTo>
                            <a:cubicBezTo>
                              <a:pt x="1191" y="1266"/>
                              <a:pt x="1117" y="1340"/>
                              <a:pt x="1117" y="1340"/>
                            </a:cubicBezTo>
                            <a:cubicBezTo>
                              <a:pt x="968" y="1489"/>
                              <a:pt x="819" y="1638"/>
                              <a:pt x="670" y="1787"/>
                            </a:cubicBezTo>
                            <a:cubicBezTo>
                              <a:pt x="595" y="1861"/>
                              <a:pt x="447" y="2010"/>
                              <a:pt x="298" y="2084"/>
                            </a:cubicBezTo>
                            <a:cubicBezTo>
                              <a:pt x="149" y="2159"/>
                              <a:pt x="74" y="2233"/>
                              <a:pt x="0" y="2307"/>
                            </a:cubicBezTo>
                            <a:lnTo>
                              <a:pt x="0" y="7816"/>
                            </a:lnTo>
                            <a:cubicBezTo>
                              <a:pt x="0" y="7816"/>
                              <a:pt x="74" y="7816"/>
                              <a:pt x="74" y="7741"/>
                            </a:cubicBezTo>
                            <a:cubicBezTo>
                              <a:pt x="149" y="7667"/>
                              <a:pt x="223" y="7593"/>
                              <a:pt x="372" y="7518"/>
                            </a:cubicBezTo>
                            <a:cubicBezTo>
                              <a:pt x="521" y="7444"/>
                              <a:pt x="670" y="7369"/>
                              <a:pt x="744" y="7220"/>
                            </a:cubicBezTo>
                            <a:cubicBezTo>
                              <a:pt x="744" y="7220"/>
                              <a:pt x="744" y="7220"/>
                              <a:pt x="744" y="7220"/>
                            </a:cubicBezTo>
                            <a:cubicBezTo>
                              <a:pt x="893" y="7071"/>
                              <a:pt x="968" y="6997"/>
                              <a:pt x="1117" y="6848"/>
                            </a:cubicBezTo>
                            <a:cubicBezTo>
                              <a:pt x="1117" y="6848"/>
                              <a:pt x="1117" y="6774"/>
                              <a:pt x="1191" y="6774"/>
                            </a:cubicBezTo>
                            <a:cubicBezTo>
                              <a:pt x="1191" y="6774"/>
                              <a:pt x="1265" y="6699"/>
                              <a:pt x="1265" y="6699"/>
                            </a:cubicBezTo>
                            <a:cubicBezTo>
                              <a:pt x="1265" y="6625"/>
                              <a:pt x="1340" y="6625"/>
                              <a:pt x="1340" y="6550"/>
                            </a:cubicBezTo>
                            <a:cubicBezTo>
                              <a:pt x="1414" y="6476"/>
                              <a:pt x="1414" y="6327"/>
                              <a:pt x="1489" y="6253"/>
                            </a:cubicBezTo>
                            <a:cubicBezTo>
                              <a:pt x="1489" y="6253"/>
                              <a:pt x="1489" y="6253"/>
                              <a:pt x="1489" y="6178"/>
                            </a:cubicBezTo>
                            <a:cubicBezTo>
                              <a:pt x="1489" y="6178"/>
                              <a:pt x="1489" y="6104"/>
                              <a:pt x="1489" y="6104"/>
                            </a:cubicBezTo>
                            <a:cubicBezTo>
                              <a:pt x="1489" y="6029"/>
                              <a:pt x="1563" y="5955"/>
                              <a:pt x="1563" y="5880"/>
                            </a:cubicBezTo>
                            <a:cubicBezTo>
                              <a:pt x="1563" y="5806"/>
                              <a:pt x="1563" y="5657"/>
                              <a:pt x="1563" y="5583"/>
                            </a:cubicBezTo>
                            <a:cubicBezTo>
                              <a:pt x="1563" y="5583"/>
                              <a:pt x="1563" y="5583"/>
                              <a:pt x="1563" y="5508"/>
                            </a:cubicBezTo>
                            <a:lnTo>
                              <a:pt x="1563" y="0"/>
                            </a:lnTo>
                            <a:cubicBezTo>
                              <a:pt x="1563" y="298"/>
                              <a:pt x="1563" y="521"/>
                              <a:pt x="1489" y="670"/>
                            </a:cubicBezTo>
                            <a:close/>
                          </a:path>
                        </a:pathLst>
                      </a:custGeom>
                      <a:solidFill>
                        <a:srgbClr val="CCCCCC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75" name="Freeform: Shape 1774">
                        <a:extLst>
                          <a:ext uri="{FF2B5EF4-FFF2-40B4-BE49-F238E27FC236}">
                            <a16:creationId xmlns:a16="http://schemas.microsoft.com/office/drawing/2014/main" id="{912291AA-5D5D-4642-97F8-937F100FAD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1501" y="3076721"/>
                        <a:ext cx="1563" cy="7741"/>
                      </a:xfrm>
                      <a:custGeom>
                        <a:avLst/>
                        <a:gdLst>
                          <a:gd name="connsiteX0" fmla="*/ 0 w 1563"/>
                          <a:gd name="connsiteY0" fmla="*/ 5508 h 7741"/>
                          <a:gd name="connsiteX1" fmla="*/ 0 w 1563"/>
                          <a:gd name="connsiteY1" fmla="*/ 0 h 7741"/>
                          <a:gd name="connsiteX2" fmla="*/ 1563 w 1563"/>
                          <a:gd name="connsiteY2" fmla="*/ 2233 h 7741"/>
                          <a:gd name="connsiteX3" fmla="*/ 1563 w 1563"/>
                          <a:gd name="connsiteY3" fmla="*/ 7741 h 7741"/>
                          <a:gd name="connsiteX4" fmla="*/ 0 w 1563"/>
                          <a:gd name="connsiteY4" fmla="*/ 5508 h 77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63" h="7741">
                            <a:moveTo>
                              <a:pt x="0" y="5508"/>
                            </a:moveTo>
                            <a:lnTo>
                              <a:pt x="0" y="0"/>
                            </a:lnTo>
                            <a:cubicBezTo>
                              <a:pt x="0" y="819"/>
                              <a:pt x="521" y="1638"/>
                              <a:pt x="1563" y="2233"/>
                            </a:cubicBezTo>
                            <a:lnTo>
                              <a:pt x="1563" y="7741"/>
                            </a:lnTo>
                            <a:cubicBezTo>
                              <a:pt x="521" y="7146"/>
                              <a:pt x="0" y="6327"/>
                              <a:pt x="0" y="5508"/>
                            </a:cubicBezTo>
                            <a:close/>
                          </a:path>
                        </a:pathLst>
                      </a:custGeom>
                      <a:noFill/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76" name="Freeform: Shape 1775">
                        <a:extLst>
                          <a:ext uri="{FF2B5EF4-FFF2-40B4-BE49-F238E27FC236}">
                            <a16:creationId xmlns:a16="http://schemas.microsoft.com/office/drawing/2014/main" id="{EC3C1A83-0613-4D87-B833-8D197FB940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1569" y="3040619"/>
                        <a:ext cx="234255" cy="90867"/>
                      </a:xfrm>
                      <a:custGeom>
                        <a:avLst/>
                        <a:gdLst>
                          <a:gd name="connsiteX0" fmla="*/ 89031 w 234255"/>
                          <a:gd name="connsiteY0" fmla="*/ 84410 h 90867"/>
                          <a:gd name="connsiteX1" fmla="*/ 81364 w 234255"/>
                          <a:gd name="connsiteY1" fmla="*/ 84410 h 90867"/>
                          <a:gd name="connsiteX2" fmla="*/ 1569 w 234255"/>
                          <a:gd name="connsiteY2" fmla="*/ 38335 h 90867"/>
                          <a:gd name="connsiteX3" fmla="*/ 6 w 234255"/>
                          <a:gd name="connsiteY3" fmla="*/ 36101 h 90867"/>
                          <a:gd name="connsiteX4" fmla="*/ 6 w 234255"/>
                          <a:gd name="connsiteY4" fmla="*/ 41609 h 90867"/>
                          <a:gd name="connsiteX5" fmla="*/ 1569 w 234255"/>
                          <a:gd name="connsiteY5" fmla="*/ 43843 h 90867"/>
                          <a:gd name="connsiteX6" fmla="*/ 81364 w 234255"/>
                          <a:gd name="connsiteY6" fmla="*/ 89918 h 90867"/>
                          <a:gd name="connsiteX7" fmla="*/ 89031 w 234255"/>
                          <a:gd name="connsiteY7" fmla="*/ 89918 h 90867"/>
                          <a:gd name="connsiteX8" fmla="*/ 234255 w 234255"/>
                          <a:gd name="connsiteY8" fmla="*/ 5508 h 90867"/>
                          <a:gd name="connsiteX9" fmla="*/ 234255 w 234255"/>
                          <a:gd name="connsiteY9" fmla="*/ 0 h 90867"/>
                          <a:gd name="connsiteX10" fmla="*/ 89031 w 234255"/>
                          <a:gd name="connsiteY10" fmla="*/ 84410 h 908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4255" h="90867">
                            <a:moveTo>
                              <a:pt x="89031" y="84410"/>
                            </a:moveTo>
                            <a:cubicBezTo>
                              <a:pt x="86947" y="85601"/>
                              <a:pt x="83523" y="85601"/>
                              <a:pt x="81364" y="84410"/>
                            </a:cubicBezTo>
                            <a:lnTo>
                              <a:pt x="1569" y="38335"/>
                            </a:lnTo>
                            <a:cubicBezTo>
                              <a:pt x="527" y="37739"/>
                              <a:pt x="-68" y="36920"/>
                              <a:pt x="6" y="36101"/>
                            </a:cubicBezTo>
                            <a:lnTo>
                              <a:pt x="6" y="41609"/>
                            </a:lnTo>
                            <a:cubicBezTo>
                              <a:pt x="6" y="42428"/>
                              <a:pt x="527" y="43247"/>
                              <a:pt x="1569" y="43843"/>
                            </a:cubicBezTo>
                            <a:lnTo>
                              <a:pt x="81364" y="89918"/>
                            </a:lnTo>
                            <a:cubicBezTo>
                              <a:pt x="83523" y="91184"/>
                              <a:pt x="86947" y="91184"/>
                              <a:pt x="89031" y="89918"/>
                            </a:cubicBezTo>
                            <a:lnTo>
                              <a:pt x="234255" y="5508"/>
                            </a:lnTo>
                            <a:lnTo>
                              <a:pt x="234255" y="0"/>
                            </a:lnTo>
                            <a:lnTo>
                              <a:pt x="89031" y="8441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77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98447" y="3002359"/>
                      <a:ext cx="170904" cy="99148"/>
                      <a:chOff x="1798447" y="3002359"/>
                      <a:chExt cx="170904" cy="99148"/>
                    </a:xfrm>
                    <a:solidFill>
                      <a:srgbClr val="A1A1A1"/>
                    </a:solidFill>
                  </p:grpSpPr>
                  <p:sp>
                    <p:nvSpPr>
                      <p:cNvPr id="1778" name="Freeform: Shape 1777">
                        <a:extLst>
                          <a:ext uri="{FF2B5EF4-FFF2-40B4-BE49-F238E27FC236}">
                            <a16:creationId xmlns:a16="http://schemas.microsoft.com/office/drawing/2014/main" id="{D3B9A728-D017-4892-BCBB-D43B73D79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3655" y="3073148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79" name="Freeform: Shape 1778">
                        <a:extLst>
                          <a:ext uri="{FF2B5EF4-FFF2-40B4-BE49-F238E27FC236}">
                            <a16:creationId xmlns:a16="http://schemas.microsoft.com/office/drawing/2014/main" id="{F18DB357-C173-451D-B2A2-87FABD3DD2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5616" y="3068533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647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0" name="Freeform: Shape 1779">
                        <a:extLst>
                          <a:ext uri="{FF2B5EF4-FFF2-40B4-BE49-F238E27FC236}">
                            <a16:creationId xmlns:a16="http://schemas.microsoft.com/office/drawing/2014/main" id="{DDFD7AE1-E24D-47EF-ADC9-B1676F831F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6632" y="3052827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8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1" name="Freeform: Shape 1780">
                        <a:extLst>
                          <a:ext uri="{FF2B5EF4-FFF2-40B4-BE49-F238E27FC236}">
                            <a16:creationId xmlns:a16="http://schemas.microsoft.com/office/drawing/2014/main" id="{20F508FF-4E0E-4136-92E2-8FBA1D0DA3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6160" y="3047244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2" name="Freeform: Shape 1781">
                        <a:extLst>
                          <a:ext uri="{FF2B5EF4-FFF2-40B4-BE49-F238E27FC236}">
                            <a16:creationId xmlns:a16="http://schemas.microsoft.com/office/drawing/2014/main" id="{B1171543-AD33-4FE9-97A6-5CABEE743B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3773" y="3013748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3" name="Freeform: Shape 1782">
                        <a:extLst>
                          <a:ext uri="{FF2B5EF4-FFF2-40B4-BE49-F238E27FC236}">
                            <a16:creationId xmlns:a16="http://schemas.microsoft.com/office/drawing/2014/main" id="{90834D55-5889-4BF5-A2CB-8AA1E662A5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3948" y="3019480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4" name="Freeform: Shape 1783">
                        <a:extLst>
                          <a:ext uri="{FF2B5EF4-FFF2-40B4-BE49-F238E27FC236}">
                            <a16:creationId xmlns:a16="http://schemas.microsoft.com/office/drawing/2014/main" id="{7181BAF6-897A-42F7-8F70-8A6FEBD7A9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84420" y="3025062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5" name="Freeform: Shape 1784">
                        <a:extLst>
                          <a:ext uri="{FF2B5EF4-FFF2-40B4-BE49-F238E27FC236}">
                            <a16:creationId xmlns:a16="http://schemas.microsoft.com/office/drawing/2014/main" id="{F18B34EC-56A0-4CE9-88F3-7E1049AAD2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2459" y="3029677"/>
                        <a:ext cx="13472" cy="7890"/>
                      </a:xfrm>
                      <a:custGeom>
                        <a:avLst/>
                        <a:gdLst>
                          <a:gd name="connsiteX0" fmla="*/ 13473 w 13472"/>
                          <a:gd name="connsiteY0" fmla="*/ 3647 h 7890"/>
                          <a:gd name="connsiteX1" fmla="*/ 6253 w 13472"/>
                          <a:gd name="connsiteY1" fmla="*/ 7890 h 7890"/>
                          <a:gd name="connsiteX2" fmla="*/ 0 w 13472"/>
                          <a:gd name="connsiteY2" fmla="*/ 4243 h 7890"/>
                          <a:gd name="connsiteX3" fmla="*/ 7295 w 13472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90">
                            <a:moveTo>
                              <a:pt x="13473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6" name="Freeform: Shape 1785">
                        <a:extLst>
                          <a:ext uri="{FF2B5EF4-FFF2-40B4-BE49-F238E27FC236}">
                            <a16:creationId xmlns:a16="http://schemas.microsoft.com/office/drawing/2014/main" id="{5709C4AB-719A-4D65-BEE4-51A02A8F86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8537" y="3038982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647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7" name="Freeform: Shape 1786">
                        <a:extLst>
                          <a:ext uri="{FF2B5EF4-FFF2-40B4-BE49-F238E27FC236}">
                            <a16:creationId xmlns:a16="http://schemas.microsoft.com/office/drawing/2014/main" id="{C573D9BF-9D70-45D6-AD7A-A1B7B05D1C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1987" y="3024169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8" name="Freeform: Shape 1787">
                        <a:extLst>
                          <a:ext uri="{FF2B5EF4-FFF2-40B4-BE49-F238E27FC236}">
                            <a16:creationId xmlns:a16="http://schemas.microsoft.com/office/drawing/2014/main" id="{A6E64F15-F634-4E5A-BE19-018F4B09D2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18065" y="3033474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8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9" name="Freeform: Shape 1788">
                        <a:extLst>
                          <a:ext uri="{FF2B5EF4-FFF2-40B4-BE49-F238E27FC236}">
                            <a16:creationId xmlns:a16="http://schemas.microsoft.com/office/drawing/2014/main" id="{D9A68ACD-C369-4F9C-8C45-98BD3821D4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27890" y="3027742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0" name="Freeform: Shape 1789">
                        <a:extLst>
                          <a:ext uri="{FF2B5EF4-FFF2-40B4-BE49-F238E27FC236}">
                            <a16:creationId xmlns:a16="http://schemas.microsoft.com/office/drawing/2014/main" id="{EB7C194D-1590-422E-98B4-E8A30B94C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19851" y="3023053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1" name="Freeform: Shape 1790">
                        <a:extLst>
                          <a:ext uri="{FF2B5EF4-FFF2-40B4-BE49-F238E27FC236}">
                            <a16:creationId xmlns:a16="http://schemas.microsoft.com/office/drawing/2014/main" id="{09D92016-4D3A-4360-8149-2B19587074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10026" y="3028784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647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2" name="Freeform: Shape 1791">
                        <a:extLst>
                          <a:ext uri="{FF2B5EF4-FFF2-40B4-BE49-F238E27FC236}">
                            <a16:creationId xmlns:a16="http://schemas.microsoft.com/office/drawing/2014/main" id="{16808C8D-8820-4D6E-9EE5-07A658A60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0498" y="3034367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8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3" name="Freeform: Shape 1792">
                        <a:extLst>
                          <a:ext uri="{FF2B5EF4-FFF2-40B4-BE49-F238E27FC236}">
                            <a16:creationId xmlns:a16="http://schemas.microsoft.com/office/drawing/2014/main" id="{03BACF6E-16AF-4814-BDB3-4C42D984AF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7669" y="3054837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95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4" name="Freeform: Shape 1793">
                        <a:extLst>
                          <a:ext uri="{FF2B5EF4-FFF2-40B4-BE49-F238E27FC236}">
                            <a16:creationId xmlns:a16="http://schemas.microsoft.com/office/drawing/2014/main" id="{236F280C-7F6A-422A-9E94-AB84F26F61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5804" y="3021043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9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9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5" name="Freeform: Shape 1794">
                        <a:extLst>
                          <a:ext uri="{FF2B5EF4-FFF2-40B4-BE49-F238E27FC236}">
                            <a16:creationId xmlns:a16="http://schemas.microsoft.com/office/drawing/2014/main" id="{B80FAA3A-F81F-4B41-A12A-0C2B380140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45978" y="3026774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8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6" name="Freeform: Shape 1795">
                        <a:extLst>
                          <a:ext uri="{FF2B5EF4-FFF2-40B4-BE49-F238E27FC236}">
                            <a16:creationId xmlns:a16="http://schemas.microsoft.com/office/drawing/2014/main" id="{0F24949B-6927-4339-960A-3F5CBAE47C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36153" y="3032432"/>
                        <a:ext cx="13472" cy="7890"/>
                      </a:xfrm>
                      <a:custGeom>
                        <a:avLst/>
                        <a:gdLst>
                          <a:gd name="connsiteX0" fmla="*/ 13473 w 13472"/>
                          <a:gd name="connsiteY0" fmla="*/ 3647 h 7890"/>
                          <a:gd name="connsiteX1" fmla="*/ 6253 w 13472"/>
                          <a:gd name="connsiteY1" fmla="*/ 7890 h 7890"/>
                          <a:gd name="connsiteX2" fmla="*/ 0 w 13472"/>
                          <a:gd name="connsiteY2" fmla="*/ 4243 h 7890"/>
                          <a:gd name="connsiteX3" fmla="*/ 7295 w 13472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90">
                            <a:moveTo>
                              <a:pt x="13473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7" name="Freeform: Shape 1796">
                        <a:extLst>
                          <a:ext uri="{FF2B5EF4-FFF2-40B4-BE49-F238E27FC236}">
                            <a16:creationId xmlns:a16="http://schemas.microsoft.com/office/drawing/2014/main" id="{4214D4F3-7EE0-47EB-AC49-D0AC1293D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26327" y="3038163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647 h 7815"/>
                          <a:gd name="connsiteX1" fmla="*/ 6178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647"/>
                            </a:moveTo>
                            <a:lnTo>
                              <a:pt x="6178" y="7816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8" name="Freeform: Shape 1797">
                        <a:extLst>
                          <a:ext uri="{FF2B5EF4-FFF2-40B4-BE49-F238E27FC236}">
                            <a16:creationId xmlns:a16="http://schemas.microsoft.com/office/drawing/2014/main" id="{228A2FE2-FE45-4185-9F9C-23CE1E9517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16725" y="3043746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99" name="Freeform: Shape 1798">
                        <a:extLst>
                          <a:ext uri="{FF2B5EF4-FFF2-40B4-BE49-F238E27FC236}">
                            <a16:creationId xmlns:a16="http://schemas.microsoft.com/office/drawing/2014/main" id="{E0680AA9-0531-4E9E-BAC3-056BAD4026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7197" y="3049254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00" name="Freeform: Shape 1799">
                        <a:extLst>
                          <a:ext uri="{FF2B5EF4-FFF2-40B4-BE49-F238E27FC236}">
                            <a16:creationId xmlns:a16="http://schemas.microsoft.com/office/drawing/2014/main" id="{F16E0C03-A888-4128-A2B7-2AB667DDD8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9009" y="3044564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168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01" name="Freeform: Shape 1800">
                        <a:extLst>
                          <a:ext uri="{FF2B5EF4-FFF2-40B4-BE49-F238E27FC236}">
                            <a16:creationId xmlns:a16="http://schemas.microsoft.com/office/drawing/2014/main" id="{2B9E90E1-7A99-45F0-85BC-C1FC49ED86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0970" y="3039875"/>
                        <a:ext cx="13472" cy="7890"/>
                      </a:xfrm>
                      <a:custGeom>
                        <a:avLst/>
                        <a:gdLst>
                          <a:gd name="connsiteX0" fmla="*/ 13473 w 13472"/>
                          <a:gd name="connsiteY0" fmla="*/ 3647 h 7890"/>
                          <a:gd name="connsiteX1" fmla="*/ 6178 w 13472"/>
                          <a:gd name="connsiteY1" fmla="*/ 7890 h 7890"/>
                          <a:gd name="connsiteX2" fmla="*/ 0 w 13472"/>
                          <a:gd name="connsiteY2" fmla="*/ 4243 h 7890"/>
                          <a:gd name="connsiteX3" fmla="*/ 7220 w 13472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90">
                            <a:moveTo>
                              <a:pt x="13473" y="3647"/>
                            </a:moveTo>
                            <a:lnTo>
                              <a:pt x="6178" y="7890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02" name="Freeform: Shape 1801">
                        <a:extLst>
                          <a:ext uri="{FF2B5EF4-FFF2-40B4-BE49-F238E27FC236}">
                            <a16:creationId xmlns:a16="http://schemas.microsoft.com/office/drawing/2014/main" id="{19C2D548-1BC4-4491-BBAA-2398906EED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78540" y="3065928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03" name="Freeform: Shape 1802">
                        <a:extLst>
                          <a:ext uri="{FF2B5EF4-FFF2-40B4-BE49-F238E27FC236}">
                            <a16:creationId xmlns:a16="http://schemas.microsoft.com/office/drawing/2014/main" id="{15C3CB00-C745-41A0-9068-F84023682E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88067" y="3060345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1804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32166" y="3045458"/>
                        <a:ext cx="70788" cy="50467"/>
                        <a:chOff x="1832166" y="3045458"/>
                        <a:chExt cx="70788" cy="50467"/>
                      </a:xfrm>
                      <a:solidFill>
                        <a:srgbClr val="A1A1A1"/>
                      </a:solidFill>
                    </p:grpSpPr>
                    <p:sp>
                      <p:nvSpPr>
                        <p:cNvPr id="1805" name="Freeform: Shape 1804">
                          <a:extLst>
                            <a:ext uri="{FF2B5EF4-FFF2-40B4-BE49-F238E27FC236}">
                              <a16:creationId xmlns:a16="http://schemas.microsoft.com/office/drawing/2014/main" id="{AA4C04D8-0BFE-49FF-AE89-E4596EDDF0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81368" y="3045458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06" name="Freeform: Shape 1805">
                          <a:extLst>
                            <a:ext uri="{FF2B5EF4-FFF2-40B4-BE49-F238E27FC236}">
                              <a16:creationId xmlns:a16="http://schemas.microsoft.com/office/drawing/2014/main" id="{044E4891-E811-48C9-BE06-A67F65E12E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63801" y="3046351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07" name="Freeform: Shape 1806">
                          <a:extLst>
                            <a:ext uri="{FF2B5EF4-FFF2-40B4-BE49-F238E27FC236}">
                              <a16:creationId xmlns:a16="http://schemas.microsoft.com/office/drawing/2014/main" id="{EBA3E410-5692-43CF-A7D9-413C38002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89407" y="3050073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647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08" name="Freeform: Shape 1807">
                          <a:extLst>
                            <a:ext uri="{FF2B5EF4-FFF2-40B4-BE49-F238E27FC236}">
                              <a16:creationId xmlns:a16="http://schemas.microsoft.com/office/drawing/2014/main" id="{2F69B9C8-90A2-4A21-A91B-F60B5E4757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71840" y="3050966"/>
                          <a:ext cx="13547" cy="7890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90"/>
                            <a:gd name="connsiteX1" fmla="*/ 6253 w 13547"/>
                            <a:gd name="connsiteY1" fmla="*/ 7890 h 7890"/>
                            <a:gd name="connsiteX2" fmla="*/ 0 w 13547"/>
                            <a:gd name="connsiteY2" fmla="*/ 4243 h 7890"/>
                            <a:gd name="connsiteX3" fmla="*/ 7295 w 13547"/>
                            <a:gd name="connsiteY3" fmla="*/ 0 h 7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90">
                              <a:moveTo>
                                <a:pt x="13547" y="3647"/>
                              </a:moveTo>
                              <a:lnTo>
                                <a:pt x="6253" y="7890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09" name="Freeform: Shape 1808">
                          <a:extLst>
                            <a:ext uri="{FF2B5EF4-FFF2-40B4-BE49-F238E27FC236}">
                              <a16:creationId xmlns:a16="http://schemas.microsoft.com/office/drawing/2014/main" id="{8E1B04A8-F65E-41AE-9A71-4DAA5ED59B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4274" y="3051859"/>
                          <a:ext cx="13472" cy="7890"/>
                        </a:xfrm>
                        <a:custGeom>
                          <a:avLst/>
                          <a:gdLst>
                            <a:gd name="connsiteX0" fmla="*/ 13473 w 13472"/>
                            <a:gd name="connsiteY0" fmla="*/ 3647 h 7890"/>
                            <a:gd name="connsiteX1" fmla="*/ 6253 w 13472"/>
                            <a:gd name="connsiteY1" fmla="*/ 7890 h 7890"/>
                            <a:gd name="connsiteX2" fmla="*/ 0 w 13472"/>
                            <a:gd name="connsiteY2" fmla="*/ 4243 h 7890"/>
                            <a:gd name="connsiteX3" fmla="*/ 7220 w 13472"/>
                            <a:gd name="connsiteY3" fmla="*/ 0 h 7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472" h="7890">
                              <a:moveTo>
                                <a:pt x="13473" y="3647"/>
                              </a:moveTo>
                              <a:lnTo>
                                <a:pt x="6253" y="7890"/>
                              </a:lnTo>
                              <a:lnTo>
                                <a:pt x="0" y="4243"/>
                              </a:lnTo>
                              <a:lnTo>
                                <a:pt x="72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0" name="Freeform: Shape 1809">
                          <a:extLst>
                            <a:ext uri="{FF2B5EF4-FFF2-40B4-BE49-F238E27FC236}">
                              <a16:creationId xmlns:a16="http://schemas.microsoft.com/office/drawing/2014/main" id="{666F9A72-499E-48D2-8E16-5D3FF9BBF1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79879" y="3055655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1" name="Freeform: Shape 1810">
                          <a:extLst>
                            <a:ext uri="{FF2B5EF4-FFF2-40B4-BE49-F238E27FC236}">
                              <a16:creationId xmlns:a16="http://schemas.microsoft.com/office/drawing/2014/main" id="{F268F7E5-9AEA-468A-8E14-73A8AF2FCF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62313" y="3056549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2" name="Freeform: Shape 1811">
                          <a:extLst>
                            <a:ext uri="{FF2B5EF4-FFF2-40B4-BE49-F238E27FC236}">
                              <a16:creationId xmlns:a16="http://schemas.microsoft.com/office/drawing/2014/main" id="{3A5F1AD9-2016-459D-A74E-34A880C9DA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4671" y="3057442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3" name="Freeform: Shape 1812">
                          <a:extLst>
                            <a:ext uri="{FF2B5EF4-FFF2-40B4-BE49-F238E27FC236}">
                              <a16:creationId xmlns:a16="http://schemas.microsoft.com/office/drawing/2014/main" id="{660F21BD-8894-4051-9BDC-E2886EC2ED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70352" y="3061164"/>
                          <a:ext cx="13547" cy="7890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90"/>
                            <a:gd name="connsiteX1" fmla="*/ 6253 w 13547"/>
                            <a:gd name="connsiteY1" fmla="*/ 7890 h 7890"/>
                            <a:gd name="connsiteX2" fmla="*/ 0 w 13547"/>
                            <a:gd name="connsiteY2" fmla="*/ 4243 h 7890"/>
                            <a:gd name="connsiteX3" fmla="*/ 7295 w 13547"/>
                            <a:gd name="connsiteY3" fmla="*/ 0 h 7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90">
                              <a:moveTo>
                                <a:pt x="13547" y="3647"/>
                              </a:moveTo>
                              <a:lnTo>
                                <a:pt x="6253" y="7890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4" name="Freeform: Shape 1813">
                          <a:extLst>
                            <a:ext uri="{FF2B5EF4-FFF2-40B4-BE49-F238E27FC236}">
                              <a16:creationId xmlns:a16="http://schemas.microsoft.com/office/drawing/2014/main" id="{44ACC29C-353A-4B98-B2B1-DCEEE737EE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2710" y="3062057"/>
                          <a:ext cx="13547" cy="7890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90"/>
                            <a:gd name="connsiteX1" fmla="*/ 6253 w 13547"/>
                            <a:gd name="connsiteY1" fmla="*/ 7890 h 7890"/>
                            <a:gd name="connsiteX2" fmla="*/ 0 w 13547"/>
                            <a:gd name="connsiteY2" fmla="*/ 4243 h 7890"/>
                            <a:gd name="connsiteX3" fmla="*/ 7295 w 13547"/>
                            <a:gd name="connsiteY3" fmla="*/ 0 h 7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90">
                              <a:moveTo>
                                <a:pt x="13547" y="3647"/>
                              </a:moveTo>
                              <a:lnTo>
                                <a:pt x="6253" y="7890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5" name="Freeform: Shape 1814">
                          <a:extLst>
                            <a:ext uri="{FF2B5EF4-FFF2-40B4-BE49-F238E27FC236}">
                              <a16:creationId xmlns:a16="http://schemas.microsoft.com/office/drawing/2014/main" id="{3221D037-38A2-450E-80EE-2135660A42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60824" y="3066746"/>
                          <a:ext cx="13472" cy="7815"/>
                        </a:xfrm>
                        <a:custGeom>
                          <a:avLst/>
                          <a:gdLst>
                            <a:gd name="connsiteX0" fmla="*/ 13473 w 13472"/>
                            <a:gd name="connsiteY0" fmla="*/ 3573 h 7815"/>
                            <a:gd name="connsiteX1" fmla="*/ 6178 w 13472"/>
                            <a:gd name="connsiteY1" fmla="*/ 7816 h 7815"/>
                            <a:gd name="connsiteX2" fmla="*/ 0 w 13472"/>
                            <a:gd name="connsiteY2" fmla="*/ 4243 h 7815"/>
                            <a:gd name="connsiteX3" fmla="*/ 7220 w 13472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472" h="7815">
                              <a:moveTo>
                                <a:pt x="13473" y="3573"/>
                              </a:moveTo>
                              <a:lnTo>
                                <a:pt x="6178" y="7816"/>
                              </a:lnTo>
                              <a:lnTo>
                                <a:pt x="0" y="4243"/>
                              </a:lnTo>
                              <a:lnTo>
                                <a:pt x="72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6" name="Freeform: Shape 1815">
                          <a:extLst>
                            <a:ext uri="{FF2B5EF4-FFF2-40B4-BE49-F238E27FC236}">
                              <a16:creationId xmlns:a16="http://schemas.microsoft.com/office/drawing/2014/main" id="{5DDF3147-C7D9-4500-8AB3-AAFB176604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3183" y="3067639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7" name="Freeform: Shape 1816">
                          <a:extLst>
                            <a:ext uri="{FF2B5EF4-FFF2-40B4-BE49-F238E27FC236}">
                              <a16:creationId xmlns:a16="http://schemas.microsoft.com/office/drawing/2014/main" id="{DD6734AB-0D53-4C52-B147-FB5652036E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69012" y="3071510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168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168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8" name="Freeform: Shape 1817">
                          <a:extLst>
                            <a:ext uri="{FF2B5EF4-FFF2-40B4-BE49-F238E27FC236}">
                              <a16:creationId xmlns:a16="http://schemas.microsoft.com/office/drawing/2014/main" id="{ADE96B4C-6CE3-492A-AAC4-15CA7CD2CE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1222" y="3072254"/>
                          <a:ext cx="13547" cy="7890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90"/>
                            <a:gd name="connsiteX1" fmla="*/ 6253 w 13547"/>
                            <a:gd name="connsiteY1" fmla="*/ 7890 h 7890"/>
                            <a:gd name="connsiteX2" fmla="*/ 0 w 13547"/>
                            <a:gd name="connsiteY2" fmla="*/ 4243 h 7890"/>
                            <a:gd name="connsiteX3" fmla="*/ 7295 w 13547"/>
                            <a:gd name="connsiteY3" fmla="*/ 0 h 7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90">
                              <a:moveTo>
                                <a:pt x="13547" y="3647"/>
                              </a:moveTo>
                              <a:lnTo>
                                <a:pt x="6253" y="7890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19" name="Freeform: Shape 1818">
                          <a:extLst>
                            <a:ext uri="{FF2B5EF4-FFF2-40B4-BE49-F238E27FC236}">
                              <a16:creationId xmlns:a16="http://schemas.microsoft.com/office/drawing/2014/main" id="{9B4768B3-704C-4F24-A409-318B702D2F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484" y="3077018"/>
                          <a:ext cx="13472" cy="7815"/>
                        </a:xfrm>
                        <a:custGeom>
                          <a:avLst/>
                          <a:gdLst>
                            <a:gd name="connsiteX0" fmla="*/ 13473 w 13472"/>
                            <a:gd name="connsiteY0" fmla="*/ 3573 h 7815"/>
                            <a:gd name="connsiteX1" fmla="*/ 6178 w 13472"/>
                            <a:gd name="connsiteY1" fmla="*/ 7816 h 7815"/>
                            <a:gd name="connsiteX2" fmla="*/ 0 w 13472"/>
                            <a:gd name="connsiteY2" fmla="*/ 4243 h 7815"/>
                            <a:gd name="connsiteX3" fmla="*/ 7220 w 13472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472" h="7815">
                              <a:moveTo>
                                <a:pt x="13473" y="3573"/>
                              </a:moveTo>
                              <a:lnTo>
                                <a:pt x="6178" y="7816"/>
                              </a:lnTo>
                              <a:lnTo>
                                <a:pt x="0" y="4243"/>
                              </a:lnTo>
                              <a:lnTo>
                                <a:pt x="722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20" name="Freeform: Shape 1819">
                          <a:extLst>
                            <a:ext uri="{FF2B5EF4-FFF2-40B4-BE49-F238E27FC236}">
                              <a16:creationId xmlns:a16="http://schemas.microsoft.com/office/drawing/2014/main" id="{0151301C-6760-4209-AC25-D9A7B1335A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1694" y="3077837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21" name="Freeform: Shape 1820">
                          <a:extLst>
                            <a:ext uri="{FF2B5EF4-FFF2-40B4-BE49-F238E27FC236}">
                              <a16:creationId xmlns:a16="http://schemas.microsoft.com/office/drawing/2014/main" id="{74F6E866-A70C-4496-8460-CF7D1698C5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9882" y="3082601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168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168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22" name="Freeform: Shape 1821">
                          <a:extLst>
                            <a:ext uri="{FF2B5EF4-FFF2-40B4-BE49-F238E27FC236}">
                              <a16:creationId xmlns:a16="http://schemas.microsoft.com/office/drawing/2014/main" id="{A9104757-80C8-4C15-838F-F09B1B9E26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32166" y="3083345"/>
                          <a:ext cx="13547" cy="7890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90"/>
                            <a:gd name="connsiteX1" fmla="*/ 6253 w 13547"/>
                            <a:gd name="connsiteY1" fmla="*/ 7890 h 7890"/>
                            <a:gd name="connsiteX2" fmla="*/ 0 w 13547"/>
                            <a:gd name="connsiteY2" fmla="*/ 4243 h 7890"/>
                            <a:gd name="connsiteX3" fmla="*/ 7295 w 13547"/>
                            <a:gd name="connsiteY3" fmla="*/ 0 h 7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90">
                              <a:moveTo>
                                <a:pt x="13547" y="3647"/>
                              </a:moveTo>
                              <a:lnTo>
                                <a:pt x="6253" y="7890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23" name="Freeform: Shape 1822">
                          <a:extLst>
                            <a:ext uri="{FF2B5EF4-FFF2-40B4-BE49-F238E27FC236}">
                              <a16:creationId xmlns:a16="http://schemas.microsoft.com/office/drawing/2014/main" id="{26CA589E-56F1-410D-BA49-ECE20A345A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0354" y="3088109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647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243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647"/>
                              </a:moveTo>
                              <a:lnTo>
                                <a:pt x="6253" y="7816"/>
                              </a:lnTo>
                              <a:lnTo>
                                <a:pt x="0" y="4243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824" name="Freeform: Shape 1823">
                        <a:extLst>
                          <a:ext uri="{FF2B5EF4-FFF2-40B4-BE49-F238E27FC236}">
                            <a16:creationId xmlns:a16="http://schemas.microsoft.com/office/drawing/2014/main" id="{515764FB-4069-4C78-8B4A-955BE971C0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2638" y="3088928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178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178" y="7816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25" name="Freeform: Shape 1824">
                        <a:extLst>
                          <a:ext uri="{FF2B5EF4-FFF2-40B4-BE49-F238E27FC236}">
                            <a16:creationId xmlns:a16="http://schemas.microsoft.com/office/drawing/2014/main" id="{A3608452-4BA8-4559-9A79-69650B3A1E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4525" y="3084313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9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9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26" name="Freeform: Shape 1825">
                        <a:extLst>
                          <a:ext uri="{FF2B5EF4-FFF2-40B4-BE49-F238E27FC236}">
                            <a16:creationId xmlns:a16="http://schemas.microsoft.com/office/drawing/2014/main" id="{C68A7B2B-5239-4420-9ED4-1B89459AF7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4127" y="3078730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27" name="Freeform: Shape 1826">
                        <a:extLst>
                          <a:ext uri="{FF2B5EF4-FFF2-40B4-BE49-F238E27FC236}">
                            <a16:creationId xmlns:a16="http://schemas.microsoft.com/office/drawing/2014/main" id="{65021347-0D61-432A-9E48-38852E24BB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6088" y="3074115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178 w 13472"/>
                          <a:gd name="connsiteY1" fmla="*/ 7816 h 7815"/>
                          <a:gd name="connsiteX2" fmla="*/ 0 w 13472"/>
                          <a:gd name="connsiteY2" fmla="*/ 4168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178" y="7816"/>
                            </a:lnTo>
                            <a:lnTo>
                              <a:pt x="0" y="4168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28" name="Freeform: Shape 1827">
                        <a:extLst>
                          <a:ext uri="{FF2B5EF4-FFF2-40B4-BE49-F238E27FC236}">
                            <a16:creationId xmlns:a16="http://schemas.microsoft.com/office/drawing/2014/main" id="{253BC53A-689C-49F7-B61D-48BE97E0A0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7975" y="3069426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647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29" name="Freeform: Shape 1828">
                        <a:extLst>
                          <a:ext uri="{FF2B5EF4-FFF2-40B4-BE49-F238E27FC236}">
                            <a16:creationId xmlns:a16="http://schemas.microsoft.com/office/drawing/2014/main" id="{6074D29A-B5F1-4ACB-86EB-882333472C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6486" y="3079624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647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0" name="Freeform: Shape 1829">
                        <a:extLst>
                          <a:ext uri="{FF2B5EF4-FFF2-40B4-BE49-F238E27FC236}">
                            <a16:creationId xmlns:a16="http://schemas.microsoft.com/office/drawing/2014/main" id="{B853B5AD-E09F-4C47-A6B5-C37E8D4306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8447" y="3075008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169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169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1" name="Freeform: Shape 1830">
                        <a:extLst>
                          <a:ext uri="{FF2B5EF4-FFF2-40B4-BE49-F238E27FC236}">
                            <a16:creationId xmlns:a16="http://schemas.microsoft.com/office/drawing/2014/main" id="{3C0DD2F6-44ED-4181-ADC4-A0DF6B0275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7577" y="3063918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168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2" name="Freeform: Shape 1831">
                        <a:extLst>
                          <a:ext uri="{FF2B5EF4-FFF2-40B4-BE49-F238E27FC236}">
                            <a16:creationId xmlns:a16="http://schemas.microsoft.com/office/drawing/2014/main" id="{0ED58089-13B5-4C34-8C12-3F52055A9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5144" y="3062950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3" name="Freeform: Shape 1832">
                        <a:extLst>
                          <a:ext uri="{FF2B5EF4-FFF2-40B4-BE49-F238E27FC236}">
                            <a16:creationId xmlns:a16="http://schemas.microsoft.com/office/drawing/2014/main" id="{F5F15A1A-42C8-4FF6-9C52-B0787BD573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7105" y="3058335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647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4" name="Freeform: Shape 1833">
                        <a:extLst>
                          <a:ext uri="{FF2B5EF4-FFF2-40B4-BE49-F238E27FC236}">
                            <a16:creationId xmlns:a16="http://schemas.microsoft.com/office/drawing/2014/main" id="{06C1A836-1C4A-4BD4-9E50-EA3CC99C48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65290" y="3036153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5" name="Freeform: Shape 1834">
                        <a:extLst>
                          <a:ext uri="{FF2B5EF4-FFF2-40B4-BE49-F238E27FC236}">
                            <a16:creationId xmlns:a16="http://schemas.microsoft.com/office/drawing/2014/main" id="{721AD101-B5EC-4EEE-B3B1-8FD870C436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5762" y="3041661"/>
                        <a:ext cx="13472" cy="7890"/>
                      </a:xfrm>
                      <a:custGeom>
                        <a:avLst/>
                        <a:gdLst>
                          <a:gd name="connsiteX0" fmla="*/ 13473 w 13472"/>
                          <a:gd name="connsiteY0" fmla="*/ 3647 h 7890"/>
                          <a:gd name="connsiteX1" fmla="*/ 6253 w 13472"/>
                          <a:gd name="connsiteY1" fmla="*/ 7890 h 7890"/>
                          <a:gd name="connsiteX2" fmla="*/ 0 w 13472"/>
                          <a:gd name="connsiteY2" fmla="*/ 4243 h 7890"/>
                          <a:gd name="connsiteX3" fmla="*/ 7295 w 13472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90">
                            <a:moveTo>
                              <a:pt x="13473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6" name="Freeform: Shape 1835">
                        <a:extLst>
                          <a:ext uri="{FF2B5EF4-FFF2-40B4-BE49-F238E27FC236}">
                            <a16:creationId xmlns:a16="http://schemas.microsoft.com/office/drawing/2014/main" id="{8D2557D8-D420-44D9-A129-59D31B3FED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74818" y="3030571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7" name="Freeform: Shape 1836">
                        <a:extLst>
                          <a:ext uri="{FF2B5EF4-FFF2-40B4-BE49-F238E27FC236}">
                            <a16:creationId xmlns:a16="http://schemas.microsoft.com/office/drawing/2014/main" id="{320B4D7E-AE64-43A8-A256-FB39816D3A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82857" y="3035260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38" name="Freeform: Shape 1837">
                        <a:extLst>
                          <a:ext uri="{FF2B5EF4-FFF2-40B4-BE49-F238E27FC236}">
                            <a16:creationId xmlns:a16="http://schemas.microsoft.com/office/drawing/2014/main" id="{E665D792-1E37-451E-8FA9-F08D46AE99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73329" y="3040768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1839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3599" y="3002359"/>
                        <a:ext cx="23372" cy="13547"/>
                        <a:chOff x="1913599" y="3002359"/>
                        <a:chExt cx="23372" cy="13547"/>
                      </a:xfrm>
                      <a:solidFill>
                        <a:srgbClr val="A1A1A1"/>
                      </a:solidFill>
                    </p:grpSpPr>
                    <p:sp>
                      <p:nvSpPr>
                        <p:cNvPr id="1840" name="Freeform: Shape 1839">
                          <a:extLst>
                            <a:ext uri="{FF2B5EF4-FFF2-40B4-BE49-F238E27FC236}">
                              <a16:creationId xmlns:a16="http://schemas.microsoft.com/office/drawing/2014/main" id="{AF9A1C1E-3ADC-45C6-AF0B-19C5619E68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23499" y="3002359"/>
                          <a:ext cx="13472" cy="7815"/>
                        </a:xfrm>
                        <a:custGeom>
                          <a:avLst/>
                          <a:gdLst>
                            <a:gd name="connsiteX0" fmla="*/ 13473 w 13472"/>
                            <a:gd name="connsiteY0" fmla="*/ 3573 h 7815"/>
                            <a:gd name="connsiteX1" fmla="*/ 6253 w 13472"/>
                            <a:gd name="connsiteY1" fmla="*/ 7816 h 7815"/>
                            <a:gd name="connsiteX2" fmla="*/ 0 w 13472"/>
                            <a:gd name="connsiteY2" fmla="*/ 4168 h 7815"/>
                            <a:gd name="connsiteX3" fmla="*/ 7295 w 13472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472" h="7815">
                              <a:moveTo>
                                <a:pt x="13473" y="3573"/>
                              </a:moveTo>
                              <a:lnTo>
                                <a:pt x="6253" y="7816"/>
                              </a:lnTo>
                              <a:lnTo>
                                <a:pt x="0" y="4168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841" name="Freeform: Shape 1840">
                          <a:extLst>
                            <a:ext uri="{FF2B5EF4-FFF2-40B4-BE49-F238E27FC236}">
                              <a16:creationId xmlns:a16="http://schemas.microsoft.com/office/drawing/2014/main" id="{76624731-3162-4B88-A4AB-81C1019DAF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13599" y="3008091"/>
                          <a:ext cx="13547" cy="7815"/>
                        </a:xfrm>
                        <a:custGeom>
                          <a:avLst/>
                          <a:gdLst>
                            <a:gd name="connsiteX0" fmla="*/ 13547 w 13547"/>
                            <a:gd name="connsiteY0" fmla="*/ 3573 h 7815"/>
                            <a:gd name="connsiteX1" fmla="*/ 6253 w 13547"/>
                            <a:gd name="connsiteY1" fmla="*/ 7816 h 7815"/>
                            <a:gd name="connsiteX2" fmla="*/ 0 w 13547"/>
                            <a:gd name="connsiteY2" fmla="*/ 4168 h 7815"/>
                            <a:gd name="connsiteX3" fmla="*/ 7295 w 13547"/>
                            <a:gd name="connsiteY3" fmla="*/ 0 h 78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3547" h="7815">
                              <a:moveTo>
                                <a:pt x="13547" y="3573"/>
                              </a:moveTo>
                              <a:lnTo>
                                <a:pt x="6253" y="7816"/>
                              </a:lnTo>
                              <a:lnTo>
                                <a:pt x="0" y="4168"/>
                              </a:lnTo>
                              <a:lnTo>
                                <a:pt x="729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842" name="Freeform: Shape 1841">
                        <a:extLst>
                          <a:ext uri="{FF2B5EF4-FFF2-40B4-BE49-F238E27FC236}">
                            <a16:creationId xmlns:a16="http://schemas.microsoft.com/office/drawing/2014/main" id="{F5BF9C7E-6C1B-43D2-B939-8A37B9187C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21712" y="3012706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20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3" name="Freeform: Shape 1842">
                        <a:extLst>
                          <a:ext uri="{FF2B5EF4-FFF2-40B4-BE49-F238E27FC236}">
                            <a16:creationId xmlns:a16="http://schemas.microsoft.com/office/drawing/2014/main" id="{2D82F24B-25BF-47AF-AA94-26EBCEC5C2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11812" y="3018438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4" name="Freeform: Shape 1843">
                        <a:extLst>
                          <a:ext uri="{FF2B5EF4-FFF2-40B4-BE49-F238E27FC236}">
                            <a16:creationId xmlns:a16="http://schemas.microsoft.com/office/drawing/2014/main" id="{06CE017F-B99D-4A8F-A9E7-A861E008BA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31538" y="3006974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5" name="Freeform: Shape 1844">
                        <a:extLst>
                          <a:ext uri="{FF2B5EF4-FFF2-40B4-BE49-F238E27FC236}">
                            <a16:creationId xmlns:a16="http://schemas.microsoft.com/office/drawing/2014/main" id="{B7B06BA3-FA49-4035-A99C-350D381BE3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39577" y="3011589"/>
                        <a:ext cx="13547" cy="7890"/>
                      </a:xfrm>
                      <a:custGeom>
                        <a:avLst/>
                        <a:gdLst>
                          <a:gd name="connsiteX0" fmla="*/ 13547 w 13547"/>
                          <a:gd name="connsiteY0" fmla="*/ 3647 h 7890"/>
                          <a:gd name="connsiteX1" fmla="*/ 6253 w 13547"/>
                          <a:gd name="connsiteY1" fmla="*/ 7890 h 7890"/>
                          <a:gd name="connsiteX2" fmla="*/ 0 w 13547"/>
                          <a:gd name="connsiteY2" fmla="*/ 4243 h 7890"/>
                          <a:gd name="connsiteX3" fmla="*/ 7295 w 13547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90">
                            <a:moveTo>
                              <a:pt x="13547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6" name="Freeform: Shape 1845">
                        <a:extLst>
                          <a:ext uri="{FF2B5EF4-FFF2-40B4-BE49-F238E27FC236}">
                            <a16:creationId xmlns:a16="http://schemas.microsoft.com/office/drawing/2014/main" id="{32B721F3-C7D2-477A-9B71-DDCEE79F10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47616" y="3016279"/>
                        <a:ext cx="13547" cy="7815"/>
                      </a:xfrm>
                      <a:custGeom>
                        <a:avLst/>
                        <a:gdLst>
                          <a:gd name="connsiteX0" fmla="*/ 13547 w 13547"/>
                          <a:gd name="connsiteY0" fmla="*/ 3573 h 7815"/>
                          <a:gd name="connsiteX1" fmla="*/ 6253 w 13547"/>
                          <a:gd name="connsiteY1" fmla="*/ 7816 h 7815"/>
                          <a:gd name="connsiteX2" fmla="*/ 0 w 13547"/>
                          <a:gd name="connsiteY2" fmla="*/ 4243 h 7815"/>
                          <a:gd name="connsiteX3" fmla="*/ 7295 w 13547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547" h="7815">
                            <a:moveTo>
                              <a:pt x="13547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7" name="Freeform: Shape 1846">
                        <a:extLst>
                          <a:ext uri="{FF2B5EF4-FFF2-40B4-BE49-F238E27FC236}">
                            <a16:creationId xmlns:a16="http://schemas.microsoft.com/office/drawing/2014/main" id="{0ED741C9-22D3-428E-AA5F-4CD60E8A00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37790" y="3022010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243 h 7815"/>
                          <a:gd name="connsiteX3" fmla="*/ 7295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243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8" name="Freeform: Shape 1847">
                        <a:extLst>
                          <a:ext uri="{FF2B5EF4-FFF2-40B4-BE49-F238E27FC236}">
                            <a16:creationId xmlns:a16="http://schemas.microsoft.com/office/drawing/2014/main" id="{1C6283BF-93B1-4AE7-A50A-4D2D006165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29751" y="3017321"/>
                        <a:ext cx="13472" cy="7890"/>
                      </a:xfrm>
                      <a:custGeom>
                        <a:avLst/>
                        <a:gdLst>
                          <a:gd name="connsiteX0" fmla="*/ 13473 w 13472"/>
                          <a:gd name="connsiteY0" fmla="*/ 3647 h 7890"/>
                          <a:gd name="connsiteX1" fmla="*/ 6253 w 13472"/>
                          <a:gd name="connsiteY1" fmla="*/ 7890 h 7890"/>
                          <a:gd name="connsiteX2" fmla="*/ 0 w 13472"/>
                          <a:gd name="connsiteY2" fmla="*/ 4243 h 7890"/>
                          <a:gd name="connsiteX3" fmla="*/ 7220 w 13472"/>
                          <a:gd name="connsiteY3" fmla="*/ 0 h 7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90">
                            <a:moveTo>
                              <a:pt x="13473" y="3647"/>
                            </a:moveTo>
                            <a:lnTo>
                              <a:pt x="6253" y="7890"/>
                            </a:lnTo>
                            <a:lnTo>
                              <a:pt x="0" y="4243"/>
                            </a:lnTo>
                            <a:lnTo>
                              <a:pt x="7220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9" name="Freeform: Shape 1848">
                        <a:extLst>
                          <a:ext uri="{FF2B5EF4-FFF2-40B4-BE49-F238E27FC236}">
                            <a16:creationId xmlns:a16="http://schemas.microsoft.com/office/drawing/2014/main" id="{31160CEC-7D00-443D-BE47-D15AD3C1A8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0826" y="3093692"/>
                        <a:ext cx="13472" cy="7815"/>
                      </a:xfrm>
                      <a:custGeom>
                        <a:avLst/>
                        <a:gdLst>
                          <a:gd name="connsiteX0" fmla="*/ 13473 w 13472"/>
                          <a:gd name="connsiteY0" fmla="*/ 3573 h 7815"/>
                          <a:gd name="connsiteX1" fmla="*/ 6253 w 13472"/>
                          <a:gd name="connsiteY1" fmla="*/ 7816 h 7815"/>
                          <a:gd name="connsiteX2" fmla="*/ 0 w 13472"/>
                          <a:gd name="connsiteY2" fmla="*/ 4168 h 7815"/>
                          <a:gd name="connsiteX3" fmla="*/ 7295 w 13472"/>
                          <a:gd name="connsiteY3" fmla="*/ 0 h 7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472" h="7815">
                            <a:moveTo>
                              <a:pt x="13473" y="3573"/>
                            </a:moveTo>
                            <a:lnTo>
                              <a:pt x="6253" y="7816"/>
                            </a:lnTo>
                            <a:lnTo>
                              <a:pt x="0" y="4168"/>
                            </a:lnTo>
                            <a:lnTo>
                              <a:pt x="7295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850" name="Freeform: Shape 1849">
                    <a:extLst>
                      <a:ext uri="{FF2B5EF4-FFF2-40B4-BE49-F238E27FC236}">
                        <a16:creationId xmlns:a16="http://schemas.microsoft.com/office/drawing/2014/main" id="{88A8FC5C-4E72-4A49-AFD7-DE8055C12329}"/>
                      </a:ext>
                    </a:extLst>
                  </p:cNvPr>
                  <p:cNvSpPr/>
                  <p:nvPr/>
                </p:nvSpPr>
                <p:spPr>
                  <a:xfrm>
                    <a:off x="1887732" y="2988161"/>
                    <a:ext cx="59452" cy="56055"/>
                  </a:xfrm>
                  <a:custGeom>
                    <a:avLst/>
                    <a:gdLst>
                      <a:gd name="connsiteX0" fmla="*/ 59289 w 59452"/>
                      <a:gd name="connsiteY0" fmla="*/ 46504 h 56055"/>
                      <a:gd name="connsiteX1" fmla="*/ 26686 w 59452"/>
                      <a:gd name="connsiteY1" fmla="*/ 55510 h 56055"/>
                      <a:gd name="connsiteX2" fmla="*/ 112 w 59452"/>
                      <a:gd name="connsiteY2" fmla="*/ 18442 h 56055"/>
                      <a:gd name="connsiteX3" fmla="*/ 23708 w 59452"/>
                      <a:gd name="connsiteY3" fmla="*/ 56 h 56055"/>
                      <a:gd name="connsiteX4" fmla="*/ 59289 w 59452"/>
                      <a:gd name="connsiteY4" fmla="*/ 46504 h 56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52" h="56055">
                        <a:moveTo>
                          <a:pt x="59289" y="46504"/>
                        </a:moveTo>
                        <a:cubicBezTo>
                          <a:pt x="57502" y="55883"/>
                          <a:pt x="37702" y="56999"/>
                          <a:pt x="26686" y="55510"/>
                        </a:cubicBezTo>
                        <a:cubicBezTo>
                          <a:pt x="13585" y="53724"/>
                          <a:pt x="-1451" y="27672"/>
                          <a:pt x="112" y="18442"/>
                        </a:cubicBezTo>
                        <a:cubicBezTo>
                          <a:pt x="1973" y="7500"/>
                          <a:pt x="12618" y="-763"/>
                          <a:pt x="23708" y="56"/>
                        </a:cubicBezTo>
                        <a:cubicBezTo>
                          <a:pt x="35990" y="1023"/>
                          <a:pt x="61745" y="33477"/>
                          <a:pt x="59289" y="46504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851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1856953" y="2946134"/>
                    <a:ext cx="187949" cy="184241"/>
                    <a:chOff x="1856953" y="2946134"/>
                    <a:chExt cx="187949" cy="184241"/>
                  </a:xfrm>
                  <a:solidFill>
                    <a:srgbClr val="000000"/>
                  </a:solidFill>
                </p:grpSpPr>
                <p:sp>
                  <p:nvSpPr>
                    <p:cNvPr id="1852" name="Freeform: Shape 1851">
                      <a:extLst>
                        <a:ext uri="{FF2B5EF4-FFF2-40B4-BE49-F238E27FC236}">
                          <a16:creationId xmlns:a16="http://schemas.microsoft.com/office/drawing/2014/main" id="{D16A0F5D-5D83-4B0A-8CF0-E7714AF7A7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6953" y="3124955"/>
                      <a:ext cx="5880" cy="5210"/>
                    </a:xfrm>
                    <a:custGeom>
                      <a:avLst/>
                      <a:gdLst>
                        <a:gd name="connsiteX0" fmla="*/ 5880 w 5880"/>
                        <a:gd name="connsiteY0" fmla="*/ 5210 h 5210"/>
                        <a:gd name="connsiteX1" fmla="*/ 1117 w 5880"/>
                        <a:gd name="connsiteY1" fmla="*/ 2456 h 5210"/>
                        <a:gd name="connsiteX2" fmla="*/ 0 w 5880"/>
                        <a:gd name="connsiteY2" fmla="*/ 0 h 5210"/>
                        <a:gd name="connsiteX3" fmla="*/ 4764 w 5880"/>
                        <a:gd name="connsiteY3" fmla="*/ 2754 h 5210"/>
                        <a:gd name="connsiteX4" fmla="*/ 5880 w 5880"/>
                        <a:gd name="connsiteY4" fmla="*/ 5210 h 5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80" h="5210">
                          <a:moveTo>
                            <a:pt x="5880" y="5210"/>
                          </a:moveTo>
                          <a:lnTo>
                            <a:pt x="1117" y="2456"/>
                          </a:lnTo>
                          <a:cubicBezTo>
                            <a:pt x="447" y="2084"/>
                            <a:pt x="0" y="1191"/>
                            <a:pt x="0" y="0"/>
                          </a:cubicBezTo>
                          <a:lnTo>
                            <a:pt x="4764" y="2754"/>
                          </a:lnTo>
                          <a:cubicBezTo>
                            <a:pt x="4764" y="3945"/>
                            <a:pt x="5211" y="4838"/>
                            <a:pt x="5880" y="5210"/>
                          </a:cubicBezTo>
                          <a:close/>
                        </a:path>
                      </a:pathLst>
                    </a:custGeom>
                    <a:noFill/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53" name="Freeform: Shape 1852">
                      <a:extLst>
                        <a:ext uri="{FF2B5EF4-FFF2-40B4-BE49-F238E27FC236}">
                          <a16:creationId xmlns:a16="http://schemas.microsoft.com/office/drawing/2014/main" id="{518B7A50-0D41-41BF-BA7D-4A80DC268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6953" y="2946134"/>
                      <a:ext cx="186833" cy="184031"/>
                    </a:xfrm>
                    <a:custGeom>
                      <a:avLst/>
                      <a:gdLst>
                        <a:gd name="connsiteX0" fmla="*/ 182069 w 186833"/>
                        <a:gd name="connsiteY0" fmla="*/ 250 h 184031"/>
                        <a:gd name="connsiteX1" fmla="*/ 179315 w 186833"/>
                        <a:gd name="connsiteY1" fmla="*/ 548 h 184031"/>
                        <a:gd name="connsiteX2" fmla="*/ 33124 w 186833"/>
                        <a:gd name="connsiteY2" fmla="*/ 84883 h 184031"/>
                        <a:gd name="connsiteX3" fmla="*/ 29328 w 186833"/>
                        <a:gd name="connsiteY3" fmla="*/ 91508 h 184031"/>
                        <a:gd name="connsiteX4" fmla="*/ 0 w 186833"/>
                        <a:gd name="connsiteY4" fmla="*/ 178821 h 184031"/>
                        <a:gd name="connsiteX5" fmla="*/ 1117 w 186833"/>
                        <a:gd name="connsiteY5" fmla="*/ 181277 h 184031"/>
                        <a:gd name="connsiteX6" fmla="*/ 5880 w 186833"/>
                        <a:gd name="connsiteY6" fmla="*/ 184031 h 184031"/>
                        <a:gd name="connsiteX7" fmla="*/ 4764 w 186833"/>
                        <a:gd name="connsiteY7" fmla="*/ 181575 h 184031"/>
                        <a:gd name="connsiteX8" fmla="*/ 34092 w 186833"/>
                        <a:gd name="connsiteY8" fmla="*/ 94262 h 184031"/>
                        <a:gd name="connsiteX9" fmla="*/ 37888 w 186833"/>
                        <a:gd name="connsiteY9" fmla="*/ 87637 h 184031"/>
                        <a:gd name="connsiteX10" fmla="*/ 184079 w 186833"/>
                        <a:gd name="connsiteY10" fmla="*/ 3228 h 184031"/>
                        <a:gd name="connsiteX11" fmla="*/ 186833 w 186833"/>
                        <a:gd name="connsiteY11" fmla="*/ 2930 h 184031"/>
                        <a:gd name="connsiteX12" fmla="*/ 182069 w 186833"/>
                        <a:gd name="connsiteY12" fmla="*/ 250 h 184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86833" h="184031">
                          <a:moveTo>
                            <a:pt x="182069" y="250"/>
                          </a:moveTo>
                          <a:cubicBezTo>
                            <a:pt x="181400" y="-122"/>
                            <a:pt x="180432" y="-122"/>
                            <a:pt x="179315" y="548"/>
                          </a:cubicBezTo>
                          <a:lnTo>
                            <a:pt x="33124" y="84883"/>
                          </a:lnTo>
                          <a:cubicBezTo>
                            <a:pt x="31040" y="86074"/>
                            <a:pt x="29253" y="89052"/>
                            <a:pt x="29328" y="91508"/>
                          </a:cubicBezTo>
                          <a:lnTo>
                            <a:pt x="0" y="178821"/>
                          </a:lnTo>
                          <a:cubicBezTo>
                            <a:pt x="0" y="180012"/>
                            <a:pt x="447" y="180905"/>
                            <a:pt x="1117" y="181277"/>
                          </a:cubicBezTo>
                          <a:lnTo>
                            <a:pt x="5880" y="184031"/>
                          </a:lnTo>
                          <a:cubicBezTo>
                            <a:pt x="5211" y="183659"/>
                            <a:pt x="4764" y="182766"/>
                            <a:pt x="4764" y="181575"/>
                          </a:cubicBezTo>
                          <a:lnTo>
                            <a:pt x="34092" y="94262"/>
                          </a:lnTo>
                          <a:cubicBezTo>
                            <a:pt x="34092" y="91806"/>
                            <a:pt x="35804" y="88828"/>
                            <a:pt x="37888" y="87637"/>
                          </a:cubicBezTo>
                          <a:lnTo>
                            <a:pt x="184079" y="3228"/>
                          </a:lnTo>
                          <a:cubicBezTo>
                            <a:pt x="185121" y="2632"/>
                            <a:pt x="186089" y="2558"/>
                            <a:pt x="186833" y="2930"/>
                          </a:cubicBezTo>
                          <a:lnTo>
                            <a:pt x="182069" y="250"/>
                          </a:lnTo>
                          <a:close/>
                        </a:path>
                      </a:pathLst>
                    </a:custGeom>
                    <a:solidFill>
                      <a:srgbClr val="DEDEDE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54" name="Freeform: Shape 1853">
                      <a:extLst>
                        <a:ext uri="{FF2B5EF4-FFF2-40B4-BE49-F238E27FC236}">
                          <a16:creationId xmlns:a16="http://schemas.microsoft.com/office/drawing/2014/main" id="{EC32356E-1213-4737-BF48-13D7975E3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61643" y="2948819"/>
                      <a:ext cx="183260" cy="181556"/>
                    </a:xfrm>
                    <a:custGeom>
                      <a:avLst/>
                      <a:gdLst>
                        <a:gd name="connsiteX0" fmla="*/ 179390 w 183260"/>
                        <a:gd name="connsiteY0" fmla="*/ 542 h 181556"/>
                        <a:gd name="connsiteX1" fmla="*/ 183260 w 183260"/>
                        <a:gd name="connsiteY1" fmla="*/ 2701 h 181556"/>
                        <a:gd name="connsiteX2" fmla="*/ 153933 w 183260"/>
                        <a:gd name="connsiteY2" fmla="*/ 90014 h 181556"/>
                        <a:gd name="connsiteX3" fmla="*/ 150062 w 183260"/>
                        <a:gd name="connsiteY3" fmla="*/ 96639 h 181556"/>
                        <a:gd name="connsiteX4" fmla="*/ 3871 w 183260"/>
                        <a:gd name="connsiteY4" fmla="*/ 181049 h 181556"/>
                        <a:gd name="connsiteX5" fmla="*/ 0 w 183260"/>
                        <a:gd name="connsiteY5" fmla="*/ 178816 h 181556"/>
                        <a:gd name="connsiteX6" fmla="*/ 29328 w 183260"/>
                        <a:gd name="connsiteY6" fmla="*/ 91503 h 181556"/>
                        <a:gd name="connsiteX7" fmla="*/ 33124 w 183260"/>
                        <a:gd name="connsiteY7" fmla="*/ 84878 h 181556"/>
                        <a:gd name="connsiteX8" fmla="*/ 179390 w 183260"/>
                        <a:gd name="connsiteY8" fmla="*/ 542 h 1815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3260" h="181556">
                          <a:moveTo>
                            <a:pt x="179390" y="542"/>
                          </a:moveTo>
                          <a:cubicBezTo>
                            <a:pt x="181548" y="-723"/>
                            <a:pt x="183260" y="319"/>
                            <a:pt x="183260" y="2701"/>
                          </a:cubicBezTo>
                          <a:lnTo>
                            <a:pt x="153933" y="90014"/>
                          </a:lnTo>
                          <a:cubicBezTo>
                            <a:pt x="153933" y="92470"/>
                            <a:pt x="152221" y="95448"/>
                            <a:pt x="150062" y="96639"/>
                          </a:cubicBezTo>
                          <a:lnTo>
                            <a:pt x="3871" y="181049"/>
                          </a:lnTo>
                          <a:cubicBezTo>
                            <a:pt x="1786" y="182240"/>
                            <a:pt x="0" y="181272"/>
                            <a:pt x="0" y="178816"/>
                          </a:cubicBezTo>
                          <a:lnTo>
                            <a:pt x="29328" y="91503"/>
                          </a:lnTo>
                          <a:cubicBezTo>
                            <a:pt x="29328" y="89046"/>
                            <a:pt x="31040" y="86069"/>
                            <a:pt x="33124" y="84878"/>
                          </a:cubicBezTo>
                          <a:lnTo>
                            <a:pt x="179390" y="542"/>
                          </a:ln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855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669114" y="2597954"/>
                  <a:ext cx="204293" cy="488656"/>
                  <a:chOff x="1669114" y="2597954"/>
                  <a:chExt cx="204293" cy="488656"/>
                </a:xfrm>
                <a:solidFill>
                  <a:srgbClr val="000000"/>
                </a:solidFill>
              </p:grpSpPr>
              <p:sp>
                <p:nvSpPr>
                  <p:cNvPr id="1856" name="Freeform: Shape 1855">
                    <a:extLst>
                      <a:ext uri="{FF2B5EF4-FFF2-40B4-BE49-F238E27FC236}">
                        <a16:creationId xmlns:a16="http://schemas.microsoft.com/office/drawing/2014/main" id="{D7C754F3-E7D2-4116-8D90-700072304C77}"/>
                      </a:ext>
                    </a:extLst>
                  </p:cNvPr>
                  <p:cNvSpPr/>
                  <p:nvPr/>
                </p:nvSpPr>
                <p:spPr>
                  <a:xfrm>
                    <a:off x="1751321" y="2732530"/>
                    <a:ext cx="69971" cy="262757"/>
                  </a:xfrm>
                  <a:custGeom>
                    <a:avLst/>
                    <a:gdLst>
                      <a:gd name="connsiteX0" fmla="*/ 7749 w 69971"/>
                      <a:gd name="connsiteY0" fmla="*/ 0 h 262757"/>
                      <a:gd name="connsiteX1" fmla="*/ 8 w 69971"/>
                      <a:gd name="connsiteY1" fmla="*/ 20544 h 262757"/>
                      <a:gd name="connsiteX2" fmla="*/ 26209 w 69971"/>
                      <a:gd name="connsiteY2" fmla="*/ 115152 h 262757"/>
                      <a:gd name="connsiteX3" fmla="*/ 49508 w 69971"/>
                      <a:gd name="connsiteY3" fmla="*/ 262758 h 262757"/>
                      <a:gd name="connsiteX4" fmla="*/ 66926 w 69971"/>
                      <a:gd name="connsiteY4" fmla="*/ 248838 h 262757"/>
                      <a:gd name="connsiteX5" fmla="*/ 63502 w 69971"/>
                      <a:gd name="connsiteY5" fmla="*/ 115077 h 262757"/>
                      <a:gd name="connsiteX6" fmla="*/ 67968 w 69971"/>
                      <a:gd name="connsiteY6" fmla="*/ 37441 h 262757"/>
                      <a:gd name="connsiteX7" fmla="*/ 67000 w 69971"/>
                      <a:gd name="connsiteY7" fmla="*/ 6327 h 262757"/>
                      <a:gd name="connsiteX8" fmla="*/ 48912 w 69971"/>
                      <a:gd name="connsiteY8" fmla="*/ 22182 h 262757"/>
                      <a:gd name="connsiteX9" fmla="*/ 7749 w 69971"/>
                      <a:gd name="connsiteY9" fmla="*/ 0 h 262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971" h="262757">
                        <a:moveTo>
                          <a:pt x="7749" y="0"/>
                        </a:moveTo>
                        <a:cubicBezTo>
                          <a:pt x="7749" y="0"/>
                          <a:pt x="-290" y="10942"/>
                          <a:pt x="8" y="20544"/>
                        </a:cubicBezTo>
                        <a:cubicBezTo>
                          <a:pt x="157" y="23894"/>
                          <a:pt x="3283" y="72277"/>
                          <a:pt x="26209" y="115152"/>
                        </a:cubicBezTo>
                        <a:cubicBezTo>
                          <a:pt x="31643" y="209611"/>
                          <a:pt x="49508" y="262758"/>
                          <a:pt x="49508" y="262758"/>
                        </a:cubicBezTo>
                        <a:cubicBezTo>
                          <a:pt x="49508" y="262758"/>
                          <a:pt x="65511" y="250178"/>
                          <a:pt x="66926" y="248838"/>
                        </a:cubicBezTo>
                        <a:cubicBezTo>
                          <a:pt x="69754" y="232983"/>
                          <a:pt x="66628" y="193756"/>
                          <a:pt x="63502" y="115077"/>
                        </a:cubicBezTo>
                        <a:cubicBezTo>
                          <a:pt x="75560" y="78827"/>
                          <a:pt x="66851" y="41535"/>
                          <a:pt x="67968" y="37441"/>
                        </a:cubicBezTo>
                        <a:cubicBezTo>
                          <a:pt x="71764" y="24266"/>
                          <a:pt x="67000" y="6327"/>
                          <a:pt x="67000" y="6327"/>
                        </a:cubicBezTo>
                        <a:cubicBezTo>
                          <a:pt x="67149" y="12580"/>
                          <a:pt x="73029" y="12059"/>
                          <a:pt x="48912" y="22182"/>
                        </a:cubicBezTo>
                        <a:cubicBezTo>
                          <a:pt x="19659" y="19353"/>
                          <a:pt x="7749" y="0"/>
                          <a:pt x="7749" y="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857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1669114" y="2597954"/>
                    <a:ext cx="204293" cy="488656"/>
                    <a:chOff x="1669114" y="2597954"/>
                    <a:chExt cx="204293" cy="488656"/>
                  </a:xfrm>
                  <a:solidFill>
                    <a:srgbClr val="000000"/>
                  </a:solidFill>
                </p:grpSpPr>
                <p:grpSp>
                  <p:nvGrpSpPr>
                    <p:cNvPr id="1858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9114" y="2679160"/>
                      <a:ext cx="200595" cy="407450"/>
                      <a:chOff x="1669114" y="2679160"/>
                      <a:chExt cx="200595" cy="407450"/>
                    </a:xfrm>
                    <a:solidFill>
                      <a:srgbClr val="000000"/>
                    </a:solidFill>
                  </p:grpSpPr>
                  <p:sp>
                    <p:nvSpPr>
                      <p:cNvPr id="1859" name="Freeform: Shape 1858">
                        <a:extLst>
                          <a:ext uri="{FF2B5EF4-FFF2-40B4-BE49-F238E27FC236}">
                            <a16:creationId xmlns:a16="http://schemas.microsoft.com/office/drawing/2014/main" id="{D15244AE-D740-4581-9E72-E3B6460BE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87728" y="2775256"/>
                        <a:ext cx="33198" cy="183632"/>
                      </a:xfrm>
                      <a:custGeom>
                        <a:avLst/>
                        <a:gdLst>
                          <a:gd name="connsiteX0" fmla="*/ 10942 w 33198"/>
                          <a:gd name="connsiteY0" fmla="*/ 298 h 183632"/>
                          <a:gd name="connsiteX1" fmla="*/ 0 w 33198"/>
                          <a:gd name="connsiteY1" fmla="*/ 74064 h 183632"/>
                          <a:gd name="connsiteX2" fmla="*/ 7890 w 33198"/>
                          <a:gd name="connsiteY2" fmla="*/ 161302 h 183632"/>
                          <a:gd name="connsiteX3" fmla="*/ 16301 w 33198"/>
                          <a:gd name="connsiteY3" fmla="*/ 183633 h 183632"/>
                          <a:gd name="connsiteX4" fmla="*/ 33198 w 33198"/>
                          <a:gd name="connsiteY4" fmla="*/ 145298 h 183632"/>
                          <a:gd name="connsiteX5" fmla="*/ 32156 w 33198"/>
                          <a:gd name="connsiteY5" fmla="*/ 71682 h 183632"/>
                          <a:gd name="connsiteX6" fmla="*/ 15483 w 33198"/>
                          <a:gd name="connsiteY6" fmla="*/ 0 h 183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198" h="183632">
                            <a:moveTo>
                              <a:pt x="10942" y="298"/>
                            </a:moveTo>
                            <a:lnTo>
                              <a:pt x="0" y="74064"/>
                            </a:lnTo>
                            <a:lnTo>
                              <a:pt x="7890" y="161302"/>
                            </a:lnTo>
                            <a:lnTo>
                              <a:pt x="16301" y="183633"/>
                            </a:lnTo>
                            <a:lnTo>
                              <a:pt x="33198" y="145298"/>
                            </a:lnTo>
                            <a:lnTo>
                              <a:pt x="32156" y="71682"/>
                            </a:lnTo>
                            <a:lnTo>
                              <a:pt x="15483" y="0"/>
                            </a:lnTo>
                            <a:close/>
                          </a:path>
                        </a:pathLst>
                      </a:custGeom>
                      <a:solidFill>
                        <a:srgbClr val="A6372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60" name="Freeform: Shape 1859">
                        <a:extLst>
                          <a:ext uri="{FF2B5EF4-FFF2-40B4-BE49-F238E27FC236}">
                            <a16:creationId xmlns:a16="http://schemas.microsoft.com/office/drawing/2014/main" id="{F7DF7205-A2CE-4A66-A114-4B12E43065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65397" y="2736059"/>
                        <a:ext cx="104312" cy="287245"/>
                      </a:xfrm>
                      <a:custGeom>
                        <a:avLst/>
                        <a:gdLst>
                          <a:gd name="connsiteX0" fmla="*/ 34910 w 104312"/>
                          <a:gd name="connsiteY0" fmla="*/ 18653 h 287245"/>
                          <a:gd name="connsiteX1" fmla="*/ 52998 w 104312"/>
                          <a:gd name="connsiteY1" fmla="*/ 4064 h 287245"/>
                          <a:gd name="connsiteX2" fmla="*/ 53221 w 104312"/>
                          <a:gd name="connsiteY2" fmla="*/ 34062 h 287245"/>
                          <a:gd name="connsiteX3" fmla="*/ 46522 w 104312"/>
                          <a:gd name="connsiteY3" fmla="*/ 119514 h 287245"/>
                          <a:gd name="connsiteX4" fmla="*/ 75403 w 104312"/>
                          <a:gd name="connsiteY4" fmla="*/ 284612 h 287245"/>
                          <a:gd name="connsiteX5" fmla="*/ 96171 w 104312"/>
                          <a:gd name="connsiteY5" fmla="*/ 277466 h 287245"/>
                          <a:gd name="connsiteX6" fmla="*/ 104061 w 104312"/>
                          <a:gd name="connsiteY6" fmla="*/ 264589 h 287245"/>
                          <a:gd name="connsiteX7" fmla="*/ 87908 w 104312"/>
                          <a:gd name="connsiteY7" fmla="*/ 177871 h 287245"/>
                          <a:gd name="connsiteX8" fmla="*/ 98999 w 104312"/>
                          <a:gd name="connsiteY8" fmla="*/ 35476 h 287245"/>
                          <a:gd name="connsiteX9" fmla="*/ 7592 w 104312"/>
                          <a:gd name="connsiteY9" fmla="*/ 8084 h 287245"/>
                          <a:gd name="connsiteX10" fmla="*/ 0 w 104312"/>
                          <a:gd name="connsiteY10" fmla="*/ 9796 h 287245"/>
                          <a:gd name="connsiteX11" fmla="*/ 34910 w 104312"/>
                          <a:gd name="connsiteY11" fmla="*/ 18653 h 2872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04312" h="287245">
                            <a:moveTo>
                              <a:pt x="34910" y="18653"/>
                            </a:moveTo>
                            <a:cubicBezTo>
                              <a:pt x="57390" y="9200"/>
                              <a:pt x="52924" y="10019"/>
                              <a:pt x="52998" y="4064"/>
                            </a:cubicBezTo>
                            <a:cubicBezTo>
                              <a:pt x="52998" y="8530"/>
                              <a:pt x="56422" y="22896"/>
                              <a:pt x="53221" y="34062"/>
                            </a:cubicBezTo>
                            <a:cubicBezTo>
                              <a:pt x="52030" y="38156"/>
                              <a:pt x="54412" y="83710"/>
                              <a:pt x="46522" y="119514"/>
                            </a:cubicBezTo>
                            <a:cubicBezTo>
                              <a:pt x="48606" y="171395"/>
                              <a:pt x="35952" y="248511"/>
                              <a:pt x="75403" y="284612"/>
                            </a:cubicBezTo>
                            <a:cubicBezTo>
                              <a:pt x="82400" y="291013"/>
                              <a:pt x="89025" y="284612"/>
                              <a:pt x="96171" y="277466"/>
                            </a:cubicBezTo>
                            <a:cubicBezTo>
                              <a:pt x="98255" y="275382"/>
                              <a:pt x="105773" y="270841"/>
                              <a:pt x="104061" y="264589"/>
                            </a:cubicBezTo>
                            <a:cubicBezTo>
                              <a:pt x="97511" y="241514"/>
                              <a:pt x="88132" y="194619"/>
                              <a:pt x="87908" y="177871"/>
                            </a:cubicBezTo>
                            <a:cubicBezTo>
                              <a:pt x="87090" y="120407"/>
                              <a:pt x="98999" y="35476"/>
                              <a:pt x="98999" y="35476"/>
                            </a:cubicBezTo>
                            <a:cubicBezTo>
                              <a:pt x="98999" y="-17150"/>
                              <a:pt x="31858" y="2873"/>
                              <a:pt x="7592" y="8084"/>
                            </a:cubicBezTo>
                            <a:cubicBezTo>
                              <a:pt x="5062" y="8605"/>
                              <a:pt x="2531" y="9200"/>
                              <a:pt x="0" y="9796"/>
                            </a:cubicBezTo>
                            <a:cubicBezTo>
                              <a:pt x="4913" y="16867"/>
                              <a:pt x="20098" y="17239"/>
                              <a:pt x="34910" y="18653"/>
                            </a:cubicBez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61" name="Freeform: Shape 1860">
                        <a:extLst>
                          <a:ext uri="{FF2B5EF4-FFF2-40B4-BE49-F238E27FC236}">
                            <a16:creationId xmlns:a16="http://schemas.microsoft.com/office/drawing/2014/main" id="{09ECA93F-AB8F-4901-9A83-FC0CE163C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58996" y="2679160"/>
                        <a:ext cx="72500" cy="80182"/>
                      </a:xfrm>
                      <a:custGeom>
                        <a:avLst/>
                        <a:gdLst>
                          <a:gd name="connsiteX0" fmla="*/ 0 w 72500"/>
                          <a:gd name="connsiteY0" fmla="*/ 53147 h 80182"/>
                          <a:gd name="connsiteX1" fmla="*/ 58060 w 72500"/>
                          <a:gd name="connsiteY1" fmla="*/ 62675 h 80182"/>
                          <a:gd name="connsiteX2" fmla="*/ 72500 w 72500"/>
                          <a:gd name="connsiteY2" fmla="*/ 17716 h 80182"/>
                          <a:gd name="connsiteX3" fmla="*/ 16897 w 72500"/>
                          <a:gd name="connsiteY3" fmla="*/ 0 h 80182"/>
                          <a:gd name="connsiteX4" fmla="*/ 0 w 72500"/>
                          <a:gd name="connsiteY4" fmla="*/ 53147 h 801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2500" h="80182">
                            <a:moveTo>
                              <a:pt x="0" y="53147"/>
                            </a:moveTo>
                            <a:cubicBezTo>
                              <a:pt x="6848" y="78232"/>
                              <a:pt x="53073" y="94236"/>
                              <a:pt x="58060" y="62675"/>
                            </a:cubicBezTo>
                            <a:lnTo>
                              <a:pt x="72500" y="17716"/>
                            </a:lnTo>
                            <a:lnTo>
                              <a:pt x="16897" y="0"/>
                            </a:lnTo>
                            <a:lnTo>
                              <a:pt x="0" y="53147"/>
                            </a:lnTo>
                            <a:close/>
                          </a:path>
                        </a:pathLst>
                      </a:custGeom>
                      <a:solidFill>
                        <a:srgbClr val="D9B49C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62" name="Freeform: Shape 1861">
                        <a:extLst>
                          <a:ext uri="{FF2B5EF4-FFF2-40B4-BE49-F238E27FC236}">
                            <a16:creationId xmlns:a16="http://schemas.microsoft.com/office/drawing/2014/main" id="{40351077-0B1B-424E-AAFA-DA2427E9C5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3643" y="2757094"/>
                        <a:ext cx="13893" cy="20010"/>
                      </a:xfrm>
                      <a:custGeom>
                        <a:avLst/>
                        <a:gdLst>
                          <a:gd name="connsiteX0" fmla="*/ 4506 w 13893"/>
                          <a:gd name="connsiteY0" fmla="*/ 1191 h 20010"/>
                          <a:gd name="connsiteX1" fmla="*/ 263 w 13893"/>
                          <a:gd name="connsiteY1" fmla="*/ 9156 h 20010"/>
                          <a:gd name="connsiteX2" fmla="*/ 412 w 13893"/>
                          <a:gd name="connsiteY2" fmla="*/ 11538 h 20010"/>
                          <a:gd name="connsiteX3" fmla="*/ 5399 w 13893"/>
                          <a:gd name="connsiteY3" fmla="*/ 18981 h 20010"/>
                          <a:gd name="connsiteX4" fmla="*/ 9344 w 13893"/>
                          <a:gd name="connsiteY4" fmla="*/ 18683 h 20010"/>
                          <a:gd name="connsiteX5" fmla="*/ 13661 w 13893"/>
                          <a:gd name="connsiteY5" fmla="*/ 9974 h 20010"/>
                          <a:gd name="connsiteX6" fmla="*/ 13438 w 13893"/>
                          <a:gd name="connsiteY6" fmla="*/ 7592 h 20010"/>
                          <a:gd name="connsiteX7" fmla="*/ 8376 w 13893"/>
                          <a:gd name="connsiteY7" fmla="*/ 893 h 20010"/>
                          <a:gd name="connsiteX8" fmla="*/ 4506 w 13893"/>
                          <a:gd name="connsiteY8" fmla="*/ 1191 h 20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3893" h="20010">
                            <a:moveTo>
                              <a:pt x="4506" y="1191"/>
                            </a:moveTo>
                            <a:lnTo>
                              <a:pt x="263" y="9156"/>
                            </a:lnTo>
                            <a:cubicBezTo>
                              <a:pt x="-109" y="9900"/>
                              <a:pt x="-109" y="10793"/>
                              <a:pt x="412" y="11538"/>
                            </a:cubicBezTo>
                            <a:lnTo>
                              <a:pt x="5399" y="18981"/>
                            </a:lnTo>
                            <a:cubicBezTo>
                              <a:pt x="6367" y="20470"/>
                              <a:pt x="8600" y="20321"/>
                              <a:pt x="9344" y="18683"/>
                            </a:cubicBezTo>
                            <a:lnTo>
                              <a:pt x="13661" y="9974"/>
                            </a:lnTo>
                            <a:cubicBezTo>
                              <a:pt x="14033" y="9230"/>
                              <a:pt x="13959" y="8262"/>
                              <a:pt x="13438" y="7592"/>
                            </a:cubicBezTo>
                            <a:lnTo>
                              <a:pt x="8376" y="893"/>
                            </a:lnTo>
                            <a:cubicBezTo>
                              <a:pt x="7334" y="-447"/>
                              <a:pt x="5250" y="-223"/>
                              <a:pt x="4506" y="1191"/>
                            </a:cubicBezTo>
                            <a:close/>
                          </a:path>
                        </a:pathLst>
                      </a:custGeom>
                      <a:solidFill>
                        <a:srgbClr val="A6372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63" name="Freeform: Shape 1862">
                        <a:extLst>
                          <a:ext uri="{FF2B5EF4-FFF2-40B4-BE49-F238E27FC236}">
                            <a16:creationId xmlns:a16="http://schemas.microsoft.com/office/drawing/2014/main" id="{C0DC83CA-6B09-4351-9EAA-953C48ACC8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114" y="2751958"/>
                        <a:ext cx="133217" cy="334652"/>
                      </a:xfrm>
                      <a:custGeom>
                        <a:avLst/>
                        <a:gdLst>
                          <a:gd name="connsiteX0" fmla="*/ 18722 w 133217"/>
                          <a:gd name="connsiteY0" fmla="*/ 181176 h 334652"/>
                          <a:gd name="connsiteX1" fmla="*/ 15000 w 133217"/>
                          <a:gd name="connsiteY1" fmla="*/ 298636 h 334652"/>
                          <a:gd name="connsiteX2" fmla="*/ 78419 w 133217"/>
                          <a:gd name="connsiteY2" fmla="*/ 331760 h 334652"/>
                          <a:gd name="connsiteX3" fmla="*/ 128961 w 133217"/>
                          <a:gd name="connsiteY3" fmla="*/ 297594 h 334652"/>
                          <a:gd name="connsiteX4" fmla="*/ 130152 w 133217"/>
                          <a:gd name="connsiteY4" fmla="*/ 101902 h 334652"/>
                          <a:gd name="connsiteX5" fmla="*/ 80578 w 133217"/>
                          <a:gd name="connsiteY5" fmla="*/ 3796 h 334652"/>
                          <a:gd name="connsiteX6" fmla="*/ 80875 w 133217"/>
                          <a:gd name="connsiteY6" fmla="*/ 0 h 334652"/>
                          <a:gd name="connsiteX7" fmla="*/ 58321 w 133217"/>
                          <a:gd name="connsiteY7" fmla="*/ 6402 h 334652"/>
                          <a:gd name="connsiteX8" fmla="*/ 38 w 133217"/>
                          <a:gd name="connsiteY8" fmla="*/ 76148 h 334652"/>
                          <a:gd name="connsiteX9" fmla="*/ 18722 w 133217"/>
                          <a:gd name="connsiteY9" fmla="*/ 181176 h 33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3217" h="334652">
                            <a:moveTo>
                              <a:pt x="18722" y="181176"/>
                            </a:moveTo>
                            <a:cubicBezTo>
                              <a:pt x="30408" y="263055"/>
                              <a:pt x="14255" y="262981"/>
                              <a:pt x="15000" y="298636"/>
                            </a:cubicBezTo>
                            <a:cubicBezTo>
                              <a:pt x="16042" y="347466"/>
                              <a:pt x="73804" y="332876"/>
                              <a:pt x="78419" y="331760"/>
                            </a:cubicBezTo>
                            <a:cubicBezTo>
                              <a:pt x="91073" y="328857"/>
                              <a:pt x="124048" y="308982"/>
                              <a:pt x="128961" y="297594"/>
                            </a:cubicBezTo>
                            <a:cubicBezTo>
                              <a:pt x="135362" y="263726"/>
                              <a:pt x="133501" y="160037"/>
                              <a:pt x="130152" y="101902"/>
                            </a:cubicBezTo>
                            <a:cubicBezTo>
                              <a:pt x="107226" y="59028"/>
                              <a:pt x="80652" y="7146"/>
                              <a:pt x="80578" y="3796"/>
                            </a:cubicBezTo>
                            <a:cubicBezTo>
                              <a:pt x="80503" y="2531"/>
                              <a:pt x="80652" y="1266"/>
                              <a:pt x="80875" y="0"/>
                            </a:cubicBezTo>
                            <a:cubicBezTo>
                              <a:pt x="71720" y="2382"/>
                              <a:pt x="63830" y="4689"/>
                              <a:pt x="58321" y="6402"/>
                            </a:cubicBezTo>
                            <a:cubicBezTo>
                              <a:pt x="18349" y="18535"/>
                              <a:pt x="559" y="44513"/>
                              <a:pt x="38" y="76148"/>
                            </a:cubicBezTo>
                            <a:cubicBezTo>
                              <a:pt x="-780" y="124754"/>
                              <a:pt x="11725" y="132644"/>
                              <a:pt x="18722" y="181176"/>
                            </a:cubicBez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864" name="Freeform: Shape 1863">
                      <a:extLst>
                        <a:ext uri="{FF2B5EF4-FFF2-40B4-BE49-F238E27FC236}">
                          <a16:creationId xmlns:a16="http://schemas.microsoft.com/office/drawing/2014/main" id="{BC27996B-C94C-4C4F-8D0B-DDE2886D5B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81" y="2730446"/>
                      <a:ext cx="47726" cy="54486"/>
                    </a:xfrm>
                    <a:custGeom>
                      <a:avLst/>
                      <a:gdLst>
                        <a:gd name="connsiteX0" fmla="*/ 47727 w 47726"/>
                        <a:gd name="connsiteY0" fmla="*/ 24266 h 54486"/>
                        <a:gd name="connsiteX1" fmla="*/ 7085 w 47726"/>
                        <a:gd name="connsiteY1" fmla="*/ 0 h 54486"/>
                        <a:gd name="connsiteX2" fmla="*/ 14 w 47726"/>
                        <a:gd name="connsiteY2" fmla="*/ 14366 h 54486"/>
                        <a:gd name="connsiteX3" fmla="*/ 34403 w 47726"/>
                        <a:gd name="connsiteY3" fmla="*/ 54487 h 54486"/>
                        <a:gd name="connsiteX4" fmla="*/ 47727 w 47726"/>
                        <a:gd name="connsiteY4" fmla="*/ 24266 h 54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726" h="54486">
                          <a:moveTo>
                            <a:pt x="47727" y="24266"/>
                          </a:moveTo>
                          <a:cubicBezTo>
                            <a:pt x="18399" y="21437"/>
                            <a:pt x="7085" y="0"/>
                            <a:pt x="7085" y="0"/>
                          </a:cubicBezTo>
                          <a:cubicBezTo>
                            <a:pt x="7085" y="0"/>
                            <a:pt x="-359" y="4764"/>
                            <a:pt x="14" y="14366"/>
                          </a:cubicBezTo>
                          <a:cubicBezTo>
                            <a:pt x="386" y="23968"/>
                            <a:pt x="34403" y="54487"/>
                            <a:pt x="34403" y="54487"/>
                          </a:cubicBezTo>
                          <a:lnTo>
                            <a:pt x="47727" y="2426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65" name="Freeform: Shape 1864">
                      <a:extLst>
                        <a:ext uri="{FF2B5EF4-FFF2-40B4-BE49-F238E27FC236}">
                          <a16:creationId xmlns:a16="http://schemas.microsoft.com/office/drawing/2014/main" id="{EDAE0924-2620-4ED1-BE16-15B91142C2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0233" y="2734391"/>
                      <a:ext cx="18052" cy="40195"/>
                    </a:xfrm>
                    <a:custGeom>
                      <a:avLst/>
                      <a:gdLst>
                        <a:gd name="connsiteX0" fmla="*/ 16897 w 18052"/>
                        <a:gd name="connsiteY0" fmla="*/ 20246 h 40195"/>
                        <a:gd name="connsiteX1" fmla="*/ 13919 w 18052"/>
                        <a:gd name="connsiteY1" fmla="*/ 0 h 40195"/>
                        <a:gd name="connsiteX2" fmla="*/ 0 w 18052"/>
                        <a:gd name="connsiteY2" fmla="*/ 20321 h 40195"/>
                        <a:gd name="connsiteX3" fmla="*/ 7965 w 18052"/>
                        <a:gd name="connsiteY3" fmla="*/ 40195 h 40195"/>
                        <a:gd name="connsiteX4" fmla="*/ 16897 w 18052"/>
                        <a:gd name="connsiteY4" fmla="*/ 20246 h 40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052" h="40195">
                          <a:moveTo>
                            <a:pt x="16897" y="20246"/>
                          </a:moveTo>
                          <a:cubicBezTo>
                            <a:pt x="20693" y="7071"/>
                            <a:pt x="13919" y="0"/>
                            <a:pt x="13919" y="0"/>
                          </a:cubicBezTo>
                          <a:cubicBezTo>
                            <a:pt x="14068" y="6253"/>
                            <a:pt x="17046" y="7444"/>
                            <a:pt x="0" y="20321"/>
                          </a:cubicBezTo>
                          <a:lnTo>
                            <a:pt x="7965" y="40195"/>
                          </a:lnTo>
                          <a:cubicBezTo>
                            <a:pt x="8039" y="40195"/>
                            <a:pt x="13175" y="33422"/>
                            <a:pt x="16897" y="202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66" name="Freeform: Shape 1865">
                      <a:extLst>
                        <a:ext uri="{FF2B5EF4-FFF2-40B4-BE49-F238E27FC236}">
                          <a16:creationId xmlns:a16="http://schemas.microsoft.com/office/drawing/2014/main" id="{882C0D91-52C2-4967-8CC2-AA8756EB6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835" y="2728809"/>
                      <a:ext cx="23298" cy="134951"/>
                    </a:xfrm>
                    <a:custGeom>
                      <a:avLst/>
                      <a:gdLst>
                        <a:gd name="connsiteX0" fmla="*/ 3722 w 23298"/>
                        <a:gd name="connsiteY0" fmla="*/ 0 h 134951"/>
                        <a:gd name="connsiteX1" fmla="*/ 23298 w 23298"/>
                        <a:gd name="connsiteY1" fmla="*/ 36548 h 134951"/>
                        <a:gd name="connsiteX2" fmla="*/ 9751 w 23298"/>
                        <a:gd name="connsiteY2" fmla="*/ 96245 h 134951"/>
                        <a:gd name="connsiteX3" fmla="*/ 0 w 23298"/>
                        <a:gd name="connsiteY3" fmla="*/ 134952 h 134951"/>
                        <a:gd name="connsiteX4" fmla="*/ 3722 w 23298"/>
                        <a:gd name="connsiteY4" fmla="*/ 0 h 1349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298" h="134951">
                          <a:moveTo>
                            <a:pt x="3722" y="0"/>
                          </a:moveTo>
                          <a:cubicBezTo>
                            <a:pt x="9304" y="4913"/>
                            <a:pt x="22628" y="11463"/>
                            <a:pt x="23298" y="36548"/>
                          </a:cubicBezTo>
                          <a:cubicBezTo>
                            <a:pt x="20246" y="64312"/>
                            <a:pt x="13622" y="80614"/>
                            <a:pt x="9751" y="96245"/>
                          </a:cubicBezTo>
                          <a:cubicBezTo>
                            <a:pt x="7592" y="104954"/>
                            <a:pt x="0" y="134952"/>
                            <a:pt x="0" y="134952"/>
                          </a:cubicBezTo>
                          <a:cubicBezTo>
                            <a:pt x="0" y="134952"/>
                            <a:pt x="15334" y="14217"/>
                            <a:pt x="3722" y="0"/>
                          </a:cubicBezTo>
                          <a:close/>
                        </a:path>
                      </a:pathLst>
                    </a:custGeom>
                    <a:solidFill>
                      <a:srgbClr val="545454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867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57259" y="2597954"/>
                      <a:ext cx="116148" cy="152882"/>
                      <a:chOff x="1757259" y="2597954"/>
                      <a:chExt cx="116148" cy="152882"/>
                    </a:xfrm>
                    <a:solidFill>
                      <a:srgbClr val="000000"/>
                    </a:solidFill>
                  </p:grpSpPr>
                  <p:sp>
                    <p:nvSpPr>
                      <p:cNvPr id="1868" name="Freeform: Shape 1867">
                        <a:extLst>
                          <a:ext uri="{FF2B5EF4-FFF2-40B4-BE49-F238E27FC236}">
                            <a16:creationId xmlns:a16="http://schemas.microsoft.com/office/drawing/2014/main" id="{C5643254-7EC4-421E-B83A-9416A9B4F1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58130" y="2606855"/>
                        <a:ext cx="106666" cy="143982"/>
                      </a:xfrm>
                      <a:custGeom>
                        <a:avLst/>
                        <a:gdLst>
                          <a:gd name="connsiteX0" fmla="*/ 4811 w 106666"/>
                          <a:gd name="connsiteY0" fmla="*/ 42084 h 143982"/>
                          <a:gd name="connsiteX1" fmla="*/ 47 w 106666"/>
                          <a:gd name="connsiteY1" fmla="*/ 78558 h 143982"/>
                          <a:gd name="connsiteX2" fmla="*/ 38083 w 106666"/>
                          <a:gd name="connsiteY2" fmla="*/ 137213 h 143982"/>
                          <a:gd name="connsiteX3" fmla="*/ 99790 w 106666"/>
                          <a:gd name="connsiteY3" fmla="*/ 84513 h 143982"/>
                          <a:gd name="connsiteX4" fmla="*/ 103736 w 106666"/>
                          <a:gd name="connsiteY4" fmla="*/ 29505 h 143982"/>
                          <a:gd name="connsiteX5" fmla="*/ 68155 w 106666"/>
                          <a:gd name="connsiteY5" fmla="*/ 3080 h 143982"/>
                          <a:gd name="connsiteX6" fmla="*/ 4811 w 106666"/>
                          <a:gd name="connsiteY6" fmla="*/ 42084 h 143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6666" h="143982">
                            <a:moveTo>
                              <a:pt x="4811" y="42084"/>
                            </a:moveTo>
                            <a:cubicBezTo>
                              <a:pt x="4736" y="57567"/>
                              <a:pt x="-549" y="68658"/>
                              <a:pt x="47" y="78558"/>
                            </a:cubicBezTo>
                            <a:cubicBezTo>
                              <a:pt x="1833" y="108183"/>
                              <a:pt x="9202" y="117562"/>
                              <a:pt x="38083" y="137213"/>
                            </a:cubicBezTo>
                            <a:cubicBezTo>
                              <a:pt x="74929" y="162372"/>
                              <a:pt x="92496" y="111235"/>
                              <a:pt x="99790" y="84513"/>
                            </a:cubicBezTo>
                            <a:cubicBezTo>
                              <a:pt x="104927" y="65829"/>
                              <a:pt x="110063" y="44541"/>
                              <a:pt x="103736" y="29505"/>
                            </a:cubicBezTo>
                            <a:cubicBezTo>
                              <a:pt x="97855" y="15511"/>
                              <a:pt x="82075" y="7546"/>
                              <a:pt x="68155" y="3080"/>
                            </a:cubicBezTo>
                            <a:cubicBezTo>
                              <a:pt x="39423" y="-6001"/>
                              <a:pt x="4960" y="4420"/>
                              <a:pt x="4811" y="42084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69" name="Freeform: Shape 1868">
                        <a:extLst>
                          <a:ext uri="{FF2B5EF4-FFF2-40B4-BE49-F238E27FC236}">
                            <a16:creationId xmlns:a16="http://schemas.microsoft.com/office/drawing/2014/main" id="{D06EE539-2030-4479-BF58-332D6442C0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57259" y="2597954"/>
                        <a:ext cx="116148" cy="98921"/>
                      </a:xfrm>
                      <a:custGeom>
                        <a:avLst/>
                        <a:gdLst>
                          <a:gd name="connsiteX0" fmla="*/ 2258 w 116148"/>
                          <a:gd name="connsiteY0" fmla="*/ 44286 h 98921"/>
                          <a:gd name="connsiteX1" fmla="*/ 1960 w 116148"/>
                          <a:gd name="connsiteY1" fmla="*/ 98922 h 98921"/>
                          <a:gd name="connsiteX2" fmla="*/ 14019 w 116148"/>
                          <a:gd name="connsiteY2" fmla="*/ 76963 h 98921"/>
                          <a:gd name="connsiteX3" fmla="*/ 24291 w 116148"/>
                          <a:gd name="connsiteY3" fmla="*/ 47561 h 98921"/>
                          <a:gd name="connsiteX4" fmla="*/ 27045 w 116148"/>
                          <a:gd name="connsiteY4" fmla="*/ 68477 h 98921"/>
                          <a:gd name="connsiteX5" fmla="*/ 35009 w 116148"/>
                          <a:gd name="connsiteY5" fmla="*/ 68626 h 98921"/>
                          <a:gd name="connsiteX6" fmla="*/ 83690 w 116148"/>
                          <a:gd name="connsiteY6" fmla="*/ 55600 h 98921"/>
                          <a:gd name="connsiteX7" fmla="*/ 103044 w 116148"/>
                          <a:gd name="connsiteY7" fmla="*/ 74358 h 98921"/>
                          <a:gd name="connsiteX8" fmla="*/ 115698 w 116148"/>
                          <a:gd name="connsiteY8" fmla="*/ 58801 h 98921"/>
                          <a:gd name="connsiteX9" fmla="*/ 108105 w 116148"/>
                          <a:gd name="connsiteY9" fmla="*/ 29994 h 98921"/>
                          <a:gd name="connsiteX10" fmla="*/ 71557 w 116148"/>
                          <a:gd name="connsiteY10" fmla="*/ 3346 h 98921"/>
                          <a:gd name="connsiteX11" fmla="*/ 2258 w 116148"/>
                          <a:gd name="connsiteY11" fmla="*/ 44286 h 98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16148" h="98921">
                            <a:moveTo>
                              <a:pt x="2258" y="44286"/>
                            </a:moveTo>
                            <a:cubicBezTo>
                              <a:pt x="918" y="55749"/>
                              <a:pt x="-1911" y="96391"/>
                              <a:pt x="1960" y="98922"/>
                            </a:cubicBezTo>
                            <a:cubicBezTo>
                              <a:pt x="4193" y="93190"/>
                              <a:pt x="8585" y="84332"/>
                              <a:pt x="14019" y="76963"/>
                            </a:cubicBezTo>
                            <a:cubicBezTo>
                              <a:pt x="6575" y="74283"/>
                              <a:pt x="9776" y="35130"/>
                              <a:pt x="24291" y="47561"/>
                            </a:cubicBezTo>
                            <a:cubicBezTo>
                              <a:pt x="29650" y="52101"/>
                              <a:pt x="23025" y="65053"/>
                              <a:pt x="27045" y="68477"/>
                            </a:cubicBezTo>
                            <a:cubicBezTo>
                              <a:pt x="29948" y="68329"/>
                              <a:pt x="32181" y="68701"/>
                              <a:pt x="35009" y="68626"/>
                            </a:cubicBezTo>
                            <a:cubicBezTo>
                              <a:pt x="42527" y="56270"/>
                              <a:pt x="69696" y="46147"/>
                              <a:pt x="83690" y="55600"/>
                            </a:cubicBezTo>
                            <a:cubicBezTo>
                              <a:pt x="98205" y="65426"/>
                              <a:pt x="95972" y="78824"/>
                              <a:pt x="103044" y="74358"/>
                            </a:cubicBezTo>
                            <a:cubicBezTo>
                              <a:pt x="110636" y="69519"/>
                              <a:pt x="114283" y="67733"/>
                              <a:pt x="115698" y="58801"/>
                            </a:cubicBezTo>
                            <a:cubicBezTo>
                              <a:pt x="117559" y="46817"/>
                              <a:pt x="113390" y="38554"/>
                              <a:pt x="108105" y="29994"/>
                            </a:cubicBezTo>
                            <a:cubicBezTo>
                              <a:pt x="99917" y="16670"/>
                              <a:pt x="86668" y="8110"/>
                              <a:pt x="71557" y="3346"/>
                            </a:cubicBezTo>
                            <a:cubicBezTo>
                              <a:pt x="40294" y="-6703"/>
                              <a:pt x="6873" y="5579"/>
                              <a:pt x="2258" y="44286"/>
                            </a:cubicBezTo>
                            <a:close/>
                          </a:path>
                        </a:pathLst>
                      </a:custGeom>
                      <a:solidFill>
                        <a:srgbClr val="6E534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870" name="Freeform: Shape 1869">
                      <a:extLst>
                        <a:ext uri="{FF2B5EF4-FFF2-40B4-BE49-F238E27FC236}">
                          <a16:creationId xmlns:a16="http://schemas.microsoft.com/office/drawing/2014/main" id="{1698A86A-DF5A-42F6-BC0E-F13A9DF772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2050" y="2736699"/>
                      <a:ext cx="67066" cy="117384"/>
                    </a:xfrm>
                    <a:custGeom>
                      <a:avLst/>
                      <a:gdLst>
                        <a:gd name="connsiteX0" fmla="*/ 22405 w 67066"/>
                        <a:gd name="connsiteY0" fmla="*/ 0 h 117384"/>
                        <a:gd name="connsiteX1" fmla="*/ 0 w 67066"/>
                        <a:gd name="connsiteY1" fmla="*/ 20693 h 117384"/>
                        <a:gd name="connsiteX2" fmla="*/ 37516 w 67066"/>
                        <a:gd name="connsiteY2" fmla="*/ 79646 h 117384"/>
                        <a:gd name="connsiteX3" fmla="*/ 67066 w 67066"/>
                        <a:gd name="connsiteY3" fmla="*/ 117385 h 117384"/>
                        <a:gd name="connsiteX4" fmla="*/ 22405 w 67066"/>
                        <a:gd name="connsiteY4" fmla="*/ 0 h 117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7066" h="117384">
                          <a:moveTo>
                            <a:pt x="22405" y="0"/>
                          </a:moveTo>
                          <a:cubicBezTo>
                            <a:pt x="18907" y="2977"/>
                            <a:pt x="3350" y="11017"/>
                            <a:pt x="0" y="20693"/>
                          </a:cubicBezTo>
                          <a:cubicBezTo>
                            <a:pt x="2754" y="32677"/>
                            <a:pt x="27988" y="66694"/>
                            <a:pt x="37516" y="79646"/>
                          </a:cubicBezTo>
                          <a:cubicBezTo>
                            <a:pt x="42726" y="86717"/>
                            <a:pt x="67066" y="117385"/>
                            <a:pt x="67066" y="117385"/>
                          </a:cubicBezTo>
                          <a:cubicBezTo>
                            <a:pt x="67066" y="117385"/>
                            <a:pt x="20991" y="20619"/>
                            <a:pt x="22405" y="0"/>
                          </a:cubicBezTo>
                          <a:close/>
                        </a:path>
                      </a:pathLst>
                    </a:custGeom>
                    <a:solidFill>
                      <a:srgbClr val="545454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871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654896" y="2789573"/>
                  <a:ext cx="198332" cy="301152"/>
                  <a:chOff x="1654896" y="2789573"/>
                  <a:chExt cx="198332" cy="301152"/>
                </a:xfrm>
                <a:solidFill>
                  <a:srgbClr val="000000"/>
                </a:solidFill>
              </p:grpSpPr>
              <p:sp>
                <p:nvSpPr>
                  <p:cNvPr id="1872" name="Freeform: Shape 1871">
                    <a:extLst>
                      <a:ext uri="{FF2B5EF4-FFF2-40B4-BE49-F238E27FC236}">
                        <a16:creationId xmlns:a16="http://schemas.microsoft.com/office/drawing/2014/main" id="{70571EBC-F88C-4D8E-AAF7-FA619C5387D4}"/>
                      </a:ext>
                    </a:extLst>
                  </p:cNvPr>
                  <p:cNvSpPr/>
                  <p:nvPr/>
                </p:nvSpPr>
                <p:spPr>
                  <a:xfrm>
                    <a:off x="1786478" y="3049297"/>
                    <a:ext cx="66750" cy="41428"/>
                  </a:xfrm>
                  <a:custGeom>
                    <a:avLst/>
                    <a:gdLst>
                      <a:gd name="connsiteX0" fmla="*/ 65860 w 66750"/>
                      <a:gd name="connsiteY0" fmla="*/ 15514 h 41428"/>
                      <a:gd name="connsiteX1" fmla="*/ 46730 w 66750"/>
                      <a:gd name="connsiteY1" fmla="*/ 39557 h 41428"/>
                      <a:gd name="connsiteX2" fmla="*/ 3036 w 66750"/>
                      <a:gd name="connsiteY2" fmla="*/ 24223 h 41428"/>
                      <a:gd name="connsiteX3" fmla="*/ 8768 w 66750"/>
                      <a:gd name="connsiteY3" fmla="*/ 2637 h 41428"/>
                      <a:gd name="connsiteX4" fmla="*/ 65860 w 66750"/>
                      <a:gd name="connsiteY4" fmla="*/ 15514 h 4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750" h="41428">
                        <a:moveTo>
                          <a:pt x="65860" y="15514"/>
                        </a:moveTo>
                        <a:cubicBezTo>
                          <a:pt x="70475" y="23851"/>
                          <a:pt x="56109" y="33676"/>
                          <a:pt x="46730" y="39557"/>
                        </a:cubicBezTo>
                        <a:cubicBezTo>
                          <a:pt x="35490" y="46554"/>
                          <a:pt x="7800" y="32262"/>
                          <a:pt x="3036" y="24223"/>
                        </a:cubicBezTo>
                        <a:cubicBezTo>
                          <a:pt x="-2546" y="14621"/>
                          <a:pt x="-313" y="9038"/>
                          <a:pt x="8768" y="2637"/>
                        </a:cubicBezTo>
                        <a:cubicBezTo>
                          <a:pt x="18891" y="-4509"/>
                          <a:pt x="59533" y="3902"/>
                          <a:pt x="65860" y="15514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73" name="Freeform: Shape 1872">
                    <a:extLst>
                      <a:ext uri="{FF2B5EF4-FFF2-40B4-BE49-F238E27FC236}">
                        <a16:creationId xmlns:a16="http://schemas.microsoft.com/office/drawing/2014/main" id="{AD2B9A61-429E-47E4-A897-822E52F739DA}"/>
                      </a:ext>
                    </a:extLst>
                  </p:cNvPr>
                  <p:cNvSpPr/>
                  <p:nvPr/>
                </p:nvSpPr>
                <p:spPr>
                  <a:xfrm>
                    <a:off x="1772394" y="3039875"/>
                    <a:ext cx="34091" cy="33868"/>
                  </a:xfrm>
                  <a:custGeom>
                    <a:avLst/>
                    <a:gdLst>
                      <a:gd name="connsiteX0" fmla="*/ 25159 w 34091"/>
                      <a:gd name="connsiteY0" fmla="*/ 0 h 33868"/>
                      <a:gd name="connsiteX1" fmla="*/ 34092 w 34091"/>
                      <a:gd name="connsiteY1" fmla="*/ 5731 h 33868"/>
                      <a:gd name="connsiteX2" fmla="*/ 9751 w 34091"/>
                      <a:gd name="connsiteY2" fmla="*/ 33868 h 33868"/>
                      <a:gd name="connsiteX3" fmla="*/ 0 w 34091"/>
                      <a:gd name="connsiteY3" fmla="*/ 28881 h 33868"/>
                      <a:gd name="connsiteX4" fmla="*/ 25159 w 34091"/>
                      <a:gd name="connsiteY4" fmla="*/ 0 h 33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091" h="33868">
                        <a:moveTo>
                          <a:pt x="25159" y="0"/>
                        </a:moveTo>
                        <a:lnTo>
                          <a:pt x="34092" y="5731"/>
                        </a:lnTo>
                        <a:cubicBezTo>
                          <a:pt x="28583" y="16674"/>
                          <a:pt x="20768" y="26201"/>
                          <a:pt x="9751" y="33868"/>
                        </a:cubicBezTo>
                        <a:lnTo>
                          <a:pt x="0" y="28881"/>
                        </a:lnTo>
                        <a:lnTo>
                          <a:pt x="2515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74" name="Freeform: Shape 1873">
                    <a:extLst>
                      <a:ext uri="{FF2B5EF4-FFF2-40B4-BE49-F238E27FC236}">
                        <a16:creationId xmlns:a16="http://schemas.microsoft.com/office/drawing/2014/main" id="{F74CBE55-2556-42E2-B8A4-2A4926BF5BA8}"/>
                      </a:ext>
                    </a:extLst>
                  </p:cNvPr>
                  <p:cNvSpPr/>
                  <p:nvPr/>
                </p:nvSpPr>
                <p:spPr>
                  <a:xfrm>
                    <a:off x="1654896" y="2789573"/>
                    <a:ext cx="146528" cy="283351"/>
                  </a:xfrm>
                  <a:custGeom>
                    <a:avLst/>
                    <a:gdLst>
                      <a:gd name="connsiteX0" fmla="*/ 54601 w 146528"/>
                      <a:gd name="connsiteY0" fmla="*/ 175196 h 283351"/>
                      <a:gd name="connsiteX1" fmla="*/ 80727 w 146528"/>
                      <a:gd name="connsiteY1" fmla="*/ 36523 h 283351"/>
                      <a:gd name="connsiteX2" fmla="*/ 46934 w 146528"/>
                      <a:gd name="connsiteY2" fmla="*/ 273 h 283351"/>
                      <a:gd name="connsiteX3" fmla="*/ 15671 w 146528"/>
                      <a:gd name="connsiteY3" fmla="*/ 23943 h 283351"/>
                      <a:gd name="connsiteX4" fmla="*/ 1751 w 146528"/>
                      <a:gd name="connsiteY4" fmla="*/ 192242 h 283351"/>
                      <a:gd name="connsiteX5" fmla="*/ 116978 w 146528"/>
                      <a:gd name="connsiteY5" fmla="*/ 283351 h 283351"/>
                      <a:gd name="connsiteX6" fmla="*/ 146529 w 146528"/>
                      <a:gd name="connsiteY6" fmla="*/ 244868 h 283351"/>
                      <a:gd name="connsiteX7" fmla="*/ 54601 w 146528"/>
                      <a:gd name="connsiteY7" fmla="*/ 175196 h 28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6528" h="283351">
                        <a:moveTo>
                          <a:pt x="54601" y="175196"/>
                        </a:moveTo>
                        <a:cubicBezTo>
                          <a:pt x="54601" y="175196"/>
                          <a:pt x="78494" y="72922"/>
                          <a:pt x="80727" y="36523"/>
                        </a:cubicBezTo>
                        <a:cubicBezTo>
                          <a:pt x="81695" y="20296"/>
                          <a:pt x="72912" y="3399"/>
                          <a:pt x="46934" y="273"/>
                        </a:cubicBezTo>
                        <a:cubicBezTo>
                          <a:pt x="29516" y="-1811"/>
                          <a:pt x="19839" y="8237"/>
                          <a:pt x="15671" y="23943"/>
                        </a:cubicBezTo>
                        <a:cubicBezTo>
                          <a:pt x="5324" y="63096"/>
                          <a:pt x="-3980" y="156811"/>
                          <a:pt x="1751" y="192242"/>
                        </a:cubicBezTo>
                        <a:cubicBezTo>
                          <a:pt x="5696" y="216285"/>
                          <a:pt x="116978" y="283351"/>
                          <a:pt x="116978" y="283351"/>
                        </a:cubicBezTo>
                        <a:cubicBezTo>
                          <a:pt x="130897" y="273600"/>
                          <a:pt x="140648" y="260649"/>
                          <a:pt x="146529" y="244868"/>
                        </a:cubicBezTo>
                        <a:lnTo>
                          <a:pt x="54601" y="175196"/>
                        </a:lnTo>
                        <a:close/>
                      </a:path>
                    </a:pathLst>
                  </a:custGeom>
                  <a:solidFill>
                    <a:srgbClr val="52525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75" name="Freeform: Shape 1874">
                  <a:extLst>
                    <a:ext uri="{FF2B5EF4-FFF2-40B4-BE49-F238E27FC236}">
                      <a16:creationId xmlns:a16="http://schemas.microsoft.com/office/drawing/2014/main" id="{C5831D11-DB32-42A8-B66B-C84B81776FF5}"/>
                    </a:ext>
                  </a:extLst>
                </p:cNvPr>
                <p:cNvSpPr/>
                <p:nvPr/>
              </p:nvSpPr>
              <p:spPr>
                <a:xfrm>
                  <a:off x="1880773" y="2982708"/>
                  <a:ext cx="37292" cy="24563"/>
                </a:xfrm>
                <a:custGeom>
                  <a:avLst/>
                  <a:gdLst>
                    <a:gd name="connsiteX0" fmla="*/ 32231 w 37292"/>
                    <a:gd name="connsiteY0" fmla="*/ 0 h 24563"/>
                    <a:gd name="connsiteX1" fmla="*/ 37292 w 37292"/>
                    <a:gd name="connsiteY1" fmla="*/ 6178 h 24563"/>
                    <a:gd name="connsiteX2" fmla="*/ 6029 w 37292"/>
                    <a:gd name="connsiteY2" fmla="*/ 24564 h 24563"/>
                    <a:gd name="connsiteX3" fmla="*/ 0 w 37292"/>
                    <a:gd name="connsiteY3" fmla="*/ 18832 h 24563"/>
                    <a:gd name="connsiteX4" fmla="*/ 32231 w 37292"/>
                    <a:gd name="connsiteY4" fmla="*/ 0 h 24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2" h="24563">
                      <a:moveTo>
                        <a:pt x="32231" y="0"/>
                      </a:moveTo>
                      <a:lnTo>
                        <a:pt x="37292" y="6178"/>
                      </a:lnTo>
                      <a:cubicBezTo>
                        <a:pt x="27913" y="15185"/>
                        <a:pt x="17716" y="21884"/>
                        <a:pt x="6029" y="24564"/>
                      </a:cubicBezTo>
                      <a:lnTo>
                        <a:pt x="0" y="18832"/>
                      </a:lnTo>
                      <a:lnTo>
                        <a:pt x="3223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76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2783230" y="3306501"/>
              <a:ext cx="304848" cy="732322"/>
              <a:chOff x="2783230" y="3306501"/>
              <a:chExt cx="304848" cy="732322"/>
            </a:xfrm>
            <a:solidFill>
              <a:srgbClr val="000000"/>
            </a:solidFill>
          </p:grpSpPr>
          <p:grpSp>
            <p:nvGrpSpPr>
              <p:cNvPr id="1877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903741" y="3699307"/>
                <a:ext cx="184337" cy="269450"/>
                <a:chOff x="2903741" y="3699307"/>
                <a:chExt cx="184337" cy="269450"/>
              </a:xfrm>
              <a:solidFill>
                <a:srgbClr val="000000"/>
              </a:solidFill>
            </p:grpSpPr>
            <p:sp>
              <p:nvSpPr>
                <p:cNvPr id="1878" name="Freeform: Shape 1877">
                  <a:extLst>
                    <a:ext uri="{FF2B5EF4-FFF2-40B4-BE49-F238E27FC236}">
                      <a16:creationId xmlns:a16="http://schemas.microsoft.com/office/drawing/2014/main" id="{1BFF4C82-06AF-4C8D-9D6E-9B74703840C9}"/>
                    </a:ext>
                  </a:extLst>
                </p:cNvPr>
                <p:cNvSpPr/>
                <p:nvPr/>
              </p:nvSpPr>
              <p:spPr>
                <a:xfrm>
                  <a:off x="2903741" y="3831274"/>
                  <a:ext cx="46596" cy="137482"/>
                </a:xfrm>
                <a:custGeom>
                  <a:avLst/>
                  <a:gdLst>
                    <a:gd name="connsiteX0" fmla="*/ 10868 w 46596"/>
                    <a:gd name="connsiteY0" fmla="*/ 4764 h 137482"/>
                    <a:gd name="connsiteX1" fmla="*/ 3126 w 46596"/>
                    <a:gd name="connsiteY1" fmla="*/ 0 h 137482"/>
                    <a:gd name="connsiteX2" fmla="*/ 0 w 46596"/>
                    <a:gd name="connsiteY2" fmla="*/ 20767 h 137482"/>
                    <a:gd name="connsiteX3" fmla="*/ 298 w 46596"/>
                    <a:gd name="connsiteY3" fmla="*/ 119841 h 137482"/>
                    <a:gd name="connsiteX4" fmla="*/ 298 w 46596"/>
                    <a:gd name="connsiteY4" fmla="*/ 119841 h 137482"/>
                    <a:gd name="connsiteX5" fmla="*/ 10495 w 46596"/>
                    <a:gd name="connsiteY5" fmla="*/ 126094 h 137482"/>
                    <a:gd name="connsiteX6" fmla="*/ 40940 w 46596"/>
                    <a:gd name="connsiteY6" fmla="*/ 137482 h 137482"/>
                    <a:gd name="connsiteX7" fmla="*/ 46597 w 46596"/>
                    <a:gd name="connsiteY7" fmla="*/ 16897 h 137482"/>
                    <a:gd name="connsiteX8" fmla="*/ 10868 w 46596"/>
                    <a:gd name="connsiteY8" fmla="*/ 4764 h 137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596" h="137482">
                      <a:moveTo>
                        <a:pt x="10868" y="4764"/>
                      </a:moveTo>
                      <a:cubicBezTo>
                        <a:pt x="8262" y="3275"/>
                        <a:pt x="5657" y="1637"/>
                        <a:pt x="3126" y="0"/>
                      </a:cubicBezTo>
                      <a:cubicBezTo>
                        <a:pt x="1117" y="7071"/>
                        <a:pt x="0" y="14068"/>
                        <a:pt x="0" y="20767"/>
                      </a:cubicBezTo>
                      <a:lnTo>
                        <a:pt x="298" y="119841"/>
                      </a:lnTo>
                      <a:cubicBezTo>
                        <a:pt x="298" y="119841"/>
                        <a:pt x="298" y="119841"/>
                        <a:pt x="298" y="119841"/>
                      </a:cubicBezTo>
                      <a:cubicBezTo>
                        <a:pt x="3647" y="122000"/>
                        <a:pt x="6997" y="124084"/>
                        <a:pt x="10495" y="126094"/>
                      </a:cubicBezTo>
                      <a:cubicBezTo>
                        <a:pt x="19130" y="131081"/>
                        <a:pt x="28583" y="135398"/>
                        <a:pt x="40940" y="137482"/>
                      </a:cubicBezTo>
                      <a:lnTo>
                        <a:pt x="46597" y="16897"/>
                      </a:lnTo>
                      <a:cubicBezTo>
                        <a:pt x="31561" y="15259"/>
                        <a:pt x="20693" y="10495"/>
                        <a:pt x="10868" y="4764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79" name="Freeform: Shape 1878">
                  <a:extLst>
                    <a:ext uri="{FF2B5EF4-FFF2-40B4-BE49-F238E27FC236}">
                      <a16:creationId xmlns:a16="http://schemas.microsoft.com/office/drawing/2014/main" id="{CDAC2A7B-DDB1-4965-9913-A07B033CC9CF}"/>
                    </a:ext>
                  </a:extLst>
                </p:cNvPr>
                <p:cNvSpPr/>
                <p:nvPr/>
              </p:nvSpPr>
              <p:spPr>
                <a:xfrm>
                  <a:off x="2903741" y="3699307"/>
                  <a:ext cx="184337" cy="269450"/>
                </a:xfrm>
                <a:custGeom>
                  <a:avLst/>
                  <a:gdLst>
                    <a:gd name="connsiteX0" fmla="*/ 172988 w 184337"/>
                    <a:gd name="connsiteY0" fmla="*/ 738 h 269450"/>
                    <a:gd name="connsiteX1" fmla="*/ 45182 w 184337"/>
                    <a:gd name="connsiteY1" fmla="*/ 74503 h 269450"/>
                    <a:gd name="connsiteX2" fmla="*/ 3126 w 184337"/>
                    <a:gd name="connsiteY2" fmla="*/ 131968 h 269450"/>
                    <a:gd name="connsiteX3" fmla="*/ 0 w 184337"/>
                    <a:gd name="connsiteY3" fmla="*/ 152735 h 269450"/>
                    <a:gd name="connsiteX4" fmla="*/ 298 w 184337"/>
                    <a:gd name="connsiteY4" fmla="*/ 251809 h 269450"/>
                    <a:gd name="connsiteX5" fmla="*/ 298 w 184337"/>
                    <a:gd name="connsiteY5" fmla="*/ 251809 h 269450"/>
                    <a:gd name="connsiteX6" fmla="*/ 10495 w 184337"/>
                    <a:gd name="connsiteY6" fmla="*/ 258062 h 269450"/>
                    <a:gd name="connsiteX7" fmla="*/ 40940 w 184337"/>
                    <a:gd name="connsiteY7" fmla="*/ 269450 h 269450"/>
                    <a:gd name="connsiteX8" fmla="*/ 46597 w 184337"/>
                    <a:gd name="connsiteY8" fmla="*/ 148865 h 269450"/>
                    <a:gd name="connsiteX9" fmla="*/ 47788 w 184337"/>
                    <a:gd name="connsiteY9" fmla="*/ 124226 h 269450"/>
                    <a:gd name="connsiteX10" fmla="*/ 181027 w 184337"/>
                    <a:gd name="connsiteY10" fmla="*/ 42571 h 269450"/>
                    <a:gd name="connsiteX11" fmla="*/ 172988 w 184337"/>
                    <a:gd name="connsiteY11" fmla="*/ 738 h 26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337" h="269450">
                      <a:moveTo>
                        <a:pt x="172988" y="738"/>
                      </a:moveTo>
                      <a:cubicBezTo>
                        <a:pt x="137334" y="-8641"/>
                        <a:pt x="45182" y="74503"/>
                        <a:pt x="45182" y="74503"/>
                      </a:cubicBezTo>
                      <a:cubicBezTo>
                        <a:pt x="25978" y="85594"/>
                        <a:pt x="9677" y="108818"/>
                        <a:pt x="3126" y="131968"/>
                      </a:cubicBezTo>
                      <a:cubicBezTo>
                        <a:pt x="1117" y="139039"/>
                        <a:pt x="0" y="146036"/>
                        <a:pt x="0" y="152735"/>
                      </a:cubicBezTo>
                      <a:lnTo>
                        <a:pt x="298" y="251809"/>
                      </a:lnTo>
                      <a:cubicBezTo>
                        <a:pt x="298" y="251809"/>
                        <a:pt x="298" y="251809"/>
                        <a:pt x="298" y="251809"/>
                      </a:cubicBezTo>
                      <a:cubicBezTo>
                        <a:pt x="3647" y="253968"/>
                        <a:pt x="6997" y="256052"/>
                        <a:pt x="10495" y="258062"/>
                      </a:cubicBezTo>
                      <a:cubicBezTo>
                        <a:pt x="19130" y="263049"/>
                        <a:pt x="28583" y="267366"/>
                        <a:pt x="40940" y="269450"/>
                      </a:cubicBezTo>
                      <a:lnTo>
                        <a:pt x="46597" y="148865"/>
                      </a:lnTo>
                      <a:lnTo>
                        <a:pt x="47788" y="124226"/>
                      </a:lnTo>
                      <a:cubicBezTo>
                        <a:pt x="47788" y="124226"/>
                        <a:pt x="164131" y="82394"/>
                        <a:pt x="181027" y="42571"/>
                      </a:cubicBezTo>
                      <a:cubicBezTo>
                        <a:pt x="188024" y="26195"/>
                        <a:pt x="183261" y="3418"/>
                        <a:pt x="172988" y="738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80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783230" y="3306501"/>
                <a:ext cx="302462" cy="732322"/>
                <a:chOff x="2783230" y="3306501"/>
                <a:chExt cx="302462" cy="732322"/>
              </a:xfrm>
              <a:solidFill>
                <a:srgbClr val="000000"/>
              </a:solidFill>
            </p:grpSpPr>
            <p:grpSp>
              <p:nvGrpSpPr>
                <p:cNvPr id="1881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869200" y="3955656"/>
                  <a:ext cx="67739" cy="83166"/>
                  <a:chOff x="2869200" y="3955656"/>
                  <a:chExt cx="67739" cy="83166"/>
                </a:xfrm>
                <a:solidFill>
                  <a:srgbClr val="000000"/>
                </a:solidFill>
              </p:grpSpPr>
              <p:sp>
                <p:nvSpPr>
                  <p:cNvPr id="1882" name="Freeform: Shape 1881">
                    <a:extLst>
                      <a:ext uri="{FF2B5EF4-FFF2-40B4-BE49-F238E27FC236}">
                        <a16:creationId xmlns:a16="http://schemas.microsoft.com/office/drawing/2014/main" id="{554D691E-0882-47EC-8D32-54BD3EEEE384}"/>
                      </a:ext>
                    </a:extLst>
                  </p:cNvPr>
                  <p:cNvSpPr/>
                  <p:nvPr/>
                </p:nvSpPr>
                <p:spPr>
                  <a:xfrm>
                    <a:off x="2869958" y="3961611"/>
                    <a:ext cx="66981" cy="77212"/>
                  </a:xfrm>
                  <a:custGeom>
                    <a:avLst/>
                    <a:gdLst>
                      <a:gd name="connsiteX0" fmla="*/ 65195 w 66981"/>
                      <a:gd name="connsiteY0" fmla="*/ 15781 h 77212"/>
                      <a:gd name="connsiteX1" fmla="*/ 65195 w 66981"/>
                      <a:gd name="connsiteY1" fmla="*/ 14887 h 77212"/>
                      <a:gd name="connsiteX2" fmla="*/ 48745 w 66981"/>
                      <a:gd name="connsiteY2" fmla="*/ 0 h 77212"/>
                      <a:gd name="connsiteX3" fmla="*/ 2521 w 66981"/>
                      <a:gd name="connsiteY3" fmla="*/ 55976 h 77212"/>
                      <a:gd name="connsiteX4" fmla="*/ 3935 w 66981"/>
                      <a:gd name="connsiteY4" fmla="*/ 74957 h 77212"/>
                      <a:gd name="connsiteX5" fmla="*/ 24926 w 66981"/>
                      <a:gd name="connsiteY5" fmla="*/ 76669 h 77212"/>
                      <a:gd name="connsiteX6" fmla="*/ 36761 w 66981"/>
                      <a:gd name="connsiteY6" fmla="*/ 67290 h 77212"/>
                      <a:gd name="connsiteX7" fmla="*/ 51648 w 66981"/>
                      <a:gd name="connsiteY7" fmla="*/ 46002 h 77212"/>
                      <a:gd name="connsiteX8" fmla="*/ 59464 w 66981"/>
                      <a:gd name="connsiteY8" fmla="*/ 33645 h 77212"/>
                      <a:gd name="connsiteX9" fmla="*/ 61176 w 66981"/>
                      <a:gd name="connsiteY9" fmla="*/ 41312 h 77212"/>
                      <a:gd name="connsiteX10" fmla="*/ 66982 w 66981"/>
                      <a:gd name="connsiteY10" fmla="*/ 41163 h 77212"/>
                      <a:gd name="connsiteX11" fmla="*/ 65195 w 66981"/>
                      <a:gd name="connsiteY11" fmla="*/ 15781 h 77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6981" h="77212">
                        <a:moveTo>
                          <a:pt x="65195" y="15781"/>
                        </a:moveTo>
                        <a:cubicBezTo>
                          <a:pt x="65195" y="15483"/>
                          <a:pt x="65195" y="15185"/>
                          <a:pt x="65195" y="14887"/>
                        </a:cubicBezTo>
                        <a:cubicBezTo>
                          <a:pt x="64972" y="6699"/>
                          <a:pt x="48745" y="0"/>
                          <a:pt x="48745" y="0"/>
                        </a:cubicBezTo>
                        <a:cubicBezTo>
                          <a:pt x="48745" y="0"/>
                          <a:pt x="7582" y="34836"/>
                          <a:pt x="2521" y="55976"/>
                        </a:cubicBezTo>
                        <a:cubicBezTo>
                          <a:pt x="734" y="63270"/>
                          <a:pt x="-2764" y="69225"/>
                          <a:pt x="3935" y="74957"/>
                        </a:cubicBezTo>
                        <a:cubicBezTo>
                          <a:pt x="4679" y="75552"/>
                          <a:pt x="20832" y="78381"/>
                          <a:pt x="24926" y="76669"/>
                        </a:cubicBezTo>
                        <a:cubicBezTo>
                          <a:pt x="30211" y="74510"/>
                          <a:pt x="33709" y="72128"/>
                          <a:pt x="36761" y="67290"/>
                        </a:cubicBezTo>
                        <a:cubicBezTo>
                          <a:pt x="37877" y="65504"/>
                          <a:pt x="49043" y="50244"/>
                          <a:pt x="51648" y="46002"/>
                        </a:cubicBezTo>
                        <a:cubicBezTo>
                          <a:pt x="54625" y="41907"/>
                          <a:pt x="57305" y="37665"/>
                          <a:pt x="59464" y="33645"/>
                        </a:cubicBezTo>
                        <a:cubicBezTo>
                          <a:pt x="60208" y="36771"/>
                          <a:pt x="60804" y="39600"/>
                          <a:pt x="61176" y="41312"/>
                        </a:cubicBezTo>
                        <a:cubicBezTo>
                          <a:pt x="61920" y="43099"/>
                          <a:pt x="65195" y="43248"/>
                          <a:pt x="66982" y="41163"/>
                        </a:cubicBezTo>
                        <a:cubicBezTo>
                          <a:pt x="66461" y="35655"/>
                          <a:pt x="65493" y="20693"/>
                          <a:pt x="65195" y="15781"/>
                        </a:cubicBezTo>
                        <a:close/>
                      </a:path>
                    </a:pathLst>
                  </a:custGeom>
                  <a:solidFill>
                    <a:srgbClr val="4A4A4A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83" name="Freeform: Shape 1882">
                    <a:extLst>
                      <a:ext uri="{FF2B5EF4-FFF2-40B4-BE49-F238E27FC236}">
                        <a16:creationId xmlns:a16="http://schemas.microsoft.com/office/drawing/2014/main" id="{1461D0E2-1617-400C-9685-D8E2543A1D97}"/>
                      </a:ext>
                    </a:extLst>
                  </p:cNvPr>
                  <p:cNvSpPr/>
                  <p:nvPr/>
                </p:nvSpPr>
                <p:spPr>
                  <a:xfrm>
                    <a:off x="2869200" y="3955656"/>
                    <a:ext cx="64694" cy="80908"/>
                  </a:xfrm>
                  <a:custGeom>
                    <a:avLst/>
                    <a:gdLst>
                      <a:gd name="connsiteX0" fmla="*/ 64688 w 64694"/>
                      <a:gd name="connsiteY0" fmla="*/ 17790 h 80908"/>
                      <a:gd name="connsiteX1" fmla="*/ 4990 w 64694"/>
                      <a:gd name="connsiteY1" fmla="*/ 80837 h 80908"/>
                      <a:gd name="connsiteX2" fmla="*/ 3055 w 64694"/>
                      <a:gd name="connsiteY2" fmla="*/ 58804 h 80908"/>
                      <a:gd name="connsiteX3" fmla="*/ 50545 w 64694"/>
                      <a:gd name="connsiteY3" fmla="*/ 0 h 80908"/>
                      <a:gd name="connsiteX4" fmla="*/ 61189 w 64694"/>
                      <a:gd name="connsiteY4" fmla="*/ 7890 h 80908"/>
                      <a:gd name="connsiteX5" fmla="*/ 64688 w 64694"/>
                      <a:gd name="connsiteY5" fmla="*/ 17790 h 80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4" h="80908">
                        <a:moveTo>
                          <a:pt x="64688" y="17790"/>
                        </a:moveTo>
                        <a:cubicBezTo>
                          <a:pt x="65283" y="38930"/>
                          <a:pt x="26651" y="82921"/>
                          <a:pt x="4990" y="80837"/>
                        </a:cubicBezTo>
                        <a:cubicBezTo>
                          <a:pt x="-2602" y="80093"/>
                          <a:pt x="-71" y="66397"/>
                          <a:pt x="3055" y="58804"/>
                        </a:cubicBezTo>
                        <a:cubicBezTo>
                          <a:pt x="9829" y="42056"/>
                          <a:pt x="50545" y="0"/>
                          <a:pt x="50545" y="0"/>
                        </a:cubicBezTo>
                        <a:cubicBezTo>
                          <a:pt x="50545" y="0"/>
                          <a:pt x="57244" y="1712"/>
                          <a:pt x="61189" y="7890"/>
                        </a:cubicBezTo>
                        <a:cubicBezTo>
                          <a:pt x="62827" y="10570"/>
                          <a:pt x="64613" y="15259"/>
                          <a:pt x="64688" y="17790"/>
                        </a:cubicBezTo>
                        <a:close/>
                      </a:path>
                    </a:pathLst>
                  </a:custGeom>
                  <a:solidFill>
                    <a:srgbClr val="DE333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84" name="Freeform: Shape 1883">
                    <a:extLst>
                      <a:ext uri="{FF2B5EF4-FFF2-40B4-BE49-F238E27FC236}">
                        <a16:creationId xmlns:a16="http://schemas.microsoft.com/office/drawing/2014/main" id="{C4A5F7AB-348F-47EC-9E53-356F55BAE02B}"/>
                      </a:ext>
                    </a:extLst>
                  </p:cNvPr>
                  <p:cNvSpPr/>
                  <p:nvPr/>
                </p:nvSpPr>
                <p:spPr>
                  <a:xfrm>
                    <a:off x="2877284" y="3957999"/>
                    <a:ext cx="54983" cy="63563"/>
                  </a:xfrm>
                  <a:custGeom>
                    <a:avLst/>
                    <a:gdLst>
                      <a:gd name="connsiteX0" fmla="*/ 54966 w 54983"/>
                      <a:gd name="connsiteY0" fmla="*/ 14926 h 63563"/>
                      <a:gd name="connsiteX1" fmla="*/ 4201 w 54983"/>
                      <a:gd name="connsiteY1" fmla="*/ 63384 h 63563"/>
                      <a:gd name="connsiteX2" fmla="*/ 6285 w 54983"/>
                      <a:gd name="connsiteY2" fmla="*/ 42244 h 63563"/>
                      <a:gd name="connsiteX3" fmla="*/ 45066 w 54983"/>
                      <a:gd name="connsiteY3" fmla="*/ 39 h 63563"/>
                      <a:gd name="connsiteX4" fmla="*/ 54966 w 54983"/>
                      <a:gd name="connsiteY4" fmla="*/ 14926 h 63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983" h="63563">
                        <a:moveTo>
                          <a:pt x="54966" y="14926"/>
                        </a:moveTo>
                        <a:cubicBezTo>
                          <a:pt x="55859" y="33312"/>
                          <a:pt x="22884" y="66287"/>
                          <a:pt x="4201" y="63384"/>
                        </a:cubicBezTo>
                        <a:cubicBezTo>
                          <a:pt x="-4508" y="62044"/>
                          <a:pt x="2415" y="48199"/>
                          <a:pt x="6285" y="42244"/>
                        </a:cubicBezTo>
                        <a:cubicBezTo>
                          <a:pt x="15218" y="28325"/>
                          <a:pt x="32040" y="1379"/>
                          <a:pt x="45066" y="39"/>
                        </a:cubicBezTo>
                        <a:cubicBezTo>
                          <a:pt x="50723" y="-556"/>
                          <a:pt x="54520" y="5696"/>
                          <a:pt x="54966" y="14926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85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814936" y="3920895"/>
                  <a:ext cx="67739" cy="83166"/>
                  <a:chOff x="2814936" y="3920895"/>
                  <a:chExt cx="67739" cy="83166"/>
                </a:xfrm>
                <a:solidFill>
                  <a:srgbClr val="000000"/>
                </a:solidFill>
              </p:grpSpPr>
              <p:sp>
                <p:nvSpPr>
                  <p:cNvPr id="1886" name="Freeform: Shape 1885">
                    <a:extLst>
                      <a:ext uri="{FF2B5EF4-FFF2-40B4-BE49-F238E27FC236}">
                        <a16:creationId xmlns:a16="http://schemas.microsoft.com/office/drawing/2014/main" id="{5DB1B008-37D7-4ACF-9928-44F687FE39AD}"/>
                      </a:ext>
                    </a:extLst>
                  </p:cNvPr>
                  <p:cNvSpPr/>
                  <p:nvPr/>
                </p:nvSpPr>
                <p:spPr>
                  <a:xfrm>
                    <a:off x="2815694" y="3926850"/>
                    <a:ext cx="66981" cy="77211"/>
                  </a:xfrm>
                  <a:custGeom>
                    <a:avLst/>
                    <a:gdLst>
                      <a:gd name="connsiteX0" fmla="*/ 65195 w 66981"/>
                      <a:gd name="connsiteY0" fmla="*/ 15780 h 77211"/>
                      <a:gd name="connsiteX1" fmla="*/ 65195 w 66981"/>
                      <a:gd name="connsiteY1" fmla="*/ 14887 h 77211"/>
                      <a:gd name="connsiteX2" fmla="*/ 48745 w 66981"/>
                      <a:gd name="connsiteY2" fmla="*/ 0 h 77211"/>
                      <a:gd name="connsiteX3" fmla="*/ 2521 w 66981"/>
                      <a:gd name="connsiteY3" fmla="*/ 55976 h 77211"/>
                      <a:gd name="connsiteX4" fmla="*/ 3935 w 66981"/>
                      <a:gd name="connsiteY4" fmla="*/ 74957 h 77211"/>
                      <a:gd name="connsiteX5" fmla="*/ 24926 w 66981"/>
                      <a:gd name="connsiteY5" fmla="*/ 76669 h 77211"/>
                      <a:gd name="connsiteX6" fmla="*/ 36761 w 66981"/>
                      <a:gd name="connsiteY6" fmla="*/ 67290 h 77211"/>
                      <a:gd name="connsiteX7" fmla="*/ 51648 w 66981"/>
                      <a:gd name="connsiteY7" fmla="*/ 46001 h 77211"/>
                      <a:gd name="connsiteX8" fmla="*/ 59464 w 66981"/>
                      <a:gd name="connsiteY8" fmla="*/ 33645 h 77211"/>
                      <a:gd name="connsiteX9" fmla="*/ 61176 w 66981"/>
                      <a:gd name="connsiteY9" fmla="*/ 41312 h 77211"/>
                      <a:gd name="connsiteX10" fmla="*/ 66982 w 66981"/>
                      <a:gd name="connsiteY10" fmla="*/ 41163 h 77211"/>
                      <a:gd name="connsiteX11" fmla="*/ 65195 w 66981"/>
                      <a:gd name="connsiteY11" fmla="*/ 15780 h 7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6981" h="77211">
                        <a:moveTo>
                          <a:pt x="65195" y="15780"/>
                        </a:moveTo>
                        <a:cubicBezTo>
                          <a:pt x="65195" y="15483"/>
                          <a:pt x="65195" y="15185"/>
                          <a:pt x="65195" y="14887"/>
                        </a:cubicBezTo>
                        <a:cubicBezTo>
                          <a:pt x="64972" y="6699"/>
                          <a:pt x="48745" y="0"/>
                          <a:pt x="48745" y="0"/>
                        </a:cubicBezTo>
                        <a:cubicBezTo>
                          <a:pt x="48745" y="0"/>
                          <a:pt x="7582" y="34836"/>
                          <a:pt x="2521" y="55976"/>
                        </a:cubicBezTo>
                        <a:cubicBezTo>
                          <a:pt x="734" y="63270"/>
                          <a:pt x="-2764" y="69225"/>
                          <a:pt x="3935" y="74957"/>
                        </a:cubicBezTo>
                        <a:cubicBezTo>
                          <a:pt x="4679" y="75552"/>
                          <a:pt x="20832" y="78381"/>
                          <a:pt x="24926" y="76669"/>
                        </a:cubicBezTo>
                        <a:cubicBezTo>
                          <a:pt x="30211" y="74510"/>
                          <a:pt x="33709" y="72128"/>
                          <a:pt x="36761" y="67290"/>
                        </a:cubicBezTo>
                        <a:cubicBezTo>
                          <a:pt x="37877" y="65503"/>
                          <a:pt x="49043" y="50244"/>
                          <a:pt x="51648" y="46001"/>
                        </a:cubicBezTo>
                        <a:cubicBezTo>
                          <a:pt x="54625" y="41907"/>
                          <a:pt x="57305" y="37664"/>
                          <a:pt x="59464" y="33645"/>
                        </a:cubicBezTo>
                        <a:cubicBezTo>
                          <a:pt x="60208" y="36771"/>
                          <a:pt x="60804" y="39600"/>
                          <a:pt x="61176" y="41312"/>
                        </a:cubicBezTo>
                        <a:cubicBezTo>
                          <a:pt x="61920" y="43099"/>
                          <a:pt x="65195" y="43247"/>
                          <a:pt x="66982" y="41163"/>
                        </a:cubicBezTo>
                        <a:cubicBezTo>
                          <a:pt x="66461" y="35655"/>
                          <a:pt x="65493" y="20693"/>
                          <a:pt x="65195" y="15780"/>
                        </a:cubicBezTo>
                        <a:close/>
                      </a:path>
                    </a:pathLst>
                  </a:custGeom>
                  <a:solidFill>
                    <a:srgbClr val="4A4A4A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87" name="Freeform: Shape 1886">
                    <a:extLst>
                      <a:ext uri="{FF2B5EF4-FFF2-40B4-BE49-F238E27FC236}">
                        <a16:creationId xmlns:a16="http://schemas.microsoft.com/office/drawing/2014/main" id="{8C848C0A-75BF-49C3-B22C-995FC7CA0B9F}"/>
                      </a:ext>
                    </a:extLst>
                  </p:cNvPr>
                  <p:cNvSpPr/>
                  <p:nvPr/>
                </p:nvSpPr>
                <p:spPr>
                  <a:xfrm>
                    <a:off x="2814936" y="3920895"/>
                    <a:ext cx="64694" cy="80908"/>
                  </a:xfrm>
                  <a:custGeom>
                    <a:avLst/>
                    <a:gdLst>
                      <a:gd name="connsiteX0" fmla="*/ 64688 w 64694"/>
                      <a:gd name="connsiteY0" fmla="*/ 17790 h 80908"/>
                      <a:gd name="connsiteX1" fmla="*/ 4990 w 64694"/>
                      <a:gd name="connsiteY1" fmla="*/ 80837 h 80908"/>
                      <a:gd name="connsiteX2" fmla="*/ 3055 w 64694"/>
                      <a:gd name="connsiteY2" fmla="*/ 58804 h 80908"/>
                      <a:gd name="connsiteX3" fmla="*/ 50545 w 64694"/>
                      <a:gd name="connsiteY3" fmla="*/ 0 h 80908"/>
                      <a:gd name="connsiteX4" fmla="*/ 61189 w 64694"/>
                      <a:gd name="connsiteY4" fmla="*/ 7890 h 80908"/>
                      <a:gd name="connsiteX5" fmla="*/ 64688 w 64694"/>
                      <a:gd name="connsiteY5" fmla="*/ 17790 h 80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4" h="80908">
                        <a:moveTo>
                          <a:pt x="64688" y="17790"/>
                        </a:moveTo>
                        <a:cubicBezTo>
                          <a:pt x="65283" y="38930"/>
                          <a:pt x="26651" y="82921"/>
                          <a:pt x="4990" y="80837"/>
                        </a:cubicBezTo>
                        <a:cubicBezTo>
                          <a:pt x="-2602" y="80093"/>
                          <a:pt x="-71" y="66396"/>
                          <a:pt x="3055" y="58804"/>
                        </a:cubicBezTo>
                        <a:cubicBezTo>
                          <a:pt x="9829" y="42056"/>
                          <a:pt x="50545" y="0"/>
                          <a:pt x="50545" y="0"/>
                        </a:cubicBezTo>
                        <a:cubicBezTo>
                          <a:pt x="50545" y="0"/>
                          <a:pt x="57244" y="1712"/>
                          <a:pt x="61189" y="7890"/>
                        </a:cubicBezTo>
                        <a:cubicBezTo>
                          <a:pt x="62827" y="10570"/>
                          <a:pt x="64613" y="15259"/>
                          <a:pt x="64688" y="17790"/>
                        </a:cubicBezTo>
                        <a:close/>
                      </a:path>
                    </a:pathLst>
                  </a:custGeom>
                  <a:solidFill>
                    <a:srgbClr val="DE333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88" name="Freeform: Shape 1887">
                    <a:extLst>
                      <a:ext uri="{FF2B5EF4-FFF2-40B4-BE49-F238E27FC236}">
                        <a16:creationId xmlns:a16="http://schemas.microsoft.com/office/drawing/2014/main" id="{F99503BE-AC03-4576-8B41-39A098AA0D14}"/>
                      </a:ext>
                    </a:extLst>
                  </p:cNvPr>
                  <p:cNvSpPr/>
                  <p:nvPr/>
                </p:nvSpPr>
                <p:spPr>
                  <a:xfrm>
                    <a:off x="2823020" y="3923238"/>
                    <a:ext cx="54984" cy="63563"/>
                  </a:xfrm>
                  <a:custGeom>
                    <a:avLst/>
                    <a:gdLst>
                      <a:gd name="connsiteX0" fmla="*/ 54966 w 54984"/>
                      <a:gd name="connsiteY0" fmla="*/ 14926 h 63563"/>
                      <a:gd name="connsiteX1" fmla="*/ 4201 w 54984"/>
                      <a:gd name="connsiteY1" fmla="*/ 63384 h 63563"/>
                      <a:gd name="connsiteX2" fmla="*/ 6285 w 54984"/>
                      <a:gd name="connsiteY2" fmla="*/ 42244 h 63563"/>
                      <a:gd name="connsiteX3" fmla="*/ 45066 w 54984"/>
                      <a:gd name="connsiteY3" fmla="*/ 39 h 63563"/>
                      <a:gd name="connsiteX4" fmla="*/ 54966 w 54984"/>
                      <a:gd name="connsiteY4" fmla="*/ 14926 h 63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984" h="63563">
                        <a:moveTo>
                          <a:pt x="54966" y="14926"/>
                        </a:moveTo>
                        <a:cubicBezTo>
                          <a:pt x="55859" y="33312"/>
                          <a:pt x="22885" y="66287"/>
                          <a:pt x="4201" y="63384"/>
                        </a:cubicBezTo>
                        <a:cubicBezTo>
                          <a:pt x="-4508" y="62044"/>
                          <a:pt x="2415" y="48199"/>
                          <a:pt x="6285" y="42244"/>
                        </a:cubicBezTo>
                        <a:cubicBezTo>
                          <a:pt x="15218" y="28325"/>
                          <a:pt x="32040" y="1379"/>
                          <a:pt x="45066" y="39"/>
                        </a:cubicBezTo>
                        <a:cubicBezTo>
                          <a:pt x="50723" y="-556"/>
                          <a:pt x="54520" y="5696"/>
                          <a:pt x="54966" y="14926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89" name="Freeform: Shape 1888">
                  <a:extLst>
                    <a:ext uri="{FF2B5EF4-FFF2-40B4-BE49-F238E27FC236}">
                      <a16:creationId xmlns:a16="http://schemas.microsoft.com/office/drawing/2014/main" id="{5874EFD6-3670-405C-B09D-9613042AF5A6}"/>
                    </a:ext>
                  </a:extLst>
                </p:cNvPr>
                <p:cNvSpPr/>
                <p:nvPr/>
              </p:nvSpPr>
              <p:spPr>
                <a:xfrm>
                  <a:off x="2817520" y="3647121"/>
                  <a:ext cx="214691" cy="296273"/>
                </a:xfrm>
                <a:custGeom>
                  <a:avLst/>
                  <a:gdLst>
                    <a:gd name="connsiteX0" fmla="*/ 59573 w 214691"/>
                    <a:gd name="connsiteY0" fmla="*/ 283451 h 296273"/>
                    <a:gd name="connsiteX1" fmla="*/ 64932 w 214691"/>
                    <a:gd name="connsiteY1" fmla="*/ 133463 h 296273"/>
                    <a:gd name="connsiteX2" fmla="*/ 209114 w 214691"/>
                    <a:gd name="connsiteY2" fmla="*/ 60814 h 296273"/>
                    <a:gd name="connsiteX3" fmla="*/ 214176 w 214691"/>
                    <a:gd name="connsiteY3" fmla="*/ 0 h 296273"/>
                    <a:gd name="connsiteX4" fmla="*/ 25556 w 214691"/>
                    <a:gd name="connsiteY4" fmla="*/ 66992 h 296273"/>
                    <a:gd name="connsiteX5" fmla="*/ 24 w 214691"/>
                    <a:gd name="connsiteY5" fmla="*/ 104582 h 296273"/>
                    <a:gd name="connsiteX6" fmla="*/ 23323 w 214691"/>
                    <a:gd name="connsiteY6" fmla="*/ 283972 h 296273"/>
                    <a:gd name="connsiteX7" fmla="*/ 59573 w 214691"/>
                    <a:gd name="connsiteY7" fmla="*/ 283451 h 296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691" h="296273">
                      <a:moveTo>
                        <a:pt x="59573" y="283451"/>
                      </a:moveTo>
                      <a:lnTo>
                        <a:pt x="64932" y="133463"/>
                      </a:lnTo>
                      <a:cubicBezTo>
                        <a:pt x="64932" y="133463"/>
                        <a:pt x="193929" y="91258"/>
                        <a:pt x="209114" y="60814"/>
                      </a:cubicBezTo>
                      <a:cubicBezTo>
                        <a:pt x="217079" y="44885"/>
                        <a:pt x="214176" y="0"/>
                        <a:pt x="214176" y="0"/>
                      </a:cubicBezTo>
                      <a:lnTo>
                        <a:pt x="25556" y="66992"/>
                      </a:lnTo>
                      <a:cubicBezTo>
                        <a:pt x="9776" y="72575"/>
                        <a:pt x="-571" y="87834"/>
                        <a:pt x="24" y="104582"/>
                      </a:cubicBezTo>
                      <a:lnTo>
                        <a:pt x="23323" y="283972"/>
                      </a:lnTo>
                      <a:cubicBezTo>
                        <a:pt x="33074" y="299827"/>
                        <a:pt x="58754" y="301092"/>
                        <a:pt x="59573" y="283451"/>
                      </a:cubicBezTo>
                      <a:close/>
                    </a:path>
                  </a:pathLst>
                </a:custGeom>
                <a:solidFill>
                  <a:srgbClr val="346D55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90" name="Freeform: Shape 1889">
                  <a:extLst>
                    <a:ext uri="{FF2B5EF4-FFF2-40B4-BE49-F238E27FC236}">
                      <a16:creationId xmlns:a16="http://schemas.microsoft.com/office/drawing/2014/main" id="{1E9730C6-79F2-4717-80A5-15E127D39F7F}"/>
                    </a:ext>
                  </a:extLst>
                </p:cNvPr>
                <p:cNvSpPr/>
                <p:nvPr/>
              </p:nvSpPr>
              <p:spPr>
                <a:xfrm>
                  <a:off x="2873888" y="3684711"/>
                  <a:ext cx="202152" cy="297488"/>
                </a:xfrm>
                <a:custGeom>
                  <a:avLst/>
                  <a:gdLst>
                    <a:gd name="connsiteX0" fmla="*/ 58064 w 202152"/>
                    <a:gd name="connsiteY0" fmla="*/ 285238 h 297488"/>
                    <a:gd name="connsiteX1" fmla="*/ 65508 w 202152"/>
                    <a:gd name="connsiteY1" fmla="*/ 126689 h 297488"/>
                    <a:gd name="connsiteX2" fmla="*/ 198747 w 202152"/>
                    <a:gd name="connsiteY2" fmla="*/ 45034 h 297488"/>
                    <a:gd name="connsiteX3" fmla="*/ 199789 w 202152"/>
                    <a:gd name="connsiteY3" fmla="*/ 0 h 297488"/>
                    <a:gd name="connsiteX4" fmla="*/ 20697 w 202152"/>
                    <a:gd name="connsiteY4" fmla="*/ 62228 h 297488"/>
                    <a:gd name="connsiteX5" fmla="*/ 4 w 202152"/>
                    <a:gd name="connsiteY5" fmla="*/ 92077 h 297488"/>
                    <a:gd name="connsiteX6" fmla="*/ 20623 w 202152"/>
                    <a:gd name="connsiteY6" fmla="*/ 282557 h 297488"/>
                    <a:gd name="connsiteX7" fmla="*/ 58064 w 202152"/>
                    <a:gd name="connsiteY7" fmla="*/ 285238 h 297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152" h="297488">
                      <a:moveTo>
                        <a:pt x="58064" y="285238"/>
                      </a:moveTo>
                      <a:lnTo>
                        <a:pt x="65508" y="126689"/>
                      </a:lnTo>
                      <a:cubicBezTo>
                        <a:pt x="65508" y="126689"/>
                        <a:pt x="181850" y="84857"/>
                        <a:pt x="198747" y="45034"/>
                      </a:cubicBezTo>
                      <a:cubicBezTo>
                        <a:pt x="205744" y="28658"/>
                        <a:pt x="199789" y="0"/>
                        <a:pt x="199789" y="0"/>
                      </a:cubicBezTo>
                      <a:lnTo>
                        <a:pt x="20697" y="62228"/>
                      </a:lnTo>
                      <a:cubicBezTo>
                        <a:pt x="8118" y="66694"/>
                        <a:pt x="-219" y="78678"/>
                        <a:pt x="4" y="92077"/>
                      </a:cubicBezTo>
                      <a:lnTo>
                        <a:pt x="20623" y="282557"/>
                      </a:lnTo>
                      <a:cubicBezTo>
                        <a:pt x="23154" y="298115"/>
                        <a:pt x="55087" y="305261"/>
                        <a:pt x="58064" y="285238"/>
                      </a:cubicBezTo>
                      <a:close/>
                    </a:path>
                  </a:pathLst>
                </a:custGeom>
                <a:solidFill>
                  <a:srgbClr val="408767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891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783230" y="3627938"/>
                  <a:ext cx="222636" cy="150914"/>
                  <a:chOff x="2783230" y="3627938"/>
                  <a:chExt cx="222636" cy="150914"/>
                </a:xfrm>
                <a:solidFill>
                  <a:srgbClr val="000000"/>
                </a:solidFill>
              </p:grpSpPr>
              <p:sp>
                <p:nvSpPr>
                  <p:cNvPr id="1892" name="Freeform: Shape 1891">
                    <a:extLst>
                      <a:ext uri="{FF2B5EF4-FFF2-40B4-BE49-F238E27FC236}">
                        <a16:creationId xmlns:a16="http://schemas.microsoft.com/office/drawing/2014/main" id="{E9255818-4B5D-492D-896A-0BEBCB6F72B0}"/>
                      </a:ext>
                    </a:extLst>
                  </p:cNvPr>
                  <p:cNvSpPr/>
                  <p:nvPr/>
                </p:nvSpPr>
                <p:spPr>
                  <a:xfrm>
                    <a:off x="2813730" y="3663068"/>
                    <a:ext cx="192081" cy="111318"/>
                  </a:xfrm>
                  <a:custGeom>
                    <a:avLst/>
                    <a:gdLst>
                      <a:gd name="connsiteX0" fmla="*/ 1284 w 192081"/>
                      <a:gd name="connsiteY0" fmla="*/ 38241 h 111318"/>
                      <a:gd name="connsiteX1" fmla="*/ 1284 w 192081"/>
                      <a:gd name="connsiteY1" fmla="*/ 41889 h 111318"/>
                      <a:gd name="connsiteX2" fmla="*/ 119562 w 192081"/>
                      <a:gd name="connsiteY2" fmla="*/ 110593 h 111318"/>
                      <a:gd name="connsiteX3" fmla="*/ 125815 w 192081"/>
                      <a:gd name="connsiteY3" fmla="*/ 110593 h 111318"/>
                      <a:gd name="connsiteX4" fmla="*/ 190797 w 192081"/>
                      <a:gd name="connsiteY4" fmla="*/ 73077 h 111318"/>
                      <a:gd name="connsiteX5" fmla="*/ 190797 w 192081"/>
                      <a:gd name="connsiteY5" fmla="*/ 69430 h 111318"/>
                      <a:gd name="connsiteX6" fmla="*/ 72519 w 192081"/>
                      <a:gd name="connsiteY6" fmla="*/ 726 h 111318"/>
                      <a:gd name="connsiteX7" fmla="*/ 66266 w 192081"/>
                      <a:gd name="connsiteY7" fmla="*/ 726 h 111318"/>
                      <a:gd name="connsiteX8" fmla="*/ 1284 w 192081"/>
                      <a:gd name="connsiteY8" fmla="*/ 38241 h 111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2081" h="111318">
                        <a:moveTo>
                          <a:pt x="1284" y="38241"/>
                        </a:moveTo>
                        <a:cubicBezTo>
                          <a:pt x="-428" y="39209"/>
                          <a:pt x="-428" y="40847"/>
                          <a:pt x="1284" y="41889"/>
                        </a:cubicBezTo>
                        <a:lnTo>
                          <a:pt x="119562" y="110593"/>
                        </a:lnTo>
                        <a:cubicBezTo>
                          <a:pt x="121274" y="111560"/>
                          <a:pt x="124103" y="111560"/>
                          <a:pt x="125815" y="110593"/>
                        </a:cubicBezTo>
                        <a:lnTo>
                          <a:pt x="190797" y="73077"/>
                        </a:lnTo>
                        <a:cubicBezTo>
                          <a:pt x="192509" y="72109"/>
                          <a:pt x="192509" y="70472"/>
                          <a:pt x="190797" y="69430"/>
                        </a:cubicBezTo>
                        <a:lnTo>
                          <a:pt x="72519" y="726"/>
                        </a:lnTo>
                        <a:cubicBezTo>
                          <a:pt x="70807" y="-242"/>
                          <a:pt x="67978" y="-242"/>
                          <a:pt x="66266" y="726"/>
                        </a:cubicBezTo>
                        <a:lnTo>
                          <a:pt x="1284" y="38241"/>
                        </a:lnTo>
                        <a:close/>
                      </a:path>
                    </a:pathLst>
                  </a:custGeom>
                  <a:solidFill>
                    <a:srgbClr val="616161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893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813748" y="3673694"/>
                    <a:ext cx="192118" cy="105158"/>
                    <a:chOff x="2813748" y="3673694"/>
                    <a:chExt cx="192118" cy="105158"/>
                  </a:xfrm>
                  <a:solidFill>
                    <a:srgbClr val="000000"/>
                  </a:solidFill>
                </p:grpSpPr>
                <p:grpSp>
                  <p:nvGrpSpPr>
                    <p:cNvPr id="1894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13748" y="3703171"/>
                      <a:ext cx="192118" cy="75682"/>
                      <a:chOff x="2813748" y="3703171"/>
                      <a:chExt cx="192118" cy="75682"/>
                    </a:xfrm>
                    <a:solidFill>
                      <a:srgbClr val="000000"/>
                    </a:solidFill>
                  </p:grpSpPr>
                  <p:sp>
                    <p:nvSpPr>
                      <p:cNvPr id="1895" name="Freeform: Shape 1894">
                        <a:extLst>
                          <a:ext uri="{FF2B5EF4-FFF2-40B4-BE49-F238E27FC236}">
                            <a16:creationId xmlns:a16="http://schemas.microsoft.com/office/drawing/2014/main" id="{70D3072E-24BA-41D5-BD59-83FDA332A6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13748" y="3703171"/>
                        <a:ext cx="1339" cy="6252"/>
                      </a:xfrm>
                      <a:custGeom>
                        <a:avLst/>
                        <a:gdLst>
                          <a:gd name="connsiteX0" fmla="*/ 74 w 1339"/>
                          <a:gd name="connsiteY0" fmla="*/ 447 h 6252"/>
                          <a:gd name="connsiteX1" fmla="*/ 74 w 1339"/>
                          <a:gd name="connsiteY1" fmla="*/ 447 h 6252"/>
                          <a:gd name="connsiteX2" fmla="*/ 298 w 1339"/>
                          <a:gd name="connsiteY2" fmla="*/ 893 h 6252"/>
                          <a:gd name="connsiteX3" fmla="*/ 372 w 1339"/>
                          <a:gd name="connsiteY3" fmla="*/ 968 h 6252"/>
                          <a:gd name="connsiteX4" fmla="*/ 744 w 1339"/>
                          <a:gd name="connsiteY4" fmla="*/ 1340 h 6252"/>
                          <a:gd name="connsiteX5" fmla="*/ 1042 w 1339"/>
                          <a:gd name="connsiteY5" fmla="*/ 1563 h 6252"/>
                          <a:gd name="connsiteX6" fmla="*/ 1340 w 1339"/>
                          <a:gd name="connsiteY6" fmla="*/ 1786 h 6252"/>
                          <a:gd name="connsiteX7" fmla="*/ 1340 w 1339"/>
                          <a:gd name="connsiteY7" fmla="*/ 6253 h 6252"/>
                          <a:gd name="connsiteX8" fmla="*/ 1265 w 1339"/>
                          <a:gd name="connsiteY8" fmla="*/ 6253 h 6252"/>
                          <a:gd name="connsiteX9" fmla="*/ 1042 w 1339"/>
                          <a:gd name="connsiteY9" fmla="*/ 6104 h 6252"/>
                          <a:gd name="connsiteX10" fmla="*/ 744 w 1339"/>
                          <a:gd name="connsiteY10" fmla="*/ 5880 h 6252"/>
                          <a:gd name="connsiteX11" fmla="*/ 744 w 1339"/>
                          <a:gd name="connsiteY11" fmla="*/ 5880 h 6252"/>
                          <a:gd name="connsiteX12" fmla="*/ 447 w 1339"/>
                          <a:gd name="connsiteY12" fmla="*/ 5583 h 6252"/>
                          <a:gd name="connsiteX13" fmla="*/ 372 w 1339"/>
                          <a:gd name="connsiteY13" fmla="*/ 5508 h 6252"/>
                          <a:gd name="connsiteX14" fmla="*/ 298 w 1339"/>
                          <a:gd name="connsiteY14" fmla="*/ 5434 h 6252"/>
                          <a:gd name="connsiteX15" fmla="*/ 223 w 1339"/>
                          <a:gd name="connsiteY15" fmla="*/ 5285 h 6252"/>
                          <a:gd name="connsiteX16" fmla="*/ 74 w 1339"/>
                          <a:gd name="connsiteY16" fmla="*/ 5062 h 6252"/>
                          <a:gd name="connsiteX17" fmla="*/ 74 w 1339"/>
                          <a:gd name="connsiteY17" fmla="*/ 4987 h 6252"/>
                          <a:gd name="connsiteX18" fmla="*/ 74 w 1339"/>
                          <a:gd name="connsiteY18" fmla="*/ 4913 h 6252"/>
                          <a:gd name="connsiteX19" fmla="*/ 0 w 1339"/>
                          <a:gd name="connsiteY19" fmla="*/ 4764 h 6252"/>
                          <a:gd name="connsiteX20" fmla="*/ 0 w 1339"/>
                          <a:gd name="connsiteY20" fmla="*/ 4540 h 6252"/>
                          <a:gd name="connsiteX21" fmla="*/ 0 w 1339"/>
                          <a:gd name="connsiteY21" fmla="*/ 4466 h 6252"/>
                          <a:gd name="connsiteX22" fmla="*/ 0 w 1339"/>
                          <a:gd name="connsiteY22" fmla="*/ 0 h 6252"/>
                          <a:gd name="connsiteX23" fmla="*/ 74 w 1339"/>
                          <a:gd name="connsiteY23" fmla="*/ 447 h 62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339" h="6252">
                            <a:moveTo>
                              <a:pt x="74" y="447"/>
                            </a:moveTo>
                            <a:cubicBezTo>
                              <a:pt x="74" y="447"/>
                              <a:pt x="74" y="447"/>
                              <a:pt x="74" y="447"/>
                            </a:cubicBezTo>
                            <a:cubicBezTo>
                              <a:pt x="149" y="670"/>
                              <a:pt x="223" y="744"/>
                              <a:pt x="298" y="893"/>
                            </a:cubicBezTo>
                            <a:cubicBezTo>
                              <a:pt x="298" y="893"/>
                              <a:pt x="298" y="968"/>
                              <a:pt x="372" y="968"/>
                            </a:cubicBezTo>
                            <a:cubicBezTo>
                              <a:pt x="447" y="1116"/>
                              <a:pt x="595" y="1266"/>
                              <a:pt x="744" y="1340"/>
                            </a:cubicBezTo>
                            <a:cubicBezTo>
                              <a:pt x="819" y="1414"/>
                              <a:pt x="968" y="1489"/>
                              <a:pt x="1042" y="1563"/>
                            </a:cubicBezTo>
                            <a:cubicBezTo>
                              <a:pt x="1116" y="1638"/>
                              <a:pt x="1191" y="1712"/>
                              <a:pt x="1340" y="1786"/>
                            </a:cubicBezTo>
                            <a:lnTo>
                              <a:pt x="1340" y="6253"/>
                            </a:lnTo>
                            <a:cubicBezTo>
                              <a:pt x="1340" y="6253"/>
                              <a:pt x="1340" y="6253"/>
                              <a:pt x="1265" y="6253"/>
                            </a:cubicBezTo>
                            <a:cubicBezTo>
                              <a:pt x="1191" y="6178"/>
                              <a:pt x="1116" y="6178"/>
                              <a:pt x="1042" y="6104"/>
                            </a:cubicBezTo>
                            <a:cubicBezTo>
                              <a:pt x="968" y="6029"/>
                              <a:pt x="819" y="5955"/>
                              <a:pt x="744" y="5880"/>
                            </a:cubicBezTo>
                            <a:cubicBezTo>
                              <a:pt x="744" y="5880"/>
                              <a:pt x="744" y="5880"/>
                              <a:pt x="744" y="5880"/>
                            </a:cubicBezTo>
                            <a:cubicBezTo>
                              <a:pt x="670" y="5806"/>
                              <a:pt x="521" y="5657"/>
                              <a:pt x="447" y="5583"/>
                            </a:cubicBezTo>
                            <a:cubicBezTo>
                              <a:pt x="447" y="5583"/>
                              <a:pt x="447" y="5508"/>
                              <a:pt x="372" y="5508"/>
                            </a:cubicBezTo>
                            <a:cubicBezTo>
                              <a:pt x="372" y="5508"/>
                              <a:pt x="372" y="5434"/>
                              <a:pt x="298" y="5434"/>
                            </a:cubicBezTo>
                            <a:cubicBezTo>
                              <a:pt x="298" y="5359"/>
                              <a:pt x="223" y="5359"/>
                              <a:pt x="223" y="5285"/>
                            </a:cubicBezTo>
                            <a:cubicBezTo>
                              <a:pt x="149" y="5211"/>
                              <a:pt x="149" y="5136"/>
                              <a:pt x="74" y="5062"/>
                            </a:cubicBezTo>
                            <a:cubicBezTo>
                              <a:pt x="74" y="5062"/>
                              <a:pt x="74" y="5062"/>
                              <a:pt x="74" y="4987"/>
                            </a:cubicBezTo>
                            <a:cubicBezTo>
                              <a:pt x="74" y="4987"/>
                              <a:pt x="74" y="4987"/>
                              <a:pt x="74" y="4913"/>
                            </a:cubicBezTo>
                            <a:cubicBezTo>
                              <a:pt x="74" y="4838"/>
                              <a:pt x="74" y="4838"/>
                              <a:pt x="0" y="4764"/>
                            </a:cubicBezTo>
                            <a:cubicBezTo>
                              <a:pt x="0" y="4689"/>
                              <a:pt x="0" y="4615"/>
                              <a:pt x="0" y="4540"/>
                            </a:cubicBezTo>
                            <a:cubicBezTo>
                              <a:pt x="0" y="4540"/>
                              <a:pt x="0" y="4540"/>
                              <a:pt x="0" y="4466"/>
                            </a:cubicBezTo>
                            <a:lnTo>
                              <a:pt x="0" y="0"/>
                            </a:lnTo>
                            <a:cubicBezTo>
                              <a:pt x="0" y="149"/>
                              <a:pt x="0" y="298"/>
                              <a:pt x="74" y="447"/>
                            </a:cubicBezTo>
                            <a:close/>
                          </a:path>
                        </a:pathLst>
                      </a:custGeom>
                      <a:solidFill>
                        <a:srgbClr val="7C7C7C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96" name="Freeform: Shape 1895">
                        <a:extLst>
                          <a:ext uri="{FF2B5EF4-FFF2-40B4-BE49-F238E27FC236}">
                            <a16:creationId xmlns:a16="http://schemas.microsoft.com/office/drawing/2014/main" id="{CE3AADBB-EBBC-48D8-816F-F7767D8524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04601" y="3734359"/>
                        <a:ext cx="1265" cy="6252"/>
                      </a:xfrm>
                      <a:custGeom>
                        <a:avLst/>
                        <a:gdLst>
                          <a:gd name="connsiteX0" fmla="*/ 1265 w 1265"/>
                          <a:gd name="connsiteY0" fmla="*/ 4466 h 6252"/>
                          <a:gd name="connsiteX1" fmla="*/ 1265 w 1265"/>
                          <a:gd name="connsiteY1" fmla="*/ 0 h 6252"/>
                          <a:gd name="connsiteX2" fmla="*/ 0 w 1265"/>
                          <a:gd name="connsiteY2" fmla="*/ 1786 h 6252"/>
                          <a:gd name="connsiteX3" fmla="*/ 0 w 1265"/>
                          <a:gd name="connsiteY3" fmla="*/ 6253 h 6252"/>
                          <a:gd name="connsiteX4" fmla="*/ 1265 w 1265"/>
                          <a:gd name="connsiteY4" fmla="*/ 4466 h 62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65" h="6252">
                            <a:moveTo>
                              <a:pt x="1265" y="4466"/>
                            </a:moveTo>
                            <a:lnTo>
                              <a:pt x="1265" y="0"/>
                            </a:lnTo>
                            <a:cubicBezTo>
                              <a:pt x="1265" y="670"/>
                              <a:pt x="819" y="1340"/>
                              <a:pt x="0" y="1786"/>
                            </a:cubicBezTo>
                            <a:lnTo>
                              <a:pt x="0" y="6253"/>
                            </a:lnTo>
                            <a:cubicBezTo>
                              <a:pt x="819" y="5731"/>
                              <a:pt x="1265" y="5136"/>
                              <a:pt x="1265" y="4466"/>
                            </a:cubicBezTo>
                            <a:close/>
                          </a:path>
                        </a:pathLst>
                      </a:custGeom>
                      <a:noFill/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97" name="Freeform: Shape 1896">
                        <a:extLst>
                          <a:ext uri="{FF2B5EF4-FFF2-40B4-BE49-F238E27FC236}">
                            <a16:creationId xmlns:a16="http://schemas.microsoft.com/office/drawing/2014/main" id="{B4503970-276B-472D-94DB-7C53800D18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15014" y="3704957"/>
                        <a:ext cx="190786" cy="73896"/>
                      </a:xfrm>
                      <a:custGeom>
                        <a:avLst/>
                        <a:gdLst>
                          <a:gd name="connsiteX0" fmla="*/ 118278 w 190786"/>
                          <a:gd name="connsiteY0" fmla="*/ 68704 h 73896"/>
                          <a:gd name="connsiteX1" fmla="*/ 124531 w 190786"/>
                          <a:gd name="connsiteY1" fmla="*/ 68704 h 73896"/>
                          <a:gd name="connsiteX2" fmla="*/ 189513 w 190786"/>
                          <a:gd name="connsiteY2" fmla="*/ 31189 h 73896"/>
                          <a:gd name="connsiteX3" fmla="*/ 190778 w 190786"/>
                          <a:gd name="connsiteY3" fmla="*/ 29402 h 73896"/>
                          <a:gd name="connsiteX4" fmla="*/ 190778 w 190786"/>
                          <a:gd name="connsiteY4" fmla="*/ 33868 h 73896"/>
                          <a:gd name="connsiteX5" fmla="*/ 189513 w 190786"/>
                          <a:gd name="connsiteY5" fmla="*/ 35655 h 73896"/>
                          <a:gd name="connsiteX6" fmla="*/ 124531 w 190786"/>
                          <a:gd name="connsiteY6" fmla="*/ 73170 h 73896"/>
                          <a:gd name="connsiteX7" fmla="*/ 118278 w 190786"/>
                          <a:gd name="connsiteY7" fmla="*/ 73170 h 73896"/>
                          <a:gd name="connsiteX8" fmla="*/ 0 w 190786"/>
                          <a:gd name="connsiteY8" fmla="*/ 4466 h 73896"/>
                          <a:gd name="connsiteX9" fmla="*/ 0 w 190786"/>
                          <a:gd name="connsiteY9" fmla="*/ 0 h 73896"/>
                          <a:gd name="connsiteX10" fmla="*/ 118278 w 190786"/>
                          <a:gd name="connsiteY10" fmla="*/ 68704 h 73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0786" h="73896">
                            <a:moveTo>
                              <a:pt x="118278" y="68704"/>
                            </a:moveTo>
                            <a:cubicBezTo>
                              <a:pt x="119990" y="69672"/>
                              <a:pt x="122819" y="69672"/>
                              <a:pt x="124531" y="68704"/>
                            </a:cubicBezTo>
                            <a:lnTo>
                              <a:pt x="189513" y="31189"/>
                            </a:lnTo>
                            <a:cubicBezTo>
                              <a:pt x="190406" y="30667"/>
                              <a:pt x="190853" y="29998"/>
                              <a:pt x="190778" y="29402"/>
                            </a:cubicBezTo>
                            <a:lnTo>
                              <a:pt x="190778" y="33868"/>
                            </a:lnTo>
                            <a:cubicBezTo>
                              <a:pt x="190778" y="34538"/>
                              <a:pt x="190332" y="35208"/>
                              <a:pt x="189513" y="35655"/>
                            </a:cubicBezTo>
                            <a:lnTo>
                              <a:pt x="124531" y="73170"/>
                            </a:lnTo>
                            <a:cubicBezTo>
                              <a:pt x="122819" y="74138"/>
                              <a:pt x="119990" y="74138"/>
                              <a:pt x="118278" y="73170"/>
                            </a:cubicBezTo>
                            <a:lnTo>
                              <a:pt x="0" y="4466"/>
                            </a:lnTo>
                            <a:lnTo>
                              <a:pt x="0" y="0"/>
                            </a:lnTo>
                            <a:lnTo>
                              <a:pt x="118278" y="68704"/>
                            </a:lnTo>
                            <a:close/>
                          </a:path>
                        </a:pathLst>
                      </a:custGeom>
                      <a:solidFill>
                        <a:srgbClr val="8C8C8C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898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4714" y="3673694"/>
                      <a:ext cx="139194" cy="80762"/>
                      <a:chOff x="2844714" y="3673694"/>
                      <a:chExt cx="139194" cy="80762"/>
                    </a:xfrm>
                    <a:solidFill>
                      <a:srgbClr val="878787"/>
                    </a:solidFill>
                  </p:grpSpPr>
                  <p:sp>
                    <p:nvSpPr>
                      <p:cNvPr id="1899" name="Freeform: Shape 1898">
                        <a:extLst>
                          <a:ext uri="{FF2B5EF4-FFF2-40B4-BE49-F238E27FC236}">
                            <a16:creationId xmlns:a16="http://schemas.microsoft.com/office/drawing/2014/main" id="{DCEBAD4D-7E96-4068-AA7A-BC05230DD5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44234" y="3731456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880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880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0" name="Freeform: Shape 1899">
                        <a:extLst>
                          <a:ext uri="{FF2B5EF4-FFF2-40B4-BE49-F238E27FC236}">
                            <a16:creationId xmlns:a16="http://schemas.microsoft.com/office/drawing/2014/main" id="{DB7E0E03-49DC-4B1F-8EE6-A501A54B74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50784" y="3727660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955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1" name="Freeform: Shape 1900">
                        <a:extLst>
                          <a:ext uri="{FF2B5EF4-FFF2-40B4-BE49-F238E27FC236}">
                            <a16:creationId xmlns:a16="http://schemas.microsoft.com/office/drawing/2014/main" id="{B9D837AE-4CA1-478E-8EE2-C5D89D605C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41778" y="3714783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2 h 6401"/>
                          <a:gd name="connsiteX2" fmla="*/ 11017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2"/>
                            </a:lnTo>
                            <a:lnTo>
                              <a:pt x="11017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2" name="Freeform: Shape 1901">
                        <a:extLst>
                          <a:ext uri="{FF2B5EF4-FFF2-40B4-BE49-F238E27FC236}">
                            <a16:creationId xmlns:a16="http://schemas.microsoft.com/office/drawing/2014/main" id="{F4943E42-0118-4401-A5B9-88E9F3F118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34036" y="3710316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880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880" y="6402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3" name="Freeform: Shape 1902">
                        <a:extLst>
                          <a:ext uri="{FF2B5EF4-FFF2-40B4-BE49-F238E27FC236}">
                            <a16:creationId xmlns:a16="http://schemas.microsoft.com/office/drawing/2014/main" id="{CDABA137-FFB8-4A8F-8A6B-107BADF4DC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7067" y="3683073"/>
                        <a:ext cx="11090" cy="6327"/>
                      </a:xfrm>
                      <a:custGeom>
                        <a:avLst/>
                        <a:gdLst>
                          <a:gd name="connsiteX0" fmla="*/ 0 w 11090"/>
                          <a:gd name="connsiteY0" fmla="*/ 2903 h 6327"/>
                          <a:gd name="connsiteX1" fmla="*/ 5955 w 11090"/>
                          <a:gd name="connsiteY1" fmla="*/ 6327 h 6327"/>
                          <a:gd name="connsiteX2" fmla="*/ 11091 w 11090"/>
                          <a:gd name="connsiteY2" fmla="*/ 3424 h 6327"/>
                          <a:gd name="connsiteX3" fmla="*/ 5136 w 11090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90" h="6327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91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4" name="Freeform: Shape 1903">
                        <a:extLst>
                          <a:ext uri="{FF2B5EF4-FFF2-40B4-BE49-F238E27FC236}">
                            <a16:creationId xmlns:a16="http://schemas.microsoft.com/office/drawing/2014/main" id="{F94BAE6D-0384-4B4B-9B2F-6C0968EA80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5107" y="3687688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6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5" name="Freeform: Shape 1904">
                        <a:extLst>
                          <a:ext uri="{FF2B5EF4-FFF2-40B4-BE49-F238E27FC236}">
                            <a16:creationId xmlns:a16="http://schemas.microsoft.com/office/drawing/2014/main" id="{8129E665-6FF4-4696-ADEA-009F033795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02922" y="3692229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880 w 11016"/>
                          <a:gd name="connsiteY1" fmla="*/ 6402 h 6401"/>
                          <a:gd name="connsiteX2" fmla="*/ 11017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880" y="6402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6" name="Freeform: Shape 1905">
                        <a:extLst>
                          <a:ext uri="{FF2B5EF4-FFF2-40B4-BE49-F238E27FC236}">
                            <a16:creationId xmlns:a16="http://schemas.microsoft.com/office/drawing/2014/main" id="{4E05E9E6-B9F4-4C20-95C8-3828691FA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6372" y="3696025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880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880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7" name="Freeform: Shape 1906">
                        <a:extLst>
                          <a:ext uri="{FF2B5EF4-FFF2-40B4-BE49-F238E27FC236}">
                            <a16:creationId xmlns:a16="http://schemas.microsoft.com/office/drawing/2014/main" id="{61E28AD5-962B-43CD-A5DA-C7F1329702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3197" y="3703543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8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98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8"/>
                            </a:moveTo>
                            <a:lnTo>
                              <a:pt x="5955" y="6402"/>
                            </a:lnTo>
                            <a:lnTo>
                              <a:pt x="11016" y="3498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8" name="Freeform: Shape 1907">
                        <a:extLst>
                          <a:ext uri="{FF2B5EF4-FFF2-40B4-BE49-F238E27FC236}">
                            <a16:creationId xmlns:a16="http://schemas.microsoft.com/office/drawing/2014/main" id="{1150B23F-F3A0-4769-AAE7-BC55ADE8E8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8556" y="3691484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955" y="6402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09" name="Freeform: Shape 1908">
                        <a:extLst>
                          <a:ext uri="{FF2B5EF4-FFF2-40B4-BE49-F238E27FC236}">
                            <a16:creationId xmlns:a16="http://schemas.microsoft.com/office/drawing/2014/main" id="{30EF206D-1D72-4679-863A-C7895A1E17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5455" y="3699077"/>
                        <a:ext cx="11016" cy="6326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6"/>
                          <a:gd name="connsiteX1" fmla="*/ 5955 w 11016"/>
                          <a:gd name="connsiteY1" fmla="*/ 6327 h 6326"/>
                          <a:gd name="connsiteX2" fmla="*/ 11017 w 11016"/>
                          <a:gd name="connsiteY2" fmla="*/ 3424 h 6326"/>
                          <a:gd name="connsiteX3" fmla="*/ 5062 w 11016"/>
                          <a:gd name="connsiteY3" fmla="*/ 0 h 6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6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0" name="Freeform: Shape 1909">
                        <a:extLst>
                          <a:ext uri="{FF2B5EF4-FFF2-40B4-BE49-F238E27FC236}">
                            <a16:creationId xmlns:a16="http://schemas.microsoft.com/office/drawing/2014/main" id="{DD30BFDE-3365-4176-BAB1-B6F9B1E53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7416" y="3694387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6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1" name="Freeform: Shape 1910">
                        <a:extLst>
                          <a:ext uri="{FF2B5EF4-FFF2-40B4-BE49-F238E27FC236}">
                            <a16:creationId xmlns:a16="http://schemas.microsoft.com/office/drawing/2014/main" id="{F3E6BFE2-1CAF-4F61-9EDD-072FE4D66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3967" y="3690591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2 h 6401"/>
                          <a:gd name="connsiteX2" fmla="*/ 11017 w 11016"/>
                          <a:gd name="connsiteY2" fmla="*/ 3498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2"/>
                            </a:lnTo>
                            <a:lnTo>
                              <a:pt x="11017" y="3498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2" name="Freeform: Shape 1911">
                        <a:extLst>
                          <a:ext uri="{FF2B5EF4-FFF2-40B4-BE49-F238E27FC236}">
                            <a16:creationId xmlns:a16="http://schemas.microsoft.com/office/drawing/2014/main" id="{616DC702-28BB-4EA1-B60C-3B89680EA7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2006" y="3695280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955" y="6401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3" name="Freeform: Shape 1912">
                        <a:extLst>
                          <a:ext uri="{FF2B5EF4-FFF2-40B4-BE49-F238E27FC236}">
                            <a16:creationId xmlns:a16="http://schemas.microsoft.com/office/drawing/2014/main" id="{8808ACCC-3E7E-44F5-B6A1-52B6B82FAE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9747" y="3699821"/>
                        <a:ext cx="11090" cy="6327"/>
                      </a:xfrm>
                      <a:custGeom>
                        <a:avLst/>
                        <a:gdLst>
                          <a:gd name="connsiteX0" fmla="*/ 0 w 11090"/>
                          <a:gd name="connsiteY0" fmla="*/ 2903 h 6327"/>
                          <a:gd name="connsiteX1" fmla="*/ 5955 w 11090"/>
                          <a:gd name="connsiteY1" fmla="*/ 6327 h 6327"/>
                          <a:gd name="connsiteX2" fmla="*/ 11091 w 11090"/>
                          <a:gd name="connsiteY2" fmla="*/ 3424 h 6327"/>
                          <a:gd name="connsiteX3" fmla="*/ 5136 w 11090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90" h="6327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91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4" name="Freeform: Shape 1913">
                        <a:extLst>
                          <a:ext uri="{FF2B5EF4-FFF2-40B4-BE49-F238E27FC236}">
                            <a16:creationId xmlns:a16="http://schemas.microsoft.com/office/drawing/2014/main" id="{8AB7C04F-633E-4F9E-88EF-05C1DEC4EA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2129" y="3716495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880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880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5" name="Freeform: Shape 1914">
                        <a:extLst>
                          <a:ext uri="{FF2B5EF4-FFF2-40B4-BE49-F238E27FC236}">
                            <a16:creationId xmlns:a16="http://schemas.microsoft.com/office/drawing/2014/main" id="{3D265D7D-3306-473D-91B7-673690EB8C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714" y="3688953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955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6" name="Freeform: Shape 1915">
                        <a:extLst>
                          <a:ext uri="{FF2B5EF4-FFF2-40B4-BE49-F238E27FC236}">
                            <a16:creationId xmlns:a16="http://schemas.microsoft.com/office/drawing/2014/main" id="{B3E7EE03-EC4C-4AD9-93C8-7C0C5501E0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2753" y="3693568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880 w 11016"/>
                          <a:gd name="connsiteY1" fmla="*/ 6402 h 6401"/>
                          <a:gd name="connsiteX2" fmla="*/ 11016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880" y="6402"/>
                            </a:lnTo>
                            <a:lnTo>
                              <a:pt x="11016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7" name="Freeform: Shape 1916">
                        <a:extLst>
                          <a:ext uri="{FF2B5EF4-FFF2-40B4-BE49-F238E27FC236}">
                            <a16:creationId xmlns:a16="http://schemas.microsoft.com/office/drawing/2014/main" id="{AFB89899-0F42-4B18-9C56-9A0325767E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0717" y="3698258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955" y="6402"/>
                            </a:lnTo>
                            <a:lnTo>
                              <a:pt x="11016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8" name="Freeform: Shape 1917">
                        <a:extLst>
                          <a:ext uri="{FF2B5EF4-FFF2-40B4-BE49-F238E27FC236}">
                            <a16:creationId xmlns:a16="http://schemas.microsoft.com/office/drawing/2014/main" id="{4C04F217-D719-474F-9394-064B460648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8756" y="3702947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955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19" name="Freeform: Shape 1918">
                        <a:extLst>
                          <a:ext uri="{FF2B5EF4-FFF2-40B4-BE49-F238E27FC236}">
                            <a16:creationId xmlns:a16="http://schemas.microsoft.com/office/drawing/2014/main" id="{C8D1B1AC-9466-4EBD-9591-7B478DB5B9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6572" y="3707414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880 w 11016"/>
                          <a:gd name="connsiteY1" fmla="*/ 6401 h 6401"/>
                          <a:gd name="connsiteX2" fmla="*/ 11016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880" y="6401"/>
                            </a:lnTo>
                            <a:lnTo>
                              <a:pt x="11016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20" name="Freeform: Shape 1919">
                        <a:extLst>
                          <a:ext uri="{FF2B5EF4-FFF2-40B4-BE49-F238E27FC236}">
                            <a16:creationId xmlns:a16="http://schemas.microsoft.com/office/drawing/2014/main" id="{222E0DF4-2A30-472A-86EB-899A57815A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4313" y="3711954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955 w 11016"/>
                          <a:gd name="connsiteY1" fmla="*/ 6402 h 6401"/>
                          <a:gd name="connsiteX2" fmla="*/ 11017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955" y="6402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21" name="Freeform: Shape 1920">
                        <a:extLst>
                          <a:ext uri="{FF2B5EF4-FFF2-40B4-BE49-F238E27FC236}">
                            <a16:creationId xmlns:a16="http://schemas.microsoft.com/office/drawing/2014/main" id="{75C76F6F-4007-4E76-A81A-B35ECEE273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1013" y="3708083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22" name="Freeform: Shape 1921">
                        <a:extLst>
                          <a:ext uri="{FF2B5EF4-FFF2-40B4-BE49-F238E27FC236}">
                            <a16:creationId xmlns:a16="http://schemas.microsoft.com/office/drawing/2014/main" id="{C18A7636-2576-48EA-82D0-3D21B0783E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7563" y="3704287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2 h 6401"/>
                          <a:gd name="connsiteX2" fmla="*/ 11017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2"/>
                            </a:lnTo>
                            <a:lnTo>
                              <a:pt x="11017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23" name="Freeform: Shape 1922">
                        <a:extLst>
                          <a:ext uri="{FF2B5EF4-FFF2-40B4-BE49-F238E27FC236}">
                            <a16:creationId xmlns:a16="http://schemas.microsoft.com/office/drawing/2014/main" id="{EEAE82DD-847F-4087-BF2E-6125AB093E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07686" y="3725501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880 w 11016"/>
                          <a:gd name="connsiteY1" fmla="*/ 6401 h 6401"/>
                          <a:gd name="connsiteX2" fmla="*/ 11017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880" y="6401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24" name="Freeform: Shape 1923">
                        <a:extLst>
                          <a:ext uri="{FF2B5EF4-FFF2-40B4-BE49-F238E27FC236}">
                            <a16:creationId xmlns:a16="http://schemas.microsoft.com/office/drawing/2014/main" id="{F87FE7C0-4F8F-4A00-BD13-9E55EC58C0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9870" y="3720961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6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1925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98754" y="3708828"/>
                        <a:ext cx="57687" cy="41162"/>
                        <a:chOff x="2898754" y="3708828"/>
                        <a:chExt cx="57687" cy="41162"/>
                      </a:xfrm>
                      <a:solidFill>
                        <a:srgbClr val="878787"/>
                      </a:solidFill>
                    </p:grpSpPr>
                    <p:sp>
                      <p:nvSpPr>
                        <p:cNvPr id="1926" name="Freeform: Shape 1925">
                          <a:extLst>
                            <a:ext uri="{FF2B5EF4-FFF2-40B4-BE49-F238E27FC236}">
                              <a16:creationId xmlns:a16="http://schemas.microsoft.com/office/drawing/2014/main" id="{CDCD30A5-9E98-421C-BDC6-77D278C931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05304" y="3708828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1 h 6401"/>
                            <a:gd name="connsiteX2" fmla="*/ 11016 w 11016"/>
                            <a:gd name="connsiteY2" fmla="*/ 3424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1"/>
                              </a:lnTo>
                              <a:lnTo>
                                <a:pt x="11016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27" name="Freeform: Shape 1926">
                          <a:extLst>
                            <a:ext uri="{FF2B5EF4-FFF2-40B4-BE49-F238E27FC236}">
                              <a16:creationId xmlns:a16="http://schemas.microsoft.com/office/drawing/2014/main" id="{FC7B49D6-07E2-4378-A06F-5074CE0379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9670" y="3709572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2 h 6401"/>
                            <a:gd name="connsiteX2" fmla="*/ 11017 w 11016"/>
                            <a:gd name="connsiteY2" fmla="*/ 3424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2"/>
                              </a:lnTo>
                              <a:lnTo>
                                <a:pt x="11017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28" name="Freeform: Shape 1927">
                          <a:extLst>
                            <a:ext uri="{FF2B5EF4-FFF2-40B4-BE49-F238E27FC236}">
                              <a16:creationId xmlns:a16="http://schemas.microsoft.com/office/drawing/2014/main" id="{205778BC-544F-43E9-A588-8FECD47BB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98754" y="3712624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2 h 6401"/>
                            <a:gd name="connsiteX2" fmla="*/ 11016 w 11016"/>
                            <a:gd name="connsiteY2" fmla="*/ 3424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2"/>
                              </a:lnTo>
                              <a:lnTo>
                                <a:pt x="11016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29" name="Freeform: Shape 1928">
                          <a:extLst>
                            <a:ext uri="{FF2B5EF4-FFF2-40B4-BE49-F238E27FC236}">
                              <a16:creationId xmlns:a16="http://schemas.microsoft.com/office/drawing/2014/main" id="{635E6904-5B47-4AC8-89F1-FF969D9E5D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3120" y="3713368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2 h 6401"/>
                            <a:gd name="connsiteX2" fmla="*/ 11016 w 11016"/>
                            <a:gd name="connsiteY2" fmla="*/ 3424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2"/>
                              </a:lnTo>
                              <a:lnTo>
                                <a:pt x="11016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0" name="Freeform: Shape 1929">
                          <a:extLst>
                            <a:ext uri="{FF2B5EF4-FFF2-40B4-BE49-F238E27FC236}">
                              <a16:creationId xmlns:a16="http://schemas.microsoft.com/office/drawing/2014/main" id="{79636787-019F-4773-9631-2269498430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7412" y="3714113"/>
                          <a:ext cx="11090" cy="6327"/>
                        </a:xfrm>
                        <a:custGeom>
                          <a:avLst/>
                          <a:gdLst>
                            <a:gd name="connsiteX0" fmla="*/ 0 w 11090"/>
                            <a:gd name="connsiteY0" fmla="*/ 2903 h 6327"/>
                            <a:gd name="connsiteX1" fmla="*/ 5955 w 11090"/>
                            <a:gd name="connsiteY1" fmla="*/ 6327 h 6327"/>
                            <a:gd name="connsiteX2" fmla="*/ 11091 w 11090"/>
                            <a:gd name="connsiteY2" fmla="*/ 3424 h 6327"/>
                            <a:gd name="connsiteX3" fmla="*/ 5136 w 11090"/>
                            <a:gd name="connsiteY3" fmla="*/ 0 h 63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90" h="6327">
                              <a:moveTo>
                                <a:pt x="0" y="2903"/>
                              </a:moveTo>
                              <a:lnTo>
                                <a:pt x="5955" y="6327"/>
                              </a:lnTo>
                              <a:lnTo>
                                <a:pt x="11091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1" name="Freeform: Shape 1930">
                          <a:extLst>
                            <a:ext uri="{FF2B5EF4-FFF2-40B4-BE49-F238E27FC236}">
                              <a16:creationId xmlns:a16="http://schemas.microsoft.com/office/drawing/2014/main" id="{4F0EC1B9-A6B5-4E2D-BF09-63B4B35CB6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06570" y="3717165"/>
                          <a:ext cx="11016" cy="6327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327"/>
                            <a:gd name="connsiteX1" fmla="*/ 5955 w 11016"/>
                            <a:gd name="connsiteY1" fmla="*/ 6327 h 6327"/>
                            <a:gd name="connsiteX2" fmla="*/ 11016 w 11016"/>
                            <a:gd name="connsiteY2" fmla="*/ 3424 h 6327"/>
                            <a:gd name="connsiteX3" fmla="*/ 5062 w 11016"/>
                            <a:gd name="connsiteY3" fmla="*/ 0 h 63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327">
                              <a:moveTo>
                                <a:pt x="0" y="2903"/>
                              </a:moveTo>
                              <a:lnTo>
                                <a:pt x="5955" y="6327"/>
                              </a:lnTo>
                              <a:lnTo>
                                <a:pt x="11016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2" name="Freeform: Shape 1931">
                          <a:extLst>
                            <a:ext uri="{FF2B5EF4-FFF2-40B4-BE49-F238E27FC236}">
                              <a16:creationId xmlns:a16="http://schemas.microsoft.com/office/drawing/2014/main" id="{17D5082A-93BE-44DE-9405-428A6FFAD3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0861" y="3717834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7 h 6401"/>
                            <a:gd name="connsiteX1" fmla="*/ 5955 w 11016"/>
                            <a:gd name="connsiteY1" fmla="*/ 6401 h 6401"/>
                            <a:gd name="connsiteX2" fmla="*/ 11016 w 11016"/>
                            <a:gd name="connsiteY2" fmla="*/ 3498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7"/>
                              </a:moveTo>
                              <a:lnTo>
                                <a:pt x="5955" y="6401"/>
                              </a:lnTo>
                              <a:lnTo>
                                <a:pt x="11016" y="3498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3" name="Freeform: Shape 1932">
                          <a:extLst>
                            <a:ext uri="{FF2B5EF4-FFF2-40B4-BE49-F238E27FC236}">
                              <a16:creationId xmlns:a16="http://schemas.microsoft.com/office/drawing/2014/main" id="{AA211FEA-22BC-46C1-A029-148B816B2A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35227" y="3718579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7 h 6401"/>
                            <a:gd name="connsiteX1" fmla="*/ 5955 w 11016"/>
                            <a:gd name="connsiteY1" fmla="*/ 6401 h 6401"/>
                            <a:gd name="connsiteX2" fmla="*/ 11016 w 11016"/>
                            <a:gd name="connsiteY2" fmla="*/ 3498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7"/>
                              </a:moveTo>
                              <a:lnTo>
                                <a:pt x="5955" y="6401"/>
                              </a:lnTo>
                              <a:lnTo>
                                <a:pt x="11016" y="3498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4" name="Freeform: Shape 1933">
                          <a:extLst>
                            <a:ext uri="{FF2B5EF4-FFF2-40B4-BE49-F238E27FC236}">
                              <a16:creationId xmlns:a16="http://schemas.microsoft.com/office/drawing/2014/main" id="{2037FEB3-4E32-44E7-ACAD-14A831985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4311" y="3721631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7 h 6401"/>
                            <a:gd name="connsiteX1" fmla="*/ 5955 w 11016"/>
                            <a:gd name="connsiteY1" fmla="*/ 6401 h 6401"/>
                            <a:gd name="connsiteX2" fmla="*/ 11017 w 11016"/>
                            <a:gd name="connsiteY2" fmla="*/ 3498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7"/>
                              </a:moveTo>
                              <a:lnTo>
                                <a:pt x="5955" y="6401"/>
                              </a:lnTo>
                              <a:lnTo>
                                <a:pt x="11017" y="3498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5" name="Freeform: Shape 1934">
                          <a:extLst>
                            <a:ext uri="{FF2B5EF4-FFF2-40B4-BE49-F238E27FC236}">
                              <a16:creationId xmlns:a16="http://schemas.microsoft.com/office/drawing/2014/main" id="{7C8B7D42-A4B9-44C9-B578-F8BCEA2AC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8677" y="3722375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8 h 6401"/>
                            <a:gd name="connsiteX1" fmla="*/ 5955 w 11016"/>
                            <a:gd name="connsiteY1" fmla="*/ 6402 h 6401"/>
                            <a:gd name="connsiteX2" fmla="*/ 11016 w 11016"/>
                            <a:gd name="connsiteY2" fmla="*/ 3424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8"/>
                              </a:moveTo>
                              <a:lnTo>
                                <a:pt x="5955" y="6402"/>
                              </a:lnTo>
                              <a:lnTo>
                                <a:pt x="11016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6" name="Freeform: Shape 1935">
                          <a:extLst>
                            <a:ext uri="{FF2B5EF4-FFF2-40B4-BE49-F238E27FC236}">
                              <a16:creationId xmlns:a16="http://schemas.microsoft.com/office/drawing/2014/main" id="{6E4170BE-79C0-478D-A63B-F26FDBD6CC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2127" y="3726171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2 h 6401"/>
                            <a:gd name="connsiteX2" fmla="*/ 11016 w 11016"/>
                            <a:gd name="connsiteY2" fmla="*/ 3424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2"/>
                              </a:lnTo>
                              <a:lnTo>
                                <a:pt x="11016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7" name="Freeform: Shape 1936">
                          <a:extLst>
                            <a:ext uri="{FF2B5EF4-FFF2-40B4-BE49-F238E27FC236}">
                              <a16:creationId xmlns:a16="http://schemas.microsoft.com/office/drawing/2014/main" id="{C0FF27ED-8528-4B82-AFAF-96726B0EE8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36418" y="3726916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1 h 6401"/>
                            <a:gd name="connsiteX2" fmla="*/ 11017 w 11016"/>
                            <a:gd name="connsiteY2" fmla="*/ 3424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1"/>
                              </a:lnTo>
                              <a:lnTo>
                                <a:pt x="11017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8" name="Freeform: Shape 1937">
                          <a:extLst>
                            <a:ext uri="{FF2B5EF4-FFF2-40B4-BE49-F238E27FC236}">
                              <a16:creationId xmlns:a16="http://schemas.microsoft.com/office/drawing/2014/main" id="{D49F8D51-7BE2-4A3C-BAE2-BB9E84A0A0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427" y="3730042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2 h 6401"/>
                            <a:gd name="connsiteX2" fmla="*/ 11016 w 11016"/>
                            <a:gd name="connsiteY2" fmla="*/ 3424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2"/>
                              </a:lnTo>
                              <a:lnTo>
                                <a:pt x="11016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39" name="Freeform: Shape 1938">
                          <a:extLst>
                            <a:ext uri="{FF2B5EF4-FFF2-40B4-BE49-F238E27FC236}">
                              <a16:creationId xmlns:a16="http://schemas.microsoft.com/office/drawing/2014/main" id="{A24ABF83-EECB-41E8-BDC5-7BB18C2758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9868" y="3730712"/>
                          <a:ext cx="11016" cy="6326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326"/>
                            <a:gd name="connsiteX1" fmla="*/ 5955 w 11016"/>
                            <a:gd name="connsiteY1" fmla="*/ 6327 h 6326"/>
                            <a:gd name="connsiteX2" fmla="*/ 11016 w 11016"/>
                            <a:gd name="connsiteY2" fmla="*/ 3424 h 6326"/>
                            <a:gd name="connsiteX3" fmla="*/ 5136 w 11016"/>
                            <a:gd name="connsiteY3" fmla="*/ 0 h 63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326">
                              <a:moveTo>
                                <a:pt x="0" y="2903"/>
                              </a:moveTo>
                              <a:lnTo>
                                <a:pt x="5955" y="6327"/>
                              </a:lnTo>
                              <a:lnTo>
                                <a:pt x="11016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40" name="Freeform: Shape 1939">
                          <a:extLst>
                            <a:ext uri="{FF2B5EF4-FFF2-40B4-BE49-F238E27FC236}">
                              <a16:creationId xmlns:a16="http://schemas.microsoft.com/office/drawing/2014/main" id="{074690C7-9BA1-4DE7-8AEA-E6B9A8A924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3169" y="3734582"/>
                          <a:ext cx="11016" cy="6327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327"/>
                            <a:gd name="connsiteX1" fmla="*/ 5955 w 11016"/>
                            <a:gd name="connsiteY1" fmla="*/ 6327 h 6327"/>
                            <a:gd name="connsiteX2" fmla="*/ 11017 w 11016"/>
                            <a:gd name="connsiteY2" fmla="*/ 3424 h 6327"/>
                            <a:gd name="connsiteX3" fmla="*/ 5136 w 11016"/>
                            <a:gd name="connsiteY3" fmla="*/ 0 h 63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327">
                              <a:moveTo>
                                <a:pt x="0" y="2903"/>
                              </a:moveTo>
                              <a:lnTo>
                                <a:pt x="5955" y="6327"/>
                              </a:lnTo>
                              <a:lnTo>
                                <a:pt x="11017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41" name="Freeform: Shape 1940">
                          <a:extLst>
                            <a:ext uri="{FF2B5EF4-FFF2-40B4-BE49-F238E27FC236}">
                              <a16:creationId xmlns:a16="http://schemas.microsoft.com/office/drawing/2014/main" id="{4211936B-E713-4683-BD03-06F1752DD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37684" y="3735178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8 h 6401"/>
                            <a:gd name="connsiteX1" fmla="*/ 5880 w 11016"/>
                            <a:gd name="connsiteY1" fmla="*/ 6402 h 6401"/>
                            <a:gd name="connsiteX2" fmla="*/ 11017 w 11016"/>
                            <a:gd name="connsiteY2" fmla="*/ 3498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8"/>
                              </a:moveTo>
                              <a:lnTo>
                                <a:pt x="5880" y="6402"/>
                              </a:lnTo>
                              <a:lnTo>
                                <a:pt x="11017" y="3498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42" name="Freeform: Shape 1941">
                          <a:extLst>
                            <a:ext uri="{FF2B5EF4-FFF2-40B4-BE49-F238E27FC236}">
                              <a16:creationId xmlns:a16="http://schemas.microsoft.com/office/drawing/2014/main" id="{1F1241DF-F655-41E7-BCAA-1CA1A8C669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30984" y="3739049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7 h 6401"/>
                            <a:gd name="connsiteX1" fmla="*/ 5955 w 11016"/>
                            <a:gd name="connsiteY1" fmla="*/ 6401 h 6401"/>
                            <a:gd name="connsiteX2" fmla="*/ 11016 w 11016"/>
                            <a:gd name="connsiteY2" fmla="*/ 3498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7"/>
                              </a:moveTo>
                              <a:lnTo>
                                <a:pt x="5955" y="6401"/>
                              </a:lnTo>
                              <a:lnTo>
                                <a:pt x="11016" y="3498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43" name="Freeform: Shape 1942">
                          <a:extLst>
                            <a:ext uri="{FF2B5EF4-FFF2-40B4-BE49-F238E27FC236}">
                              <a16:creationId xmlns:a16="http://schemas.microsoft.com/office/drawing/2014/main" id="{451C76D6-5E33-4201-ADDD-808F18AB49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45425" y="3739719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7 h 6401"/>
                            <a:gd name="connsiteX1" fmla="*/ 5955 w 11016"/>
                            <a:gd name="connsiteY1" fmla="*/ 6401 h 6401"/>
                            <a:gd name="connsiteX2" fmla="*/ 11016 w 11016"/>
                            <a:gd name="connsiteY2" fmla="*/ 3424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7"/>
                              </a:moveTo>
                              <a:lnTo>
                                <a:pt x="5955" y="6401"/>
                              </a:lnTo>
                              <a:lnTo>
                                <a:pt x="11016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44" name="Freeform: Shape 1943">
                          <a:extLst>
                            <a:ext uri="{FF2B5EF4-FFF2-40B4-BE49-F238E27FC236}">
                              <a16:creationId xmlns:a16="http://schemas.microsoft.com/office/drawing/2014/main" id="{0F027999-606B-42B5-AB41-41B7A0BC98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38726" y="3743589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955 w 11016"/>
                            <a:gd name="connsiteY1" fmla="*/ 6402 h 6401"/>
                            <a:gd name="connsiteX2" fmla="*/ 11017 w 11016"/>
                            <a:gd name="connsiteY2" fmla="*/ 3424 h 6401"/>
                            <a:gd name="connsiteX3" fmla="*/ 5136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955" y="6402"/>
                              </a:lnTo>
                              <a:lnTo>
                                <a:pt x="11017" y="3424"/>
                              </a:lnTo>
                              <a:lnTo>
                                <a:pt x="5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945" name="Freeform: Shape 1944">
                        <a:extLst>
                          <a:ext uri="{FF2B5EF4-FFF2-40B4-BE49-F238E27FC236}">
                            <a16:creationId xmlns:a16="http://schemas.microsoft.com/office/drawing/2014/main" id="{CB0984EE-62C6-465D-BE5D-FFD3125CAC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53241" y="3744259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880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880" y="6402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46" name="Freeform: Shape 1945">
                        <a:extLst>
                          <a:ext uri="{FF2B5EF4-FFF2-40B4-BE49-F238E27FC236}">
                            <a16:creationId xmlns:a16="http://schemas.microsoft.com/office/drawing/2014/main" id="{7304586F-5367-4EEA-9B51-70ED82C02D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59791" y="3740463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880 w 11016"/>
                          <a:gd name="connsiteY1" fmla="*/ 6401 h 6401"/>
                          <a:gd name="connsiteX2" fmla="*/ 11017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880" y="6401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47" name="Freeform: Shape 1946">
                        <a:extLst>
                          <a:ext uri="{FF2B5EF4-FFF2-40B4-BE49-F238E27FC236}">
                            <a16:creationId xmlns:a16="http://schemas.microsoft.com/office/drawing/2014/main" id="{C02870C9-D453-4465-8CA3-E073A90388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51975" y="3735922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98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2"/>
                            </a:lnTo>
                            <a:lnTo>
                              <a:pt x="11016" y="3498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48" name="Freeform: Shape 1947">
                        <a:extLst>
                          <a:ext uri="{FF2B5EF4-FFF2-40B4-BE49-F238E27FC236}">
                            <a16:creationId xmlns:a16="http://schemas.microsoft.com/office/drawing/2014/main" id="{6B2B567E-0845-4987-9EF6-30A28E5891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58526" y="3732126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7 w 11016"/>
                          <a:gd name="connsiteY2" fmla="*/ 3498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7" y="3498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49" name="Freeform: Shape 1948">
                        <a:extLst>
                          <a:ext uri="{FF2B5EF4-FFF2-40B4-BE49-F238E27FC236}">
                            <a16:creationId xmlns:a16="http://schemas.microsoft.com/office/drawing/2014/main" id="{768B115B-83DA-484D-87DF-2DE6BC67CE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5076" y="3728404"/>
                        <a:ext cx="11090" cy="6326"/>
                      </a:xfrm>
                      <a:custGeom>
                        <a:avLst/>
                        <a:gdLst>
                          <a:gd name="connsiteX0" fmla="*/ 0 w 11090"/>
                          <a:gd name="connsiteY0" fmla="*/ 2903 h 6326"/>
                          <a:gd name="connsiteX1" fmla="*/ 5955 w 11090"/>
                          <a:gd name="connsiteY1" fmla="*/ 6327 h 6326"/>
                          <a:gd name="connsiteX2" fmla="*/ 11091 w 11090"/>
                          <a:gd name="connsiteY2" fmla="*/ 3424 h 6326"/>
                          <a:gd name="connsiteX3" fmla="*/ 5136 w 11090"/>
                          <a:gd name="connsiteY3" fmla="*/ 0 h 6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90" h="6326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91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0" name="Freeform: Shape 1949">
                        <a:extLst>
                          <a:ext uri="{FF2B5EF4-FFF2-40B4-BE49-F238E27FC236}">
                            <a16:creationId xmlns:a16="http://schemas.microsoft.com/office/drawing/2014/main" id="{EA005F43-6053-4162-B8E8-CB4F96DB3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6341" y="3736667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880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880" y="6401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1" name="Freeform: Shape 1950">
                        <a:extLst>
                          <a:ext uri="{FF2B5EF4-FFF2-40B4-BE49-F238E27FC236}">
                            <a16:creationId xmlns:a16="http://schemas.microsoft.com/office/drawing/2014/main" id="{56BFC6DA-92D5-4583-9817-31E740E658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72892" y="3732870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8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8"/>
                            </a:moveTo>
                            <a:lnTo>
                              <a:pt x="5955" y="6402"/>
                            </a:lnTo>
                            <a:lnTo>
                              <a:pt x="11016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2" name="Freeform: Shape 1951">
                        <a:extLst>
                          <a:ext uri="{FF2B5EF4-FFF2-40B4-BE49-F238E27FC236}">
                            <a16:creationId xmlns:a16="http://schemas.microsoft.com/office/drawing/2014/main" id="{5060F58C-3B51-4418-BF6F-8C97B04422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57335" y="3723864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955 w 11016"/>
                          <a:gd name="connsiteY1" fmla="*/ 6402 h 6401"/>
                          <a:gd name="connsiteX2" fmla="*/ 11017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955" y="6402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3" name="Freeform: Shape 1952">
                        <a:extLst>
                          <a:ext uri="{FF2B5EF4-FFF2-40B4-BE49-F238E27FC236}">
                            <a16:creationId xmlns:a16="http://schemas.microsoft.com/office/drawing/2014/main" id="{3CC74F7B-5D33-4287-B65C-475BCAC507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42969" y="3723119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955" y="6402"/>
                            </a:lnTo>
                            <a:lnTo>
                              <a:pt x="11016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4" name="Freeform: Shape 1953">
                        <a:extLst>
                          <a:ext uri="{FF2B5EF4-FFF2-40B4-BE49-F238E27FC236}">
                            <a16:creationId xmlns:a16="http://schemas.microsoft.com/office/drawing/2014/main" id="{C5081AF7-9AB6-4A14-BDDA-BB49C73AA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49519" y="3719323"/>
                        <a:ext cx="11090" cy="6401"/>
                      </a:xfrm>
                      <a:custGeom>
                        <a:avLst/>
                        <a:gdLst>
                          <a:gd name="connsiteX0" fmla="*/ 0 w 11090"/>
                          <a:gd name="connsiteY0" fmla="*/ 2977 h 6401"/>
                          <a:gd name="connsiteX1" fmla="*/ 5955 w 11090"/>
                          <a:gd name="connsiteY1" fmla="*/ 6401 h 6401"/>
                          <a:gd name="connsiteX2" fmla="*/ 11091 w 11090"/>
                          <a:gd name="connsiteY2" fmla="*/ 3424 h 6401"/>
                          <a:gd name="connsiteX3" fmla="*/ 5136 w 11090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90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91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5" name="Freeform: Shape 1954">
                        <a:extLst>
                          <a:ext uri="{FF2B5EF4-FFF2-40B4-BE49-F238E27FC236}">
                            <a16:creationId xmlns:a16="http://schemas.microsoft.com/office/drawing/2014/main" id="{6ACB797B-BE69-4CB8-935D-7E45B3A0CD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8479" y="3701235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8 h 6401"/>
                          <a:gd name="connsiteX1" fmla="*/ 5880 w 11016"/>
                          <a:gd name="connsiteY1" fmla="*/ 6402 h 6401"/>
                          <a:gd name="connsiteX2" fmla="*/ 11016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8"/>
                            </a:moveTo>
                            <a:lnTo>
                              <a:pt x="5880" y="6402"/>
                            </a:lnTo>
                            <a:lnTo>
                              <a:pt x="11016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6" name="Freeform: Shape 1955">
                        <a:extLst>
                          <a:ext uri="{FF2B5EF4-FFF2-40B4-BE49-F238E27FC236}">
                            <a16:creationId xmlns:a16="http://schemas.microsoft.com/office/drawing/2014/main" id="{35B3E13A-32F4-4942-B08A-6899086C39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6221" y="3705776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7" name="Freeform: Shape 1956">
                        <a:extLst>
                          <a:ext uri="{FF2B5EF4-FFF2-40B4-BE49-F238E27FC236}">
                            <a16:creationId xmlns:a16="http://schemas.microsoft.com/office/drawing/2014/main" id="{C9EDBDAF-E397-43F3-975F-AC5EC7C673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0664" y="3696769"/>
                        <a:ext cx="11016" cy="6326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6"/>
                          <a:gd name="connsiteX1" fmla="*/ 5955 w 11016"/>
                          <a:gd name="connsiteY1" fmla="*/ 6327 h 6326"/>
                          <a:gd name="connsiteX2" fmla="*/ 11016 w 11016"/>
                          <a:gd name="connsiteY2" fmla="*/ 3424 h 6326"/>
                          <a:gd name="connsiteX3" fmla="*/ 5136 w 11016"/>
                          <a:gd name="connsiteY3" fmla="*/ 0 h 6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6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16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8" name="Freeform: Shape 1957">
                        <a:extLst>
                          <a:ext uri="{FF2B5EF4-FFF2-40B4-BE49-F238E27FC236}">
                            <a16:creationId xmlns:a16="http://schemas.microsoft.com/office/drawing/2014/main" id="{A9939233-9D5D-445B-95EE-78B55AE63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04113" y="3700491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7 h 6401"/>
                          <a:gd name="connsiteX1" fmla="*/ 5955 w 11016"/>
                          <a:gd name="connsiteY1" fmla="*/ 6401 h 6401"/>
                          <a:gd name="connsiteX2" fmla="*/ 11016 w 11016"/>
                          <a:gd name="connsiteY2" fmla="*/ 3498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16" y="3498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59" name="Freeform: Shape 1958">
                        <a:extLst>
                          <a:ext uri="{FF2B5EF4-FFF2-40B4-BE49-F238E27FC236}">
                            <a16:creationId xmlns:a16="http://schemas.microsoft.com/office/drawing/2014/main" id="{8A01966B-40F0-4A6D-A43D-C1455F3E37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1855" y="3705032"/>
                        <a:ext cx="11090" cy="6401"/>
                      </a:xfrm>
                      <a:custGeom>
                        <a:avLst/>
                        <a:gdLst>
                          <a:gd name="connsiteX0" fmla="*/ 0 w 11090"/>
                          <a:gd name="connsiteY0" fmla="*/ 2977 h 6401"/>
                          <a:gd name="connsiteX1" fmla="*/ 5955 w 11090"/>
                          <a:gd name="connsiteY1" fmla="*/ 6401 h 6401"/>
                          <a:gd name="connsiteX2" fmla="*/ 11091 w 11090"/>
                          <a:gd name="connsiteY2" fmla="*/ 3424 h 6401"/>
                          <a:gd name="connsiteX3" fmla="*/ 5136 w 11090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90" h="6401">
                            <a:moveTo>
                              <a:pt x="0" y="2977"/>
                            </a:moveTo>
                            <a:lnTo>
                              <a:pt x="5955" y="6401"/>
                            </a:lnTo>
                            <a:lnTo>
                              <a:pt x="11091" y="3424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1960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71064" y="3673694"/>
                        <a:ext cx="19055" cy="11090"/>
                        <a:chOff x="2871064" y="3673694"/>
                        <a:chExt cx="19055" cy="11090"/>
                      </a:xfrm>
                      <a:solidFill>
                        <a:srgbClr val="878787"/>
                      </a:solidFill>
                    </p:grpSpPr>
                    <p:sp>
                      <p:nvSpPr>
                        <p:cNvPr id="1961" name="Freeform: Shape 1960">
                          <a:extLst>
                            <a:ext uri="{FF2B5EF4-FFF2-40B4-BE49-F238E27FC236}">
                              <a16:creationId xmlns:a16="http://schemas.microsoft.com/office/drawing/2014/main" id="{0BFF4380-1439-42ED-AF5A-8088EFCDB5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71064" y="3673694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77 h 6401"/>
                            <a:gd name="connsiteX1" fmla="*/ 5955 w 11016"/>
                            <a:gd name="connsiteY1" fmla="*/ 6401 h 6401"/>
                            <a:gd name="connsiteX2" fmla="*/ 11017 w 11016"/>
                            <a:gd name="connsiteY2" fmla="*/ 3498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77"/>
                              </a:moveTo>
                              <a:lnTo>
                                <a:pt x="5955" y="6401"/>
                              </a:lnTo>
                              <a:lnTo>
                                <a:pt x="11017" y="3498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962" name="Freeform: Shape 1961">
                          <a:extLst>
                            <a:ext uri="{FF2B5EF4-FFF2-40B4-BE49-F238E27FC236}">
                              <a16:creationId xmlns:a16="http://schemas.microsoft.com/office/drawing/2014/main" id="{9FA64618-BFBB-40E0-A5D7-E42616A7E6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79103" y="3678384"/>
                          <a:ext cx="11016" cy="6401"/>
                        </a:xfrm>
                        <a:custGeom>
                          <a:avLst/>
                          <a:gdLst>
                            <a:gd name="connsiteX0" fmla="*/ 0 w 11016"/>
                            <a:gd name="connsiteY0" fmla="*/ 2903 h 6401"/>
                            <a:gd name="connsiteX1" fmla="*/ 5880 w 11016"/>
                            <a:gd name="connsiteY1" fmla="*/ 6401 h 6401"/>
                            <a:gd name="connsiteX2" fmla="*/ 11016 w 11016"/>
                            <a:gd name="connsiteY2" fmla="*/ 3424 h 6401"/>
                            <a:gd name="connsiteX3" fmla="*/ 5062 w 11016"/>
                            <a:gd name="connsiteY3" fmla="*/ 0 h 64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016" h="6401">
                              <a:moveTo>
                                <a:pt x="0" y="2903"/>
                              </a:moveTo>
                              <a:lnTo>
                                <a:pt x="5880" y="6401"/>
                              </a:lnTo>
                              <a:lnTo>
                                <a:pt x="11016" y="3424"/>
                              </a:lnTo>
                              <a:lnTo>
                                <a:pt x="506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878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963" name="Freeform: Shape 1962">
                        <a:extLst>
                          <a:ext uri="{FF2B5EF4-FFF2-40B4-BE49-F238E27FC236}">
                            <a16:creationId xmlns:a16="http://schemas.microsoft.com/office/drawing/2014/main" id="{F6F3470E-DB9B-4536-A297-7E9AE5976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2552" y="3682180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880 w 11016"/>
                          <a:gd name="connsiteY1" fmla="*/ 6402 h 6401"/>
                          <a:gd name="connsiteX2" fmla="*/ 11017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880" y="6402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64" name="Freeform: Shape 1963">
                        <a:extLst>
                          <a:ext uri="{FF2B5EF4-FFF2-40B4-BE49-F238E27FC236}">
                            <a16:creationId xmlns:a16="http://schemas.microsoft.com/office/drawing/2014/main" id="{85A81F77-C8AC-4B64-8C2E-46A1B3E2C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0517" y="3686795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8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98 h 6401"/>
                          <a:gd name="connsiteX3" fmla="*/ 5136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8"/>
                            </a:moveTo>
                            <a:lnTo>
                              <a:pt x="5955" y="6402"/>
                            </a:lnTo>
                            <a:lnTo>
                              <a:pt x="11016" y="3498"/>
                            </a:lnTo>
                            <a:lnTo>
                              <a:pt x="5136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65" name="Freeform: Shape 1964">
                        <a:extLst>
                          <a:ext uri="{FF2B5EF4-FFF2-40B4-BE49-F238E27FC236}">
                            <a16:creationId xmlns:a16="http://schemas.microsoft.com/office/drawing/2014/main" id="{D9049A55-E918-4F14-86EC-C493482112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4513" y="3677490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78 h 6401"/>
                          <a:gd name="connsiteX1" fmla="*/ 5955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78"/>
                            </a:moveTo>
                            <a:lnTo>
                              <a:pt x="5955" y="6402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66" name="Freeform: Shape 1965">
                        <a:extLst>
                          <a:ext uri="{FF2B5EF4-FFF2-40B4-BE49-F238E27FC236}">
                            <a16:creationId xmlns:a16="http://schemas.microsoft.com/office/drawing/2014/main" id="{23199AB6-D4F9-42CF-A942-B77E3304FD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7963" y="3681287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880 w 11016"/>
                          <a:gd name="connsiteY1" fmla="*/ 6402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880" y="6402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67" name="Freeform: Shape 1966">
                        <a:extLst>
                          <a:ext uri="{FF2B5EF4-FFF2-40B4-BE49-F238E27FC236}">
                            <a16:creationId xmlns:a16="http://schemas.microsoft.com/office/drawing/2014/main" id="{9B822DA4-69A1-4895-86AF-1504F7AEB2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1413" y="3685083"/>
                        <a:ext cx="11016" cy="6401"/>
                      </a:xfrm>
                      <a:custGeom>
                        <a:avLst/>
                        <a:gdLst>
                          <a:gd name="connsiteX0" fmla="*/ 0 w 11016"/>
                          <a:gd name="connsiteY0" fmla="*/ 2903 h 6401"/>
                          <a:gd name="connsiteX1" fmla="*/ 5880 w 11016"/>
                          <a:gd name="connsiteY1" fmla="*/ 6401 h 6401"/>
                          <a:gd name="connsiteX2" fmla="*/ 11016 w 11016"/>
                          <a:gd name="connsiteY2" fmla="*/ 3424 h 6401"/>
                          <a:gd name="connsiteX3" fmla="*/ 5062 w 11016"/>
                          <a:gd name="connsiteY3" fmla="*/ 0 h 64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401">
                            <a:moveTo>
                              <a:pt x="0" y="2903"/>
                            </a:moveTo>
                            <a:lnTo>
                              <a:pt x="5880" y="6401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68" name="Freeform: Shape 1967">
                        <a:extLst>
                          <a:ext uri="{FF2B5EF4-FFF2-40B4-BE49-F238E27FC236}">
                            <a16:creationId xmlns:a16="http://schemas.microsoft.com/office/drawing/2014/main" id="{02467A4B-70C7-40B0-9D5A-C408DAB3C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9452" y="3689772"/>
                        <a:ext cx="10942" cy="6326"/>
                      </a:xfrm>
                      <a:custGeom>
                        <a:avLst/>
                        <a:gdLst>
                          <a:gd name="connsiteX0" fmla="*/ 0 w 10942"/>
                          <a:gd name="connsiteY0" fmla="*/ 2903 h 6326"/>
                          <a:gd name="connsiteX1" fmla="*/ 5880 w 10942"/>
                          <a:gd name="connsiteY1" fmla="*/ 6327 h 6326"/>
                          <a:gd name="connsiteX2" fmla="*/ 10942 w 10942"/>
                          <a:gd name="connsiteY2" fmla="*/ 3424 h 6326"/>
                          <a:gd name="connsiteX3" fmla="*/ 5062 w 10942"/>
                          <a:gd name="connsiteY3" fmla="*/ 0 h 6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942" h="6326">
                            <a:moveTo>
                              <a:pt x="0" y="2903"/>
                            </a:moveTo>
                            <a:lnTo>
                              <a:pt x="5880" y="6327"/>
                            </a:lnTo>
                            <a:lnTo>
                              <a:pt x="10942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69" name="Freeform: Shape 1968">
                        <a:extLst>
                          <a:ext uri="{FF2B5EF4-FFF2-40B4-BE49-F238E27FC236}">
                            <a16:creationId xmlns:a16="http://schemas.microsoft.com/office/drawing/2014/main" id="{4574E84F-34E9-4714-A982-0C6657ECD0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66002" y="3685976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880 w 11016"/>
                          <a:gd name="connsiteY1" fmla="*/ 6327 h 6327"/>
                          <a:gd name="connsiteX2" fmla="*/ 11016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880" y="6327"/>
                            </a:lnTo>
                            <a:lnTo>
                              <a:pt x="11016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970" name="Freeform: Shape 1969">
                        <a:extLst>
                          <a:ext uri="{FF2B5EF4-FFF2-40B4-BE49-F238E27FC236}">
                            <a16:creationId xmlns:a16="http://schemas.microsoft.com/office/drawing/2014/main" id="{EFAFBD21-477A-4021-833A-F599FFF131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46541" y="3748130"/>
                        <a:ext cx="11016" cy="6327"/>
                      </a:xfrm>
                      <a:custGeom>
                        <a:avLst/>
                        <a:gdLst>
                          <a:gd name="connsiteX0" fmla="*/ 0 w 11016"/>
                          <a:gd name="connsiteY0" fmla="*/ 2903 h 6327"/>
                          <a:gd name="connsiteX1" fmla="*/ 5955 w 11016"/>
                          <a:gd name="connsiteY1" fmla="*/ 6327 h 6327"/>
                          <a:gd name="connsiteX2" fmla="*/ 11017 w 11016"/>
                          <a:gd name="connsiteY2" fmla="*/ 3424 h 6327"/>
                          <a:gd name="connsiteX3" fmla="*/ 5062 w 11016"/>
                          <a:gd name="connsiteY3" fmla="*/ 0 h 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016" h="6327">
                            <a:moveTo>
                              <a:pt x="0" y="2903"/>
                            </a:moveTo>
                            <a:lnTo>
                              <a:pt x="5955" y="6327"/>
                            </a:lnTo>
                            <a:lnTo>
                              <a:pt x="11017" y="3424"/>
                            </a:lnTo>
                            <a:lnTo>
                              <a:pt x="5062" y="0"/>
                            </a:lnTo>
                            <a:close/>
                          </a:path>
                        </a:pathLst>
                      </a:custGeom>
                      <a:solidFill>
                        <a:srgbClr val="878787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971" name="Freeform: Shape 1970">
                    <a:extLst>
                      <a:ext uri="{FF2B5EF4-FFF2-40B4-BE49-F238E27FC236}">
                        <a16:creationId xmlns:a16="http://schemas.microsoft.com/office/drawing/2014/main" id="{15C967B8-55FC-4C09-933A-D3EF4177FE28}"/>
                      </a:ext>
                    </a:extLst>
                  </p:cNvPr>
                  <p:cNvSpPr/>
                  <p:nvPr/>
                </p:nvSpPr>
                <p:spPr>
                  <a:xfrm>
                    <a:off x="2887514" y="3655681"/>
                    <a:ext cx="32401" cy="49731"/>
                  </a:xfrm>
                  <a:custGeom>
                    <a:avLst/>
                    <a:gdLst>
                      <a:gd name="connsiteX0" fmla="*/ 15929 w 32401"/>
                      <a:gd name="connsiteY0" fmla="*/ 0 h 49731"/>
                      <a:gd name="connsiteX1" fmla="*/ 0 w 32401"/>
                      <a:gd name="connsiteY1" fmla="*/ 5211 h 49731"/>
                      <a:gd name="connsiteX2" fmla="*/ 1340 w 32401"/>
                      <a:gd name="connsiteY2" fmla="*/ 27169 h 49731"/>
                      <a:gd name="connsiteX3" fmla="*/ 16004 w 32401"/>
                      <a:gd name="connsiteY3" fmla="*/ 47937 h 49731"/>
                      <a:gd name="connsiteX4" fmla="*/ 32305 w 32401"/>
                      <a:gd name="connsiteY4" fmla="*/ 42279 h 49731"/>
                      <a:gd name="connsiteX5" fmla="*/ 26276 w 32401"/>
                      <a:gd name="connsiteY5" fmla="*/ 11835 h 49731"/>
                      <a:gd name="connsiteX6" fmla="*/ 15929 w 32401"/>
                      <a:gd name="connsiteY6" fmla="*/ 0 h 4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401" h="49731">
                        <a:moveTo>
                          <a:pt x="15929" y="0"/>
                        </a:moveTo>
                        <a:cubicBezTo>
                          <a:pt x="11984" y="1266"/>
                          <a:pt x="3647" y="4020"/>
                          <a:pt x="0" y="5211"/>
                        </a:cubicBezTo>
                        <a:cubicBezTo>
                          <a:pt x="3126" y="15408"/>
                          <a:pt x="-521" y="20544"/>
                          <a:pt x="1340" y="27169"/>
                        </a:cubicBezTo>
                        <a:cubicBezTo>
                          <a:pt x="4466" y="38037"/>
                          <a:pt x="9007" y="43545"/>
                          <a:pt x="16004" y="47937"/>
                        </a:cubicBezTo>
                        <a:cubicBezTo>
                          <a:pt x="22107" y="51733"/>
                          <a:pt x="33570" y="49351"/>
                          <a:pt x="32305" y="42279"/>
                        </a:cubicBezTo>
                        <a:cubicBezTo>
                          <a:pt x="30816" y="34166"/>
                          <a:pt x="30444" y="21735"/>
                          <a:pt x="26276" y="11835"/>
                        </a:cubicBezTo>
                        <a:cubicBezTo>
                          <a:pt x="23522" y="5434"/>
                          <a:pt x="17716" y="6327"/>
                          <a:pt x="15929" y="0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972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783230" y="3627938"/>
                    <a:ext cx="153039" cy="150088"/>
                    <a:chOff x="2783230" y="3627938"/>
                    <a:chExt cx="153039" cy="150088"/>
                  </a:xfrm>
                  <a:solidFill>
                    <a:srgbClr val="000000"/>
                  </a:solidFill>
                </p:grpSpPr>
                <p:sp>
                  <p:nvSpPr>
                    <p:cNvPr id="1973" name="Freeform: Shape 1972">
                      <a:extLst>
                        <a:ext uri="{FF2B5EF4-FFF2-40B4-BE49-F238E27FC236}">
                          <a16:creationId xmlns:a16="http://schemas.microsoft.com/office/drawing/2014/main" id="{2CF68BDB-907D-4070-80A6-48EE1E49FE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1431" y="3773587"/>
                      <a:ext cx="4763" cy="4242"/>
                    </a:xfrm>
                    <a:custGeom>
                      <a:avLst/>
                      <a:gdLst>
                        <a:gd name="connsiteX0" fmla="*/ 0 w 4763"/>
                        <a:gd name="connsiteY0" fmla="*/ 4243 h 4242"/>
                        <a:gd name="connsiteX1" fmla="*/ 3871 w 4763"/>
                        <a:gd name="connsiteY1" fmla="*/ 2010 h 4242"/>
                        <a:gd name="connsiteX2" fmla="*/ 4764 w 4763"/>
                        <a:gd name="connsiteY2" fmla="*/ 0 h 4242"/>
                        <a:gd name="connsiteX3" fmla="*/ 893 w 4763"/>
                        <a:gd name="connsiteY3" fmla="*/ 2233 h 4242"/>
                        <a:gd name="connsiteX4" fmla="*/ 0 w 4763"/>
                        <a:gd name="connsiteY4" fmla="*/ 4243 h 42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3" h="4242">
                          <a:moveTo>
                            <a:pt x="0" y="4243"/>
                          </a:moveTo>
                          <a:lnTo>
                            <a:pt x="3871" y="2010"/>
                          </a:lnTo>
                          <a:cubicBezTo>
                            <a:pt x="4466" y="1712"/>
                            <a:pt x="4764" y="968"/>
                            <a:pt x="4764" y="0"/>
                          </a:cubicBezTo>
                          <a:lnTo>
                            <a:pt x="893" y="2233"/>
                          </a:lnTo>
                          <a:cubicBezTo>
                            <a:pt x="968" y="3275"/>
                            <a:pt x="595" y="3945"/>
                            <a:pt x="0" y="4243"/>
                          </a:cubicBezTo>
                          <a:close/>
                        </a:path>
                      </a:pathLst>
                    </a:custGeom>
                    <a:noFill/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74" name="Freeform: Shape 1973">
                      <a:extLst>
                        <a:ext uri="{FF2B5EF4-FFF2-40B4-BE49-F238E27FC236}">
                          <a16:creationId xmlns:a16="http://schemas.microsoft.com/office/drawing/2014/main" id="{87B57501-68CE-4F25-A129-AEB69D832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4123" y="3627938"/>
                      <a:ext cx="152146" cy="149891"/>
                    </a:xfrm>
                    <a:custGeom>
                      <a:avLst/>
                      <a:gdLst>
                        <a:gd name="connsiteX0" fmla="*/ 3871 w 152146"/>
                        <a:gd name="connsiteY0" fmla="*/ 201 h 149891"/>
                        <a:gd name="connsiteX1" fmla="*/ 6104 w 152146"/>
                        <a:gd name="connsiteY1" fmla="*/ 425 h 149891"/>
                        <a:gd name="connsiteX2" fmla="*/ 125126 w 152146"/>
                        <a:gd name="connsiteY2" fmla="*/ 69128 h 149891"/>
                        <a:gd name="connsiteX3" fmla="*/ 128253 w 152146"/>
                        <a:gd name="connsiteY3" fmla="*/ 74562 h 149891"/>
                        <a:gd name="connsiteX4" fmla="*/ 152146 w 152146"/>
                        <a:gd name="connsiteY4" fmla="*/ 145648 h 149891"/>
                        <a:gd name="connsiteX5" fmla="*/ 151253 w 152146"/>
                        <a:gd name="connsiteY5" fmla="*/ 147658 h 149891"/>
                        <a:gd name="connsiteX6" fmla="*/ 147383 w 152146"/>
                        <a:gd name="connsiteY6" fmla="*/ 149891 h 149891"/>
                        <a:gd name="connsiteX7" fmla="*/ 148276 w 152146"/>
                        <a:gd name="connsiteY7" fmla="*/ 147881 h 149891"/>
                        <a:gd name="connsiteX8" fmla="*/ 124382 w 152146"/>
                        <a:gd name="connsiteY8" fmla="*/ 76795 h 149891"/>
                        <a:gd name="connsiteX9" fmla="*/ 121256 w 152146"/>
                        <a:gd name="connsiteY9" fmla="*/ 71362 h 149891"/>
                        <a:gd name="connsiteX10" fmla="*/ 2233 w 152146"/>
                        <a:gd name="connsiteY10" fmla="*/ 2657 h 149891"/>
                        <a:gd name="connsiteX11" fmla="*/ 0 w 152146"/>
                        <a:gd name="connsiteY11" fmla="*/ 2434 h 149891"/>
                        <a:gd name="connsiteX12" fmla="*/ 3871 w 152146"/>
                        <a:gd name="connsiteY12" fmla="*/ 201 h 149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2146" h="149891">
                          <a:moveTo>
                            <a:pt x="3871" y="201"/>
                          </a:moveTo>
                          <a:cubicBezTo>
                            <a:pt x="4466" y="-97"/>
                            <a:pt x="5210" y="-97"/>
                            <a:pt x="6104" y="425"/>
                          </a:cubicBezTo>
                          <a:lnTo>
                            <a:pt x="125126" y="69128"/>
                          </a:lnTo>
                          <a:cubicBezTo>
                            <a:pt x="126838" y="70096"/>
                            <a:pt x="128253" y="72553"/>
                            <a:pt x="128253" y="74562"/>
                          </a:cubicBezTo>
                          <a:lnTo>
                            <a:pt x="152146" y="145648"/>
                          </a:lnTo>
                          <a:cubicBezTo>
                            <a:pt x="152146" y="146616"/>
                            <a:pt x="151774" y="147360"/>
                            <a:pt x="151253" y="147658"/>
                          </a:cubicBezTo>
                          <a:lnTo>
                            <a:pt x="147383" y="149891"/>
                          </a:lnTo>
                          <a:cubicBezTo>
                            <a:pt x="147978" y="149593"/>
                            <a:pt x="148276" y="148849"/>
                            <a:pt x="148276" y="147881"/>
                          </a:cubicBezTo>
                          <a:lnTo>
                            <a:pt x="124382" y="76795"/>
                          </a:lnTo>
                          <a:cubicBezTo>
                            <a:pt x="124382" y="74786"/>
                            <a:pt x="122968" y="72404"/>
                            <a:pt x="121256" y="71362"/>
                          </a:cubicBezTo>
                          <a:lnTo>
                            <a:pt x="2233" y="2657"/>
                          </a:lnTo>
                          <a:cubicBezTo>
                            <a:pt x="1340" y="2136"/>
                            <a:pt x="595" y="2136"/>
                            <a:pt x="0" y="2434"/>
                          </a:cubicBezTo>
                          <a:lnTo>
                            <a:pt x="3871" y="201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75" name="Freeform: Shape 1974">
                      <a:extLst>
                        <a:ext uri="{FF2B5EF4-FFF2-40B4-BE49-F238E27FC236}">
                          <a16:creationId xmlns:a16="http://schemas.microsoft.com/office/drawing/2014/main" id="{005C6EC6-879D-4FF2-BA05-69F863D91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3230" y="3630175"/>
                      <a:ext cx="149168" cy="147852"/>
                    </a:xfrm>
                    <a:custGeom>
                      <a:avLst/>
                      <a:gdLst>
                        <a:gd name="connsiteX0" fmla="*/ 3126 w 149168"/>
                        <a:gd name="connsiteY0" fmla="*/ 421 h 147852"/>
                        <a:gd name="connsiteX1" fmla="*/ 0 w 149168"/>
                        <a:gd name="connsiteY1" fmla="*/ 2207 h 147852"/>
                        <a:gd name="connsiteX2" fmla="*/ 23894 w 149168"/>
                        <a:gd name="connsiteY2" fmla="*/ 73293 h 147852"/>
                        <a:gd name="connsiteX3" fmla="*/ 27020 w 149168"/>
                        <a:gd name="connsiteY3" fmla="*/ 78727 h 147852"/>
                        <a:gd name="connsiteX4" fmla="*/ 146043 w 149168"/>
                        <a:gd name="connsiteY4" fmla="*/ 147431 h 147852"/>
                        <a:gd name="connsiteX5" fmla="*/ 149169 w 149168"/>
                        <a:gd name="connsiteY5" fmla="*/ 145645 h 147852"/>
                        <a:gd name="connsiteX6" fmla="*/ 125275 w 149168"/>
                        <a:gd name="connsiteY6" fmla="*/ 74559 h 147852"/>
                        <a:gd name="connsiteX7" fmla="*/ 122149 w 149168"/>
                        <a:gd name="connsiteY7" fmla="*/ 69125 h 147852"/>
                        <a:gd name="connsiteX8" fmla="*/ 3126 w 149168"/>
                        <a:gd name="connsiteY8" fmla="*/ 421 h 147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9168" h="147852">
                          <a:moveTo>
                            <a:pt x="3126" y="421"/>
                          </a:moveTo>
                          <a:cubicBezTo>
                            <a:pt x="1414" y="-547"/>
                            <a:pt x="0" y="198"/>
                            <a:pt x="0" y="2207"/>
                          </a:cubicBezTo>
                          <a:lnTo>
                            <a:pt x="23894" y="73293"/>
                          </a:lnTo>
                          <a:cubicBezTo>
                            <a:pt x="23894" y="75303"/>
                            <a:pt x="25308" y="77685"/>
                            <a:pt x="27020" y="78727"/>
                          </a:cubicBezTo>
                          <a:lnTo>
                            <a:pt x="146043" y="147431"/>
                          </a:lnTo>
                          <a:cubicBezTo>
                            <a:pt x="147755" y="148399"/>
                            <a:pt x="149169" y="147655"/>
                            <a:pt x="149169" y="145645"/>
                          </a:cubicBezTo>
                          <a:lnTo>
                            <a:pt x="125275" y="74559"/>
                          </a:lnTo>
                          <a:cubicBezTo>
                            <a:pt x="125275" y="72549"/>
                            <a:pt x="123861" y="70167"/>
                            <a:pt x="122149" y="69125"/>
                          </a:cubicBezTo>
                          <a:lnTo>
                            <a:pt x="3126" y="421"/>
                          </a:lnTo>
                          <a:close/>
                        </a:path>
                      </a:pathLst>
                    </a:custGeom>
                    <a:solidFill>
                      <a:srgbClr val="454545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976" name="Freeform: Shape 1975">
                  <a:extLst>
                    <a:ext uri="{FF2B5EF4-FFF2-40B4-BE49-F238E27FC236}">
                      <a16:creationId xmlns:a16="http://schemas.microsoft.com/office/drawing/2014/main" id="{93FCE876-3616-487D-930D-41CDD36D848F}"/>
                    </a:ext>
                  </a:extLst>
                </p:cNvPr>
                <p:cNvSpPr/>
                <p:nvPr/>
              </p:nvSpPr>
              <p:spPr>
                <a:xfrm>
                  <a:off x="2873886" y="3445026"/>
                  <a:ext cx="80473" cy="221583"/>
                </a:xfrm>
                <a:custGeom>
                  <a:avLst/>
                  <a:gdLst>
                    <a:gd name="connsiteX0" fmla="*/ 41020 w 80473"/>
                    <a:gd name="connsiteY0" fmla="*/ 214377 h 221583"/>
                    <a:gd name="connsiteX1" fmla="*/ 6110 w 80473"/>
                    <a:gd name="connsiteY1" fmla="*/ 219364 h 221583"/>
                    <a:gd name="connsiteX2" fmla="*/ 4919 w 80473"/>
                    <a:gd name="connsiteY2" fmla="*/ 208050 h 221583"/>
                    <a:gd name="connsiteX3" fmla="*/ 229 w 80473"/>
                    <a:gd name="connsiteY3" fmla="*/ 145673 h 221583"/>
                    <a:gd name="connsiteX4" fmla="*/ 23602 w 80473"/>
                    <a:gd name="connsiteY4" fmla="*/ 30446 h 221583"/>
                    <a:gd name="connsiteX5" fmla="*/ 49952 w 80473"/>
                    <a:gd name="connsiteY5" fmla="*/ 76 h 221583"/>
                    <a:gd name="connsiteX6" fmla="*/ 49952 w 80473"/>
                    <a:gd name="connsiteY6" fmla="*/ 76 h 221583"/>
                    <a:gd name="connsiteX7" fmla="*/ 80471 w 80473"/>
                    <a:gd name="connsiteY7" fmla="*/ 28139 h 221583"/>
                    <a:gd name="connsiteX8" fmla="*/ 40573 w 80473"/>
                    <a:gd name="connsiteY8" fmla="*/ 153265 h 221583"/>
                    <a:gd name="connsiteX9" fmla="*/ 39457 w 80473"/>
                    <a:gd name="connsiteY9" fmla="*/ 203211 h 221583"/>
                    <a:gd name="connsiteX10" fmla="*/ 41020 w 80473"/>
                    <a:gd name="connsiteY10" fmla="*/ 214377 h 22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73" h="221583">
                      <a:moveTo>
                        <a:pt x="41020" y="214377"/>
                      </a:moveTo>
                      <a:cubicBezTo>
                        <a:pt x="35884" y="220332"/>
                        <a:pt x="12139" y="224277"/>
                        <a:pt x="6110" y="219364"/>
                      </a:cubicBezTo>
                      <a:cubicBezTo>
                        <a:pt x="3877" y="217577"/>
                        <a:pt x="4919" y="210953"/>
                        <a:pt x="4919" y="208050"/>
                      </a:cubicBezTo>
                      <a:cubicBezTo>
                        <a:pt x="4993" y="194577"/>
                        <a:pt x="-1259" y="155870"/>
                        <a:pt x="229" y="145673"/>
                      </a:cubicBezTo>
                      <a:cubicBezTo>
                        <a:pt x="5291" y="109497"/>
                        <a:pt x="18987" y="58062"/>
                        <a:pt x="23602" y="30446"/>
                      </a:cubicBezTo>
                      <a:cubicBezTo>
                        <a:pt x="26133" y="14964"/>
                        <a:pt x="34321" y="1193"/>
                        <a:pt x="49952" y="76"/>
                      </a:cubicBezTo>
                      <a:lnTo>
                        <a:pt x="49952" y="76"/>
                      </a:lnTo>
                      <a:cubicBezTo>
                        <a:pt x="66328" y="-1114"/>
                        <a:pt x="80247" y="11763"/>
                        <a:pt x="80471" y="28139"/>
                      </a:cubicBezTo>
                      <a:cubicBezTo>
                        <a:pt x="80843" y="57243"/>
                        <a:pt x="40573" y="153265"/>
                        <a:pt x="40573" y="153265"/>
                      </a:cubicBezTo>
                      <a:cubicBezTo>
                        <a:pt x="40573" y="153265"/>
                        <a:pt x="36628" y="180359"/>
                        <a:pt x="39457" y="203211"/>
                      </a:cubicBezTo>
                      <a:cubicBezTo>
                        <a:pt x="39755" y="206338"/>
                        <a:pt x="43030" y="212069"/>
                        <a:pt x="41020" y="214377"/>
                      </a:cubicBezTo>
                      <a:close/>
                    </a:path>
                  </a:pathLst>
                </a:custGeom>
                <a:solidFill>
                  <a:srgbClr val="CA5F2C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77" name="Freeform: Shape 1976">
                  <a:extLst>
                    <a:ext uri="{FF2B5EF4-FFF2-40B4-BE49-F238E27FC236}">
                      <a16:creationId xmlns:a16="http://schemas.microsoft.com/office/drawing/2014/main" id="{7027B089-E2CF-4EC2-9755-4B6EE9187FEF}"/>
                    </a:ext>
                  </a:extLst>
                </p:cNvPr>
                <p:cNvSpPr/>
                <p:nvPr/>
              </p:nvSpPr>
              <p:spPr>
                <a:xfrm>
                  <a:off x="2900815" y="3440443"/>
                  <a:ext cx="174722" cy="268373"/>
                </a:xfrm>
                <a:custGeom>
                  <a:avLst/>
                  <a:gdLst>
                    <a:gd name="connsiteX0" fmla="*/ 46546 w 174722"/>
                    <a:gd name="connsiteY0" fmla="*/ 220076 h 268373"/>
                    <a:gd name="connsiteX1" fmla="*/ 173831 w 174722"/>
                    <a:gd name="connsiteY1" fmla="*/ 248660 h 268373"/>
                    <a:gd name="connsiteX2" fmla="*/ 150756 w 174722"/>
                    <a:gd name="connsiteY2" fmla="*/ 165962 h 268373"/>
                    <a:gd name="connsiteX3" fmla="*/ 171300 w 174722"/>
                    <a:gd name="connsiteY3" fmla="*/ 46269 h 268373"/>
                    <a:gd name="connsiteX4" fmla="*/ 133114 w 174722"/>
                    <a:gd name="connsiteY4" fmla="*/ 9572 h 268373"/>
                    <a:gd name="connsiteX5" fmla="*/ 33743 w 174722"/>
                    <a:gd name="connsiteY5" fmla="*/ 119 h 268373"/>
                    <a:gd name="connsiteX6" fmla="*/ 247 w 174722"/>
                    <a:gd name="connsiteY6" fmla="*/ 35030 h 268373"/>
                    <a:gd name="connsiteX7" fmla="*/ 9179 w 174722"/>
                    <a:gd name="connsiteY7" fmla="*/ 74778 h 268373"/>
                    <a:gd name="connsiteX8" fmla="*/ 6276 w 174722"/>
                    <a:gd name="connsiteY8" fmla="*/ 104329 h 268373"/>
                    <a:gd name="connsiteX9" fmla="*/ 35827 w 174722"/>
                    <a:gd name="connsiteY9" fmla="*/ 140281 h 268373"/>
                    <a:gd name="connsiteX10" fmla="*/ 46546 w 174722"/>
                    <a:gd name="connsiteY10" fmla="*/ 220076 h 26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722" h="268373">
                      <a:moveTo>
                        <a:pt x="46546" y="220076"/>
                      </a:moveTo>
                      <a:cubicBezTo>
                        <a:pt x="28458" y="266152"/>
                        <a:pt x="164452" y="286399"/>
                        <a:pt x="173831" y="248660"/>
                      </a:cubicBezTo>
                      <a:cubicBezTo>
                        <a:pt x="179785" y="224617"/>
                        <a:pt x="154105" y="190525"/>
                        <a:pt x="150756" y="165962"/>
                      </a:cubicBezTo>
                      <a:cubicBezTo>
                        <a:pt x="146736" y="136783"/>
                        <a:pt x="171300" y="46269"/>
                        <a:pt x="171300" y="46269"/>
                      </a:cubicBezTo>
                      <a:cubicBezTo>
                        <a:pt x="168843" y="26544"/>
                        <a:pt x="152914" y="11285"/>
                        <a:pt x="133114" y="9572"/>
                      </a:cubicBezTo>
                      <a:lnTo>
                        <a:pt x="33743" y="119"/>
                      </a:lnTo>
                      <a:cubicBezTo>
                        <a:pt x="14017" y="-1593"/>
                        <a:pt x="-2210" y="15378"/>
                        <a:pt x="247" y="35030"/>
                      </a:cubicBezTo>
                      <a:cubicBezTo>
                        <a:pt x="247" y="35030"/>
                        <a:pt x="7616" y="51852"/>
                        <a:pt x="9179" y="74778"/>
                      </a:cubicBezTo>
                      <a:cubicBezTo>
                        <a:pt x="9700" y="81701"/>
                        <a:pt x="4192" y="96886"/>
                        <a:pt x="6276" y="104329"/>
                      </a:cubicBezTo>
                      <a:cubicBezTo>
                        <a:pt x="12901" y="128297"/>
                        <a:pt x="33519" y="135815"/>
                        <a:pt x="35827" y="140281"/>
                      </a:cubicBezTo>
                      <a:cubicBezTo>
                        <a:pt x="49672" y="167153"/>
                        <a:pt x="56892" y="193652"/>
                        <a:pt x="46546" y="220076"/>
                      </a:cubicBezTo>
                      <a:close/>
                    </a:path>
                  </a:pathLst>
                </a:custGeom>
                <a:solidFill>
                  <a:srgbClr val="EB6E34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978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938186" y="3463996"/>
                  <a:ext cx="147506" cy="248396"/>
                  <a:chOff x="2938186" y="3463996"/>
                  <a:chExt cx="147506" cy="248396"/>
                </a:xfrm>
                <a:solidFill>
                  <a:srgbClr val="000000"/>
                </a:solidFill>
              </p:grpSpPr>
              <p:sp>
                <p:nvSpPr>
                  <p:cNvPr id="1979" name="Freeform: Shape 1978">
                    <a:extLst>
                      <a:ext uri="{FF2B5EF4-FFF2-40B4-BE49-F238E27FC236}">
                        <a16:creationId xmlns:a16="http://schemas.microsoft.com/office/drawing/2014/main" id="{77E3ADF0-DC63-4F00-991D-00819674F602}"/>
                      </a:ext>
                    </a:extLst>
                  </p:cNvPr>
                  <p:cNvSpPr/>
                  <p:nvPr/>
                </p:nvSpPr>
                <p:spPr>
                  <a:xfrm>
                    <a:off x="2938186" y="3676819"/>
                    <a:ext cx="53388" cy="35574"/>
                  </a:xfrm>
                  <a:custGeom>
                    <a:avLst/>
                    <a:gdLst>
                      <a:gd name="connsiteX0" fmla="*/ 45796 w 53388"/>
                      <a:gd name="connsiteY0" fmla="*/ 2 h 35574"/>
                      <a:gd name="connsiteX1" fmla="*/ 53389 w 53388"/>
                      <a:gd name="connsiteY1" fmla="*/ 15633 h 35574"/>
                      <a:gd name="connsiteX2" fmla="*/ 36045 w 53388"/>
                      <a:gd name="connsiteY2" fmla="*/ 30446 h 35574"/>
                      <a:gd name="connsiteX3" fmla="*/ 9993 w 53388"/>
                      <a:gd name="connsiteY3" fmla="*/ 34465 h 35574"/>
                      <a:gd name="connsiteX4" fmla="*/ 2475 w 53388"/>
                      <a:gd name="connsiteY4" fmla="*/ 18164 h 35574"/>
                      <a:gd name="connsiteX5" fmla="*/ 29569 w 53388"/>
                      <a:gd name="connsiteY5" fmla="*/ 746 h 35574"/>
                      <a:gd name="connsiteX6" fmla="*/ 45796 w 53388"/>
                      <a:gd name="connsiteY6" fmla="*/ 2 h 35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388" h="35574">
                        <a:moveTo>
                          <a:pt x="45796" y="2"/>
                        </a:moveTo>
                        <a:cubicBezTo>
                          <a:pt x="47657" y="3872"/>
                          <a:pt x="51677" y="12135"/>
                          <a:pt x="53389" y="15633"/>
                        </a:cubicBezTo>
                        <a:cubicBezTo>
                          <a:pt x="43489" y="20620"/>
                          <a:pt x="42372" y="27096"/>
                          <a:pt x="36045" y="30446"/>
                        </a:cubicBezTo>
                        <a:cubicBezTo>
                          <a:pt x="25699" y="35954"/>
                          <a:pt x="18255" y="36549"/>
                          <a:pt x="9993" y="34465"/>
                        </a:cubicBezTo>
                        <a:cubicBezTo>
                          <a:pt x="2773" y="32679"/>
                          <a:pt x="-3703" y="22332"/>
                          <a:pt x="2475" y="18164"/>
                        </a:cubicBezTo>
                        <a:cubicBezTo>
                          <a:pt x="9621" y="13400"/>
                          <a:pt x="19148" y="4766"/>
                          <a:pt x="29569" y="746"/>
                        </a:cubicBezTo>
                        <a:cubicBezTo>
                          <a:pt x="36269" y="-1785"/>
                          <a:pt x="39767" y="3202"/>
                          <a:pt x="45796" y="2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80" name="Freeform: Shape 1979">
                    <a:extLst>
                      <a:ext uri="{FF2B5EF4-FFF2-40B4-BE49-F238E27FC236}">
                        <a16:creationId xmlns:a16="http://schemas.microsoft.com/office/drawing/2014/main" id="{173F0EBD-6663-4717-8A41-AFC5F4AD74AB}"/>
                      </a:ext>
                    </a:extLst>
                  </p:cNvPr>
                  <p:cNvSpPr/>
                  <p:nvPr/>
                </p:nvSpPr>
                <p:spPr>
                  <a:xfrm>
                    <a:off x="2977585" y="3463996"/>
                    <a:ext cx="108107" cy="237700"/>
                  </a:xfrm>
                  <a:custGeom>
                    <a:avLst/>
                    <a:gdLst>
                      <a:gd name="connsiteX0" fmla="*/ 294 w 108107"/>
                      <a:gd name="connsiteY0" fmla="*/ 205529 h 237700"/>
                      <a:gd name="connsiteX1" fmla="*/ 18530 w 108107"/>
                      <a:gd name="connsiteY1" fmla="*/ 237537 h 237700"/>
                      <a:gd name="connsiteX2" fmla="*/ 28728 w 108107"/>
                      <a:gd name="connsiteY2" fmla="*/ 232326 h 237700"/>
                      <a:gd name="connsiteX3" fmla="*/ 105397 w 108107"/>
                      <a:gd name="connsiteY3" fmla="*/ 189302 h 237700"/>
                      <a:gd name="connsiteX4" fmla="*/ 107927 w 108107"/>
                      <a:gd name="connsiteY4" fmla="*/ 165483 h 237700"/>
                      <a:gd name="connsiteX5" fmla="*/ 97134 w 108107"/>
                      <a:gd name="connsiteY5" fmla="*/ 30531 h 237700"/>
                      <a:gd name="connsiteX6" fmla="*/ 70710 w 108107"/>
                      <a:gd name="connsiteY6" fmla="*/ 13 h 237700"/>
                      <a:gd name="connsiteX7" fmla="*/ 44211 w 108107"/>
                      <a:gd name="connsiteY7" fmla="*/ 29340 h 237700"/>
                      <a:gd name="connsiteX8" fmla="*/ 64680 w 108107"/>
                      <a:gd name="connsiteY8" fmla="*/ 171214 h 237700"/>
                      <a:gd name="connsiteX9" fmla="*/ 4313 w 108107"/>
                      <a:gd name="connsiteY9" fmla="*/ 202775 h 237700"/>
                      <a:gd name="connsiteX10" fmla="*/ 294 w 108107"/>
                      <a:gd name="connsiteY10" fmla="*/ 205529 h 23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8107" h="237700">
                        <a:moveTo>
                          <a:pt x="294" y="205529"/>
                        </a:moveTo>
                        <a:cubicBezTo>
                          <a:pt x="-2088" y="213792"/>
                          <a:pt x="10566" y="234634"/>
                          <a:pt x="18530" y="237537"/>
                        </a:cubicBezTo>
                        <a:cubicBezTo>
                          <a:pt x="21657" y="238653"/>
                          <a:pt x="25751" y="233740"/>
                          <a:pt x="28728" y="232326"/>
                        </a:cubicBezTo>
                        <a:cubicBezTo>
                          <a:pt x="46518" y="224064"/>
                          <a:pt x="99070" y="210963"/>
                          <a:pt x="105397" y="189302"/>
                        </a:cubicBezTo>
                        <a:cubicBezTo>
                          <a:pt x="107630" y="181561"/>
                          <a:pt x="108523" y="173522"/>
                          <a:pt x="107927" y="165483"/>
                        </a:cubicBezTo>
                        <a:cubicBezTo>
                          <a:pt x="106067" y="139058"/>
                          <a:pt x="102345" y="54351"/>
                          <a:pt x="97134" y="30531"/>
                        </a:cubicBezTo>
                        <a:cubicBezTo>
                          <a:pt x="93859" y="15495"/>
                          <a:pt x="86118" y="459"/>
                          <a:pt x="70710" y="13"/>
                        </a:cubicBezTo>
                        <a:cubicBezTo>
                          <a:pt x="56641" y="-434"/>
                          <a:pt x="41159" y="11029"/>
                          <a:pt x="44211" y="29340"/>
                        </a:cubicBezTo>
                        <a:cubicBezTo>
                          <a:pt x="49198" y="59412"/>
                          <a:pt x="64680" y="171214"/>
                          <a:pt x="64680" y="171214"/>
                        </a:cubicBezTo>
                        <a:cubicBezTo>
                          <a:pt x="64680" y="171214"/>
                          <a:pt x="17712" y="204338"/>
                          <a:pt x="4313" y="202775"/>
                        </a:cubicBezTo>
                        <a:cubicBezTo>
                          <a:pt x="2452" y="202626"/>
                          <a:pt x="740" y="203817"/>
                          <a:pt x="294" y="205529"/>
                        </a:cubicBezTo>
                        <a:close/>
                      </a:path>
                    </a:pathLst>
                  </a:custGeom>
                  <a:solidFill>
                    <a:srgbClr val="CA5F2C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981" name="Freeform: Shape 1980">
                  <a:extLst>
                    <a:ext uri="{FF2B5EF4-FFF2-40B4-BE49-F238E27FC236}">
                      <a16:creationId xmlns:a16="http://schemas.microsoft.com/office/drawing/2014/main" id="{BD94172F-F550-46E1-8089-AD8BF292F018}"/>
                    </a:ext>
                  </a:extLst>
                </p:cNvPr>
                <p:cNvSpPr/>
                <p:nvPr/>
              </p:nvSpPr>
              <p:spPr>
                <a:xfrm>
                  <a:off x="2935919" y="3438066"/>
                  <a:ext cx="87504" cy="36894"/>
                </a:xfrm>
                <a:custGeom>
                  <a:avLst/>
                  <a:gdLst>
                    <a:gd name="connsiteX0" fmla="*/ 276 w 87504"/>
                    <a:gd name="connsiteY0" fmla="*/ 21104 h 36894"/>
                    <a:gd name="connsiteX1" fmla="*/ 40917 w 87504"/>
                    <a:gd name="connsiteY1" fmla="*/ 36885 h 36894"/>
                    <a:gd name="connsiteX2" fmla="*/ 87440 w 87504"/>
                    <a:gd name="connsiteY2" fmla="*/ 11055 h 36894"/>
                    <a:gd name="connsiteX3" fmla="*/ 18587 w 87504"/>
                    <a:gd name="connsiteY3" fmla="*/ 262 h 36894"/>
                    <a:gd name="connsiteX4" fmla="*/ 276 w 87504"/>
                    <a:gd name="connsiteY4" fmla="*/ 21104 h 3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504" h="36894">
                      <a:moveTo>
                        <a:pt x="276" y="21104"/>
                      </a:moveTo>
                      <a:cubicBezTo>
                        <a:pt x="2881" y="31227"/>
                        <a:pt x="19703" y="36513"/>
                        <a:pt x="40917" y="36885"/>
                      </a:cubicBezTo>
                      <a:cubicBezTo>
                        <a:pt x="66895" y="37331"/>
                        <a:pt x="88854" y="22444"/>
                        <a:pt x="87440" y="11055"/>
                      </a:cubicBezTo>
                      <a:cubicBezTo>
                        <a:pt x="76721" y="9939"/>
                        <a:pt x="23648" y="-1896"/>
                        <a:pt x="18587" y="262"/>
                      </a:cubicBezTo>
                      <a:cubicBezTo>
                        <a:pt x="6826" y="5249"/>
                        <a:pt x="-1660" y="13363"/>
                        <a:pt x="276" y="21104"/>
                      </a:cubicBezTo>
                      <a:close/>
                    </a:path>
                  </a:pathLst>
                </a:custGeom>
                <a:solidFill>
                  <a:srgbClr val="D9B49C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82" name="Freeform: Shape 1981">
                  <a:extLst>
                    <a:ext uri="{FF2B5EF4-FFF2-40B4-BE49-F238E27FC236}">
                      <a16:creationId xmlns:a16="http://schemas.microsoft.com/office/drawing/2014/main" id="{B430B93B-F6F3-41EC-9F28-520E00E32AE0}"/>
                    </a:ext>
                  </a:extLst>
                </p:cNvPr>
                <p:cNvSpPr/>
                <p:nvPr/>
              </p:nvSpPr>
              <p:spPr>
                <a:xfrm>
                  <a:off x="2958451" y="3403055"/>
                  <a:ext cx="52477" cy="50256"/>
                </a:xfrm>
                <a:custGeom>
                  <a:avLst/>
                  <a:gdLst>
                    <a:gd name="connsiteX0" fmla="*/ 47341 w 52477"/>
                    <a:gd name="connsiteY0" fmla="*/ 47630 h 50256"/>
                    <a:gd name="connsiteX1" fmla="*/ 521 w 52477"/>
                    <a:gd name="connsiteY1" fmla="*/ 47630 h 50256"/>
                    <a:gd name="connsiteX2" fmla="*/ 0 w 52477"/>
                    <a:gd name="connsiteY2" fmla="*/ 31404 h 50256"/>
                    <a:gd name="connsiteX3" fmla="*/ 52477 w 52477"/>
                    <a:gd name="connsiteY3" fmla="*/ 1108 h 50256"/>
                    <a:gd name="connsiteX4" fmla="*/ 47341 w 52477"/>
                    <a:gd name="connsiteY4" fmla="*/ 47630 h 50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77" h="50256">
                      <a:moveTo>
                        <a:pt x="47341" y="47630"/>
                      </a:moveTo>
                      <a:cubicBezTo>
                        <a:pt x="28732" y="50906"/>
                        <a:pt x="13622" y="51352"/>
                        <a:pt x="521" y="47630"/>
                      </a:cubicBezTo>
                      <a:lnTo>
                        <a:pt x="0" y="31404"/>
                      </a:lnTo>
                      <a:cubicBezTo>
                        <a:pt x="0" y="31404"/>
                        <a:pt x="43024" y="-6931"/>
                        <a:pt x="52477" y="1108"/>
                      </a:cubicBezTo>
                      <a:cubicBezTo>
                        <a:pt x="51137" y="5649"/>
                        <a:pt x="47267" y="45100"/>
                        <a:pt x="47341" y="47630"/>
                      </a:cubicBezTo>
                      <a:close/>
                    </a:path>
                  </a:pathLst>
                </a:custGeom>
                <a:solidFill>
                  <a:srgbClr val="D9B49C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983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912699" y="3306501"/>
                  <a:ext cx="115767" cy="144333"/>
                  <a:chOff x="2912699" y="3306501"/>
                  <a:chExt cx="115767" cy="144333"/>
                </a:xfrm>
                <a:solidFill>
                  <a:srgbClr val="000000"/>
                </a:solidFill>
              </p:grpSpPr>
              <p:sp>
                <p:nvSpPr>
                  <p:cNvPr id="1984" name="Freeform: Shape 1983">
                    <a:extLst>
                      <a:ext uri="{FF2B5EF4-FFF2-40B4-BE49-F238E27FC236}">
                        <a16:creationId xmlns:a16="http://schemas.microsoft.com/office/drawing/2014/main" id="{62669FD7-A891-405A-8FB3-C850D0C6066A}"/>
                      </a:ext>
                    </a:extLst>
                  </p:cNvPr>
                  <p:cNvSpPr/>
                  <p:nvPr/>
                </p:nvSpPr>
                <p:spPr>
                  <a:xfrm>
                    <a:off x="2912971" y="3352579"/>
                    <a:ext cx="37441" cy="98255"/>
                  </a:xfrm>
                  <a:custGeom>
                    <a:avLst/>
                    <a:gdLst>
                      <a:gd name="connsiteX0" fmla="*/ 37441 w 37441"/>
                      <a:gd name="connsiteY0" fmla="*/ 79497 h 98255"/>
                      <a:gd name="connsiteX1" fmla="*/ 1414 w 37441"/>
                      <a:gd name="connsiteY1" fmla="*/ 98255 h 98255"/>
                      <a:gd name="connsiteX2" fmla="*/ 0 w 37441"/>
                      <a:gd name="connsiteY2" fmla="*/ 18162 h 98255"/>
                      <a:gd name="connsiteX3" fmla="*/ 27095 w 37441"/>
                      <a:gd name="connsiteY3" fmla="*/ 0 h 98255"/>
                      <a:gd name="connsiteX4" fmla="*/ 37441 w 37441"/>
                      <a:gd name="connsiteY4" fmla="*/ 79497 h 98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441" h="98255">
                        <a:moveTo>
                          <a:pt x="37441" y="79497"/>
                        </a:moveTo>
                        <a:lnTo>
                          <a:pt x="1414" y="98255"/>
                        </a:lnTo>
                        <a:cubicBezTo>
                          <a:pt x="5732" y="89621"/>
                          <a:pt x="3573" y="45555"/>
                          <a:pt x="0" y="18162"/>
                        </a:cubicBezTo>
                        <a:lnTo>
                          <a:pt x="27095" y="0"/>
                        </a:lnTo>
                        <a:lnTo>
                          <a:pt x="37441" y="79497"/>
                        </a:lnTo>
                        <a:close/>
                      </a:path>
                    </a:pathLst>
                  </a:custGeom>
                  <a:solidFill>
                    <a:srgbClr val="694521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85" name="Freeform: Shape 1984">
                    <a:extLst>
                      <a:ext uri="{FF2B5EF4-FFF2-40B4-BE49-F238E27FC236}">
                        <a16:creationId xmlns:a16="http://schemas.microsoft.com/office/drawing/2014/main" id="{21177464-5681-469D-ACCE-2DA4C7EBE4CD}"/>
                      </a:ext>
                    </a:extLst>
                  </p:cNvPr>
                  <p:cNvSpPr/>
                  <p:nvPr/>
                </p:nvSpPr>
                <p:spPr>
                  <a:xfrm>
                    <a:off x="2914705" y="3307987"/>
                    <a:ext cx="102324" cy="142356"/>
                  </a:xfrm>
                  <a:custGeom>
                    <a:avLst/>
                    <a:gdLst>
                      <a:gd name="connsiteX0" fmla="*/ 4817 w 102324"/>
                      <a:gd name="connsiteY0" fmla="*/ 85755 h 142356"/>
                      <a:gd name="connsiteX1" fmla="*/ 30720 w 102324"/>
                      <a:gd name="connsiteY1" fmla="*/ 140763 h 142356"/>
                      <a:gd name="connsiteX2" fmla="*/ 87291 w 102324"/>
                      <a:gd name="connsiteY2" fmla="*/ 113892 h 142356"/>
                      <a:gd name="connsiteX3" fmla="*/ 101806 w 102324"/>
                      <a:gd name="connsiteY3" fmla="*/ 77791 h 142356"/>
                      <a:gd name="connsiteX4" fmla="*/ 101509 w 102324"/>
                      <a:gd name="connsiteY4" fmla="*/ 57097 h 142356"/>
                      <a:gd name="connsiteX5" fmla="*/ 50222 w 102324"/>
                      <a:gd name="connsiteY5" fmla="*/ 675 h 142356"/>
                      <a:gd name="connsiteX6" fmla="*/ 127 w 102324"/>
                      <a:gd name="connsiteY6" fmla="*/ 48984 h 142356"/>
                      <a:gd name="connsiteX7" fmla="*/ 4817 w 102324"/>
                      <a:gd name="connsiteY7" fmla="*/ 85755 h 142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2324" h="142356">
                        <a:moveTo>
                          <a:pt x="4817" y="85755"/>
                        </a:moveTo>
                        <a:cubicBezTo>
                          <a:pt x="7943" y="108905"/>
                          <a:pt x="16950" y="131980"/>
                          <a:pt x="30720" y="140763"/>
                        </a:cubicBezTo>
                        <a:cubicBezTo>
                          <a:pt x="41737" y="147760"/>
                          <a:pt x="75828" y="130417"/>
                          <a:pt x="87291" y="113892"/>
                        </a:cubicBezTo>
                        <a:cubicBezTo>
                          <a:pt x="91758" y="107416"/>
                          <a:pt x="101136" y="82257"/>
                          <a:pt x="101806" y="77791"/>
                        </a:cubicBezTo>
                        <a:cubicBezTo>
                          <a:pt x="102923" y="69975"/>
                          <a:pt x="101955" y="66179"/>
                          <a:pt x="101509" y="57097"/>
                        </a:cubicBezTo>
                        <a:cubicBezTo>
                          <a:pt x="99573" y="13106"/>
                          <a:pt x="82528" y="-3716"/>
                          <a:pt x="50222" y="675"/>
                        </a:cubicBezTo>
                        <a:cubicBezTo>
                          <a:pt x="26403" y="3951"/>
                          <a:pt x="6529" y="22187"/>
                          <a:pt x="127" y="48984"/>
                        </a:cubicBezTo>
                        <a:cubicBezTo>
                          <a:pt x="-840" y="53525"/>
                          <a:pt x="3998" y="79726"/>
                          <a:pt x="4817" y="85755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86" name="Freeform: Shape 1985">
                    <a:extLst>
                      <a:ext uri="{FF2B5EF4-FFF2-40B4-BE49-F238E27FC236}">
                        <a16:creationId xmlns:a16="http://schemas.microsoft.com/office/drawing/2014/main" id="{1414F7DF-51FF-40F6-A146-28A601010D49}"/>
                      </a:ext>
                    </a:extLst>
                  </p:cNvPr>
                  <p:cNvSpPr/>
                  <p:nvPr/>
                </p:nvSpPr>
                <p:spPr>
                  <a:xfrm>
                    <a:off x="2912699" y="3306501"/>
                    <a:ext cx="115767" cy="140388"/>
                  </a:xfrm>
                  <a:custGeom>
                    <a:avLst/>
                    <a:gdLst>
                      <a:gd name="connsiteX0" fmla="*/ 54982 w 115767"/>
                      <a:gd name="connsiteY0" fmla="*/ 77 h 140388"/>
                      <a:gd name="connsiteX1" fmla="*/ 18658 w 115767"/>
                      <a:gd name="connsiteY1" fmla="*/ 11764 h 140388"/>
                      <a:gd name="connsiteX2" fmla="*/ 2877 w 115767"/>
                      <a:gd name="connsiteY2" fmla="*/ 71908 h 140388"/>
                      <a:gd name="connsiteX3" fmla="*/ 6376 w 115767"/>
                      <a:gd name="connsiteY3" fmla="*/ 43026 h 140388"/>
                      <a:gd name="connsiteX4" fmla="*/ 19328 w 115767"/>
                      <a:gd name="connsiteY4" fmla="*/ 41984 h 140388"/>
                      <a:gd name="connsiteX5" fmla="*/ 40542 w 115767"/>
                      <a:gd name="connsiteY5" fmla="*/ 39602 h 140388"/>
                      <a:gd name="connsiteX6" fmla="*/ 78951 w 115767"/>
                      <a:gd name="connsiteY6" fmla="*/ 79723 h 140388"/>
                      <a:gd name="connsiteX7" fmla="*/ 91084 w 115767"/>
                      <a:gd name="connsiteY7" fmla="*/ 78607 h 140388"/>
                      <a:gd name="connsiteX8" fmla="*/ 94731 w 115767"/>
                      <a:gd name="connsiteY8" fmla="*/ 91931 h 140388"/>
                      <a:gd name="connsiteX9" fmla="*/ 91084 w 115767"/>
                      <a:gd name="connsiteY9" fmla="*/ 140388 h 140388"/>
                      <a:gd name="connsiteX10" fmla="*/ 115647 w 115767"/>
                      <a:gd name="connsiteY10" fmla="*/ 119397 h 140388"/>
                      <a:gd name="connsiteX11" fmla="*/ 110139 w 115767"/>
                      <a:gd name="connsiteY11" fmla="*/ 87837 h 140388"/>
                      <a:gd name="connsiteX12" fmla="*/ 101653 w 115767"/>
                      <a:gd name="connsiteY12" fmla="*/ 25385 h 140388"/>
                      <a:gd name="connsiteX13" fmla="*/ 54982 w 115767"/>
                      <a:gd name="connsiteY13" fmla="*/ 77 h 140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5767" h="140388">
                        <a:moveTo>
                          <a:pt x="54982" y="77"/>
                        </a:moveTo>
                        <a:cubicBezTo>
                          <a:pt x="41435" y="747"/>
                          <a:pt x="26250" y="6032"/>
                          <a:pt x="18658" y="11764"/>
                        </a:cubicBezTo>
                        <a:cubicBezTo>
                          <a:pt x="1835" y="24492"/>
                          <a:pt x="-4119" y="63720"/>
                          <a:pt x="2877" y="71908"/>
                        </a:cubicBezTo>
                        <a:cubicBezTo>
                          <a:pt x="3324" y="60965"/>
                          <a:pt x="2059" y="51661"/>
                          <a:pt x="6376" y="43026"/>
                        </a:cubicBezTo>
                        <a:cubicBezTo>
                          <a:pt x="8386" y="39007"/>
                          <a:pt x="17318" y="41761"/>
                          <a:pt x="19328" y="41984"/>
                        </a:cubicBezTo>
                        <a:cubicBezTo>
                          <a:pt x="22752" y="42282"/>
                          <a:pt x="35629" y="36625"/>
                          <a:pt x="40542" y="39602"/>
                        </a:cubicBezTo>
                        <a:cubicBezTo>
                          <a:pt x="52451" y="46897"/>
                          <a:pt x="73145" y="78532"/>
                          <a:pt x="78951" y="79723"/>
                        </a:cubicBezTo>
                        <a:cubicBezTo>
                          <a:pt x="81854" y="77713"/>
                          <a:pt x="89074" y="69153"/>
                          <a:pt x="91084" y="78607"/>
                        </a:cubicBezTo>
                        <a:cubicBezTo>
                          <a:pt x="93168" y="88283"/>
                          <a:pt x="93391" y="84264"/>
                          <a:pt x="94731" y="91931"/>
                        </a:cubicBezTo>
                        <a:cubicBezTo>
                          <a:pt x="96369" y="101607"/>
                          <a:pt x="91084" y="140388"/>
                          <a:pt x="91084" y="140388"/>
                        </a:cubicBezTo>
                        <a:cubicBezTo>
                          <a:pt x="91084" y="140388"/>
                          <a:pt x="113935" y="127288"/>
                          <a:pt x="115647" y="119397"/>
                        </a:cubicBezTo>
                        <a:cubicBezTo>
                          <a:pt x="116764" y="114261"/>
                          <a:pt x="109692" y="94164"/>
                          <a:pt x="110139" y="87837"/>
                        </a:cubicBezTo>
                        <a:cubicBezTo>
                          <a:pt x="111777" y="65878"/>
                          <a:pt x="109171" y="39230"/>
                          <a:pt x="101653" y="25385"/>
                        </a:cubicBezTo>
                        <a:cubicBezTo>
                          <a:pt x="88255" y="301"/>
                          <a:pt x="64585" y="-369"/>
                          <a:pt x="54982" y="77"/>
                        </a:cubicBezTo>
                        <a:close/>
                      </a:path>
                    </a:pathLst>
                  </a:custGeom>
                  <a:solidFill>
                    <a:srgbClr val="694521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987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2852556" y="2564008"/>
              <a:ext cx="443102" cy="634357"/>
              <a:chOff x="2852556" y="2564008"/>
              <a:chExt cx="443102" cy="634357"/>
            </a:xfrm>
            <a:solidFill>
              <a:srgbClr val="000000"/>
            </a:solidFill>
          </p:grpSpPr>
          <p:grpSp>
            <p:nvGrpSpPr>
              <p:cNvPr id="1988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947732" y="2982924"/>
                <a:ext cx="347851" cy="215441"/>
                <a:chOff x="2947732" y="2982924"/>
                <a:chExt cx="347851" cy="215441"/>
              </a:xfrm>
              <a:solidFill>
                <a:srgbClr val="CCCCCC"/>
              </a:solidFill>
            </p:grpSpPr>
            <p:sp>
              <p:nvSpPr>
                <p:cNvPr id="1989" name="Freeform: Shape 1988">
                  <a:extLst>
                    <a:ext uri="{FF2B5EF4-FFF2-40B4-BE49-F238E27FC236}">
                      <a16:creationId xmlns:a16="http://schemas.microsoft.com/office/drawing/2014/main" id="{04A8CDD2-6DF8-419F-86C2-2A4CEF16BB50}"/>
                    </a:ext>
                  </a:extLst>
                </p:cNvPr>
                <p:cNvSpPr/>
                <p:nvPr/>
              </p:nvSpPr>
              <p:spPr>
                <a:xfrm>
                  <a:off x="2947732" y="3145052"/>
                  <a:ext cx="37962" cy="53313"/>
                </a:xfrm>
                <a:custGeom>
                  <a:avLst/>
                  <a:gdLst>
                    <a:gd name="connsiteX0" fmla="*/ 37962 w 37962"/>
                    <a:gd name="connsiteY0" fmla="*/ 0 h 53313"/>
                    <a:gd name="connsiteX1" fmla="*/ 0 w 37962"/>
                    <a:gd name="connsiteY1" fmla="*/ 52849 h 53313"/>
                    <a:gd name="connsiteX2" fmla="*/ 15706 w 37962"/>
                    <a:gd name="connsiteY2" fmla="*/ 48383 h 53313"/>
                    <a:gd name="connsiteX3" fmla="*/ 37962 w 37962"/>
                    <a:gd name="connsiteY3" fmla="*/ 0 h 5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62" h="53313">
                      <a:moveTo>
                        <a:pt x="37962" y="0"/>
                      </a:moveTo>
                      <a:cubicBezTo>
                        <a:pt x="24489" y="16823"/>
                        <a:pt x="11835" y="34538"/>
                        <a:pt x="0" y="52849"/>
                      </a:cubicBezTo>
                      <a:cubicBezTo>
                        <a:pt x="7667" y="54040"/>
                        <a:pt x="13845" y="53073"/>
                        <a:pt x="15706" y="48383"/>
                      </a:cubicBezTo>
                      <a:cubicBezTo>
                        <a:pt x="15706" y="48458"/>
                        <a:pt x="26127" y="26201"/>
                        <a:pt x="37962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90" name="Freeform: Shape 1989">
                  <a:extLst>
                    <a:ext uri="{FF2B5EF4-FFF2-40B4-BE49-F238E27FC236}">
                      <a16:creationId xmlns:a16="http://schemas.microsoft.com/office/drawing/2014/main" id="{89714A7B-F0CF-472D-8AC2-EA6B771241BD}"/>
                    </a:ext>
                  </a:extLst>
                </p:cNvPr>
                <p:cNvSpPr/>
                <p:nvPr/>
              </p:nvSpPr>
              <p:spPr>
                <a:xfrm>
                  <a:off x="3050602" y="2982924"/>
                  <a:ext cx="244981" cy="153043"/>
                </a:xfrm>
                <a:custGeom>
                  <a:avLst/>
                  <a:gdLst>
                    <a:gd name="connsiteX0" fmla="*/ 244744 w 244981"/>
                    <a:gd name="connsiteY0" fmla="*/ 61640 h 153043"/>
                    <a:gd name="connsiteX1" fmla="*/ 227624 w 244981"/>
                    <a:gd name="connsiteY1" fmla="*/ 17128 h 153043"/>
                    <a:gd name="connsiteX2" fmla="*/ 227847 w 244981"/>
                    <a:gd name="connsiteY2" fmla="*/ 2613 h 153043"/>
                    <a:gd name="connsiteX3" fmla="*/ 74733 w 244981"/>
                    <a:gd name="connsiteY3" fmla="*/ 37895 h 153043"/>
                    <a:gd name="connsiteX4" fmla="*/ 0 w 244981"/>
                    <a:gd name="connsiteY4" fmla="*/ 79058 h 153043"/>
                    <a:gd name="connsiteX5" fmla="*/ 54115 w 244981"/>
                    <a:gd name="connsiteY5" fmla="*/ 112331 h 153043"/>
                    <a:gd name="connsiteX6" fmla="*/ 67736 w 244981"/>
                    <a:gd name="connsiteY6" fmla="*/ 118509 h 153043"/>
                    <a:gd name="connsiteX7" fmla="*/ 92524 w 244981"/>
                    <a:gd name="connsiteY7" fmla="*/ 150591 h 153043"/>
                    <a:gd name="connsiteX8" fmla="*/ 212811 w 244981"/>
                    <a:gd name="connsiteY8" fmla="*/ 127069 h 153043"/>
                    <a:gd name="connsiteX9" fmla="*/ 244744 w 244981"/>
                    <a:gd name="connsiteY9" fmla="*/ 61640 h 153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4981" h="153043">
                      <a:moveTo>
                        <a:pt x="244744" y="61640"/>
                      </a:moveTo>
                      <a:cubicBezTo>
                        <a:pt x="247349" y="45785"/>
                        <a:pt x="227624" y="41170"/>
                        <a:pt x="227624" y="17128"/>
                      </a:cubicBezTo>
                      <a:cubicBezTo>
                        <a:pt x="227624" y="12736"/>
                        <a:pt x="227698" y="7823"/>
                        <a:pt x="227847" y="2613"/>
                      </a:cubicBezTo>
                      <a:cubicBezTo>
                        <a:pt x="183930" y="-5575"/>
                        <a:pt x="131304" y="5293"/>
                        <a:pt x="74733" y="37895"/>
                      </a:cubicBezTo>
                      <a:cubicBezTo>
                        <a:pt x="50244" y="52038"/>
                        <a:pt x="22628" y="59109"/>
                        <a:pt x="0" y="79058"/>
                      </a:cubicBezTo>
                      <a:cubicBezTo>
                        <a:pt x="19353" y="87693"/>
                        <a:pt x="45108" y="106748"/>
                        <a:pt x="54115" y="112331"/>
                      </a:cubicBezTo>
                      <a:cubicBezTo>
                        <a:pt x="58209" y="114862"/>
                        <a:pt x="62824" y="116946"/>
                        <a:pt x="67736" y="118509"/>
                      </a:cubicBezTo>
                      <a:cubicBezTo>
                        <a:pt x="71905" y="134885"/>
                        <a:pt x="80241" y="146571"/>
                        <a:pt x="92524" y="150591"/>
                      </a:cubicBezTo>
                      <a:cubicBezTo>
                        <a:pt x="115747" y="158183"/>
                        <a:pt x="175742" y="147539"/>
                        <a:pt x="212811" y="127069"/>
                      </a:cubicBezTo>
                      <a:cubicBezTo>
                        <a:pt x="251667" y="111512"/>
                        <a:pt x="242734" y="73996"/>
                        <a:pt x="244744" y="6164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91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852556" y="2761651"/>
                <a:ext cx="407284" cy="426341"/>
                <a:chOff x="2852556" y="2761651"/>
                <a:chExt cx="407284" cy="426341"/>
              </a:xfrm>
              <a:solidFill>
                <a:srgbClr val="000000"/>
              </a:solidFill>
            </p:grpSpPr>
            <p:grpSp>
              <p:nvGrpSpPr>
                <p:cNvPr id="1992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965475" y="3093392"/>
                  <a:ext cx="116104" cy="72716"/>
                  <a:chOff x="2965475" y="3093392"/>
                  <a:chExt cx="116104" cy="72716"/>
                </a:xfrm>
                <a:solidFill>
                  <a:srgbClr val="000000"/>
                </a:solidFill>
              </p:grpSpPr>
              <p:sp>
                <p:nvSpPr>
                  <p:cNvPr id="1993" name="Freeform: Shape 1992">
                    <a:extLst>
                      <a:ext uri="{FF2B5EF4-FFF2-40B4-BE49-F238E27FC236}">
                        <a16:creationId xmlns:a16="http://schemas.microsoft.com/office/drawing/2014/main" id="{79DB3C88-64E8-4702-B46C-BE91769241B0}"/>
                      </a:ext>
                    </a:extLst>
                  </p:cNvPr>
                  <p:cNvSpPr/>
                  <p:nvPr/>
                </p:nvSpPr>
                <p:spPr>
                  <a:xfrm>
                    <a:off x="2965475" y="3094509"/>
                    <a:ext cx="116104" cy="71599"/>
                  </a:xfrm>
                  <a:custGeom>
                    <a:avLst/>
                    <a:gdLst>
                      <a:gd name="connsiteX0" fmla="*/ 108873 w 116104"/>
                      <a:gd name="connsiteY0" fmla="*/ 69078 h 71599"/>
                      <a:gd name="connsiteX1" fmla="*/ 60266 w 116104"/>
                      <a:gd name="connsiteY1" fmla="*/ 57615 h 71599"/>
                      <a:gd name="connsiteX2" fmla="*/ 8682 w 116104"/>
                      <a:gd name="connsiteY2" fmla="*/ 31265 h 71599"/>
                      <a:gd name="connsiteX3" fmla="*/ 4961 w 116104"/>
                      <a:gd name="connsiteY3" fmla="*/ 2 h 71599"/>
                      <a:gd name="connsiteX4" fmla="*/ 72920 w 116104"/>
                      <a:gd name="connsiteY4" fmla="*/ 20695 h 71599"/>
                      <a:gd name="connsiteX5" fmla="*/ 110436 w 116104"/>
                      <a:gd name="connsiteY5" fmla="*/ 41090 h 71599"/>
                      <a:gd name="connsiteX6" fmla="*/ 108873 w 116104"/>
                      <a:gd name="connsiteY6" fmla="*/ 69078 h 71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104" h="71599">
                        <a:moveTo>
                          <a:pt x="108873" y="69078"/>
                        </a:moveTo>
                        <a:cubicBezTo>
                          <a:pt x="94358" y="76075"/>
                          <a:pt x="82150" y="67291"/>
                          <a:pt x="60266" y="57615"/>
                        </a:cubicBezTo>
                        <a:cubicBezTo>
                          <a:pt x="26547" y="42579"/>
                          <a:pt x="22900" y="45854"/>
                          <a:pt x="8682" y="31265"/>
                        </a:cubicBezTo>
                        <a:cubicBezTo>
                          <a:pt x="-27" y="22258"/>
                          <a:pt x="-3748" y="76"/>
                          <a:pt x="4961" y="2"/>
                        </a:cubicBezTo>
                        <a:cubicBezTo>
                          <a:pt x="25207" y="-147"/>
                          <a:pt x="43146" y="9008"/>
                          <a:pt x="72920" y="20695"/>
                        </a:cubicBezTo>
                        <a:cubicBezTo>
                          <a:pt x="92422" y="28287"/>
                          <a:pt x="103588" y="32009"/>
                          <a:pt x="110436" y="41090"/>
                        </a:cubicBezTo>
                        <a:cubicBezTo>
                          <a:pt x="116242" y="48683"/>
                          <a:pt x="120187" y="63644"/>
                          <a:pt x="108873" y="69078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94" name="Freeform: Shape 1993">
                    <a:extLst>
                      <a:ext uri="{FF2B5EF4-FFF2-40B4-BE49-F238E27FC236}">
                        <a16:creationId xmlns:a16="http://schemas.microsoft.com/office/drawing/2014/main" id="{8D35EBAA-8B88-4D87-AB44-109C4CBE97E7}"/>
                      </a:ext>
                    </a:extLst>
                  </p:cNvPr>
                  <p:cNvSpPr/>
                  <p:nvPr/>
                </p:nvSpPr>
                <p:spPr>
                  <a:xfrm>
                    <a:off x="2965817" y="3093392"/>
                    <a:ext cx="114951" cy="67889"/>
                  </a:xfrm>
                  <a:custGeom>
                    <a:avLst/>
                    <a:gdLst>
                      <a:gd name="connsiteX0" fmla="*/ 107711 w 114951"/>
                      <a:gd name="connsiteY0" fmla="*/ 65208 h 67889"/>
                      <a:gd name="connsiteX1" fmla="*/ 61710 w 114951"/>
                      <a:gd name="connsiteY1" fmla="*/ 54638 h 67889"/>
                      <a:gd name="connsiteX2" fmla="*/ 8861 w 114951"/>
                      <a:gd name="connsiteY2" fmla="*/ 30372 h 67889"/>
                      <a:gd name="connsiteX3" fmla="*/ 4916 w 114951"/>
                      <a:gd name="connsiteY3" fmla="*/ 2 h 67889"/>
                      <a:gd name="connsiteX4" fmla="*/ 73546 w 114951"/>
                      <a:gd name="connsiteY4" fmla="*/ 18239 h 67889"/>
                      <a:gd name="connsiteX5" fmla="*/ 109349 w 114951"/>
                      <a:gd name="connsiteY5" fmla="*/ 39900 h 67889"/>
                      <a:gd name="connsiteX6" fmla="*/ 107711 w 114951"/>
                      <a:gd name="connsiteY6" fmla="*/ 65208 h 67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951" h="67889">
                        <a:moveTo>
                          <a:pt x="107711" y="65208"/>
                        </a:moveTo>
                        <a:cubicBezTo>
                          <a:pt x="93197" y="72205"/>
                          <a:pt x="83520" y="64389"/>
                          <a:pt x="61710" y="54638"/>
                        </a:cubicBezTo>
                        <a:cubicBezTo>
                          <a:pt x="27991" y="39602"/>
                          <a:pt x="23078" y="44962"/>
                          <a:pt x="8861" y="30372"/>
                        </a:cubicBezTo>
                        <a:cubicBezTo>
                          <a:pt x="152" y="21366"/>
                          <a:pt x="-3867" y="77"/>
                          <a:pt x="4916" y="2"/>
                        </a:cubicBezTo>
                        <a:cubicBezTo>
                          <a:pt x="25162" y="-146"/>
                          <a:pt x="43697" y="6627"/>
                          <a:pt x="73546" y="18239"/>
                        </a:cubicBezTo>
                        <a:cubicBezTo>
                          <a:pt x="93048" y="25832"/>
                          <a:pt x="102501" y="30744"/>
                          <a:pt x="109349" y="39900"/>
                        </a:cubicBezTo>
                        <a:cubicBezTo>
                          <a:pt x="115081" y="47418"/>
                          <a:pt x="119026" y="59774"/>
                          <a:pt x="107711" y="65208"/>
                        </a:cubicBezTo>
                        <a:close/>
                      </a:path>
                    </a:pathLst>
                  </a:custGeom>
                  <a:solidFill>
                    <a:srgbClr val="784E34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995" name="Freeform: Shape 1994">
                  <a:extLst>
                    <a:ext uri="{FF2B5EF4-FFF2-40B4-BE49-F238E27FC236}">
                      <a16:creationId xmlns:a16="http://schemas.microsoft.com/office/drawing/2014/main" id="{B7C88881-8F05-48DA-BDCF-DEFF2A9B73A9}"/>
                    </a:ext>
                  </a:extLst>
                </p:cNvPr>
                <p:cNvSpPr/>
                <p:nvPr/>
              </p:nvSpPr>
              <p:spPr>
                <a:xfrm>
                  <a:off x="3010420" y="2934067"/>
                  <a:ext cx="188309" cy="219528"/>
                </a:xfrm>
                <a:custGeom>
                  <a:avLst/>
                  <a:gdLst>
                    <a:gd name="connsiteX0" fmla="*/ 62 w 188309"/>
                    <a:gd name="connsiteY0" fmla="*/ 47972 h 219528"/>
                    <a:gd name="connsiteX1" fmla="*/ 67724 w 188309"/>
                    <a:gd name="connsiteY1" fmla="*/ 2343 h 219528"/>
                    <a:gd name="connsiteX2" fmla="*/ 188309 w 188309"/>
                    <a:gd name="connsiteY2" fmla="*/ 36658 h 219528"/>
                    <a:gd name="connsiteX3" fmla="*/ 188309 w 188309"/>
                    <a:gd name="connsiteY3" fmla="*/ 130074 h 219528"/>
                    <a:gd name="connsiteX4" fmla="*/ 161587 w 188309"/>
                    <a:gd name="connsiteY4" fmla="*/ 118165 h 219528"/>
                    <a:gd name="connsiteX5" fmla="*/ 81420 w 188309"/>
                    <a:gd name="connsiteY5" fmla="*/ 87274 h 219528"/>
                    <a:gd name="connsiteX6" fmla="*/ 70180 w 188309"/>
                    <a:gd name="connsiteY6" fmla="*/ 98737 h 219528"/>
                    <a:gd name="connsiteX7" fmla="*/ 70106 w 188309"/>
                    <a:gd name="connsiteY7" fmla="*/ 214559 h 219528"/>
                    <a:gd name="connsiteX8" fmla="*/ 6389 w 188309"/>
                    <a:gd name="connsiteY8" fmla="*/ 188134 h 219528"/>
                    <a:gd name="connsiteX9" fmla="*/ 62 w 188309"/>
                    <a:gd name="connsiteY9" fmla="*/ 47972 h 21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8309" h="219528">
                      <a:moveTo>
                        <a:pt x="62" y="47972"/>
                      </a:moveTo>
                      <a:cubicBezTo>
                        <a:pt x="881" y="13955"/>
                        <a:pt x="34525" y="-7334"/>
                        <a:pt x="67724" y="2343"/>
                      </a:cubicBezTo>
                      <a:cubicBezTo>
                        <a:pt x="93702" y="9935"/>
                        <a:pt x="150422" y="25716"/>
                        <a:pt x="188309" y="36658"/>
                      </a:cubicBezTo>
                      <a:lnTo>
                        <a:pt x="188309" y="130074"/>
                      </a:lnTo>
                      <a:cubicBezTo>
                        <a:pt x="179228" y="127469"/>
                        <a:pt x="170221" y="123524"/>
                        <a:pt x="161587" y="118165"/>
                      </a:cubicBezTo>
                      <a:cubicBezTo>
                        <a:pt x="147891" y="109679"/>
                        <a:pt x="100624" y="98737"/>
                        <a:pt x="81420" y="87274"/>
                      </a:cubicBezTo>
                      <a:cubicBezTo>
                        <a:pt x="75986" y="83999"/>
                        <a:pt x="71297" y="88837"/>
                        <a:pt x="70180" y="98737"/>
                      </a:cubicBezTo>
                      <a:cubicBezTo>
                        <a:pt x="66235" y="133424"/>
                        <a:pt x="70106" y="214559"/>
                        <a:pt x="70106" y="214559"/>
                      </a:cubicBezTo>
                      <a:cubicBezTo>
                        <a:pt x="63481" y="230637"/>
                        <a:pt x="6835" y="203915"/>
                        <a:pt x="6389" y="188134"/>
                      </a:cubicBezTo>
                      <a:cubicBezTo>
                        <a:pt x="6835" y="178830"/>
                        <a:pt x="-757" y="84148"/>
                        <a:pt x="62" y="47972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99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852556" y="3117210"/>
                  <a:ext cx="112505" cy="70782"/>
                  <a:chOff x="2852556" y="3117210"/>
                  <a:chExt cx="112505" cy="70782"/>
                </a:xfrm>
                <a:solidFill>
                  <a:srgbClr val="000000"/>
                </a:solidFill>
              </p:grpSpPr>
              <p:sp>
                <p:nvSpPr>
                  <p:cNvPr id="1997" name="Freeform: Shape 1996">
                    <a:extLst>
                      <a:ext uri="{FF2B5EF4-FFF2-40B4-BE49-F238E27FC236}">
                        <a16:creationId xmlns:a16="http://schemas.microsoft.com/office/drawing/2014/main" id="{894B2891-5CB8-4153-825D-851B37438B16}"/>
                      </a:ext>
                    </a:extLst>
                  </p:cNvPr>
                  <p:cNvSpPr/>
                  <p:nvPr/>
                </p:nvSpPr>
                <p:spPr>
                  <a:xfrm>
                    <a:off x="2852556" y="3118254"/>
                    <a:ext cx="112505" cy="69739"/>
                  </a:xfrm>
                  <a:custGeom>
                    <a:avLst/>
                    <a:gdLst>
                      <a:gd name="connsiteX0" fmla="*/ 105300 w 112505"/>
                      <a:gd name="connsiteY0" fmla="*/ 67218 h 69739"/>
                      <a:gd name="connsiteX1" fmla="*/ 56693 w 112505"/>
                      <a:gd name="connsiteY1" fmla="*/ 55754 h 69739"/>
                      <a:gd name="connsiteX2" fmla="*/ 8682 w 112505"/>
                      <a:gd name="connsiteY2" fmla="*/ 31265 h 69739"/>
                      <a:gd name="connsiteX3" fmla="*/ 4961 w 112505"/>
                      <a:gd name="connsiteY3" fmla="*/ 2 h 69739"/>
                      <a:gd name="connsiteX4" fmla="*/ 69347 w 112505"/>
                      <a:gd name="connsiteY4" fmla="*/ 18760 h 69739"/>
                      <a:gd name="connsiteX5" fmla="*/ 106863 w 112505"/>
                      <a:gd name="connsiteY5" fmla="*/ 39155 h 69739"/>
                      <a:gd name="connsiteX6" fmla="*/ 105300 w 112505"/>
                      <a:gd name="connsiteY6" fmla="*/ 67218 h 69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505" h="69739">
                        <a:moveTo>
                          <a:pt x="105300" y="67218"/>
                        </a:moveTo>
                        <a:cubicBezTo>
                          <a:pt x="90785" y="74215"/>
                          <a:pt x="78577" y="65431"/>
                          <a:pt x="56693" y="55754"/>
                        </a:cubicBezTo>
                        <a:cubicBezTo>
                          <a:pt x="22974" y="40719"/>
                          <a:pt x="22899" y="45854"/>
                          <a:pt x="8682" y="31265"/>
                        </a:cubicBezTo>
                        <a:cubicBezTo>
                          <a:pt x="-27" y="22258"/>
                          <a:pt x="-3748" y="77"/>
                          <a:pt x="4961" y="2"/>
                        </a:cubicBezTo>
                        <a:cubicBezTo>
                          <a:pt x="25207" y="-147"/>
                          <a:pt x="39573" y="7148"/>
                          <a:pt x="69347" y="18760"/>
                        </a:cubicBezTo>
                        <a:cubicBezTo>
                          <a:pt x="88849" y="26352"/>
                          <a:pt x="100015" y="30074"/>
                          <a:pt x="106863" y="39155"/>
                        </a:cubicBezTo>
                        <a:cubicBezTo>
                          <a:pt x="112594" y="46822"/>
                          <a:pt x="116614" y="61784"/>
                          <a:pt x="105300" y="67218"/>
                        </a:cubicBezTo>
                        <a:close/>
                      </a:path>
                    </a:pathLst>
                  </a:custGeom>
                  <a:solidFill>
                    <a:srgbClr val="474747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98" name="Freeform: Shape 1997">
                    <a:extLst>
                      <a:ext uri="{FF2B5EF4-FFF2-40B4-BE49-F238E27FC236}">
                        <a16:creationId xmlns:a16="http://schemas.microsoft.com/office/drawing/2014/main" id="{F7066C2A-C53B-4E23-B451-2143A1B0F389}"/>
                      </a:ext>
                    </a:extLst>
                  </p:cNvPr>
                  <p:cNvSpPr/>
                  <p:nvPr/>
                </p:nvSpPr>
                <p:spPr>
                  <a:xfrm>
                    <a:off x="2852898" y="3117210"/>
                    <a:ext cx="111348" cy="66029"/>
                  </a:xfrm>
                  <a:custGeom>
                    <a:avLst/>
                    <a:gdLst>
                      <a:gd name="connsiteX0" fmla="*/ 104139 w 111348"/>
                      <a:gd name="connsiteY0" fmla="*/ 63348 h 66029"/>
                      <a:gd name="connsiteX1" fmla="*/ 58137 w 111348"/>
                      <a:gd name="connsiteY1" fmla="*/ 52778 h 66029"/>
                      <a:gd name="connsiteX2" fmla="*/ 8861 w 111348"/>
                      <a:gd name="connsiteY2" fmla="*/ 30373 h 66029"/>
                      <a:gd name="connsiteX3" fmla="*/ 4916 w 111348"/>
                      <a:gd name="connsiteY3" fmla="*/ 3 h 66029"/>
                      <a:gd name="connsiteX4" fmla="*/ 69973 w 111348"/>
                      <a:gd name="connsiteY4" fmla="*/ 16379 h 66029"/>
                      <a:gd name="connsiteX5" fmla="*/ 105776 w 111348"/>
                      <a:gd name="connsiteY5" fmla="*/ 38040 h 66029"/>
                      <a:gd name="connsiteX6" fmla="*/ 104139 w 111348"/>
                      <a:gd name="connsiteY6" fmla="*/ 63348 h 66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48" h="66029">
                        <a:moveTo>
                          <a:pt x="104139" y="63348"/>
                        </a:moveTo>
                        <a:cubicBezTo>
                          <a:pt x="89624" y="70345"/>
                          <a:pt x="79947" y="62529"/>
                          <a:pt x="58137" y="52778"/>
                        </a:cubicBezTo>
                        <a:cubicBezTo>
                          <a:pt x="24418" y="37742"/>
                          <a:pt x="23078" y="44962"/>
                          <a:pt x="8861" y="30373"/>
                        </a:cubicBezTo>
                        <a:cubicBezTo>
                          <a:pt x="152" y="21366"/>
                          <a:pt x="-3867" y="78"/>
                          <a:pt x="4916" y="3"/>
                        </a:cubicBezTo>
                        <a:cubicBezTo>
                          <a:pt x="25162" y="-145"/>
                          <a:pt x="40124" y="4693"/>
                          <a:pt x="69973" y="16379"/>
                        </a:cubicBezTo>
                        <a:cubicBezTo>
                          <a:pt x="89475" y="23972"/>
                          <a:pt x="98928" y="28884"/>
                          <a:pt x="105776" y="38040"/>
                        </a:cubicBezTo>
                        <a:cubicBezTo>
                          <a:pt x="111508" y="45558"/>
                          <a:pt x="115378" y="57914"/>
                          <a:pt x="104139" y="63348"/>
                        </a:cubicBezTo>
                        <a:close/>
                      </a:path>
                    </a:pathLst>
                  </a:custGeom>
                  <a:solidFill>
                    <a:srgbClr val="784E34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999" name="Freeform: Shape 1998">
                  <a:extLst>
                    <a:ext uri="{FF2B5EF4-FFF2-40B4-BE49-F238E27FC236}">
                      <a16:creationId xmlns:a16="http://schemas.microsoft.com/office/drawing/2014/main" id="{B983BAA8-84D7-4BC2-B117-735CCDC923C1}"/>
                    </a:ext>
                  </a:extLst>
                </p:cNvPr>
                <p:cNvSpPr/>
                <p:nvPr/>
              </p:nvSpPr>
              <p:spPr>
                <a:xfrm>
                  <a:off x="2899870" y="2953181"/>
                  <a:ext cx="359970" cy="226019"/>
                </a:xfrm>
                <a:custGeom>
                  <a:avLst/>
                  <a:gdLst>
                    <a:gd name="connsiteX0" fmla="*/ 272732 w 359970"/>
                    <a:gd name="connsiteY0" fmla="*/ 47987 h 226019"/>
                    <a:gd name="connsiteX1" fmla="*/ 359971 w 359970"/>
                    <a:gd name="connsiteY1" fmla="*/ 77092 h 226019"/>
                    <a:gd name="connsiteX2" fmla="*/ 204921 w 359970"/>
                    <a:gd name="connsiteY2" fmla="*/ 122869 h 226019"/>
                    <a:gd name="connsiteX3" fmla="*/ 128922 w 359970"/>
                    <a:gd name="connsiteY3" fmla="*/ 87140 h 226019"/>
                    <a:gd name="connsiteX4" fmla="*/ 117683 w 359970"/>
                    <a:gd name="connsiteY4" fmla="*/ 98603 h 226019"/>
                    <a:gd name="connsiteX5" fmla="*/ 63717 w 359970"/>
                    <a:gd name="connsiteY5" fmla="*/ 221050 h 226019"/>
                    <a:gd name="connsiteX6" fmla="*/ 0 w 359970"/>
                    <a:gd name="connsiteY6" fmla="*/ 194625 h 226019"/>
                    <a:gd name="connsiteX7" fmla="*/ 47639 w 359970"/>
                    <a:gd name="connsiteY7" fmla="*/ 47913 h 226019"/>
                    <a:gd name="connsiteX8" fmla="*/ 115301 w 359970"/>
                    <a:gd name="connsiteY8" fmla="*/ 2284 h 226019"/>
                    <a:gd name="connsiteX9" fmla="*/ 272732 w 359970"/>
                    <a:gd name="connsiteY9" fmla="*/ 47987 h 226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9970" h="226019">
                      <a:moveTo>
                        <a:pt x="272732" y="47987"/>
                      </a:moveTo>
                      <a:lnTo>
                        <a:pt x="359971" y="77092"/>
                      </a:lnTo>
                      <a:cubicBezTo>
                        <a:pt x="347763" y="119445"/>
                        <a:pt x="249062" y="150262"/>
                        <a:pt x="204921" y="122869"/>
                      </a:cubicBezTo>
                      <a:cubicBezTo>
                        <a:pt x="191225" y="114384"/>
                        <a:pt x="148127" y="98603"/>
                        <a:pt x="128922" y="87140"/>
                      </a:cubicBezTo>
                      <a:cubicBezTo>
                        <a:pt x="123489" y="83865"/>
                        <a:pt x="121107" y="89225"/>
                        <a:pt x="117683" y="98603"/>
                      </a:cubicBezTo>
                      <a:cubicBezTo>
                        <a:pt x="106741" y="128824"/>
                        <a:pt x="63717" y="221050"/>
                        <a:pt x="63717" y="221050"/>
                      </a:cubicBezTo>
                      <a:cubicBezTo>
                        <a:pt x="57092" y="237128"/>
                        <a:pt x="447" y="210406"/>
                        <a:pt x="0" y="194625"/>
                      </a:cubicBezTo>
                      <a:cubicBezTo>
                        <a:pt x="447" y="185321"/>
                        <a:pt x="40121" y="80143"/>
                        <a:pt x="47639" y="47913"/>
                      </a:cubicBezTo>
                      <a:cubicBezTo>
                        <a:pt x="55380" y="14789"/>
                        <a:pt x="82102" y="-7393"/>
                        <a:pt x="115301" y="2284"/>
                      </a:cubicBezTo>
                      <a:cubicBezTo>
                        <a:pt x="154900" y="13747"/>
                        <a:pt x="266107" y="44489"/>
                        <a:pt x="272732" y="47987"/>
                      </a:cubicBezTo>
                      <a:close/>
                    </a:path>
                  </a:pathLst>
                </a:custGeom>
                <a:solidFill>
                  <a:srgbClr val="565656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000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952273" y="2761651"/>
                  <a:ext cx="250252" cy="232557"/>
                  <a:chOff x="2952273" y="2761651"/>
                  <a:chExt cx="250252" cy="232557"/>
                </a:xfrm>
                <a:solidFill>
                  <a:srgbClr val="000000"/>
                </a:solidFill>
              </p:grpSpPr>
              <p:grpSp>
                <p:nvGrpSpPr>
                  <p:cNvPr id="2001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973859" y="2857768"/>
                    <a:ext cx="228666" cy="136440"/>
                    <a:chOff x="2973859" y="2857768"/>
                    <a:chExt cx="228666" cy="136440"/>
                  </a:xfrm>
                  <a:solidFill>
                    <a:srgbClr val="000000"/>
                  </a:solidFill>
                </p:grpSpPr>
                <p:sp>
                  <p:nvSpPr>
                    <p:cNvPr id="2002" name="Freeform: Shape 2001">
                      <a:extLst>
                        <a:ext uri="{FF2B5EF4-FFF2-40B4-BE49-F238E27FC236}">
                          <a16:creationId xmlns:a16="http://schemas.microsoft.com/office/drawing/2014/main" id="{2195AACE-2807-44BB-94EE-9CCBD0F37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3934" y="2908124"/>
                      <a:ext cx="228591" cy="86084"/>
                    </a:xfrm>
                    <a:custGeom>
                      <a:avLst/>
                      <a:gdLst>
                        <a:gd name="connsiteX0" fmla="*/ 1712 w 228591"/>
                        <a:gd name="connsiteY0" fmla="*/ 34017 h 86084"/>
                        <a:gd name="connsiteX1" fmla="*/ 82475 w 228591"/>
                        <a:gd name="connsiteY1" fmla="*/ 80911 h 86084"/>
                        <a:gd name="connsiteX2" fmla="*/ 90960 w 228591"/>
                        <a:gd name="connsiteY2" fmla="*/ 80911 h 86084"/>
                        <a:gd name="connsiteX3" fmla="*/ 226805 w 228591"/>
                        <a:gd name="connsiteY3" fmla="*/ 2456 h 86084"/>
                        <a:gd name="connsiteX4" fmla="*/ 228592 w 228591"/>
                        <a:gd name="connsiteY4" fmla="*/ 0 h 86084"/>
                        <a:gd name="connsiteX5" fmla="*/ 228592 w 228591"/>
                        <a:gd name="connsiteY5" fmla="*/ 4168 h 86084"/>
                        <a:gd name="connsiteX6" fmla="*/ 226805 w 228591"/>
                        <a:gd name="connsiteY6" fmla="*/ 6625 h 86084"/>
                        <a:gd name="connsiteX7" fmla="*/ 90960 w 228591"/>
                        <a:gd name="connsiteY7" fmla="*/ 85080 h 86084"/>
                        <a:gd name="connsiteX8" fmla="*/ 82475 w 228591"/>
                        <a:gd name="connsiteY8" fmla="*/ 85080 h 86084"/>
                        <a:gd name="connsiteX9" fmla="*/ 1712 w 228591"/>
                        <a:gd name="connsiteY9" fmla="*/ 38186 h 86084"/>
                        <a:gd name="connsiteX10" fmla="*/ 0 w 228591"/>
                        <a:gd name="connsiteY10" fmla="*/ 35729 h 86084"/>
                        <a:gd name="connsiteX11" fmla="*/ 0 w 228591"/>
                        <a:gd name="connsiteY11" fmla="*/ 31561 h 86084"/>
                        <a:gd name="connsiteX12" fmla="*/ 1712 w 228591"/>
                        <a:gd name="connsiteY12" fmla="*/ 34017 h 860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28591" h="86084">
                          <a:moveTo>
                            <a:pt x="1712" y="34017"/>
                          </a:moveTo>
                          <a:lnTo>
                            <a:pt x="82475" y="80911"/>
                          </a:lnTo>
                          <a:cubicBezTo>
                            <a:pt x="84782" y="82251"/>
                            <a:pt x="88653" y="82251"/>
                            <a:pt x="90960" y="80911"/>
                          </a:cubicBezTo>
                          <a:lnTo>
                            <a:pt x="226805" y="2456"/>
                          </a:lnTo>
                          <a:cubicBezTo>
                            <a:pt x="227996" y="1786"/>
                            <a:pt x="228592" y="893"/>
                            <a:pt x="228592" y="0"/>
                          </a:cubicBezTo>
                          <a:lnTo>
                            <a:pt x="228592" y="4168"/>
                          </a:lnTo>
                          <a:cubicBezTo>
                            <a:pt x="228592" y="5062"/>
                            <a:pt x="227996" y="5955"/>
                            <a:pt x="226805" y="6625"/>
                          </a:cubicBezTo>
                          <a:lnTo>
                            <a:pt x="90960" y="85080"/>
                          </a:lnTo>
                          <a:cubicBezTo>
                            <a:pt x="88578" y="86420"/>
                            <a:pt x="84782" y="86420"/>
                            <a:pt x="82475" y="85080"/>
                          </a:cubicBezTo>
                          <a:lnTo>
                            <a:pt x="1712" y="38186"/>
                          </a:lnTo>
                          <a:cubicBezTo>
                            <a:pt x="521" y="37516"/>
                            <a:pt x="0" y="36622"/>
                            <a:pt x="0" y="35729"/>
                          </a:cubicBezTo>
                          <a:lnTo>
                            <a:pt x="0" y="31561"/>
                          </a:lnTo>
                          <a:cubicBezTo>
                            <a:pt x="0" y="32454"/>
                            <a:pt x="521" y="33347"/>
                            <a:pt x="1712" y="34017"/>
                          </a:cubicBezTo>
                          <a:close/>
                        </a:path>
                      </a:pathLst>
                    </a:custGeom>
                    <a:solidFill>
                      <a:srgbClr val="A3A3A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3" name="Freeform: Shape 2002">
                      <a:extLst>
                        <a:ext uri="{FF2B5EF4-FFF2-40B4-BE49-F238E27FC236}">
                          <a16:creationId xmlns:a16="http://schemas.microsoft.com/office/drawing/2014/main" id="{7FE3BE52-C30C-479D-B43F-7CABF740E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3859" y="2857768"/>
                      <a:ext cx="228666" cy="132271"/>
                    </a:xfrm>
                    <a:custGeom>
                      <a:avLst/>
                      <a:gdLst>
                        <a:gd name="connsiteX0" fmla="*/ 1786 w 228666"/>
                        <a:gd name="connsiteY0" fmla="*/ 79460 h 132271"/>
                        <a:gd name="connsiteX1" fmla="*/ 1786 w 228666"/>
                        <a:gd name="connsiteY1" fmla="*/ 84373 h 132271"/>
                        <a:gd name="connsiteX2" fmla="*/ 82549 w 228666"/>
                        <a:gd name="connsiteY2" fmla="*/ 131267 h 132271"/>
                        <a:gd name="connsiteX3" fmla="*/ 91035 w 228666"/>
                        <a:gd name="connsiteY3" fmla="*/ 131267 h 132271"/>
                        <a:gd name="connsiteX4" fmla="*/ 226880 w 228666"/>
                        <a:gd name="connsiteY4" fmla="*/ 52812 h 132271"/>
                        <a:gd name="connsiteX5" fmla="*/ 226880 w 228666"/>
                        <a:gd name="connsiteY5" fmla="*/ 47899 h 132271"/>
                        <a:gd name="connsiteX6" fmla="*/ 146117 w 228666"/>
                        <a:gd name="connsiteY6" fmla="*/ 1005 h 132271"/>
                        <a:gd name="connsiteX7" fmla="*/ 137631 w 228666"/>
                        <a:gd name="connsiteY7" fmla="*/ 1005 h 132271"/>
                        <a:gd name="connsiteX8" fmla="*/ 1786 w 228666"/>
                        <a:gd name="connsiteY8" fmla="*/ 79460 h 1322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28666" h="132271">
                          <a:moveTo>
                            <a:pt x="1786" y="79460"/>
                          </a:moveTo>
                          <a:cubicBezTo>
                            <a:pt x="-595" y="80800"/>
                            <a:pt x="-595" y="83033"/>
                            <a:pt x="1786" y="84373"/>
                          </a:cubicBezTo>
                          <a:lnTo>
                            <a:pt x="82549" y="131267"/>
                          </a:lnTo>
                          <a:cubicBezTo>
                            <a:pt x="84857" y="132607"/>
                            <a:pt x="88727" y="132607"/>
                            <a:pt x="91035" y="131267"/>
                          </a:cubicBezTo>
                          <a:lnTo>
                            <a:pt x="226880" y="52812"/>
                          </a:lnTo>
                          <a:cubicBezTo>
                            <a:pt x="229262" y="51472"/>
                            <a:pt x="229262" y="49239"/>
                            <a:pt x="226880" y="47899"/>
                          </a:cubicBezTo>
                          <a:lnTo>
                            <a:pt x="146117" y="1005"/>
                          </a:lnTo>
                          <a:cubicBezTo>
                            <a:pt x="143810" y="-335"/>
                            <a:pt x="139939" y="-335"/>
                            <a:pt x="137631" y="1005"/>
                          </a:cubicBezTo>
                          <a:lnTo>
                            <a:pt x="1786" y="7946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004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952273" y="2761651"/>
                    <a:ext cx="162046" cy="176145"/>
                    <a:chOff x="2952273" y="2761651"/>
                    <a:chExt cx="162046" cy="176145"/>
                  </a:xfrm>
                  <a:solidFill>
                    <a:srgbClr val="000000"/>
                  </a:solidFill>
                </p:grpSpPr>
                <p:sp>
                  <p:nvSpPr>
                    <p:cNvPr id="2005" name="Freeform: Shape 2004">
                      <a:extLst>
                        <a:ext uri="{FF2B5EF4-FFF2-40B4-BE49-F238E27FC236}">
                          <a16:creationId xmlns:a16="http://schemas.microsoft.com/office/drawing/2014/main" id="{3BADA029-1154-43D2-86D7-88BF2B1962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616" y="2768557"/>
                      <a:ext cx="17641" cy="84856"/>
                    </a:xfrm>
                    <a:custGeom>
                      <a:avLst/>
                      <a:gdLst>
                        <a:gd name="connsiteX0" fmla="*/ 2829 w 17641"/>
                        <a:gd name="connsiteY0" fmla="*/ 1712 h 84856"/>
                        <a:gd name="connsiteX1" fmla="*/ 0 w 17641"/>
                        <a:gd name="connsiteY1" fmla="*/ 0 h 84856"/>
                        <a:gd name="connsiteX2" fmla="*/ 14738 w 17641"/>
                        <a:gd name="connsiteY2" fmla="*/ 83219 h 84856"/>
                        <a:gd name="connsiteX3" fmla="*/ 17641 w 17641"/>
                        <a:gd name="connsiteY3" fmla="*/ 84857 h 848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41" h="84856">
                          <a:moveTo>
                            <a:pt x="2829" y="1712"/>
                          </a:moveTo>
                          <a:lnTo>
                            <a:pt x="0" y="0"/>
                          </a:lnTo>
                          <a:lnTo>
                            <a:pt x="14738" y="83219"/>
                          </a:lnTo>
                          <a:lnTo>
                            <a:pt x="17641" y="84857"/>
                          </a:lnTo>
                          <a:close/>
                        </a:path>
                      </a:pathLst>
                    </a:custGeom>
                    <a:solidFill>
                      <a:srgbClr val="4C4C4C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6" name="Freeform: Shape 2005">
                      <a:extLst>
                        <a:ext uri="{FF2B5EF4-FFF2-40B4-BE49-F238E27FC236}">
                          <a16:creationId xmlns:a16="http://schemas.microsoft.com/office/drawing/2014/main" id="{4095EB34-1881-4B8F-B2F7-566EED134E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147" y="2851776"/>
                      <a:ext cx="137110" cy="79125"/>
                    </a:xfrm>
                    <a:custGeom>
                      <a:avLst/>
                      <a:gdLst>
                        <a:gd name="connsiteX0" fmla="*/ 137110 w 137110"/>
                        <a:gd name="connsiteY0" fmla="*/ 1638 h 79125"/>
                        <a:gd name="connsiteX1" fmla="*/ 134207 w 137110"/>
                        <a:gd name="connsiteY1" fmla="*/ 0 h 79125"/>
                        <a:gd name="connsiteX2" fmla="*/ 0 w 137110"/>
                        <a:gd name="connsiteY2" fmla="*/ 77487 h 79125"/>
                        <a:gd name="connsiteX3" fmla="*/ 2903 w 137110"/>
                        <a:gd name="connsiteY3" fmla="*/ 79125 h 7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110" h="79125">
                          <a:moveTo>
                            <a:pt x="137110" y="1638"/>
                          </a:moveTo>
                          <a:lnTo>
                            <a:pt x="134207" y="0"/>
                          </a:lnTo>
                          <a:lnTo>
                            <a:pt x="0" y="77487"/>
                          </a:lnTo>
                          <a:lnTo>
                            <a:pt x="2903" y="79125"/>
                          </a:lnTo>
                          <a:close/>
                        </a:path>
                      </a:pathLst>
                    </a:custGeom>
                    <a:solidFill>
                      <a:srgbClr val="6F6F6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7" name="Freeform: Shape 2006">
                      <a:extLst>
                        <a:ext uri="{FF2B5EF4-FFF2-40B4-BE49-F238E27FC236}">
                          <a16:creationId xmlns:a16="http://schemas.microsoft.com/office/drawing/2014/main" id="{74BD8D79-4E85-4B78-B265-3D2419031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7335" y="2846119"/>
                      <a:ext cx="17715" cy="84782"/>
                    </a:xfrm>
                    <a:custGeom>
                      <a:avLst/>
                      <a:gdLst>
                        <a:gd name="connsiteX0" fmla="*/ 2903 w 17715"/>
                        <a:gd name="connsiteY0" fmla="*/ 1638 h 84782"/>
                        <a:gd name="connsiteX1" fmla="*/ 0 w 17715"/>
                        <a:gd name="connsiteY1" fmla="*/ 0 h 84782"/>
                        <a:gd name="connsiteX2" fmla="*/ 14813 w 17715"/>
                        <a:gd name="connsiteY2" fmla="*/ 83145 h 84782"/>
                        <a:gd name="connsiteX3" fmla="*/ 17716 w 17715"/>
                        <a:gd name="connsiteY3" fmla="*/ 84782 h 84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715" h="84782">
                          <a:moveTo>
                            <a:pt x="2903" y="1638"/>
                          </a:moveTo>
                          <a:lnTo>
                            <a:pt x="0" y="0"/>
                          </a:lnTo>
                          <a:lnTo>
                            <a:pt x="14813" y="83145"/>
                          </a:lnTo>
                          <a:lnTo>
                            <a:pt x="17716" y="84782"/>
                          </a:lnTo>
                          <a:close/>
                        </a:path>
                      </a:pathLst>
                    </a:custGeom>
                    <a:solidFill>
                      <a:srgbClr val="747474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8" name="Freeform: Shape 2007">
                      <a:extLst>
                        <a:ext uri="{FF2B5EF4-FFF2-40B4-BE49-F238E27FC236}">
                          <a16:creationId xmlns:a16="http://schemas.microsoft.com/office/drawing/2014/main" id="{514E85D0-E47E-4A29-BB35-B6D0F0A1A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0238" y="2770269"/>
                      <a:ext cx="149019" cy="160631"/>
                    </a:xfrm>
                    <a:custGeom>
                      <a:avLst/>
                      <a:gdLst>
                        <a:gd name="connsiteX0" fmla="*/ 0 w 149019"/>
                        <a:gd name="connsiteY0" fmla="*/ 77487 h 160631"/>
                        <a:gd name="connsiteX1" fmla="*/ 14813 w 149019"/>
                        <a:gd name="connsiteY1" fmla="*/ 160632 h 160631"/>
                        <a:gd name="connsiteX2" fmla="*/ 149020 w 149019"/>
                        <a:gd name="connsiteY2" fmla="*/ 83144 h 160631"/>
                        <a:gd name="connsiteX3" fmla="*/ 134207 w 149019"/>
                        <a:gd name="connsiteY3" fmla="*/ 0 h 160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19" h="160631">
                          <a:moveTo>
                            <a:pt x="0" y="77487"/>
                          </a:moveTo>
                          <a:lnTo>
                            <a:pt x="14813" y="160632"/>
                          </a:lnTo>
                          <a:lnTo>
                            <a:pt x="149020" y="83144"/>
                          </a:lnTo>
                          <a:lnTo>
                            <a:pt x="134207" y="0"/>
                          </a:lnTo>
                          <a:close/>
                        </a:path>
                      </a:pathLst>
                    </a:custGeom>
                    <a:solidFill>
                      <a:srgbClr val="2590AB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9" name="Freeform: Shape 2008">
                      <a:extLst>
                        <a:ext uri="{FF2B5EF4-FFF2-40B4-BE49-F238E27FC236}">
                          <a16:creationId xmlns:a16="http://schemas.microsoft.com/office/drawing/2014/main" id="{A13CAE6E-94E2-4959-BF1F-C5CD009D1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5176" y="2763375"/>
                      <a:ext cx="159143" cy="174421"/>
                    </a:xfrm>
                    <a:custGeom>
                      <a:avLst/>
                      <a:gdLst>
                        <a:gd name="connsiteX0" fmla="*/ 4243 w 159143"/>
                        <a:gd name="connsiteY0" fmla="*/ 79023 h 174421"/>
                        <a:gd name="connsiteX1" fmla="*/ 0 w 159143"/>
                        <a:gd name="connsiteY1" fmla="*/ 86392 h 174421"/>
                        <a:gd name="connsiteX2" fmla="*/ 14813 w 159143"/>
                        <a:gd name="connsiteY2" fmla="*/ 171397 h 174421"/>
                        <a:gd name="connsiteX3" fmla="*/ 19055 w 159143"/>
                        <a:gd name="connsiteY3" fmla="*/ 173854 h 174421"/>
                        <a:gd name="connsiteX4" fmla="*/ 154901 w 159143"/>
                        <a:gd name="connsiteY4" fmla="*/ 95399 h 174421"/>
                        <a:gd name="connsiteX5" fmla="*/ 159143 w 159143"/>
                        <a:gd name="connsiteY5" fmla="*/ 88030 h 174421"/>
                        <a:gd name="connsiteX6" fmla="*/ 144405 w 159143"/>
                        <a:gd name="connsiteY6" fmla="*/ 3024 h 174421"/>
                        <a:gd name="connsiteX7" fmla="*/ 140162 w 159143"/>
                        <a:gd name="connsiteY7" fmla="*/ 568 h 174421"/>
                        <a:gd name="connsiteX8" fmla="*/ 4243 w 159143"/>
                        <a:gd name="connsiteY8" fmla="*/ 79023 h 174421"/>
                        <a:gd name="connsiteX9" fmla="*/ 19874 w 159143"/>
                        <a:gd name="connsiteY9" fmla="*/ 167527 h 174421"/>
                        <a:gd name="connsiteX10" fmla="*/ 5136 w 159143"/>
                        <a:gd name="connsiteY10" fmla="*/ 84382 h 174421"/>
                        <a:gd name="connsiteX11" fmla="*/ 139343 w 159143"/>
                        <a:gd name="connsiteY11" fmla="*/ 6895 h 174421"/>
                        <a:gd name="connsiteX12" fmla="*/ 154156 w 159143"/>
                        <a:gd name="connsiteY12" fmla="*/ 90039 h 174421"/>
                        <a:gd name="connsiteX13" fmla="*/ 19874 w 159143"/>
                        <a:gd name="connsiteY13" fmla="*/ 167527 h 174421"/>
                        <a:gd name="connsiteX14" fmla="*/ 19874 w 159143"/>
                        <a:gd name="connsiteY14" fmla="*/ 167527 h 1744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9143" h="174421">
                          <a:moveTo>
                            <a:pt x="4243" y="79023"/>
                          </a:moveTo>
                          <a:cubicBezTo>
                            <a:pt x="1861" y="80363"/>
                            <a:pt x="0" y="83712"/>
                            <a:pt x="0" y="86392"/>
                          </a:cubicBezTo>
                          <a:lnTo>
                            <a:pt x="14813" y="171397"/>
                          </a:lnTo>
                          <a:cubicBezTo>
                            <a:pt x="14813" y="174077"/>
                            <a:pt x="16748" y="175194"/>
                            <a:pt x="19055" y="173854"/>
                          </a:cubicBezTo>
                          <a:lnTo>
                            <a:pt x="154901" y="95399"/>
                          </a:lnTo>
                          <a:cubicBezTo>
                            <a:pt x="157282" y="94059"/>
                            <a:pt x="159143" y="90709"/>
                            <a:pt x="159143" y="88030"/>
                          </a:cubicBezTo>
                          <a:lnTo>
                            <a:pt x="144405" y="3024"/>
                          </a:lnTo>
                          <a:cubicBezTo>
                            <a:pt x="144405" y="344"/>
                            <a:pt x="142470" y="-772"/>
                            <a:pt x="140162" y="568"/>
                          </a:cubicBezTo>
                          <a:lnTo>
                            <a:pt x="4243" y="79023"/>
                          </a:lnTo>
                          <a:close/>
                          <a:moveTo>
                            <a:pt x="19874" y="167527"/>
                          </a:moveTo>
                          <a:lnTo>
                            <a:pt x="5136" y="84382"/>
                          </a:lnTo>
                          <a:lnTo>
                            <a:pt x="139343" y="6895"/>
                          </a:lnTo>
                          <a:lnTo>
                            <a:pt x="154156" y="90039"/>
                          </a:lnTo>
                          <a:lnTo>
                            <a:pt x="19874" y="167527"/>
                          </a:lnTo>
                          <a:lnTo>
                            <a:pt x="19874" y="167527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0" name="Freeform: Shape 2009">
                      <a:extLst>
                        <a:ext uri="{FF2B5EF4-FFF2-40B4-BE49-F238E27FC236}">
                          <a16:creationId xmlns:a16="http://schemas.microsoft.com/office/drawing/2014/main" id="{287F62C0-1E92-444D-9819-9AB21B3B2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273" y="2761651"/>
                      <a:ext cx="146042" cy="175875"/>
                    </a:xfrm>
                    <a:custGeom>
                      <a:avLst/>
                      <a:gdLst>
                        <a:gd name="connsiteX0" fmla="*/ 4243 w 146042"/>
                        <a:gd name="connsiteY0" fmla="*/ 79034 h 175875"/>
                        <a:gd name="connsiteX1" fmla="*/ 140088 w 146042"/>
                        <a:gd name="connsiteY1" fmla="*/ 579 h 175875"/>
                        <a:gd name="connsiteX2" fmla="*/ 143140 w 146042"/>
                        <a:gd name="connsiteY2" fmla="*/ 281 h 175875"/>
                        <a:gd name="connsiteX3" fmla="*/ 146043 w 146042"/>
                        <a:gd name="connsiteY3" fmla="*/ 1994 h 175875"/>
                        <a:gd name="connsiteX4" fmla="*/ 142991 w 146042"/>
                        <a:gd name="connsiteY4" fmla="*/ 2291 h 175875"/>
                        <a:gd name="connsiteX5" fmla="*/ 7146 w 146042"/>
                        <a:gd name="connsiteY5" fmla="*/ 80746 h 175875"/>
                        <a:gd name="connsiteX6" fmla="*/ 2903 w 146042"/>
                        <a:gd name="connsiteY6" fmla="*/ 88116 h 175875"/>
                        <a:gd name="connsiteX7" fmla="*/ 17716 w 146042"/>
                        <a:gd name="connsiteY7" fmla="*/ 173121 h 175875"/>
                        <a:gd name="connsiteX8" fmla="*/ 18981 w 146042"/>
                        <a:gd name="connsiteY8" fmla="*/ 175875 h 175875"/>
                        <a:gd name="connsiteX9" fmla="*/ 16078 w 146042"/>
                        <a:gd name="connsiteY9" fmla="*/ 174163 h 175875"/>
                        <a:gd name="connsiteX10" fmla="*/ 14813 w 146042"/>
                        <a:gd name="connsiteY10" fmla="*/ 171409 h 175875"/>
                        <a:gd name="connsiteX11" fmla="*/ 0 w 146042"/>
                        <a:gd name="connsiteY11" fmla="*/ 86404 h 175875"/>
                        <a:gd name="connsiteX12" fmla="*/ 4243 w 146042"/>
                        <a:gd name="connsiteY12" fmla="*/ 79034 h 175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6042" h="175875">
                          <a:moveTo>
                            <a:pt x="4243" y="79034"/>
                          </a:moveTo>
                          <a:lnTo>
                            <a:pt x="140088" y="579"/>
                          </a:lnTo>
                          <a:cubicBezTo>
                            <a:pt x="141279" y="-91"/>
                            <a:pt x="142321" y="-165"/>
                            <a:pt x="143140" y="281"/>
                          </a:cubicBezTo>
                          <a:lnTo>
                            <a:pt x="146043" y="1994"/>
                          </a:lnTo>
                          <a:cubicBezTo>
                            <a:pt x="145298" y="1547"/>
                            <a:pt x="144182" y="1621"/>
                            <a:pt x="142991" y="2291"/>
                          </a:cubicBezTo>
                          <a:lnTo>
                            <a:pt x="7146" y="80746"/>
                          </a:lnTo>
                          <a:cubicBezTo>
                            <a:pt x="4764" y="82086"/>
                            <a:pt x="2903" y="85436"/>
                            <a:pt x="2903" y="88116"/>
                          </a:cubicBezTo>
                          <a:lnTo>
                            <a:pt x="17716" y="173121"/>
                          </a:lnTo>
                          <a:cubicBezTo>
                            <a:pt x="17716" y="174461"/>
                            <a:pt x="18162" y="175428"/>
                            <a:pt x="18981" y="175875"/>
                          </a:cubicBezTo>
                          <a:lnTo>
                            <a:pt x="16078" y="174163"/>
                          </a:lnTo>
                          <a:cubicBezTo>
                            <a:pt x="15334" y="173717"/>
                            <a:pt x="14813" y="172749"/>
                            <a:pt x="14813" y="171409"/>
                          </a:cubicBezTo>
                          <a:lnTo>
                            <a:pt x="0" y="86404"/>
                          </a:lnTo>
                          <a:cubicBezTo>
                            <a:pt x="0" y="83724"/>
                            <a:pt x="1935" y="80449"/>
                            <a:pt x="4243" y="7903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011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2991352" y="2867259"/>
                    <a:ext cx="173881" cy="100488"/>
                    <a:chOff x="2991352" y="2867259"/>
                    <a:chExt cx="173881" cy="100488"/>
                  </a:xfrm>
                  <a:solidFill>
                    <a:srgbClr val="8F8F8F"/>
                  </a:solidFill>
                </p:grpSpPr>
                <p:sp>
                  <p:nvSpPr>
                    <p:cNvPr id="2012" name="Freeform: Shape 2011">
                      <a:extLst>
                        <a:ext uri="{FF2B5EF4-FFF2-40B4-BE49-F238E27FC236}">
                          <a16:creationId xmlns:a16="http://schemas.microsoft.com/office/drawing/2014/main" id="{5D19EFF9-29F0-4DC2-8E3C-D6BFE6593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7594" y="2867259"/>
                      <a:ext cx="11760" cy="6773"/>
                    </a:xfrm>
                    <a:custGeom>
                      <a:avLst/>
                      <a:gdLst>
                        <a:gd name="connsiteX0" fmla="*/ 0 w 11760"/>
                        <a:gd name="connsiteY0" fmla="*/ 3424 h 6773"/>
                        <a:gd name="connsiteX1" fmla="*/ 5880 w 11760"/>
                        <a:gd name="connsiteY1" fmla="*/ 6773 h 6773"/>
                        <a:gd name="connsiteX2" fmla="*/ 11761 w 11760"/>
                        <a:gd name="connsiteY2" fmla="*/ 3424 h 6773"/>
                        <a:gd name="connsiteX3" fmla="*/ 5880 w 11760"/>
                        <a:gd name="connsiteY3" fmla="*/ 0 h 6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773">
                          <a:moveTo>
                            <a:pt x="0" y="3424"/>
                          </a:moveTo>
                          <a:lnTo>
                            <a:pt x="5880" y="6773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3" name="Freeform: Shape 2012">
                      <a:extLst>
                        <a:ext uri="{FF2B5EF4-FFF2-40B4-BE49-F238E27FC236}">
                          <a16:creationId xmlns:a16="http://schemas.microsoft.com/office/drawing/2014/main" id="{F13BC2D3-F10C-4454-A739-3985C0A69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1493" y="288802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4" name="Freeform: Shape 2013">
                      <a:extLst>
                        <a:ext uri="{FF2B5EF4-FFF2-40B4-BE49-F238E27FC236}">
                          <a16:creationId xmlns:a16="http://schemas.microsoft.com/office/drawing/2014/main" id="{3EEC9E77-18C9-48DC-A556-FC676D4F8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8223" y="2955688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5" name="Freeform: Shape 2014">
                      <a:extLst>
                        <a:ext uri="{FF2B5EF4-FFF2-40B4-BE49-F238E27FC236}">
                          <a16:creationId xmlns:a16="http://schemas.microsoft.com/office/drawing/2014/main" id="{2F8FCB73-51F5-42D8-8602-3A22612A3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9291" y="2950478"/>
                      <a:ext cx="11760" cy="6847"/>
                    </a:xfrm>
                    <a:custGeom>
                      <a:avLst/>
                      <a:gdLst>
                        <a:gd name="connsiteX0" fmla="*/ 0 w 11760"/>
                        <a:gd name="connsiteY0" fmla="*/ 3424 h 6847"/>
                        <a:gd name="connsiteX1" fmla="*/ 5880 w 11760"/>
                        <a:gd name="connsiteY1" fmla="*/ 6848 h 6847"/>
                        <a:gd name="connsiteX2" fmla="*/ 11761 w 11760"/>
                        <a:gd name="connsiteY2" fmla="*/ 3424 h 6847"/>
                        <a:gd name="connsiteX3" fmla="*/ 5880 w 11760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6" name="Freeform: Shape 2015">
                      <a:extLst>
                        <a:ext uri="{FF2B5EF4-FFF2-40B4-BE49-F238E27FC236}">
                          <a16:creationId xmlns:a16="http://schemas.microsoft.com/office/drawing/2014/main" id="{D1F01DEE-7AF6-4994-82EF-29D3BE18A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2263" y="2934921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7" name="Freeform: Shape 2016">
                      <a:extLst>
                        <a:ext uri="{FF2B5EF4-FFF2-40B4-BE49-F238E27FC236}">
                          <a16:creationId xmlns:a16="http://schemas.microsoft.com/office/drawing/2014/main" id="{6F578900-EC8E-4606-B003-538FAE8FBE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3257" y="2940131"/>
                      <a:ext cx="11760" cy="6773"/>
                    </a:xfrm>
                    <a:custGeom>
                      <a:avLst/>
                      <a:gdLst>
                        <a:gd name="connsiteX0" fmla="*/ 0 w 11760"/>
                        <a:gd name="connsiteY0" fmla="*/ 3424 h 6773"/>
                        <a:gd name="connsiteX1" fmla="*/ 5880 w 11760"/>
                        <a:gd name="connsiteY1" fmla="*/ 6774 h 6773"/>
                        <a:gd name="connsiteX2" fmla="*/ 11761 w 11760"/>
                        <a:gd name="connsiteY2" fmla="*/ 3350 h 6773"/>
                        <a:gd name="connsiteX3" fmla="*/ 5880 w 11760"/>
                        <a:gd name="connsiteY3" fmla="*/ 0 h 6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773">
                          <a:moveTo>
                            <a:pt x="0" y="3424"/>
                          </a:moveTo>
                          <a:lnTo>
                            <a:pt x="5880" y="6774"/>
                          </a:lnTo>
                          <a:lnTo>
                            <a:pt x="11761" y="3350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8" name="Freeform: Shape 2017">
                      <a:extLst>
                        <a:ext uri="{FF2B5EF4-FFF2-40B4-BE49-F238E27FC236}">
                          <a16:creationId xmlns:a16="http://schemas.microsoft.com/office/drawing/2014/main" id="{F7928F87-B225-455D-B8CD-909730EA0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7155" y="2960899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019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09291" y="2908868"/>
                      <a:ext cx="92821" cy="53668"/>
                      <a:chOff x="3009291" y="2908868"/>
                      <a:chExt cx="92821" cy="53668"/>
                    </a:xfrm>
                    <a:solidFill>
                      <a:srgbClr val="8F8F8F"/>
                    </a:solidFill>
                  </p:grpSpPr>
                  <p:sp>
                    <p:nvSpPr>
                      <p:cNvPr id="2020" name="Freeform: Shape 2019">
                        <a:extLst>
                          <a:ext uri="{FF2B5EF4-FFF2-40B4-BE49-F238E27FC236}">
                            <a16:creationId xmlns:a16="http://schemas.microsoft.com/office/drawing/2014/main" id="{24C9C393-F090-4836-814F-CF95F2ACCB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3405" y="2908868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1" name="Freeform: Shape 2020">
                        <a:extLst>
                          <a:ext uri="{FF2B5EF4-FFF2-40B4-BE49-F238E27FC236}">
                            <a16:creationId xmlns:a16="http://schemas.microsoft.com/office/drawing/2014/main" id="{989060FD-0338-4B1F-BB73-673CE7109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54399" y="2914079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2" name="Freeform: Shape 2021">
                        <a:extLst>
                          <a:ext uri="{FF2B5EF4-FFF2-40B4-BE49-F238E27FC236}">
                            <a16:creationId xmlns:a16="http://schemas.microsoft.com/office/drawing/2014/main" id="{F8A17BF6-98C1-474E-B19D-F9320C3697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2338" y="2914079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955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955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3" name="Freeform: Shape 2022">
                        <a:extLst>
                          <a:ext uri="{FF2B5EF4-FFF2-40B4-BE49-F238E27FC236}">
                            <a16:creationId xmlns:a16="http://schemas.microsoft.com/office/drawing/2014/main" id="{294C860D-FEAA-4A58-9342-225F932755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5392" y="2919289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880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4" name="Freeform: Shape 2023">
                        <a:extLst>
                          <a:ext uri="{FF2B5EF4-FFF2-40B4-BE49-F238E27FC236}">
                            <a16:creationId xmlns:a16="http://schemas.microsoft.com/office/drawing/2014/main" id="{A610DB37-4280-484D-99C9-1A27F73BFA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81344" y="2919289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880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5" name="Freeform: Shape 2024">
                        <a:extLst>
                          <a:ext uri="{FF2B5EF4-FFF2-40B4-BE49-F238E27FC236}">
                            <a16:creationId xmlns:a16="http://schemas.microsoft.com/office/drawing/2014/main" id="{4EBB4D1D-CDC0-4803-8D59-B391AB7E00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6385" y="2924500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880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6" name="Freeform: Shape 2025">
                        <a:extLst>
                          <a:ext uri="{FF2B5EF4-FFF2-40B4-BE49-F238E27FC236}">
                            <a16:creationId xmlns:a16="http://schemas.microsoft.com/office/drawing/2014/main" id="{F9B552C0-F403-4EE8-A7AF-5D16E7420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54324" y="2924500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7" name="Freeform: Shape 2026">
                        <a:extLst>
                          <a:ext uri="{FF2B5EF4-FFF2-40B4-BE49-F238E27FC236}">
                            <a16:creationId xmlns:a16="http://schemas.microsoft.com/office/drawing/2014/main" id="{9A381B3F-4908-4917-9CE7-D7A2C58CFE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2338" y="2924500"/>
                        <a:ext cx="11760" cy="6847"/>
                      </a:xfrm>
                      <a:custGeom>
                        <a:avLst/>
                        <a:gdLst>
                          <a:gd name="connsiteX0" fmla="*/ 0 w 11760"/>
                          <a:gd name="connsiteY0" fmla="*/ 3424 h 6847"/>
                          <a:gd name="connsiteX1" fmla="*/ 5880 w 11760"/>
                          <a:gd name="connsiteY1" fmla="*/ 6848 h 6847"/>
                          <a:gd name="connsiteX2" fmla="*/ 11761 w 11760"/>
                          <a:gd name="connsiteY2" fmla="*/ 3424 h 6847"/>
                          <a:gd name="connsiteX3" fmla="*/ 5880 w 11760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761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8" name="Freeform: Shape 2027">
                        <a:extLst>
                          <a:ext uri="{FF2B5EF4-FFF2-40B4-BE49-F238E27FC236}">
                            <a16:creationId xmlns:a16="http://schemas.microsoft.com/office/drawing/2014/main" id="{B8579EE8-F676-4B5A-87CE-F47A9D38E1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0277" y="2924500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9" name="Freeform: Shape 2028">
                        <a:extLst>
                          <a:ext uri="{FF2B5EF4-FFF2-40B4-BE49-F238E27FC236}">
                            <a16:creationId xmlns:a16="http://schemas.microsoft.com/office/drawing/2014/main" id="{F2361165-6374-456B-AA7F-2F9F143C81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7378" y="2929710"/>
                        <a:ext cx="11760" cy="6848"/>
                      </a:xfrm>
                      <a:custGeom>
                        <a:avLst/>
                        <a:gdLst>
                          <a:gd name="connsiteX0" fmla="*/ 0 w 11760"/>
                          <a:gd name="connsiteY0" fmla="*/ 3424 h 6848"/>
                          <a:gd name="connsiteX1" fmla="*/ 5880 w 11760"/>
                          <a:gd name="connsiteY1" fmla="*/ 6848 h 6848"/>
                          <a:gd name="connsiteX2" fmla="*/ 11761 w 11760"/>
                          <a:gd name="connsiteY2" fmla="*/ 3424 h 6848"/>
                          <a:gd name="connsiteX3" fmla="*/ 5880 w 11760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761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0" name="Freeform: Shape 2029">
                        <a:extLst>
                          <a:ext uri="{FF2B5EF4-FFF2-40B4-BE49-F238E27FC236}">
                            <a16:creationId xmlns:a16="http://schemas.microsoft.com/office/drawing/2014/main" id="{EB8B8407-1AAF-43DA-B744-2C1FBB2E56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5318" y="2929710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1" name="Freeform: Shape 2030">
                        <a:extLst>
                          <a:ext uri="{FF2B5EF4-FFF2-40B4-BE49-F238E27FC236}">
                            <a16:creationId xmlns:a16="http://schemas.microsoft.com/office/drawing/2014/main" id="{06DC1C67-F6A9-4A75-9065-FDB5C34978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3257" y="2929710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955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955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2" name="Freeform: Shape 2031">
                        <a:extLst>
                          <a:ext uri="{FF2B5EF4-FFF2-40B4-BE49-F238E27FC236}">
                            <a16:creationId xmlns:a16="http://schemas.microsoft.com/office/drawing/2014/main" id="{BD976796-99F7-4916-9C21-10008E524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81270" y="2929710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3" name="Freeform: Shape 2032">
                        <a:extLst>
                          <a:ext uri="{FF2B5EF4-FFF2-40B4-BE49-F238E27FC236}">
                            <a16:creationId xmlns:a16="http://schemas.microsoft.com/office/drawing/2014/main" id="{F18C2833-ED11-49E6-8FB7-7752C019A0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18372" y="2934921"/>
                        <a:ext cx="11760" cy="6847"/>
                      </a:xfrm>
                      <a:custGeom>
                        <a:avLst/>
                        <a:gdLst>
                          <a:gd name="connsiteX0" fmla="*/ 0 w 11760"/>
                          <a:gd name="connsiteY0" fmla="*/ 3424 h 6847"/>
                          <a:gd name="connsiteX1" fmla="*/ 5880 w 11760"/>
                          <a:gd name="connsiteY1" fmla="*/ 6848 h 6847"/>
                          <a:gd name="connsiteX2" fmla="*/ 11761 w 11760"/>
                          <a:gd name="connsiteY2" fmla="*/ 3424 h 6847"/>
                          <a:gd name="connsiteX3" fmla="*/ 5880 w 11760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761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4" name="Freeform: Shape 2033">
                        <a:extLst>
                          <a:ext uri="{FF2B5EF4-FFF2-40B4-BE49-F238E27FC236}">
                            <a16:creationId xmlns:a16="http://schemas.microsoft.com/office/drawing/2014/main" id="{3839DB34-720A-450D-A87D-D3853094B3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6311" y="2934921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5" name="Freeform: Shape 2034">
                        <a:extLst>
                          <a:ext uri="{FF2B5EF4-FFF2-40B4-BE49-F238E27FC236}">
                            <a16:creationId xmlns:a16="http://schemas.microsoft.com/office/drawing/2014/main" id="{B7F0CE24-C5A7-4E1E-8928-B777F05A81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54250" y="2934921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955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955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6" name="Freeform: Shape 2035">
                        <a:extLst>
                          <a:ext uri="{FF2B5EF4-FFF2-40B4-BE49-F238E27FC236}">
                            <a16:creationId xmlns:a16="http://schemas.microsoft.com/office/drawing/2014/main" id="{93D98B32-24AD-49A4-AF81-10EDE3DAF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09291" y="2940131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955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955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7" name="Freeform: Shape 2036">
                        <a:extLst>
                          <a:ext uri="{FF2B5EF4-FFF2-40B4-BE49-F238E27FC236}">
                            <a16:creationId xmlns:a16="http://schemas.microsoft.com/office/drawing/2014/main" id="{07CEC3BB-7D4B-43A8-BEF8-E3104CAB56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7304" y="2940057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880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8" name="Freeform: Shape 2037">
                        <a:extLst>
                          <a:ext uri="{FF2B5EF4-FFF2-40B4-BE49-F238E27FC236}">
                            <a16:creationId xmlns:a16="http://schemas.microsoft.com/office/drawing/2014/main" id="{7A608918-0CBA-482F-99C3-B7D314B47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5243" y="2940131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39" name="Freeform: Shape 2038">
                        <a:extLst>
                          <a:ext uri="{FF2B5EF4-FFF2-40B4-BE49-F238E27FC236}">
                            <a16:creationId xmlns:a16="http://schemas.microsoft.com/office/drawing/2014/main" id="{878C6A1B-03CE-4939-8014-B0399CB30E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18297" y="2945267"/>
                        <a:ext cx="11760" cy="6848"/>
                      </a:xfrm>
                      <a:custGeom>
                        <a:avLst/>
                        <a:gdLst>
                          <a:gd name="connsiteX0" fmla="*/ 0 w 11760"/>
                          <a:gd name="connsiteY0" fmla="*/ 3424 h 6848"/>
                          <a:gd name="connsiteX1" fmla="*/ 5880 w 11760"/>
                          <a:gd name="connsiteY1" fmla="*/ 6848 h 6848"/>
                          <a:gd name="connsiteX2" fmla="*/ 11761 w 11760"/>
                          <a:gd name="connsiteY2" fmla="*/ 3424 h 6848"/>
                          <a:gd name="connsiteX3" fmla="*/ 5880 w 11760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761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40" name="Freeform: Shape 2039">
                        <a:extLst>
                          <a:ext uri="{FF2B5EF4-FFF2-40B4-BE49-F238E27FC236}">
                            <a16:creationId xmlns:a16="http://schemas.microsoft.com/office/drawing/2014/main" id="{34BE380A-8F8D-4B28-9563-FFAEC6CB6A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6236" y="2945267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41" name="Freeform: Shape 2040">
                        <a:extLst>
                          <a:ext uri="{FF2B5EF4-FFF2-40B4-BE49-F238E27FC236}">
                            <a16:creationId xmlns:a16="http://schemas.microsoft.com/office/drawing/2014/main" id="{6B03F7B7-30A5-42F2-948A-4A62861D07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7230" y="2950478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42" name="Freeform: Shape 2041">
                        <a:extLst>
                          <a:ext uri="{FF2B5EF4-FFF2-40B4-BE49-F238E27FC236}">
                            <a16:creationId xmlns:a16="http://schemas.microsoft.com/office/drawing/2014/main" id="{432AFAA2-C647-473A-81B5-1363B11D86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5243" y="2950478"/>
                        <a:ext cx="11760" cy="6847"/>
                      </a:xfrm>
                      <a:custGeom>
                        <a:avLst/>
                        <a:gdLst>
                          <a:gd name="connsiteX0" fmla="*/ 0 w 11760"/>
                          <a:gd name="connsiteY0" fmla="*/ 3424 h 6847"/>
                          <a:gd name="connsiteX1" fmla="*/ 5880 w 11760"/>
                          <a:gd name="connsiteY1" fmla="*/ 6848 h 6847"/>
                          <a:gd name="connsiteX2" fmla="*/ 11761 w 11760"/>
                          <a:gd name="connsiteY2" fmla="*/ 3424 h 6847"/>
                          <a:gd name="connsiteX3" fmla="*/ 5880 w 11760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761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43" name="Freeform: Shape 2042">
                        <a:extLst>
                          <a:ext uri="{FF2B5EF4-FFF2-40B4-BE49-F238E27FC236}">
                            <a16:creationId xmlns:a16="http://schemas.microsoft.com/office/drawing/2014/main" id="{BCB54CA3-F00B-48CE-9157-B93B1470D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6162" y="2955688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044" name="Freeform: Shape 2043">
                      <a:extLst>
                        <a:ext uri="{FF2B5EF4-FFF2-40B4-BE49-F238E27FC236}">
                          <a16:creationId xmlns:a16="http://schemas.microsoft.com/office/drawing/2014/main" id="{FDAF9CAA-8FB4-4EDB-9825-BF43EC303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8290" y="2914079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5" name="Freeform: Shape 2044">
                      <a:extLst>
                        <a:ext uri="{FF2B5EF4-FFF2-40B4-BE49-F238E27FC236}">
                          <a16:creationId xmlns:a16="http://schemas.microsoft.com/office/drawing/2014/main" id="{731E798C-5605-4BFF-906C-71A38E284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9358" y="2908868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6" name="Freeform: Shape 2045">
                      <a:extLst>
                        <a:ext uri="{FF2B5EF4-FFF2-40B4-BE49-F238E27FC236}">
                          <a16:creationId xmlns:a16="http://schemas.microsoft.com/office/drawing/2014/main" id="{5FADB4C7-87B0-4171-8A23-783D31E7E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9283" y="2919289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7" name="Freeform: Shape 2046">
                      <a:extLst>
                        <a:ext uri="{FF2B5EF4-FFF2-40B4-BE49-F238E27FC236}">
                          <a16:creationId xmlns:a16="http://schemas.microsoft.com/office/drawing/2014/main" id="{90E45FEF-4979-4807-AD2F-99FC25850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0351" y="2914079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8" name="Freeform: Shape 2047">
                      <a:extLst>
                        <a:ext uri="{FF2B5EF4-FFF2-40B4-BE49-F238E27FC236}">
                          <a16:creationId xmlns:a16="http://schemas.microsoft.com/office/drawing/2014/main" id="{0B027FE4-0744-43F6-87DD-A466DB488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1344" y="2908868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955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9" name="Freeform: Shape 2048">
                      <a:extLst>
                        <a:ext uri="{FF2B5EF4-FFF2-40B4-BE49-F238E27FC236}">
                          <a16:creationId xmlns:a16="http://schemas.microsoft.com/office/drawing/2014/main" id="{3B8EF566-E5FD-46DB-ACB0-43975A710F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0425" y="2903658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050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63480" y="2893237"/>
                      <a:ext cx="29774" cy="17269"/>
                      <a:chOff x="3063480" y="2893237"/>
                      <a:chExt cx="29774" cy="17269"/>
                    </a:xfrm>
                    <a:solidFill>
                      <a:srgbClr val="8F8F8F"/>
                    </a:solidFill>
                  </p:grpSpPr>
                  <p:sp>
                    <p:nvSpPr>
                      <p:cNvPr id="2051" name="Freeform: Shape 2050">
                        <a:extLst>
                          <a:ext uri="{FF2B5EF4-FFF2-40B4-BE49-F238E27FC236}">
                            <a16:creationId xmlns:a16="http://schemas.microsoft.com/office/drawing/2014/main" id="{0313B98B-6481-42F1-8BF8-7865DD448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2486" y="2893237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52" name="Freeform: Shape 2051">
                        <a:extLst>
                          <a:ext uri="{FF2B5EF4-FFF2-40B4-BE49-F238E27FC236}">
                            <a16:creationId xmlns:a16="http://schemas.microsoft.com/office/drawing/2014/main" id="{8BA731DC-376B-4E62-98ED-81C9796B2C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3480" y="2898447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53" name="Freeform: Shape 2052">
                        <a:extLst>
                          <a:ext uri="{FF2B5EF4-FFF2-40B4-BE49-F238E27FC236}">
                            <a16:creationId xmlns:a16="http://schemas.microsoft.com/office/drawing/2014/main" id="{2A539A7B-B422-4D80-8596-0EFCC0A18F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81419" y="2898447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955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955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54" name="Freeform: Shape 2053">
                        <a:extLst>
                          <a:ext uri="{FF2B5EF4-FFF2-40B4-BE49-F238E27FC236}">
                            <a16:creationId xmlns:a16="http://schemas.microsoft.com/office/drawing/2014/main" id="{CC936E36-A454-4BA0-9FCE-3B041CFC8E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2412" y="2903658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055" name="Freeform: Shape 2054">
                      <a:extLst>
                        <a:ext uri="{FF2B5EF4-FFF2-40B4-BE49-F238E27FC236}">
                          <a16:creationId xmlns:a16="http://schemas.microsoft.com/office/drawing/2014/main" id="{74178845-4704-42A7-AB0C-6C4EBDD2C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0425" y="2893237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955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56" name="Freeform: Shape 2055">
                      <a:extLst>
                        <a:ext uri="{FF2B5EF4-FFF2-40B4-BE49-F238E27FC236}">
                          <a16:creationId xmlns:a16="http://schemas.microsoft.com/office/drawing/2014/main" id="{BD29BFFC-489C-4847-9C31-51DC1BF594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9432" y="2898447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880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057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08364" y="2898447"/>
                      <a:ext cx="29774" cy="17268"/>
                      <a:chOff x="3108364" y="2898447"/>
                      <a:chExt cx="29774" cy="17268"/>
                    </a:xfrm>
                    <a:solidFill>
                      <a:srgbClr val="8F8F8F"/>
                    </a:solidFill>
                  </p:grpSpPr>
                  <p:sp>
                    <p:nvSpPr>
                      <p:cNvPr id="2058" name="Freeform: Shape 2057">
                        <a:extLst>
                          <a:ext uri="{FF2B5EF4-FFF2-40B4-BE49-F238E27FC236}">
                            <a16:creationId xmlns:a16="http://schemas.microsoft.com/office/drawing/2014/main" id="{A6115928-1FC6-4E47-98B0-A35C48584C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7371" y="2898447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59" name="Freeform: Shape 2058">
                        <a:extLst>
                          <a:ext uri="{FF2B5EF4-FFF2-40B4-BE49-F238E27FC236}">
                            <a16:creationId xmlns:a16="http://schemas.microsoft.com/office/drawing/2014/main" id="{F258F605-AEDF-43C1-A73A-5F9EC2BA4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08364" y="2903658"/>
                        <a:ext cx="11835" cy="6848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8"/>
                          <a:gd name="connsiteX1" fmla="*/ 5880 w 11835"/>
                          <a:gd name="connsiteY1" fmla="*/ 6848 h 6848"/>
                          <a:gd name="connsiteX2" fmla="*/ 11835 w 11835"/>
                          <a:gd name="connsiteY2" fmla="*/ 3424 h 6848"/>
                          <a:gd name="connsiteX3" fmla="*/ 5955 w 11835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60" name="Freeform: Shape 2059">
                        <a:extLst>
                          <a:ext uri="{FF2B5EF4-FFF2-40B4-BE49-F238E27FC236}">
                            <a16:creationId xmlns:a16="http://schemas.microsoft.com/office/drawing/2014/main" id="{F7DD91FB-C94E-48C2-B647-6BF9287743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6378" y="2903658"/>
                        <a:ext cx="11760" cy="6848"/>
                      </a:xfrm>
                      <a:custGeom>
                        <a:avLst/>
                        <a:gdLst>
                          <a:gd name="connsiteX0" fmla="*/ 0 w 11760"/>
                          <a:gd name="connsiteY0" fmla="*/ 3424 h 6848"/>
                          <a:gd name="connsiteX1" fmla="*/ 5880 w 11760"/>
                          <a:gd name="connsiteY1" fmla="*/ 6848 h 6848"/>
                          <a:gd name="connsiteX2" fmla="*/ 11761 w 11760"/>
                          <a:gd name="connsiteY2" fmla="*/ 3424 h 6848"/>
                          <a:gd name="connsiteX3" fmla="*/ 5880 w 11760"/>
                          <a:gd name="connsiteY3" fmla="*/ 0 h 68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6848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761" y="3424"/>
                            </a:lnTo>
                            <a:lnTo>
                              <a:pt x="5880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61" name="Freeform: Shape 2060">
                        <a:extLst>
                          <a:ext uri="{FF2B5EF4-FFF2-40B4-BE49-F238E27FC236}">
                            <a16:creationId xmlns:a16="http://schemas.microsoft.com/office/drawing/2014/main" id="{215375BA-9318-437B-B933-DE6F5B7D43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7297" y="2908868"/>
                        <a:ext cx="11835" cy="6847"/>
                      </a:xfrm>
                      <a:custGeom>
                        <a:avLst/>
                        <a:gdLst>
                          <a:gd name="connsiteX0" fmla="*/ 0 w 11835"/>
                          <a:gd name="connsiteY0" fmla="*/ 3424 h 6847"/>
                          <a:gd name="connsiteX1" fmla="*/ 5880 w 11835"/>
                          <a:gd name="connsiteY1" fmla="*/ 6848 h 6847"/>
                          <a:gd name="connsiteX2" fmla="*/ 11835 w 11835"/>
                          <a:gd name="connsiteY2" fmla="*/ 3424 h 6847"/>
                          <a:gd name="connsiteX3" fmla="*/ 5955 w 11835"/>
                          <a:gd name="connsiteY3" fmla="*/ 0 h 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35" h="6847">
                            <a:moveTo>
                              <a:pt x="0" y="3424"/>
                            </a:moveTo>
                            <a:lnTo>
                              <a:pt x="5880" y="6848"/>
                            </a:lnTo>
                            <a:lnTo>
                              <a:pt x="11835" y="3424"/>
                            </a:lnTo>
                            <a:lnTo>
                              <a:pt x="5955" y="0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062" name="Freeform: Shape 2061">
                      <a:extLst>
                        <a:ext uri="{FF2B5EF4-FFF2-40B4-BE49-F238E27FC236}">
                          <a16:creationId xmlns:a16="http://schemas.microsoft.com/office/drawing/2014/main" id="{4C995B24-099B-45F1-853C-3B0886077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8439" y="2893237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3" name="Freeform: Shape 2062">
                      <a:extLst>
                        <a:ext uri="{FF2B5EF4-FFF2-40B4-BE49-F238E27FC236}">
                          <a16:creationId xmlns:a16="http://schemas.microsoft.com/office/drawing/2014/main" id="{A457648C-DB0D-4ACC-97D0-3271B78C26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9507" y="2888026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4" name="Freeform: Shape 2063">
                      <a:extLst>
                        <a:ext uri="{FF2B5EF4-FFF2-40B4-BE49-F238E27FC236}">
                          <a16:creationId xmlns:a16="http://schemas.microsoft.com/office/drawing/2014/main" id="{3D02249F-A531-4825-B2C5-73A514634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0500" y="2882816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5" name="Freeform: Shape 2064">
                      <a:extLst>
                        <a:ext uri="{FF2B5EF4-FFF2-40B4-BE49-F238E27FC236}">
                          <a16:creationId xmlns:a16="http://schemas.microsoft.com/office/drawing/2014/main" id="{E7B5700D-7004-450C-AA17-6152C3A51C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8513" y="2882816"/>
                      <a:ext cx="11760" cy="6847"/>
                    </a:xfrm>
                    <a:custGeom>
                      <a:avLst/>
                      <a:gdLst>
                        <a:gd name="connsiteX0" fmla="*/ 0 w 11760"/>
                        <a:gd name="connsiteY0" fmla="*/ 3424 h 6847"/>
                        <a:gd name="connsiteX1" fmla="*/ 5880 w 11760"/>
                        <a:gd name="connsiteY1" fmla="*/ 6848 h 6847"/>
                        <a:gd name="connsiteX2" fmla="*/ 11761 w 11760"/>
                        <a:gd name="connsiteY2" fmla="*/ 3424 h 6847"/>
                        <a:gd name="connsiteX3" fmla="*/ 5880 w 11760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6" name="Freeform: Shape 2065">
                      <a:extLst>
                        <a:ext uri="{FF2B5EF4-FFF2-40B4-BE49-F238E27FC236}">
                          <a16:creationId xmlns:a16="http://schemas.microsoft.com/office/drawing/2014/main" id="{C884ED3F-96AD-40A2-946B-A70638A2CB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9507" y="287760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955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7" name="Freeform: Shape 2066">
                      <a:extLst>
                        <a:ext uri="{FF2B5EF4-FFF2-40B4-BE49-F238E27FC236}">
                          <a16:creationId xmlns:a16="http://schemas.microsoft.com/office/drawing/2014/main" id="{BEFC76F9-FFF1-40FD-BD4E-70AB65ED4A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6527" y="2872395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8" name="Freeform: Shape 2067">
                      <a:extLst>
                        <a:ext uri="{FF2B5EF4-FFF2-40B4-BE49-F238E27FC236}">
                          <a16:creationId xmlns:a16="http://schemas.microsoft.com/office/drawing/2014/main" id="{6140BE3C-FB02-4875-B62F-2AB8D4CD8B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6452" y="2882816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9" name="Freeform: Shape 2068">
                      <a:extLst>
                        <a:ext uri="{FF2B5EF4-FFF2-40B4-BE49-F238E27FC236}">
                          <a16:creationId xmlns:a16="http://schemas.microsoft.com/office/drawing/2014/main" id="{BC178D5F-D511-4D37-95CF-CD8158134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7520" y="287760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880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0" name="Freeform: Shape 2069">
                      <a:extLst>
                        <a:ext uri="{FF2B5EF4-FFF2-40B4-BE49-F238E27FC236}">
                          <a16:creationId xmlns:a16="http://schemas.microsoft.com/office/drawing/2014/main" id="{8748DF45-79CD-4278-B137-0BFD6EC3A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8513" y="2872395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955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1" name="Freeform: Shape 2070">
                      <a:extLst>
                        <a:ext uri="{FF2B5EF4-FFF2-40B4-BE49-F238E27FC236}">
                          <a16:creationId xmlns:a16="http://schemas.microsoft.com/office/drawing/2014/main" id="{BAF316F0-6BC0-439A-995B-7C9A29456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5466" y="2908868"/>
                      <a:ext cx="11760" cy="6847"/>
                    </a:xfrm>
                    <a:custGeom>
                      <a:avLst/>
                      <a:gdLst>
                        <a:gd name="connsiteX0" fmla="*/ 0 w 11760"/>
                        <a:gd name="connsiteY0" fmla="*/ 3424 h 6847"/>
                        <a:gd name="connsiteX1" fmla="*/ 5880 w 11760"/>
                        <a:gd name="connsiteY1" fmla="*/ 6848 h 6847"/>
                        <a:gd name="connsiteX2" fmla="*/ 11761 w 11760"/>
                        <a:gd name="connsiteY2" fmla="*/ 3424 h 6847"/>
                        <a:gd name="connsiteX3" fmla="*/ 5880 w 11760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2" name="Freeform: Shape 2071">
                      <a:extLst>
                        <a:ext uri="{FF2B5EF4-FFF2-40B4-BE49-F238E27FC236}">
                          <a16:creationId xmlns:a16="http://schemas.microsoft.com/office/drawing/2014/main" id="{9928AC49-2E98-4D7A-8740-787AA918E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4473" y="2903658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3" name="Freeform: Shape 2072">
                      <a:extLst>
                        <a:ext uri="{FF2B5EF4-FFF2-40B4-BE49-F238E27FC236}">
                          <a16:creationId xmlns:a16="http://schemas.microsoft.com/office/drawing/2014/main" id="{E0C8AD16-9ACE-4A41-93CC-A85451211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6385" y="2914079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955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4" name="Freeform: Shape 2073">
                      <a:extLst>
                        <a:ext uri="{FF2B5EF4-FFF2-40B4-BE49-F238E27FC236}">
                          <a16:creationId xmlns:a16="http://schemas.microsoft.com/office/drawing/2014/main" id="{8C2792D8-6D2A-4247-B11D-EADD5A70F5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0284" y="2945267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5" name="Freeform: Shape 2074">
                      <a:extLst>
                        <a:ext uri="{FF2B5EF4-FFF2-40B4-BE49-F238E27FC236}">
                          <a16:creationId xmlns:a16="http://schemas.microsoft.com/office/drawing/2014/main" id="{EDDEF7FB-CB9B-42BA-8912-24443FD8B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1352" y="2940131"/>
                      <a:ext cx="11835" cy="6773"/>
                    </a:xfrm>
                    <a:custGeom>
                      <a:avLst/>
                      <a:gdLst>
                        <a:gd name="connsiteX0" fmla="*/ 0 w 11835"/>
                        <a:gd name="connsiteY0" fmla="*/ 3350 h 6773"/>
                        <a:gd name="connsiteX1" fmla="*/ 5880 w 11835"/>
                        <a:gd name="connsiteY1" fmla="*/ 6774 h 6773"/>
                        <a:gd name="connsiteX2" fmla="*/ 11835 w 11835"/>
                        <a:gd name="connsiteY2" fmla="*/ 3424 h 6773"/>
                        <a:gd name="connsiteX3" fmla="*/ 5955 w 11835"/>
                        <a:gd name="connsiteY3" fmla="*/ 0 h 6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773">
                          <a:moveTo>
                            <a:pt x="0" y="3350"/>
                          </a:moveTo>
                          <a:lnTo>
                            <a:pt x="5880" y="6774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6" name="Freeform: Shape 2075">
                      <a:extLst>
                        <a:ext uri="{FF2B5EF4-FFF2-40B4-BE49-F238E27FC236}">
                          <a16:creationId xmlns:a16="http://schemas.microsoft.com/office/drawing/2014/main" id="{294685D8-58B2-4E73-97F9-169E1A9C9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0358" y="2934921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7" name="Freeform: Shape 2076">
                      <a:extLst>
                        <a:ext uri="{FF2B5EF4-FFF2-40B4-BE49-F238E27FC236}">
                          <a16:creationId xmlns:a16="http://schemas.microsoft.com/office/drawing/2014/main" id="{BC230E60-E0A5-49F6-AF5C-4DC13EC9D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9365" y="2929710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8" name="Freeform: Shape 2077">
                      <a:extLst>
                        <a:ext uri="{FF2B5EF4-FFF2-40B4-BE49-F238E27FC236}">
                          <a16:creationId xmlns:a16="http://schemas.microsoft.com/office/drawing/2014/main" id="{C3CE7BFB-0942-4DFE-AC4C-C84B5F8C0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8372" y="2924500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9" name="Freeform: Shape 2078">
                      <a:extLst>
                        <a:ext uri="{FF2B5EF4-FFF2-40B4-BE49-F238E27FC236}">
                          <a16:creationId xmlns:a16="http://schemas.microsoft.com/office/drawing/2014/main" id="{ADAA5BD1-77C3-450C-807C-8C0BCC3BC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7378" y="2919289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955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0" name="Freeform: Shape 2079">
                      <a:extLst>
                        <a:ext uri="{FF2B5EF4-FFF2-40B4-BE49-F238E27FC236}">
                          <a16:creationId xmlns:a16="http://schemas.microsoft.com/office/drawing/2014/main" id="{8880CFF7-778C-4DC5-B9F8-89CA57B8D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459" y="2877605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1" name="Freeform: Shape 2080">
                      <a:extLst>
                        <a:ext uri="{FF2B5EF4-FFF2-40B4-BE49-F238E27FC236}">
                          <a16:creationId xmlns:a16="http://schemas.microsoft.com/office/drawing/2014/main" id="{498EE305-1304-4571-8494-8A9D53ECA5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385" y="288802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955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2" name="Freeform: Shape 2081">
                      <a:extLst>
                        <a:ext uri="{FF2B5EF4-FFF2-40B4-BE49-F238E27FC236}">
                          <a16:creationId xmlns:a16="http://schemas.microsoft.com/office/drawing/2014/main" id="{33CD7D6E-0F57-4907-8531-14A53C6E3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385" y="2898447"/>
                      <a:ext cx="11760" cy="6847"/>
                    </a:xfrm>
                    <a:custGeom>
                      <a:avLst/>
                      <a:gdLst>
                        <a:gd name="connsiteX0" fmla="*/ 0 w 11760"/>
                        <a:gd name="connsiteY0" fmla="*/ 3424 h 6847"/>
                        <a:gd name="connsiteX1" fmla="*/ 5880 w 11760"/>
                        <a:gd name="connsiteY1" fmla="*/ 6848 h 6847"/>
                        <a:gd name="connsiteX2" fmla="*/ 11761 w 11760"/>
                        <a:gd name="connsiteY2" fmla="*/ 3424 h 6847"/>
                        <a:gd name="connsiteX3" fmla="*/ 5880 w 11760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3" name="Freeform: Shape 2082">
                      <a:extLst>
                        <a:ext uri="{FF2B5EF4-FFF2-40B4-BE49-F238E27FC236}">
                          <a16:creationId xmlns:a16="http://schemas.microsoft.com/office/drawing/2014/main" id="{A51235C6-210F-4043-BD56-5BB9553542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6378" y="2893237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955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955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4" name="Freeform: Shape 2083">
                      <a:extLst>
                        <a:ext uri="{FF2B5EF4-FFF2-40B4-BE49-F238E27FC236}">
                          <a16:creationId xmlns:a16="http://schemas.microsoft.com/office/drawing/2014/main" id="{B7F4C9A5-E149-4BA5-8A47-799C492A6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7446" y="288802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5" name="Freeform: Shape 2084">
                      <a:extLst>
                        <a:ext uri="{FF2B5EF4-FFF2-40B4-BE49-F238E27FC236}">
                          <a16:creationId xmlns:a16="http://schemas.microsoft.com/office/drawing/2014/main" id="{47AE6CBD-E910-49BC-9934-8B49BF212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3331" y="2919289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955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6" name="Freeform: Shape 2085">
                      <a:extLst>
                        <a:ext uri="{FF2B5EF4-FFF2-40B4-BE49-F238E27FC236}">
                          <a16:creationId xmlns:a16="http://schemas.microsoft.com/office/drawing/2014/main" id="{693B3DA0-7FE1-4556-86FD-8A2A55232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4466" y="2882816"/>
                      <a:ext cx="11760" cy="6847"/>
                    </a:xfrm>
                    <a:custGeom>
                      <a:avLst/>
                      <a:gdLst>
                        <a:gd name="connsiteX0" fmla="*/ 0 w 11760"/>
                        <a:gd name="connsiteY0" fmla="*/ 3424 h 6847"/>
                        <a:gd name="connsiteX1" fmla="*/ 5880 w 11760"/>
                        <a:gd name="connsiteY1" fmla="*/ 6848 h 6847"/>
                        <a:gd name="connsiteX2" fmla="*/ 11761 w 11760"/>
                        <a:gd name="connsiteY2" fmla="*/ 3424 h 6847"/>
                        <a:gd name="connsiteX3" fmla="*/ 5880 w 11760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7" name="Freeform: Shape 2086">
                      <a:extLst>
                        <a:ext uri="{FF2B5EF4-FFF2-40B4-BE49-F238E27FC236}">
                          <a16:creationId xmlns:a16="http://schemas.microsoft.com/office/drawing/2014/main" id="{264B40BD-70BA-4511-B1E1-41F2135B5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4391" y="2893237"/>
                      <a:ext cx="11835" cy="6847"/>
                    </a:xfrm>
                    <a:custGeom>
                      <a:avLst/>
                      <a:gdLst>
                        <a:gd name="connsiteX0" fmla="*/ 0 w 11835"/>
                        <a:gd name="connsiteY0" fmla="*/ 3424 h 6847"/>
                        <a:gd name="connsiteX1" fmla="*/ 5880 w 11835"/>
                        <a:gd name="connsiteY1" fmla="*/ 6848 h 6847"/>
                        <a:gd name="connsiteX2" fmla="*/ 11835 w 11835"/>
                        <a:gd name="connsiteY2" fmla="*/ 3424 h 6847"/>
                        <a:gd name="connsiteX3" fmla="*/ 5880 w 11835"/>
                        <a:gd name="connsiteY3" fmla="*/ 0 h 6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7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8" name="Freeform: Shape 2087">
                      <a:extLst>
                        <a:ext uri="{FF2B5EF4-FFF2-40B4-BE49-F238E27FC236}">
                          <a16:creationId xmlns:a16="http://schemas.microsoft.com/office/drawing/2014/main" id="{1161ED1F-AB46-4DD0-92BB-3A0863298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398" y="2888026"/>
                      <a:ext cx="11835" cy="6848"/>
                    </a:xfrm>
                    <a:custGeom>
                      <a:avLst/>
                      <a:gdLst>
                        <a:gd name="connsiteX0" fmla="*/ 0 w 11835"/>
                        <a:gd name="connsiteY0" fmla="*/ 3424 h 6848"/>
                        <a:gd name="connsiteX1" fmla="*/ 5880 w 11835"/>
                        <a:gd name="connsiteY1" fmla="*/ 6848 h 6848"/>
                        <a:gd name="connsiteX2" fmla="*/ 11835 w 11835"/>
                        <a:gd name="connsiteY2" fmla="*/ 3424 h 6848"/>
                        <a:gd name="connsiteX3" fmla="*/ 5955 w 11835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35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835" y="3424"/>
                          </a:lnTo>
                          <a:lnTo>
                            <a:pt x="5955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89" name="Freeform: Shape 2088">
                      <a:extLst>
                        <a:ext uri="{FF2B5EF4-FFF2-40B4-BE49-F238E27FC236}">
                          <a16:creationId xmlns:a16="http://schemas.microsoft.com/office/drawing/2014/main" id="{E369ED49-1EF3-4BEF-A10B-890C27DDB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4250" y="2945267"/>
                      <a:ext cx="11760" cy="6848"/>
                    </a:xfrm>
                    <a:custGeom>
                      <a:avLst/>
                      <a:gdLst>
                        <a:gd name="connsiteX0" fmla="*/ 0 w 11760"/>
                        <a:gd name="connsiteY0" fmla="*/ 3424 h 6848"/>
                        <a:gd name="connsiteX1" fmla="*/ 5880 w 11760"/>
                        <a:gd name="connsiteY1" fmla="*/ 6848 h 6848"/>
                        <a:gd name="connsiteX2" fmla="*/ 11761 w 11760"/>
                        <a:gd name="connsiteY2" fmla="*/ 3424 h 6848"/>
                        <a:gd name="connsiteX3" fmla="*/ 5880 w 11760"/>
                        <a:gd name="connsiteY3" fmla="*/ 0 h 6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60" h="6848">
                          <a:moveTo>
                            <a:pt x="0" y="3424"/>
                          </a:moveTo>
                          <a:lnTo>
                            <a:pt x="5880" y="6848"/>
                          </a:lnTo>
                          <a:lnTo>
                            <a:pt x="11761" y="3424"/>
                          </a:lnTo>
                          <a:lnTo>
                            <a:pt x="588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090" name="Freeform: Shape 2089">
                    <a:extLst>
                      <a:ext uri="{FF2B5EF4-FFF2-40B4-BE49-F238E27FC236}">
                        <a16:creationId xmlns:a16="http://schemas.microsoft.com/office/drawing/2014/main" id="{6B812C99-431F-40C3-A484-B2E82B78E736}"/>
                      </a:ext>
                    </a:extLst>
                  </p:cNvPr>
                  <p:cNvSpPr/>
                  <p:nvPr/>
                </p:nvSpPr>
                <p:spPr>
                  <a:xfrm>
                    <a:off x="3097795" y="2927682"/>
                    <a:ext cx="37962" cy="21846"/>
                  </a:xfrm>
                  <a:custGeom>
                    <a:avLst/>
                    <a:gdLst>
                      <a:gd name="connsiteX0" fmla="*/ 1117 w 37962"/>
                      <a:gd name="connsiteY0" fmla="*/ 10737 h 21846"/>
                      <a:gd name="connsiteX1" fmla="*/ 1117 w 37962"/>
                      <a:gd name="connsiteY1" fmla="*/ 13864 h 21846"/>
                      <a:gd name="connsiteX2" fmla="*/ 13771 w 37962"/>
                      <a:gd name="connsiteY2" fmla="*/ 21233 h 21846"/>
                      <a:gd name="connsiteX3" fmla="*/ 19130 w 37962"/>
                      <a:gd name="connsiteY3" fmla="*/ 21233 h 21846"/>
                      <a:gd name="connsiteX4" fmla="*/ 36846 w 37962"/>
                      <a:gd name="connsiteY4" fmla="*/ 11035 h 21846"/>
                      <a:gd name="connsiteX5" fmla="*/ 36846 w 37962"/>
                      <a:gd name="connsiteY5" fmla="*/ 7983 h 21846"/>
                      <a:gd name="connsiteX6" fmla="*/ 24191 w 37962"/>
                      <a:gd name="connsiteY6" fmla="*/ 614 h 21846"/>
                      <a:gd name="connsiteX7" fmla="*/ 18832 w 37962"/>
                      <a:gd name="connsiteY7" fmla="*/ 614 h 21846"/>
                      <a:gd name="connsiteX8" fmla="*/ 1117 w 37962"/>
                      <a:gd name="connsiteY8" fmla="*/ 10737 h 2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962" h="21846">
                        <a:moveTo>
                          <a:pt x="1117" y="10737"/>
                        </a:moveTo>
                        <a:cubicBezTo>
                          <a:pt x="-372" y="11556"/>
                          <a:pt x="-372" y="12970"/>
                          <a:pt x="1117" y="13864"/>
                        </a:cubicBezTo>
                        <a:lnTo>
                          <a:pt x="13771" y="21233"/>
                        </a:lnTo>
                        <a:cubicBezTo>
                          <a:pt x="15259" y="22052"/>
                          <a:pt x="17641" y="22052"/>
                          <a:pt x="19130" y="21233"/>
                        </a:cubicBezTo>
                        <a:lnTo>
                          <a:pt x="36846" y="11035"/>
                        </a:lnTo>
                        <a:cubicBezTo>
                          <a:pt x="38334" y="10216"/>
                          <a:pt x="38334" y="8802"/>
                          <a:pt x="36846" y="7983"/>
                        </a:cubicBezTo>
                        <a:lnTo>
                          <a:pt x="24191" y="614"/>
                        </a:lnTo>
                        <a:cubicBezTo>
                          <a:pt x="22703" y="-205"/>
                          <a:pt x="20321" y="-205"/>
                          <a:pt x="18832" y="614"/>
                        </a:cubicBezTo>
                        <a:lnTo>
                          <a:pt x="1117" y="10737"/>
                        </a:lnTo>
                        <a:close/>
                      </a:path>
                    </a:pathLst>
                  </a:custGeom>
                  <a:solidFill>
                    <a:srgbClr val="8F8F8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091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3022125" y="2564008"/>
                <a:ext cx="273532" cy="552755"/>
                <a:chOff x="3022125" y="2564008"/>
                <a:chExt cx="273532" cy="552755"/>
              </a:xfrm>
              <a:solidFill>
                <a:srgbClr val="000000"/>
              </a:solidFill>
            </p:grpSpPr>
            <p:sp>
              <p:nvSpPr>
                <p:cNvPr id="2092" name="Freeform: Shape 2091">
                  <a:extLst>
                    <a:ext uri="{FF2B5EF4-FFF2-40B4-BE49-F238E27FC236}">
                      <a16:creationId xmlns:a16="http://schemas.microsoft.com/office/drawing/2014/main" id="{756BF8F3-7511-4385-9B27-020436328210}"/>
                    </a:ext>
                  </a:extLst>
                </p:cNvPr>
                <p:cNvSpPr/>
                <p:nvPr/>
              </p:nvSpPr>
              <p:spPr>
                <a:xfrm>
                  <a:off x="3104419" y="2768632"/>
                  <a:ext cx="62302" cy="37515"/>
                </a:xfrm>
                <a:custGeom>
                  <a:avLst/>
                  <a:gdLst>
                    <a:gd name="connsiteX0" fmla="*/ 62303 w 62302"/>
                    <a:gd name="connsiteY0" fmla="*/ 0 h 37515"/>
                    <a:gd name="connsiteX1" fmla="*/ 23373 w 62302"/>
                    <a:gd name="connsiteY1" fmla="*/ 6327 h 37515"/>
                    <a:gd name="connsiteX2" fmla="*/ 0 w 62302"/>
                    <a:gd name="connsiteY2" fmla="*/ 28509 h 37515"/>
                    <a:gd name="connsiteX3" fmla="*/ 32454 w 62302"/>
                    <a:gd name="connsiteY3" fmla="*/ 37515 h 37515"/>
                    <a:gd name="connsiteX4" fmla="*/ 62303 w 62302"/>
                    <a:gd name="connsiteY4" fmla="*/ 0 h 3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302" h="37515">
                      <a:moveTo>
                        <a:pt x="62303" y="0"/>
                      </a:moveTo>
                      <a:cubicBezTo>
                        <a:pt x="62303" y="0"/>
                        <a:pt x="32528" y="2531"/>
                        <a:pt x="23373" y="6327"/>
                      </a:cubicBezTo>
                      <a:cubicBezTo>
                        <a:pt x="17418" y="8783"/>
                        <a:pt x="0" y="28509"/>
                        <a:pt x="0" y="28509"/>
                      </a:cubicBezTo>
                      <a:lnTo>
                        <a:pt x="32454" y="37515"/>
                      </a:lnTo>
                      <a:lnTo>
                        <a:pt x="62303" y="0"/>
                      </a:lnTo>
                      <a:close/>
                    </a:path>
                  </a:pathLst>
                </a:custGeom>
                <a:solidFill>
                  <a:srgbClr val="4F4E4E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93" name="Freeform: Shape 2092">
                  <a:extLst>
                    <a:ext uri="{FF2B5EF4-FFF2-40B4-BE49-F238E27FC236}">
                      <a16:creationId xmlns:a16="http://schemas.microsoft.com/office/drawing/2014/main" id="{133ADBC4-A220-416F-B890-479571359683}"/>
                    </a:ext>
                  </a:extLst>
                </p:cNvPr>
                <p:cNvSpPr/>
                <p:nvPr/>
              </p:nvSpPr>
              <p:spPr>
                <a:xfrm>
                  <a:off x="3091393" y="2787978"/>
                  <a:ext cx="62927" cy="35130"/>
                </a:xfrm>
                <a:custGeom>
                  <a:avLst/>
                  <a:gdLst>
                    <a:gd name="connsiteX0" fmla="*/ 8039 w 62927"/>
                    <a:gd name="connsiteY0" fmla="*/ 12289 h 35130"/>
                    <a:gd name="connsiteX1" fmla="*/ 14589 w 62927"/>
                    <a:gd name="connsiteY1" fmla="*/ 7376 h 35130"/>
                    <a:gd name="connsiteX2" fmla="*/ 27839 w 62927"/>
                    <a:gd name="connsiteY2" fmla="*/ 4473 h 35130"/>
                    <a:gd name="connsiteX3" fmla="*/ 44215 w 62927"/>
                    <a:gd name="connsiteY3" fmla="*/ 81 h 35130"/>
                    <a:gd name="connsiteX4" fmla="*/ 47341 w 62927"/>
                    <a:gd name="connsiteY4" fmla="*/ 1644 h 35130"/>
                    <a:gd name="connsiteX5" fmla="*/ 45927 w 62927"/>
                    <a:gd name="connsiteY5" fmla="*/ 4399 h 35130"/>
                    <a:gd name="connsiteX6" fmla="*/ 53668 w 62927"/>
                    <a:gd name="connsiteY6" fmla="*/ 2389 h 35130"/>
                    <a:gd name="connsiteX7" fmla="*/ 57166 w 62927"/>
                    <a:gd name="connsiteY7" fmla="*/ 4324 h 35130"/>
                    <a:gd name="connsiteX8" fmla="*/ 56125 w 62927"/>
                    <a:gd name="connsiteY8" fmla="*/ 7227 h 35130"/>
                    <a:gd name="connsiteX9" fmla="*/ 59027 w 62927"/>
                    <a:gd name="connsiteY9" fmla="*/ 6483 h 35130"/>
                    <a:gd name="connsiteX10" fmla="*/ 62824 w 62927"/>
                    <a:gd name="connsiteY10" fmla="*/ 8641 h 35130"/>
                    <a:gd name="connsiteX11" fmla="*/ 62824 w 62927"/>
                    <a:gd name="connsiteY11" fmla="*/ 8641 h 35130"/>
                    <a:gd name="connsiteX12" fmla="*/ 60590 w 62927"/>
                    <a:gd name="connsiteY12" fmla="*/ 12363 h 35130"/>
                    <a:gd name="connsiteX13" fmla="*/ 40567 w 62927"/>
                    <a:gd name="connsiteY13" fmla="*/ 17871 h 35130"/>
                    <a:gd name="connsiteX14" fmla="*/ 58209 w 62927"/>
                    <a:gd name="connsiteY14" fmla="*/ 13331 h 35130"/>
                    <a:gd name="connsiteX15" fmla="*/ 61558 w 62927"/>
                    <a:gd name="connsiteY15" fmla="*/ 15192 h 35130"/>
                    <a:gd name="connsiteX16" fmla="*/ 59623 w 62927"/>
                    <a:gd name="connsiteY16" fmla="*/ 18690 h 35130"/>
                    <a:gd name="connsiteX17" fmla="*/ 37590 w 62927"/>
                    <a:gd name="connsiteY17" fmla="*/ 24645 h 35130"/>
                    <a:gd name="connsiteX18" fmla="*/ 37590 w 62927"/>
                    <a:gd name="connsiteY18" fmla="*/ 24943 h 35130"/>
                    <a:gd name="connsiteX19" fmla="*/ 34166 w 62927"/>
                    <a:gd name="connsiteY19" fmla="*/ 25836 h 35130"/>
                    <a:gd name="connsiteX20" fmla="*/ 35357 w 62927"/>
                    <a:gd name="connsiteY20" fmla="*/ 25538 h 35130"/>
                    <a:gd name="connsiteX21" fmla="*/ 42428 w 62927"/>
                    <a:gd name="connsiteY21" fmla="*/ 25687 h 35130"/>
                    <a:gd name="connsiteX22" fmla="*/ 48085 w 62927"/>
                    <a:gd name="connsiteY22" fmla="*/ 28292 h 35130"/>
                    <a:gd name="connsiteX23" fmla="*/ 48085 w 62927"/>
                    <a:gd name="connsiteY23" fmla="*/ 28292 h 35130"/>
                    <a:gd name="connsiteX24" fmla="*/ 46373 w 62927"/>
                    <a:gd name="connsiteY24" fmla="*/ 30972 h 35130"/>
                    <a:gd name="connsiteX25" fmla="*/ 39302 w 62927"/>
                    <a:gd name="connsiteY25" fmla="*/ 31046 h 35130"/>
                    <a:gd name="connsiteX26" fmla="*/ 35357 w 62927"/>
                    <a:gd name="connsiteY26" fmla="*/ 32014 h 35130"/>
                    <a:gd name="connsiteX27" fmla="*/ 29625 w 62927"/>
                    <a:gd name="connsiteY27" fmla="*/ 33577 h 35130"/>
                    <a:gd name="connsiteX28" fmla="*/ 23447 w 62927"/>
                    <a:gd name="connsiteY28" fmla="*/ 35066 h 35130"/>
                    <a:gd name="connsiteX29" fmla="*/ 14441 w 62927"/>
                    <a:gd name="connsiteY29" fmla="*/ 32982 h 35130"/>
                    <a:gd name="connsiteX30" fmla="*/ 4540 w 62927"/>
                    <a:gd name="connsiteY30" fmla="*/ 33949 h 35130"/>
                    <a:gd name="connsiteX31" fmla="*/ 0 w 62927"/>
                    <a:gd name="connsiteY31" fmla="*/ 16234 h 35130"/>
                    <a:gd name="connsiteX32" fmla="*/ 8039 w 62927"/>
                    <a:gd name="connsiteY32" fmla="*/ 12289 h 35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62927" h="35130">
                      <a:moveTo>
                        <a:pt x="8039" y="12289"/>
                      </a:moveTo>
                      <a:cubicBezTo>
                        <a:pt x="10495" y="9014"/>
                        <a:pt x="12580" y="8344"/>
                        <a:pt x="14589" y="7376"/>
                      </a:cubicBezTo>
                      <a:cubicBezTo>
                        <a:pt x="18460" y="5589"/>
                        <a:pt x="26350" y="4622"/>
                        <a:pt x="27839" y="4473"/>
                      </a:cubicBezTo>
                      <a:lnTo>
                        <a:pt x="44215" y="81"/>
                      </a:lnTo>
                      <a:cubicBezTo>
                        <a:pt x="45257" y="-217"/>
                        <a:pt x="46969" y="305"/>
                        <a:pt x="47341" y="1644"/>
                      </a:cubicBezTo>
                      <a:cubicBezTo>
                        <a:pt x="47639" y="2761"/>
                        <a:pt x="46820" y="3878"/>
                        <a:pt x="45927" y="4399"/>
                      </a:cubicBezTo>
                      <a:lnTo>
                        <a:pt x="53668" y="2389"/>
                      </a:lnTo>
                      <a:cubicBezTo>
                        <a:pt x="55231" y="2017"/>
                        <a:pt x="56720" y="2761"/>
                        <a:pt x="57166" y="4324"/>
                      </a:cubicBezTo>
                      <a:cubicBezTo>
                        <a:pt x="57464" y="5441"/>
                        <a:pt x="57018" y="6557"/>
                        <a:pt x="56125" y="7227"/>
                      </a:cubicBezTo>
                      <a:lnTo>
                        <a:pt x="59027" y="6483"/>
                      </a:lnTo>
                      <a:cubicBezTo>
                        <a:pt x="60665" y="6036"/>
                        <a:pt x="62377" y="6929"/>
                        <a:pt x="62824" y="8641"/>
                      </a:cubicBezTo>
                      <a:lnTo>
                        <a:pt x="62824" y="8641"/>
                      </a:lnTo>
                      <a:cubicBezTo>
                        <a:pt x="63270" y="10279"/>
                        <a:pt x="62228" y="11916"/>
                        <a:pt x="60590" y="12363"/>
                      </a:cubicBezTo>
                      <a:lnTo>
                        <a:pt x="40567" y="17871"/>
                      </a:lnTo>
                      <a:lnTo>
                        <a:pt x="58209" y="13331"/>
                      </a:lnTo>
                      <a:cubicBezTo>
                        <a:pt x="59697" y="12959"/>
                        <a:pt x="61186" y="13703"/>
                        <a:pt x="61558" y="15192"/>
                      </a:cubicBezTo>
                      <a:cubicBezTo>
                        <a:pt x="61930" y="16680"/>
                        <a:pt x="61112" y="18318"/>
                        <a:pt x="59623" y="18690"/>
                      </a:cubicBezTo>
                      <a:lnTo>
                        <a:pt x="37590" y="24645"/>
                      </a:lnTo>
                      <a:cubicBezTo>
                        <a:pt x="37590" y="24719"/>
                        <a:pt x="37590" y="24794"/>
                        <a:pt x="37590" y="24943"/>
                      </a:cubicBezTo>
                      <a:cubicBezTo>
                        <a:pt x="37590" y="25240"/>
                        <a:pt x="34613" y="25538"/>
                        <a:pt x="34166" y="25836"/>
                      </a:cubicBezTo>
                      <a:lnTo>
                        <a:pt x="35357" y="25538"/>
                      </a:lnTo>
                      <a:cubicBezTo>
                        <a:pt x="35357" y="25538"/>
                        <a:pt x="41088" y="25985"/>
                        <a:pt x="42428" y="25687"/>
                      </a:cubicBezTo>
                      <a:cubicBezTo>
                        <a:pt x="44885" y="25166"/>
                        <a:pt x="47639" y="26655"/>
                        <a:pt x="48085" y="28292"/>
                      </a:cubicBezTo>
                      <a:lnTo>
                        <a:pt x="48085" y="28292"/>
                      </a:lnTo>
                      <a:cubicBezTo>
                        <a:pt x="48383" y="29483"/>
                        <a:pt x="47639" y="30674"/>
                        <a:pt x="46373" y="30972"/>
                      </a:cubicBezTo>
                      <a:cubicBezTo>
                        <a:pt x="46373" y="30972"/>
                        <a:pt x="40865" y="30823"/>
                        <a:pt x="39302" y="31046"/>
                      </a:cubicBezTo>
                      <a:cubicBezTo>
                        <a:pt x="38260" y="31195"/>
                        <a:pt x="36250" y="31716"/>
                        <a:pt x="35357" y="32014"/>
                      </a:cubicBezTo>
                      <a:cubicBezTo>
                        <a:pt x="35357" y="32014"/>
                        <a:pt x="32677" y="32833"/>
                        <a:pt x="29625" y="33577"/>
                      </a:cubicBezTo>
                      <a:cubicBezTo>
                        <a:pt x="27541" y="34098"/>
                        <a:pt x="25308" y="34917"/>
                        <a:pt x="23447" y="35066"/>
                      </a:cubicBezTo>
                      <a:cubicBezTo>
                        <a:pt x="18758" y="35513"/>
                        <a:pt x="18907" y="33503"/>
                        <a:pt x="14441" y="32982"/>
                      </a:cubicBezTo>
                      <a:cubicBezTo>
                        <a:pt x="10198" y="32461"/>
                        <a:pt x="6699" y="33428"/>
                        <a:pt x="4540" y="33949"/>
                      </a:cubicBezTo>
                      <a:cubicBezTo>
                        <a:pt x="3647" y="30600"/>
                        <a:pt x="1116" y="20253"/>
                        <a:pt x="0" y="16234"/>
                      </a:cubicBezTo>
                      <a:cubicBezTo>
                        <a:pt x="3647" y="15340"/>
                        <a:pt x="6699" y="14001"/>
                        <a:pt x="8039" y="12289"/>
                      </a:cubicBezTo>
                      <a:close/>
                    </a:path>
                  </a:pathLst>
                </a:custGeom>
                <a:solidFill>
                  <a:srgbClr val="D1AD96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94" name="Freeform: Shape 2093">
                  <a:extLst>
                    <a:ext uri="{FF2B5EF4-FFF2-40B4-BE49-F238E27FC236}">
                      <a16:creationId xmlns:a16="http://schemas.microsoft.com/office/drawing/2014/main" id="{6F23111D-293A-4A9C-97D9-8253DBCE8EEE}"/>
                    </a:ext>
                  </a:extLst>
                </p:cNvPr>
                <p:cNvSpPr/>
                <p:nvPr/>
              </p:nvSpPr>
              <p:spPr>
                <a:xfrm>
                  <a:off x="3085810" y="2799895"/>
                  <a:ext cx="27094" cy="26424"/>
                </a:xfrm>
                <a:custGeom>
                  <a:avLst/>
                  <a:gdLst>
                    <a:gd name="connsiteX0" fmla="*/ 27094 w 27094"/>
                    <a:gd name="connsiteY0" fmla="*/ 18609 h 26424"/>
                    <a:gd name="connsiteX1" fmla="*/ 8709 w 27094"/>
                    <a:gd name="connsiteY1" fmla="*/ 0 h 26424"/>
                    <a:gd name="connsiteX2" fmla="*/ 0 w 27094"/>
                    <a:gd name="connsiteY2" fmla="*/ 6104 h 26424"/>
                    <a:gd name="connsiteX3" fmla="*/ 18237 w 27094"/>
                    <a:gd name="connsiteY3" fmla="*/ 26425 h 26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94" h="26424">
                      <a:moveTo>
                        <a:pt x="27094" y="18609"/>
                      </a:moveTo>
                      <a:lnTo>
                        <a:pt x="8709" y="0"/>
                      </a:lnTo>
                      <a:lnTo>
                        <a:pt x="0" y="6104"/>
                      </a:lnTo>
                      <a:lnTo>
                        <a:pt x="18237" y="2642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095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3125713" y="2564008"/>
                  <a:ext cx="124714" cy="216309"/>
                  <a:chOff x="3125713" y="2564008"/>
                  <a:chExt cx="124714" cy="216309"/>
                </a:xfrm>
                <a:solidFill>
                  <a:srgbClr val="000000"/>
                </a:solidFill>
              </p:grpSpPr>
              <p:sp>
                <p:nvSpPr>
                  <p:cNvPr id="2096" name="Freeform: Shape 2095">
                    <a:extLst>
                      <a:ext uri="{FF2B5EF4-FFF2-40B4-BE49-F238E27FC236}">
                        <a16:creationId xmlns:a16="http://schemas.microsoft.com/office/drawing/2014/main" id="{AF1F4380-DAB9-405A-82CE-CE99AD0D44A6}"/>
                      </a:ext>
                    </a:extLst>
                  </p:cNvPr>
                  <p:cNvSpPr/>
                  <p:nvPr/>
                </p:nvSpPr>
                <p:spPr>
                  <a:xfrm>
                    <a:off x="3129117" y="2576662"/>
                    <a:ext cx="116953" cy="169638"/>
                  </a:xfrm>
                  <a:custGeom>
                    <a:avLst/>
                    <a:gdLst>
                      <a:gd name="connsiteX0" fmla="*/ 99089 w 116953"/>
                      <a:gd name="connsiteY0" fmla="*/ 159664 h 169638"/>
                      <a:gd name="connsiteX1" fmla="*/ 105416 w 116953"/>
                      <a:gd name="connsiteY1" fmla="*/ 131230 h 169638"/>
                      <a:gd name="connsiteX2" fmla="*/ 116954 w 116953"/>
                      <a:gd name="connsiteY2" fmla="*/ 59474 h 169638"/>
                      <a:gd name="connsiteX3" fmla="*/ 68719 w 116953"/>
                      <a:gd name="connsiteY3" fmla="*/ 0 h 169638"/>
                      <a:gd name="connsiteX4" fmla="*/ 164 w 116953"/>
                      <a:gd name="connsiteY4" fmla="*/ 57762 h 169638"/>
                      <a:gd name="connsiteX5" fmla="*/ 14232 w 116953"/>
                      <a:gd name="connsiteY5" fmla="*/ 136961 h 169638"/>
                      <a:gd name="connsiteX6" fmla="*/ 38796 w 116953"/>
                      <a:gd name="connsiteY6" fmla="*/ 145149 h 169638"/>
                      <a:gd name="connsiteX7" fmla="*/ 45049 w 116953"/>
                      <a:gd name="connsiteY7" fmla="*/ 169639 h 169638"/>
                      <a:gd name="connsiteX8" fmla="*/ 99089 w 116953"/>
                      <a:gd name="connsiteY8" fmla="*/ 159664 h 169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953" h="169638">
                        <a:moveTo>
                          <a:pt x="99089" y="159664"/>
                        </a:moveTo>
                        <a:cubicBezTo>
                          <a:pt x="102215" y="155719"/>
                          <a:pt x="104523" y="136589"/>
                          <a:pt x="105416" y="131230"/>
                        </a:cubicBezTo>
                        <a:cubicBezTo>
                          <a:pt x="109138" y="108378"/>
                          <a:pt x="116954" y="89248"/>
                          <a:pt x="116954" y="59474"/>
                        </a:cubicBezTo>
                        <a:cubicBezTo>
                          <a:pt x="116954" y="7741"/>
                          <a:pt x="108319" y="0"/>
                          <a:pt x="68719" y="0"/>
                        </a:cubicBezTo>
                        <a:cubicBezTo>
                          <a:pt x="35298" y="0"/>
                          <a:pt x="-2813" y="17492"/>
                          <a:pt x="164" y="57762"/>
                        </a:cubicBezTo>
                        <a:cubicBezTo>
                          <a:pt x="2025" y="82326"/>
                          <a:pt x="4184" y="120883"/>
                          <a:pt x="14232" y="136961"/>
                        </a:cubicBezTo>
                        <a:cubicBezTo>
                          <a:pt x="18178" y="143363"/>
                          <a:pt x="34628" y="141576"/>
                          <a:pt x="38796" y="145149"/>
                        </a:cubicBezTo>
                        <a:cubicBezTo>
                          <a:pt x="42146" y="147978"/>
                          <a:pt x="42890" y="163610"/>
                          <a:pt x="45049" y="169639"/>
                        </a:cubicBezTo>
                        <a:lnTo>
                          <a:pt x="99089" y="159664"/>
                        </a:lnTo>
                        <a:close/>
                      </a:path>
                    </a:pathLst>
                  </a:custGeom>
                  <a:solidFill>
                    <a:srgbClr val="876329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97" name="Freeform: Shape 2096">
                    <a:extLst>
                      <a:ext uri="{FF2B5EF4-FFF2-40B4-BE49-F238E27FC236}">
                        <a16:creationId xmlns:a16="http://schemas.microsoft.com/office/drawing/2014/main" id="{F121E3DE-5D23-4BF2-947E-309762BEC2B4}"/>
                      </a:ext>
                    </a:extLst>
                  </p:cNvPr>
                  <p:cNvSpPr/>
                  <p:nvPr/>
                </p:nvSpPr>
                <p:spPr>
                  <a:xfrm>
                    <a:off x="3163521" y="2636136"/>
                    <a:ext cx="82549" cy="110239"/>
                  </a:xfrm>
                  <a:custGeom>
                    <a:avLst/>
                    <a:gdLst>
                      <a:gd name="connsiteX0" fmla="*/ 0 w 82549"/>
                      <a:gd name="connsiteY0" fmla="*/ 84112 h 110239"/>
                      <a:gd name="connsiteX1" fmla="*/ 8113 w 82549"/>
                      <a:gd name="connsiteY1" fmla="*/ 97659 h 110239"/>
                      <a:gd name="connsiteX2" fmla="*/ 10644 w 82549"/>
                      <a:gd name="connsiteY2" fmla="*/ 110239 h 110239"/>
                      <a:gd name="connsiteX3" fmla="*/ 64685 w 82549"/>
                      <a:gd name="connsiteY3" fmla="*/ 100190 h 110239"/>
                      <a:gd name="connsiteX4" fmla="*/ 71012 w 82549"/>
                      <a:gd name="connsiteY4" fmla="*/ 71756 h 110239"/>
                      <a:gd name="connsiteX5" fmla="*/ 82549 w 82549"/>
                      <a:gd name="connsiteY5" fmla="*/ 0 h 110239"/>
                      <a:gd name="connsiteX6" fmla="*/ 42056 w 82549"/>
                      <a:gd name="connsiteY6" fmla="*/ 46001 h 110239"/>
                      <a:gd name="connsiteX7" fmla="*/ 0 w 82549"/>
                      <a:gd name="connsiteY7" fmla="*/ 84112 h 110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549" h="110239">
                        <a:moveTo>
                          <a:pt x="0" y="84112"/>
                        </a:moveTo>
                        <a:cubicBezTo>
                          <a:pt x="5731" y="84038"/>
                          <a:pt x="7071" y="90960"/>
                          <a:pt x="8113" y="97659"/>
                        </a:cubicBezTo>
                        <a:cubicBezTo>
                          <a:pt x="8858" y="102721"/>
                          <a:pt x="9677" y="107634"/>
                          <a:pt x="10644" y="110239"/>
                        </a:cubicBezTo>
                        <a:lnTo>
                          <a:pt x="64685" y="100190"/>
                        </a:lnTo>
                        <a:cubicBezTo>
                          <a:pt x="67811" y="96245"/>
                          <a:pt x="70118" y="77115"/>
                          <a:pt x="71012" y="71756"/>
                        </a:cubicBezTo>
                        <a:cubicBezTo>
                          <a:pt x="74733" y="48904"/>
                          <a:pt x="82549" y="29774"/>
                          <a:pt x="82549" y="0"/>
                        </a:cubicBezTo>
                        <a:cubicBezTo>
                          <a:pt x="68853" y="20246"/>
                          <a:pt x="45182" y="24266"/>
                          <a:pt x="42056" y="46001"/>
                        </a:cubicBezTo>
                        <a:cubicBezTo>
                          <a:pt x="38558" y="69746"/>
                          <a:pt x="9453" y="83740"/>
                          <a:pt x="0" y="84112"/>
                        </a:cubicBezTo>
                        <a:close/>
                      </a:path>
                    </a:pathLst>
                  </a:custGeom>
                  <a:solidFill>
                    <a:srgbClr val="C28F3C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98" name="Freeform: Shape 2097">
                    <a:extLst>
                      <a:ext uri="{FF2B5EF4-FFF2-40B4-BE49-F238E27FC236}">
                        <a16:creationId xmlns:a16="http://schemas.microsoft.com/office/drawing/2014/main" id="{45A38042-13FB-454C-ACE8-B7C823D411A2}"/>
                      </a:ext>
                    </a:extLst>
                  </p:cNvPr>
                  <p:cNvSpPr/>
                  <p:nvPr/>
                </p:nvSpPr>
                <p:spPr>
                  <a:xfrm>
                    <a:off x="3152951" y="2703892"/>
                    <a:ext cx="93119" cy="76425"/>
                  </a:xfrm>
                  <a:custGeom>
                    <a:avLst/>
                    <a:gdLst>
                      <a:gd name="connsiteX0" fmla="*/ 82624 w 93119"/>
                      <a:gd name="connsiteY0" fmla="*/ 204 h 76425"/>
                      <a:gd name="connsiteX1" fmla="*/ 18683 w 93119"/>
                      <a:gd name="connsiteY1" fmla="*/ 27671 h 76425"/>
                      <a:gd name="connsiteX2" fmla="*/ 0 w 93119"/>
                      <a:gd name="connsiteY2" fmla="*/ 76426 h 76425"/>
                      <a:gd name="connsiteX3" fmla="*/ 10644 w 93119"/>
                      <a:gd name="connsiteY3" fmla="*/ 61315 h 76425"/>
                      <a:gd name="connsiteX4" fmla="*/ 25755 w 93119"/>
                      <a:gd name="connsiteY4" fmla="*/ 41441 h 76425"/>
                      <a:gd name="connsiteX5" fmla="*/ 93119 w 93119"/>
                      <a:gd name="connsiteY5" fmla="*/ 17696 h 76425"/>
                      <a:gd name="connsiteX6" fmla="*/ 82624 w 93119"/>
                      <a:gd name="connsiteY6" fmla="*/ 204 h 76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119" h="76425">
                        <a:moveTo>
                          <a:pt x="82624" y="204"/>
                        </a:moveTo>
                        <a:cubicBezTo>
                          <a:pt x="66769" y="-2104"/>
                          <a:pt x="29253" y="15686"/>
                          <a:pt x="18683" y="27671"/>
                        </a:cubicBezTo>
                        <a:cubicBezTo>
                          <a:pt x="9602" y="37943"/>
                          <a:pt x="0" y="76426"/>
                          <a:pt x="0" y="76426"/>
                        </a:cubicBezTo>
                        <a:cubicBezTo>
                          <a:pt x="0" y="76426"/>
                          <a:pt x="6402" y="63028"/>
                          <a:pt x="10644" y="61315"/>
                        </a:cubicBezTo>
                        <a:cubicBezTo>
                          <a:pt x="18088" y="58413"/>
                          <a:pt x="19725" y="49480"/>
                          <a:pt x="25755" y="41441"/>
                        </a:cubicBezTo>
                        <a:cubicBezTo>
                          <a:pt x="36995" y="26405"/>
                          <a:pt x="93119" y="17696"/>
                          <a:pt x="93119" y="17696"/>
                        </a:cubicBezTo>
                        <a:cubicBezTo>
                          <a:pt x="93119" y="17696"/>
                          <a:pt x="88281" y="1023"/>
                          <a:pt x="82624" y="20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99" name="Freeform: Shape 2098">
                    <a:extLst>
                      <a:ext uri="{FF2B5EF4-FFF2-40B4-BE49-F238E27FC236}">
                        <a16:creationId xmlns:a16="http://schemas.microsoft.com/office/drawing/2014/main" id="{96CB4D0B-6A1F-413D-9E9D-8400512F4C55}"/>
                      </a:ext>
                    </a:extLst>
                  </p:cNvPr>
                  <p:cNvSpPr/>
                  <p:nvPr/>
                </p:nvSpPr>
                <p:spPr>
                  <a:xfrm>
                    <a:off x="3125713" y="2564008"/>
                    <a:ext cx="124714" cy="137011"/>
                  </a:xfrm>
                  <a:custGeom>
                    <a:avLst/>
                    <a:gdLst>
                      <a:gd name="connsiteX0" fmla="*/ 118645 w 124714"/>
                      <a:gd name="connsiteY0" fmla="*/ 112249 h 137011"/>
                      <a:gd name="connsiteX1" fmla="*/ 111499 w 124714"/>
                      <a:gd name="connsiteY1" fmla="*/ 130560 h 137011"/>
                      <a:gd name="connsiteX2" fmla="*/ 99143 w 124714"/>
                      <a:gd name="connsiteY2" fmla="*/ 135696 h 137011"/>
                      <a:gd name="connsiteX3" fmla="*/ 57980 w 124714"/>
                      <a:gd name="connsiteY3" fmla="*/ 120213 h 137011"/>
                      <a:gd name="connsiteX4" fmla="*/ 46592 w 124714"/>
                      <a:gd name="connsiteY4" fmla="*/ 89397 h 137011"/>
                      <a:gd name="connsiteX5" fmla="*/ 36022 w 124714"/>
                      <a:gd name="connsiteY5" fmla="*/ 97659 h 137011"/>
                      <a:gd name="connsiteX6" fmla="*/ 29844 w 124714"/>
                      <a:gd name="connsiteY6" fmla="*/ 97659 h 137011"/>
                      <a:gd name="connsiteX7" fmla="*/ 22102 w 124714"/>
                      <a:gd name="connsiteY7" fmla="*/ 60516 h 137011"/>
                      <a:gd name="connsiteX8" fmla="*/ 8629 w 124714"/>
                      <a:gd name="connsiteY8" fmla="*/ 69969 h 137011"/>
                      <a:gd name="connsiteX9" fmla="*/ 144 w 124714"/>
                      <a:gd name="connsiteY9" fmla="*/ 59548 h 137011"/>
                      <a:gd name="connsiteX10" fmla="*/ 30737 w 124714"/>
                      <a:gd name="connsiteY10" fmla="*/ 8858 h 137011"/>
                      <a:gd name="connsiteX11" fmla="*/ 70113 w 124714"/>
                      <a:gd name="connsiteY11" fmla="*/ 0 h 137011"/>
                      <a:gd name="connsiteX12" fmla="*/ 120357 w 124714"/>
                      <a:gd name="connsiteY12" fmla="*/ 34910 h 137011"/>
                      <a:gd name="connsiteX13" fmla="*/ 118645 w 124714"/>
                      <a:gd name="connsiteY13" fmla="*/ 112249 h 137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4714" h="137011">
                        <a:moveTo>
                          <a:pt x="118645" y="112249"/>
                        </a:moveTo>
                        <a:cubicBezTo>
                          <a:pt x="116710" y="121479"/>
                          <a:pt x="113807" y="125350"/>
                          <a:pt x="111499" y="130560"/>
                        </a:cubicBezTo>
                        <a:cubicBezTo>
                          <a:pt x="110383" y="133091"/>
                          <a:pt x="101823" y="135175"/>
                          <a:pt x="99143" y="135696"/>
                        </a:cubicBezTo>
                        <a:cubicBezTo>
                          <a:pt x="91253" y="137110"/>
                          <a:pt x="71304" y="141353"/>
                          <a:pt x="57980" y="120213"/>
                        </a:cubicBezTo>
                        <a:cubicBezTo>
                          <a:pt x="55821" y="116789"/>
                          <a:pt x="49197" y="92672"/>
                          <a:pt x="46592" y="89397"/>
                        </a:cubicBezTo>
                        <a:cubicBezTo>
                          <a:pt x="38999" y="79944"/>
                          <a:pt x="36692" y="93789"/>
                          <a:pt x="36022" y="97659"/>
                        </a:cubicBezTo>
                        <a:cubicBezTo>
                          <a:pt x="34310" y="98032"/>
                          <a:pt x="31183" y="98106"/>
                          <a:pt x="29844" y="97659"/>
                        </a:cubicBezTo>
                        <a:cubicBezTo>
                          <a:pt x="29174" y="84261"/>
                          <a:pt x="27983" y="61409"/>
                          <a:pt x="22102" y="60516"/>
                        </a:cubicBezTo>
                        <a:cubicBezTo>
                          <a:pt x="11756" y="59028"/>
                          <a:pt x="16222" y="72724"/>
                          <a:pt x="8629" y="69969"/>
                        </a:cubicBezTo>
                        <a:cubicBezTo>
                          <a:pt x="6248" y="69076"/>
                          <a:pt x="1186" y="65503"/>
                          <a:pt x="144" y="59548"/>
                        </a:cubicBezTo>
                        <a:cubicBezTo>
                          <a:pt x="-1270" y="29402"/>
                          <a:pt x="7662" y="22107"/>
                          <a:pt x="30737" y="8858"/>
                        </a:cubicBezTo>
                        <a:cubicBezTo>
                          <a:pt x="42795" y="1935"/>
                          <a:pt x="56566" y="0"/>
                          <a:pt x="70113" y="0"/>
                        </a:cubicBezTo>
                        <a:cubicBezTo>
                          <a:pt x="95942" y="0"/>
                          <a:pt x="114477" y="10347"/>
                          <a:pt x="120357" y="34910"/>
                        </a:cubicBezTo>
                        <a:cubicBezTo>
                          <a:pt x="129215" y="71384"/>
                          <a:pt x="122441" y="94459"/>
                          <a:pt x="118645" y="112249"/>
                        </a:cubicBezTo>
                        <a:close/>
                      </a:path>
                    </a:pathLst>
                  </a:custGeom>
                  <a:solidFill>
                    <a:srgbClr val="4D3F3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100" name="Freeform: Shape 2099">
                  <a:extLst>
                    <a:ext uri="{FF2B5EF4-FFF2-40B4-BE49-F238E27FC236}">
                      <a16:creationId xmlns:a16="http://schemas.microsoft.com/office/drawing/2014/main" id="{DDFEDD63-0EA5-4354-822D-FC9EFEF21CA4}"/>
                    </a:ext>
                  </a:extLst>
                </p:cNvPr>
                <p:cNvSpPr/>
                <p:nvPr/>
              </p:nvSpPr>
              <p:spPr>
                <a:xfrm>
                  <a:off x="3115366" y="2720574"/>
                  <a:ext cx="180292" cy="396188"/>
                </a:xfrm>
                <a:custGeom>
                  <a:avLst/>
                  <a:gdLst>
                    <a:gd name="connsiteX0" fmla="*/ 154598 w 180292"/>
                    <a:gd name="connsiteY0" fmla="*/ 24759 h 396188"/>
                    <a:gd name="connsiteX1" fmla="*/ 162935 w 180292"/>
                    <a:gd name="connsiteY1" fmla="*/ 260199 h 396188"/>
                    <a:gd name="connsiteX2" fmla="*/ 180055 w 180292"/>
                    <a:gd name="connsiteY2" fmla="*/ 304711 h 396188"/>
                    <a:gd name="connsiteX3" fmla="*/ 148122 w 180292"/>
                    <a:gd name="connsiteY3" fmla="*/ 370215 h 396188"/>
                    <a:gd name="connsiteX4" fmla="*/ 27834 w 180292"/>
                    <a:gd name="connsiteY4" fmla="*/ 393736 h 396188"/>
                    <a:gd name="connsiteX5" fmla="*/ 1112 w 180292"/>
                    <a:gd name="connsiteY5" fmla="*/ 316323 h 396188"/>
                    <a:gd name="connsiteX6" fmla="*/ 17562 w 180292"/>
                    <a:gd name="connsiteY6" fmla="*/ 267270 h 396188"/>
                    <a:gd name="connsiteX7" fmla="*/ 1037 w 180292"/>
                    <a:gd name="connsiteY7" fmla="*/ 123163 h 396188"/>
                    <a:gd name="connsiteX8" fmla="*/ 43317 w 180292"/>
                    <a:gd name="connsiteY8" fmla="*/ 49844 h 396188"/>
                    <a:gd name="connsiteX9" fmla="*/ 66243 w 180292"/>
                    <a:gd name="connsiteY9" fmla="*/ 27885 h 396188"/>
                    <a:gd name="connsiteX10" fmla="*/ 98920 w 180292"/>
                    <a:gd name="connsiteY10" fmla="*/ 6745 h 396188"/>
                    <a:gd name="connsiteX11" fmla="*/ 154598 w 180292"/>
                    <a:gd name="connsiteY11" fmla="*/ 24759 h 396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292" h="396188">
                      <a:moveTo>
                        <a:pt x="154598" y="24759"/>
                      </a:moveTo>
                      <a:cubicBezTo>
                        <a:pt x="176036" y="76491"/>
                        <a:pt x="162935" y="204149"/>
                        <a:pt x="162935" y="260199"/>
                      </a:cubicBezTo>
                      <a:cubicBezTo>
                        <a:pt x="162935" y="284241"/>
                        <a:pt x="182661" y="288856"/>
                        <a:pt x="180055" y="304711"/>
                      </a:cubicBezTo>
                      <a:cubicBezTo>
                        <a:pt x="178045" y="317067"/>
                        <a:pt x="186903" y="354583"/>
                        <a:pt x="148122" y="370215"/>
                      </a:cubicBezTo>
                      <a:cubicBezTo>
                        <a:pt x="111128" y="390684"/>
                        <a:pt x="51133" y="401329"/>
                        <a:pt x="27834" y="393736"/>
                      </a:cubicBezTo>
                      <a:cubicBezTo>
                        <a:pt x="6025" y="386590"/>
                        <a:pt x="-3428" y="355327"/>
                        <a:pt x="1112" y="316323"/>
                      </a:cubicBezTo>
                      <a:cubicBezTo>
                        <a:pt x="2080" y="294513"/>
                        <a:pt x="16148" y="280147"/>
                        <a:pt x="17562" y="267270"/>
                      </a:cubicBezTo>
                      <a:cubicBezTo>
                        <a:pt x="21358" y="231169"/>
                        <a:pt x="1037" y="123163"/>
                        <a:pt x="1037" y="123163"/>
                      </a:cubicBezTo>
                      <a:cubicBezTo>
                        <a:pt x="1037" y="92942"/>
                        <a:pt x="17116" y="64954"/>
                        <a:pt x="43317" y="49844"/>
                      </a:cubicBezTo>
                      <a:cubicBezTo>
                        <a:pt x="50537" y="45675"/>
                        <a:pt x="55673" y="34063"/>
                        <a:pt x="66243" y="27885"/>
                      </a:cubicBezTo>
                      <a:cubicBezTo>
                        <a:pt x="82098" y="18730"/>
                        <a:pt x="88202" y="12924"/>
                        <a:pt x="98920" y="6745"/>
                      </a:cubicBezTo>
                      <a:cubicBezTo>
                        <a:pt x="120209" y="-5462"/>
                        <a:pt x="143507" y="-2038"/>
                        <a:pt x="154598" y="24759"/>
                      </a:cubicBezTo>
                      <a:close/>
                    </a:path>
                  </a:pathLst>
                </a:custGeom>
                <a:solidFill>
                  <a:srgbClr val="484747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01" name="Freeform: Shape 2100">
                  <a:extLst>
                    <a:ext uri="{FF2B5EF4-FFF2-40B4-BE49-F238E27FC236}">
                      <a16:creationId xmlns:a16="http://schemas.microsoft.com/office/drawing/2014/main" id="{F70B606A-6EF8-41B0-B28A-355943FD3912}"/>
                    </a:ext>
                  </a:extLst>
                </p:cNvPr>
                <p:cNvSpPr/>
                <p:nvPr/>
              </p:nvSpPr>
              <p:spPr>
                <a:xfrm>
                  <a:off x="3147890" y="2710079"/>
                  <a:ext cx="99031" cy="68229"/>
                </a:xfrm>
                <a:custGeom>
                  <a:avLst/>
                  <a:gdLst>
                    <a:gd name="connsiteX0" fmla="*/ 93789 w 99031"/>
                    <a:gd name="connsiteY0" fmla="*/ 195 h 68229"/>
                    <a:gd name="connsiteX1" fmla="*/ 28360 w 99031"/>
                    <a:gd name="connsiteY1" fmla="*/ 26768 h 68229"/>
                    <a:gd name="connsiteX2" fmla="*/ 0 w 99031"/>
                    <a:gd name="connsiteY2" fmla="*/ 68229 h 68229"/>
                    <a:gd name="connsiteX3" fmla="*/ 35506 w 99031"/>
                    <a:gd name="connsiteY3" fmla="*/ 41432 h 68229"/>
                    <a:gd name="connsiteX4" fmla="*/ 97659 w 99031"/>
                    <a:gd name="connsiteY4" fmla="*/ 12402 h 68229"/>
                    <a:gd name="connsiteX5" fmla="*/ 97883 w 99031"/>
                    <a:gd name="connsiteY5" fmla="*/ 8308 h 68229"/>
                    <a:gd name="connsiteX6" fmla="*/ 93789 w 99031"/>
                    <a:gd name="connsiteY6" fmla="*/ 195 h 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031" h="68229">
                      <a:moveTo>
                        <a:pt x="93789" y="195"/>
                      </a:moveTo>
                      <a:cubicBezTo>
                        <a:pt x="77934" y="-2113"/>
                        <a:pt x="40791" y="16645"/>
                        <a:pt x="28360" y="26768"/>
                      </a:cubicBezTo>
                      <a:cubicBezTo>
                        <a:pt x="18311" y="34956"/>
                        <a:pt x="5880" y="55203"/>
                        <a:pt x="0" y="68229"/>
                      </a:cubicBezTo>
                      <a:cubicBezTo>
                        <a:pt x="13473" y="62498"/>
                        <a:pt x="29328" y="45005"/>
                        <a:pt x="35506" y="41432"/>
                      </a:cubicBezTo>
                      <a:cubicBezTo>
                        <a:pt x="49128" y="33542"/>
                        <a:pt x="85154" y="18134"/>
                        <a:pt x="97659" y="12402"/>
                      </a:cubicBezTo>
                      <a:cubicBezTo>
                        <a:pt x="99372" y="11584"/>
                        <a:pt x="99520" y="9276"/>
                        <a:pt x="97883" y="8308"/>
                      </a:cubicBezTo>
                      <a:cubicBezTo>
                        <a:pt x="95799" y="6968"/>
                        <a:pt x="96692" y="642"/>
                        <a:pt x="93789" y="195"/>
                      </a:cubicBezTo>
                      <a:close/>
                    </a:path>
                  </a:pathLst>
                </a:custGeom>
                <a:solidFill>
                  <a:srgbClr val="5E5E5E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02" name="Freeform: Shape 2101">
                  <a:extLst>
                    <a:ext uri="{FF2B5EF4-FFF2-40B4-BE49-F238E27FC236}">
                      <a16:creationId xmlns:a16="http://schemas.microsoft.com/office/drawing/2014/main" id="{0E880244-B714-4472-B2ED-37B70531A300}"/>
                    </a:ext>
                  </a:extLst>
                </p:cNvPr>
                <p:cNvSpPr/>
                <p:nvPr/>
              </p:nvSpPr>
              <p:spPr>
                <a:xfrm>
                  <a:off x="3022125" y="2795726"/>
                  <a:ext cx="164591" cy="82793"/>
                </a:xfrm>
                <a:custGeom>
                  <a:avLst/>
                  <a:gdLst>
                    <a:gd name="connsiteX0" fmla="*/ 95543 w 164591"/>
                    <a:gd name="connsiteY0" fmla="*/ 12431 h 82793"/>
                    <a:gd name="connsiteX1" fmla="*/ 59517 w 164591"/>
                    <a:gd name="connsiteY1" fmla="*/ 26350 h 82793"/>
                    <a:gd name="connsiteX2" fmla="*/ 80508 w 164591"/>
                    <a:gd name="connsiteY2" fmla="*/ 18683 h 82793"/>
                    <a:gd name="connsiteX3" fmla="*/ 68151 w 164591"/>
                    <a:gd name="connsiteY3" fmla="*/ 5657 h 82793"/>
                    <a:gd name="connsiteX4" fmla="*/ 19321 w 164591"/>
                    <a:gd name="connsiteY4" fmla="*/ 27616 h 82793"/>
                    <a:gd name="connsiteX5" fmla="*/ 117 w 164591"/>
                    <a:gd name="connsiteY5" fmla="*/ 59176 h 82793"/>
                    <a:gd name="connsiteX6" fmla="*/ 31529 w 164591"/>
                    <a:gd name="connsiteY6" fmla="*/ 82772 h 82793"/>
                    <a:gd name="connsiteX7" fmla="*/ 157920 w 164591"/>
                    <a:gd name="connsiteY7" fmla="*/ 54785 h 82793"/>
                    <a:gd name="connsiteX8" fmla="*/ 126062 w 164591"/>
                    <a:gd name="connsiteY8" fmla="*/ 0 h 82793"/>
                    <a:gd name="connsiteX9" fmla="*/ 95543 w 164591"/>
                    <a:gd name="connsiteY9" fmla="*/ 12431 h 82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591" h="82793">
                      <a:moveTo>
                        <a:pt x="95543" y="12431"/>
                      </a:moveTo>
                      <a:cubicBezTo>
                        <a:pt x="89961" y="14813"/>
                        <a:pt x="59517" y="26350"/>
                        <a:pt x="59517" y="26350"/>
                      </a:cubicBezTo>
                      <a:lnTo>
                        <a:pt x="80508" y="18683"/>
                      </a:lnTo>
                      <a:lnTo>
                        <a:pt x="68151" y="5657"/>
                      </a:lnTo>
                      <a:cubicBezTo>
                        <a:pt x="68151" y="5657"/>
                        <a:pt x="35176" y="10570"/>
                        <a:pt x="19321" y="27616"/>
                      </a:cubicBezTo>
                      <a:cubicBezTo>
                        <a:pt x="13069" y="34315"/>
                        <a:pt x="-1446" y="51286"/>
                        <a:pt x="117" y="59176"/>
                      </a:cubicBezTo>
                      <a:cubicBezTo>
                        <a:pt x="3541" y="76669"/>
                        <a:pt x="16939" y="82549"/>
                        <a:pt x="31529" y="82772"/>
                      </a:cubicBezTo>
                      <a:cubicBezTo>
                        <a:pt x="66141" y="83368"/>
                        <a:pt x="139535" y="71458"/>
                        <a:pt x="157920" y="54785"/>
                      </a:cubicBezTo>
                      <a:cubicBezTo>
                        <a:pt x="171617" y="42354"/>
                        <a:pt x="165736" y="0"/>
                        <a:pt x="126062" y="0"/>
                      </a:cubicBezTo>
                      <a:cubicBezTo>
                        <a:pt x="108198" y="0"/>
                        <a:pt x="108346" y="7071"/>
                        <a:pt x="95543" y="1243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03" name="Freeform: Shape 2102">
                  <a:extLst>
                    <a:ext uri="{FF2B5EF4-FFF2-40B4-BE49-F238E27FC236}">
                      <a16:creationId xmlns:a16="http://schemas.microsoft.com/office/drawing/2014/main" id="{DE43B7CC-AE19-468A-8777-3E908C987627}"/>
                    </a:ext>
                  </a:extLst>
                </p:cNvPr>
                <p:cNvSpPr/>
                <p:nvPr/>
              </p:nvSpPr>
              <p:spPr>
                <a:xfrm>
                  <a:off x="3090261" y="2802743"/>
                  <a:ext cx="30483" cy="17363"/>
                </a:xfrm>
                <a:custGeom>
                  <a:avLst/>
                  <a:gdLst>
                    <a:gd name="connsiteX0" fmla="*/ 30386 w 30483"/>
                    <a:gd name="connsiteY0" fmla="*/ 4372 h 17363"/>
                    <a:gd name="connsiteX1" fmla="*/ 21974 w 30483"/>
                    <a:gd name="connsiteY1" fmla="*/ 13528 h 17363"/>
                    <a:gd name="connsiteX2" fmla="*/ 18699 w 30483"/>
                    <a:gd name="connsiteY2" fmla="*/ 13304 h 17363"/>
                    <a:gd name="connsiteX3" fmla="*/ 18178 w 30483"/>
                    <a:gd name="connsiteY3" fmla="*/ 10848 h 17363"/>
                    <a:gd name="connsiteX4" fmla="*/ 13414 w 30483"/>
                    <a:gd name="connsiteY4" fmla="*/ 16356 h 17363"/>
                    <a:gd name="connsiteX5" fmla="*/ 9618 w 30483"/>
                    <a:gd name="connsiteY5" fmla="*/ 16728 h 17363"/>
                    <a:gd name="connsiteX6" fmla="*/ 8799 w 30483"/>
                    <a:gd name="connsiteY6" fmla="*/ 14197 h 17363"/>
                    <a:gd name="connsiteX7" fmla="*/ 7534 w 30483"/>
                    <a:gd name="connsiteY7" fmla="*/ 15612 h 17363"/>
                    <a:gd name="connsiteX8" fmla="*/ 3365 w 30483"/>
                    <a:gd name="connsiteY8" fmla="*/ 16058 h 17363"/>
                    <a:gd name="connsiteX9" fmla="*/ 3068 w 30483"/>
                    <a:gd name="connsiteY9" fmla="*/ 11890 h 17363"/>
                    <a:gd name="connsiteX10" fmla="*/ 3812 w 30483"/>
                    <a:gd name="connsiteY10" fmla="*/ 10922 h 17363"/>
                    <a:gd name="connsiteX11" fmla="*/ 984 w 30483"/>
                    <a:gd name="connsiteY11" fmla="*/ 10624 h 17363"/>
                    <a:gd name="connsiteX12" fmla="*/ 611 w 30483"/>
                    <a:gd name="connsiteY12" fmla="*/ 6828 h 17363"/>
                    <a:gd name="connsiteX13" fmla="*/ 3812 w 30483"/>
                    <a:gd name="connsiteY13" fmla="*/ 2809 h 17363"/>
                    <a:gd name="connsiteX14" fmla="*/ 18699 w 30483"/>
                    <a:gd name="connsiteY14" fmla="*/ 204 h 17363"/>
                    <a:gd name="connsiteX15" fmla="*/ 30386 w 30483"/>
                    <a:gd name="connsiteY15" fmla="*/ 4372 h 17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483" h="17363">
                      <a:moveTo>
                        <a:pt x="30386" y="4372"/>
                      </a:moveTo>
                      <a:cubicBezTo>
                        <a:pt x="30386" y="4372"/>
                        <a:pt x="24803" y="11964"/>
                        <a:pt x="21974" y="13528"/>
                      </a:cubicBezTo>
                      <a:cubicBezTo>
                        <a:pt x="21156" y="13974"/>
                        <a:pt x="19741" y="14197"/>
                        <a:pt x="18699" y="13304"/>
                      </a:cubicBezTo>
                      <a:cubicBezTo>
                        <a:pt x="17955" y="12709"/>
                        <a:pt x="17880" y="11667"/>
                        <a:pt x="18178" y="10848"/>
                      </a:cubicBezTo>
                      <a:lnTo>
                        <a:pt x="13414" y="16356"/>
                      </a:lnTo>
                      <a:cubicBezTo>
                        <a:pt x="12447" y="17547"/>
                        <a:pt x="10809" y="17696"/>
                        <a:pt x="9618" y="16728"/>
                      </a:cubicBezTo>
                      <a:cubicBezTo>
                        <a:pt x="8874" y="16058"/>
                        <a:pt x="8576" y="15091"/>
                        <a:pt x="8799" y="14197"/>
                      </a:cubicBezTo>
                      <a:lnTo>
                        <a:pt x="7534" y="15612"/>
                      </a:lnTo>
                      <a:cubicBezTo>
                        <a:pt x="6492" y="16877"/>
                        <a:pt x="4631" y="17100"/>
                        <a:pt x="3365" y="16058"/>
                      </a:cubicBezTo>
                      <a:cubicBezTo>
                        <a:pt x="2100" y="15016"/>
                        <a:pt x="2026" y="13155"/>
                        <a:pt x="3068" y="11890"/>
                      </a:cubicBezTo>
                      <a:lnTo>
                        <a:pt x="3812" y="10922"/>
                      </a:lnTo>
                      <a:cubicBezTo>
                        <a:pt x="2919" y="11369"/>
                        <a:pt x="1802" y="11294"/>
                        <a:pt x="984" y="10624"/>
                      </a:cubicBezTo>
                      <a:cubicBezTo>
                        <a:pt x="-133" y="9657"/>
                        <a:pt x="-356" y="7945"/>
                        <a:pt x="611" y="6828"/>
                      </a:cubicBezTo>
                      <a:lnTo>
                        <a:pt x="3812" y="2809"/>
                      </a:lnTo>
                      <a:cubicBezTo>
                        <a:pt x="5003" y="-838"/>
                        <a:pt x="16838" y="55"/>
                        <a:pt x="18699" y="204"/>
                      </a:cubicBezTo>
                      <a:cubicBezTo>
                        <a:pt x="22793" y="725"/>
                        <a:pt x="31502" y="1320"/>
                        <a:pt x="30386" y="4372"/>
                      </a:cubicBezTo>
                      <a:close/>
                    </a:path>
                  </a:pathLst>
                </a:custGeom>
                <a:solidFill>
                  <a:srgbClr val="87632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04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4011842" y="4121218"/>
              <a:ext cx="431054" cy="778090"/>
              <a:chOff x="4011842" y="4121218"/>
              <a:chExt cx="431054" cy="778090"/>
            </a:xfrm>
            <a:solidFill>
              <a:srgbClr val="000000"/>
            </a:solidFill>
          </p:grpSpPr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id="{7CCAB0E5-2B54-4AAD-913A-B77852970E2A}"/>
                  </a:ext>
                </a:extLst>
              </p:cNvPr>
              <p:cNvSpPr/>
              <p:nvPr/>
            </p:nvSpPr>
            <p:spPr>
              <a:xfrm>
                <a:off x="4124410" y="4478045"/>
                <a:ext cx="318486" cy="354164"/>
              </a:xfrm>
              <a:custGeom>
                <a:avLst/>
                <a:gdLst>
                  <a:gd name="connsiteX0" fmla="*/ 45182 w 318486"/>
                  <a:gd name="connsiteY0" fmla="*/ 354165 h 354164"/>
                  <a:gd name="connsiteX1" fmla="*/ 9081 w 318486"/>
                  <a:gd name="connsiteY1" fmla="*/ 339501 h 354164"/>
                  <a:gd name="connsiteX2" fmla="*/ 0 w 318486"/>
                  <a:gd name="connsiteY2" fmla="*/ 331834 h 354164"/>
                  <a:gd name="connsiteX3" fmla="*/ 37888 w 318486"/>
                  <a:gd name="connsiteY3" fmla="*/ 128029 h 354164"/>
                  <a:gd name="connsiteX4" fmla="*/ 58506 w 318486"/>
                  <a:gd name="connsiteY4" fmla="*/ 97064 h 354164"/>
                  <a:gd name="connsiteX5" fmla="*/ 233728 w 318486"/>
                  <a:gd name="connsiteY5" fmla="*/ 0 h 354164"/>
                  <a:gd name="connsiteX6" fmla="*/ 318435 w 318486"/>
                  <a:gd name="connsiteY6" fmla="*/ 56422 h 354164"/>
                  <a:gd name="connsiteX7" fmla="*/ 143065 w 318486"/>
                  <a:gd name="connsiteY7" fmla="*/ 174626 h 354164"/>
                  <a:gd name="connsiteX8" fmla="*/ 102423 w 318486"/>
                  <a:gd name="connsiteY8" fmla="*/ 291118 h 354164"/>
                  <a:gd name="connsiteX9" fmla="*/ 86792 w 318486"/>
                  <a:gd name="connsiteY9" fmla="*/ 331238 h 354164"/>
                  <a:gd name="connsiteX10" fmla="*/ 84931 w 318486"/>
                  <a:gd name="connsiteY10" fmla="*/ 336002 h 354164"/>
                  <a:gd name="connsiteX11" fmla="*/ 81060 w 318486"/>
                  <a:gd name="connsiteY11" fmla="*/ 339352 h 354164"/>
                  <a:gd name="connsiteX12" fmla="*/ 45182 w 318486"/>
                  <a:gd name="connsiteY12" fmla="*/ 354165 h 354164"/>
                  <a:gd name="connsiteX13" fmla="*/ 45182 w 318486"/>
                  <a:gd name="connsiteY13" fmla="*/ 354165 h 35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486" h="354164">
                    <a:moveTo>
                      <a:pt x="45182" y="354165"/>
                    </a:moveTo>
                    <a:cubicBezTo>
                      <a:pt x="32826" y="354165"/>
                      <a:pt x="20693" y="349252"/>
                      <a:pt x="9081" y="339501"/>
                    </a:cubicBezTo>
                    <a:lnTo>
                      <a:pt x="0" y="331834"/>
                    </a:lnTo>
                    <a:lnTo>
                      <a:pt x="37888" y="128029"/>
                    </a:lnTo>
                    <a:cubicBezTo>
                      <a:pt x="40493" y="115078"/>
                      <a:pt x="47862" y="104210"/>
                      <a:pt x="58506" y="97064"/>
                    </a:cubicBezTo>
                    <a:lnTo>
                      <a:pt x="233728" y="0"/>
                    </a:lnTo>
                    <a:cubicBezTo>
                      <a:pt x="233728" y="0"/>
                      <a:pt x="320892" y="23819"/>
                      <a:pt x="318435" y="56422"/>
                    </a:cubicBezTo>
                    <a:cubicBezTo>
                      <a:pt x="313374" y="122819"/>
                      <a:pt x="191151" y="161823"/>
                      <a:pt x="143065" y="174626"/>
                    </a:cubicBezTo>
                    <a:cubicBezTo>
                      <a:pt x="138152" y="199413"/>
                      <a:pt x="123563" y="237450"/>
                      <a:pt x="102423" y="291118"/>
                    </a:cubicBezTo>
                    <a:cubicBezTo>
                      <a:pt x="97064" y="304665"/>
                      <a:pt x="91779" y="318212"/>
                      <a:pt x="86792" y="331238"/>
                    </a:cubicBezTo>
                    <a:lnTo>
                      <a:pt x="84931" y="336002"/>
                    </a:lnTo>
                    <a:lnTo>
                      <a:pt x="81060" y="339352"/>
                    </a:lnTo>
                    <a:cubicBezTo>
                      <a:pt x="69746" y="349178"/>
                      <a:pt x="57688" y="354165"/>
                      <a:pt x="45182" y="354165"/>
                    </a:cubicBezTo>
                    <a:lnTo>
                      <a:pt x="45182" y="354165"/>
                    </a:lnTo>
                    <a:close/>
                  </a:path>
                </a:pathLst>
              </a:custGeom>
              <a:solidFill>
                <a:srgbClr val="D9D9D9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106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4011842" y="4121218"/>
                <a:ext cx="424726" cy="778090"/>
                <a:chOff x="4011842" y="4121218"/>
                <a:chExt cx="424726" cy="778090"/>
              </a:xfrm>
              <a:solidFill>
                <a:srgbClr val="000000"/>
              </a:solidFill>
            </p:grpSpPr>
            <p:grpSp>
              <p:nvGrpSpPr>
                <p:cNvPr id="2107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093743" y="4121218"/>
                  <a:ext cx="342826" cy="690483"/>
                  <a:chOff x="4093743" y="4121218"/>
                  <a:chExt cx="342826" cy="690483"/>
                </a:xfrm>
                <a:solidFill>
                  <a:srgbClr val="000000"/>
                </a:solidFill>
              </p:grpSpPr>
              <p:sp>
                <p:nvSpPr>
                  <p:cNvPr id="2108" name="Freeform: Shape 2107">
                    <a:extLst>
                      <a:ext uri="{FF2B5EF4-FFF2-40B4-BE49-F238E27FC236}">
                        <a16:creationId xmlns:a16="http://schemas.microsoft.com/office/drawing/2014/main" id="{6C479A02-B0F9-469E-AE23-5A6699580236}"/>
                      </a:ext>
                    </a:extLst>
                  </p:cNvPr>
                  <p:cNvSpPr/>
                  <p:nvPr/>
                </p:nvSpPr>
                <p:spPr>
                  <a:xfrm>
                    <a:off x="4093743" y="4442614"/>
                    <a:ext cx="272679" cy="341436"/>
                  </a:xfrm>
                  <a:custGeom>
                    <a:avLst/>
                    <a:gdLst>
                      <a:gd name="connsiteX0" fmla="*/ 0 w 272679"/>
                      <a:gd name="connsiteY0" fmla="*/ 341436 h 341436"/>
                      <a:gd name="connsiteX1" fmla="*/ 45108 w 272679"/>
                      <a:gd name="connsiteY1" fmla="*/ 340617 h 341436"/>
                      <a:gd name="connsiteX2" fmla="*/ 98999 w 272679"/>
                      <a:gd name="connsiteY2" fmla="*/ 176859 h 341436"/>
                      <a:gd name="connsiteX3" fmla="*/ 272583 w 272679"/>
                      <a:gd name="connsiteY3" fmla="*/ 73542 h 341436"/>
                      <a:gd name="connsiteX4" fmla="*/ 242362 w 272679"/>
                      <a:gd name="connsiteY4" fmla="*/ 0 h 341436"/>
                      <a:gd name="connsiteX5" fmla="*/ 48160 w 272679"/>
                      <a:gd name="connsiteY5" fmla="*/ 130262 h 341436"/>
                      <a:gd name="connsiteX6" fmla="*/ 31784 w 272679"/>
                      <a:gd name="connsiteY6" fmla="*/ 154751 h 341436"/>
                      <a:gd name="connsiteX7" fmla="*/ 0 w 272679"/>
                      <a:gd name="connsiteY7" fmla="*/ 341436 h 34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2679" h="341436">
                        <a:moveTo>
                          <a:pt x="0" y="341436"/>
                        </a:moveTo>
                        <a:lnTo>
                          <a:pt x="45108" y="340617"/>
                        </a:lnTo>
                        <a:cubicBezTo>
                          <a:pt x="51509" y="305335"/>
                          <a:pt x="93863" y="206931"/>
                          <a:pt x="98999" y="176859"/>
                        </a:cubicBezTo>
                        <a:cubicBezTo>
                          <a:pt x="98999" y="176859"/>
                          <a:pt x="267745" y="136812"/>
                          <a:pt x="272583" y="73542"/>
                        </a:cubicBezTo>
                        <a:cubicBezTo>
                          <a:pt x="274667" y="46596"/>
                          <a:pt x="242362" y="0"/>
                          <a:pt x="242362" y="0"/>
                        </a:cubicBezTo>
                        <a:lnTo>
                          <a:pt x="48160" y="130262"/>
                        </a:lnTo>
                        <a:cubicBezTo>
                          <a:pt x="39674" y="135919"/>
                          <a:pt x="33794" y="144777"/>
                          <a:pt x="31784" y="154751"/>
                        </a:cubicBezTo>
                        <a:lnTo>
                          <a:pt x="0" y="341436"/>
                        </a:lnTo>
                        <a:close/>
                      </a:path>
                    </a:pathLst>
                  </a:custGeom>
                  <a:solidFill>
                    <a:srgbClr val="1B567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09" name="Freeform: Shape 2108">
                    <a:extLst>
                      <a:ext uri="{FF2B5EF4-FFF2-40B4-BE49-F238E27FC236}">
                        <a16:creationId xmlns:a16="http://schemas.microsoft.com/office/drawing/2014/main" id="{79D74B84-0D70-4BCE-AFFB-495BBDE4CD80}"/>
                      </a:ext>
                    </a:extLst>
                  </p:cNvPr>
                  <p:cNvSpPr/>
                  <p:nvPr/>
                </p:nvSpPr>
                <p:spPr>
                  <a:xfrm>
                    <a:off x="4146741" y="4459288"/>
                    <a:ext cx="275806" cy="352414"/>
                  </a:xfrm>
                  <a:custGeom>
                    <a:avLst/>
                    <a:gdLst>
                      <a:gd name="connsiteX0" fmla="*/ 0 w 275806"/>
                      <a:gd name="connsiteY0" fmla="*/ 342552 h 352414"/>
                      <a:gd name="connsiteX1" fmla="*/ 45331 w 275806"/>
                      <a:gd name="connsiteY1" fmla="*/ 342627 h 352414"/>
                      <a:gd name="connsiteX2" fmla="*/ 102126 w 275806"/>
                      <a:gd name="connsiteY2" fmla="*/ 176859 h 352414"/>
                      <a:gd name="connsiteX3" fmla="*/ 275710 w 275806"/>
                      <a:gd name="connsiteY3" fmla="*/ 73542 h 352414"/>
                      <a:gd name="connsiteX4" fmla="*/ 245489 w 275806"/>
                      <a:gd name="connsiteY4" fmla="*/ 0 h 352414"/>
                      <a:gd name="connsiteX5" fmla="*/ 47713 w 275806"/>
                      <a:gd name="connsiteY5" fmla="*/ 132718 h 352414"/>
                      <a:gd name="connsiteX6" fmla="*/ 35804 w 275806"/>
                      <a:gd name="connsiteY6" fmla="*/ 150434 h 352414"/>
                      <a:gd name="connsiteX7" fmla="*/ 0 w 275806"/>
                      <a:gd name="connsiteY7" fmla="*/ 342552 h 352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06" h="352414">
                        <a:moveTo>
                          <a:pt x="0" y="342552"/>
                        </a:moveTo>
                        <a:cubicBezTo>
                          <a:pt x="13919" y="354313"/>
                          <a:pt x="28732" y="356993"/>
                          <a:pt x="45331" y="342627"/>
                        </a:cubicBezTo>
                        <a:cubicBezTo>
                          <a:pt x="69597" y="279208"/>
                          <a:pt x="102423" y="202688"/>
                          <a:pt x="102126" y="176859"/>
                        </a:cubicBezTo>
                        <a:cubicBezTo>
                          <a:pt x="102126" y="176859"/>
                          <a:pt x="270871" y="136813"/>
                          <a:pt x="275710" y="73542"/>
                        </a:cubicBezTo>
                        <a:cubicBezTo>
                          <a:pt x="277794" y="46597"/>
                          <a:pt x="245489" y="0"/>
                          <a:pt x="245489" y="0"/>
                        </a:cubicBezTo>
                        <a:lnTo>
                          <a:pt x="47713" y="132718"/>
                        </a:lnTo>
                        <a:cubicBezTo>
                          <a:pt x="41535" y="136813"/>
                          <a:pt x="37292" y="143214"/>
                          <a:pt x="35804" y="150434"/>
                        </a:cubicBezTo>
                        <a:lnTo>
                          <a:pt x="0" y="342552"/>
                        </a:lnTo>
                        <a:close/>
                      </a:path>
                    </a:pathLst>
                  </a:custGeom>
                  <a:solidFill>
                    <a:srgbClr val="1E628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0" name="Freeform: Shape 2109">
                    <a:extLst>
                      <a:ext uri="{FF2B5EF4-FFF2-40B4-BE49-F238E27FC236}">
                        <a16:creationId xmlns:a16="http://schemas.microsoft.com/office/drawing/2014/main" id="{4C88496C-F691-4314-8FF1-9ECDB9702287}"/>
                      </a:ext>
                    </a:extLst>
                  </p:cNvPr>
                  <p:cNvSpPr/>
                  <p:nvPr/>
                </p:nvSpPr>
                <p:spPr>
                  <a:xfrm>
                    <a:off x="4187765" y="4267887"/>
                    <a:ext cx="150381" cy="246639"/>
                  </a:xfrm>
                  <a:custGeom>
                    <a:avLst/>
                    <a:gdLst>
                      <a:gd name="connsiteX0" fmla="*/ 29988 w 150381"/>
                      <a:gd name="connsiteY0" fmla="*/ 246632 h 246639"/>
                      <a:gd name="connsiteX1" fmla="*/ 139 w 150381"/>
                      <a:gd name="connsiteY1" fmla="*/ 222887 h 246639"/>
                      <a:gd name="connsiteX2" fmla="*/ 46661 w 150381"/>
                      <a:gd name="connsiteY2" fmla="*/ 146441 h 246639"/>
                      <a:gd name="connsiteX3" fmla="*/ 76584 w 150381"/>
                      <a:gd name="connsiteY3" fmla="*/ 24442 h 246639"/>
                      <a:gd name="connsiteX4" fmla="*/ 125563 w 150381"/>
                      <a:gd name="connsiteY4" fmla="*/ 2409 h 246639"/>
                      <a:gd name="connsiteX5" fmla="*/ 125563 w 150381"/>
                      <a:gd name="connsiteY5" fmla="*/ 2409 h 246639"/>
                      <a:gd name="connsiteX6" fmla="*/ 147075 w 150381"/>
                      <a:gd name="connsiteY6" fmla="*/ 53695 h 246639"/>
                      <a:gd name="connsiteX7" fmla="*/ 100925 w 150381"/>
                      <a:gd name="connsiteY7" fmla="*/ 180533 h 246639"/>
                      <a:gd name="connsiteX8" fmla="*/ 29988 w 150381"/>
                      <a:gd name="connsiteY8" fmla="*/ 246632 h 2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381" h="246639">
                        <a:moveTo>
                          <a:pt x="29988" y="246632"/>
                        </a:moveTo>
                        <a:cubicBezTo>
                          <a:pt x="14059" y="246929"/>
                          <a:pt x="-1647" y="238444"/>
                          <a:pt x="139" y="222887"/>
                        </a:cubicBezTo>
                        <a:lnTo>
                          <a:pt x="46661" y="146441"/>
                        </a:lnTo>
                        <a:cubicBezTo>
                          <a:pt x="46661" y="146441"/>
                          <a:pt x="66461" y="50717"/>
                          <a:pt x="76584" y="24442"/>
                        </a:cubicBezTo>
                        <a:cubicBezTo>
                          <a:pt x="84103" y="4940"/>
                          <a:pt x="105987" y="-4886"/>
                          <a:pt x="125563" y="2409"/>
                        </a:cubicBezTo>
                        <a:lnTo>
                          <a:pt x="125563" y="2409"/>
                        </a:lnTo>
                        <a:cubicBezTo>
                          <a:pt x="146182" y="10075"/>
                          <a:pt x="156007" y="33597"/>
                          <a:pt x="147075" y="53695"/>
                        </a:cubicBezTo>
                        <a:cubicBezTo>
                          <a:pt x="133900" y="83320"/>
                          <a:pt x="100925" y="180533"/>
                          <a:pt x="100925" y="180533"/>
                        </a:cubicBezTo>
                        <a:lnTo>
                          <a:pt x="29988" y="246632"/>
                        </a:lnTo>
                        <a:close/>
                      </a:path>
                    </a:pathLst>
                  </a:custGeom>
                  <a:solidFill>
                    <a:srgbClr val="D17A4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1" name="Freeform: Shape 2110">
                    <a:extLst>
                      <a:ext uri="{FF2B5EF4-FFF2-40B4-BE49-F238E27FC236}">
                        <a16:creationId xmlns:a16="http://schemas.microsoft.com/office/drawing/2014/main" id="{B7332FA5-BE8A-4745-94AD-7A7109AE85DA}"/>
                      </a:ext>
                    </a:extLst>
                  </p:cNvPr>
                  <p:cNvSpPr/>
                  <p:nvPr/>
                </p:nvSpPr>
                <p:spPr>
                  <a:xfrm>
                    <a:off x="4256825" y="4263205"/>
                    <a:ext cx="179743" cy="268544"/>
                  </a:xfrm>
                  <a:custGeom>
                    <a:avLst/>
                    <a:gdLst>
                      <a:gd name="connsiteX0" fmla="*/ 161382 w 179743"/>
                      <a:gd name="connsiteY0" fmla="*/ 250123 h 268544"/>
                      <a:gd name="connsiteX1" fmla="*/ 7970 w 179743"/>
                      <a:gd name="connsiteY1" fmla="*/ 221540 h 268544"/>
                      <a:gd name="connsiteX2" fmla="*/ 14297 w 179743"/>
                      <a:gd name="connsiteY2" fmla="*/ 153952 h 268544"/>
                      <a:gd name="connsiteX3" fmla="*/ 750 w 179743"/>
                      <a:gd name="connsiteY3" fmla="*/ 30687 h 268544"/>
                      <a:gd name="connsiteX4" fmla="*/ 38861 w 179743"/>
                      <a:gd name="connsiteY4" fmla="*/ 690 h 268544"/>
                      <a:gd name="connsiteX5" fmla="*/ 133246 w 179743"/>
                      <a:gd name="connsiteY5" fmla="*/ 21680 h 268544"/>
                      <a:gd name="connsiteX6" fmla="*/ 160936 w 179743"/>
                      <a:gd name="connsiteY6" fmla="*/ 56814 h 268544"/>
                      <a:gd name="connsiteX7" fmla="*/ 179693 w 179743"/>
                      <a:gd name="connsiteY7" fmla="*/ 138842 h 268544"/>
                      <a:gd name="connsiteX8" fmla="*/ 161382 w 179743"/>
                      <a:gd name="connsiteY8" fmla="*/ 250123 h 268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743" h="268544">
                        <a:moveTo>
                          <a:pt x="161382" y="250123"/>
                        </a:moveTo>
                        <a:cubicBezTo>
                          <a:pt x="139870" y="282875"/>
                          <a:pt x="45932" y="271114"/>
                          <a:pt x="7970" y="221540"/>
                        </a:cubicBezTo>
                        <a:cubicBezTo>
                          <a:pt x="4472" y="216925"/>
                          <a:pt x="16307" y="190426"/>
                          <a:pt x="14297" y="153952"/>
                        </a:cubicBezTo>
                        <a:cubicBezTo>
                          <a:pt x="12064" y="112343"/>
                          <a:pt x="-3567" y="58972"/>
                          <a:pt x="750" y="30687"/>
                        </a:cubicBezTo>
                        <a:cubicBezTo>
                          <a:pt x="3728" y="11259"/>
                          <a:pt x="19657" y="-3404"/>
                          <a:pt x="38861" y="690"/>
                        </a:cubicBezTo>
                        <a:cubicBezTo>
                          <a:pt x="62532" y="5677"/>
                          <a:pt x="133246" y="21680"/>
                          <a:pt x="133246" y="21680"/>
                        </a:cubicBezTo>
                        <a:cubicBezTo>
                          <a:pt x="149845" y="25030"/>
                          <a:pt x="161531" y="39917"/>
                          <a:pt x="160936" y="56814"/>
                        </a:cubicBezTo>
                        <a:cubicBezTo>
                          <a:pt x="175674" y="88002"/>
                          <a:pt x="180289" y="98870"/>
                          <a:pt x="179693" y="138842"/>
                        </a:cubicBezTo>
                        <a:cubicBezTo>
                          <a:pt x="179321" y="164969"/>
                          <a:pt x="167784" y="218711"/>
                          <a:pt x="161382" y="250123"/>
                        </a:cubicBezTo>
                        <a:close/>
                      </a:path>
                    </a:pathLst>
                  </a:custGeom>
                  <a:solidFill>
                    <a:srgbClr val="F08C4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2" name="Freeform: Shape 2111">
                    <a:extLst>
                      <a:ext uri="{FF2B5EF4-FFF2-40B4-BE49-F238E27FC236}">
                        <a16:creationId xmlns:a16="http://schemas.microsoft.com/office/drawing/2014/main" id="{909C8698-8DD9-48DF-BFB5-80EC5ACFF7ED}"/>
                      </a:ext>
                    </a:extLst>
                  </p:cNvPr>
                  <p:cNvSpPr/>
                  <p:nvPr/>
                </p:nvSpPr>
                <p:spPr>
                  <a:xfrm>
                    <a:off x="4294869" y="4243707"/>
                    <a:ext cx="125919" cy="62208"/>
                  </a:xfrm>
                  <a:custGeom>
                    <a:avLst/>
                    <a:gdLst>
                      <a:gd name="connsiteX0" fmla="*/ 81952 w 125919"/>
                      <a:gd name="connsiteY0" fmla="*/ 5076 h 62208"/>
                      <a:gd name="connsiteX1" fmla="*/ 123339 w 125919"/>
                      <a:gd name="connsiteY1" fmla="*/ 57256 h 62208"/>
                      <a:gd name="connsiteX2" fmla="*/ 60143 w 125919"/>
                      <a:gd name="connsiteY2" fmla="*/ 62020 h 62208"/>
                      <a:gd name="connsiteX3" fmla="*/ 41683 w 125919"/>
                      <a:gd name="connsiteY3" fmla="*/ 55693 h 62208"/>
                      <a:gd name="connsiteX4" fmla="*/ 222 w 125919"/>
                      <a:gd name="connsiteY4" fmla="*/ 40136 h 62208"/>
                      <a:gd name="connsiteX5" fmla="*/ 51434 w 125919"/>
                      <a:gd name="connsiteY5" fmla="*/ 2471 h 62208"/>
                      <a:gd name="connsiteX6" fmla="*/ 81952 w 125919"/>
                      <a:gd name="connsiteY6" fmla="*/ 5076 h 6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919" h="62208">
                        <a:moveTo>
                          <a:pt x="81952" y="5076"/>
                        </a:moveTo>
                        <a:cubicBezTo>
                          <a:pt x="92745" y="9022"/>
                          <a:pt x="136960" y="41922"/>
                          <a:pt x="123339" y="57256"/>
                        </a:cubicBezTo>
                        <a:cubicBezTo>
                          <a:pt x="97807" y="47058"/>
                          <a:pt x="75997" y="58298"/>
                          <a:pt x="60143" y="62020"/>
                        </a:cubicBezTo>
                        <a:cubicBezTo>
                          <a:pt x="53592" y="63509"/>
                          <a:pt x="49052" y="55693"/>
                          <a:pt x="41683" y="55693"/>
                        </a:cubicBezTo>
                        <a:cubicBezTo>
                          <a:pt x="12653" y="55693"/>
                          <a:pt x="-2011" y="46314"/>
                          <a:pt x="222" y="40136"/>
                        </a:cubicBezTo>
                        <a:cubicBezTo>
                          <a:pt x="4986" y="26961"/>
                          <a:pt x="26051" y="8352"/>
                          <a:pt x="51434" y="2471"/>
                        </a:cubicBezTo>
                        <a:cubicBezTo>
                          <a:pt x="76816" y="-3483"/>
                          <a:pt x="75923" y="2918"/>
                          <a:pt x="81952" y="5076"/>
                        </a:cubicBezTo>
                        <a:close/>
                      </a:path>
                    </a:pathLst>
                  </a:custGeom>
                  <a:solidFill>
                    <a:srgbClr val="D17A4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3" name="Freeform: Shape 2112">
                    <a:extLst>
                      <a:ext uri="{FF2B5EF4-FFF2-40B4-BE49-F238E27FC236}">
                        <a16:creationId xmlns:a16="http://schemas.microsoft.com/office/drawing/2014/main" id="{103B9429-CADF-423C-A099-E6845FB682DD}"/>
                      </a:ext>
                    </a:extLst>
                  </p:cNvPr>
                  <p:cNvSpPr/>
                  <p:nvPr/>
                </p:nvSpPr>
                <p:spPr>
                  <a:xfrm>
                    <a:off x="4292263" y="4201294"/>
                    <a:ext cx="74286" cy="88380"/>
                  </a:xfrm>
                  <a:custGeom>
                    <a:avLst/>
                    <a:gdLst>
                      <a:gd name="connsiteX0" fmla="*/ 71607 w 74286"/>
                      <a:gd name="connsiteY0" fmla="*/ 72277 h 88380"/>
                      <a:gd name="connsiteX1" fmla="*/ 28434 w 74286"/>
                      <a:gd name="connsiteY1" fmla="*/ 82624 h 88380"/>
                      <a:gd name="connsiteX2" fmla="*/ 0 w 74286"/>
                      <a:gd name="connsiteY2" fmla="*/ 25978 h 88380"/>
                      <a:gd name="connsiteX3" fmla="*/ 62303 w 74286"/>
                      <a:gd name="connsiteY3" fmla="*/ 0 h 88380"/>
                      <a:gd name="connsiteX4" fmla="*/ 69746 w 74286"/>
                      <a:gd name="connsiteY4" fmla="*/ 38111 h 88380"/>
                      <a:gd name="connsiteX5" fmla="*/ 74287 w 74286"/>
                      <a:gd name="connsiteY5" fmla="*/ 51584 h 88380"/>
                      <a:gd name="connsiteX6" fmla="*/ 71607 w 74286"/>
                      <a:gd name="connsiteY6" fmla="*/ 72277 h 88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286" h="88380">
                        <a:moveTo>
                          <a:pt x="71607" y="72277"/>
                        </a:moveTo>
                        <a:cubicBezTo>
                          <a:pt x="71682" y="76222"/>
                          <a:pt x="37813" y="98776"/>
                          <a:pt x="28434" y="82624"/>
                        </a:cubicBezTo>
                        <a:lnTo>
                          <a:pt x="0" y="25978"/>
                        </a:lnTo>
                        <a:lnTo>
                          <a:pt x="62303" y="0"/>
                        </a:lnTo>
                        <a:cubicBezTo>
                          <a:pt x="62303" y="0"/>
                          <a:pt x="65801" y="25159"/>
                          <a:pt x="69746" y="38111"/>
                        </a:cubicBezTo>
                        <a:cubicBezTo>
                          <a:pt x="71160" y="42652"/>
                          <a:pt x="72798" y="47415"/>
                          <a:pt x="74287" y="51584"/>
                        </a:cubicBezTo>
                        <a:cubicBezTo>
                          <a:pt x="74212" y="59474"/>
                          <a:pt x="71607" y="72277"/>
                          <a:pt x="71607" y="72277"/>
                        </a:cubicBezTo>
                        <a:close/>
                      </a:path>
                    </a:pathLst>
                  </a:custGeom>
                  <a:solidFill>
                    <a:srgbClr val="D9B49C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4" name="Freeform: Shape 2113">
                    <a:extLst>
                      <a:ext uri="{FF2B5EF4-FFF2-40B4-BE49-F238E27FC236}">
                        <a16:creationId xmlns:a16="http://schemas.microsoft.com/office/drawing/2014/main" id="{34380F9E-3902-47B6-9C96-E3215617D6EF}"/>
                      </a:ext>
                    </a:extLst>
                  </p:cNvPr>
                  <p:cNvSpPr/>
                  <p:nvPr/>
                </p:nvSpPr>
                <p:spPr>
                  <a:xfrm>
                    <a:off x="4336531" y="4300872"/>
                    <a:ext cx="20123" cy="57331"/>
                  </a:xfrm>
                  <a:custGeom>
                    <a:avLst/>
                    <a:gdLst>
                      <a:gd name="connsiteX0" fmla="*/ 2030 w 20123"/>
                      <a:gd name="connsiteY0" fmla="*/ 57332 h 57331"/>
                      <a:gd name="connsiteX1" fmla="*/ 1658 w 20123"/>
                      <a:gd name="connsiteY1" fmla="*/ 57332 h 57331"/>
                      <a:gd name="connsiteX2" fmla="*/ 21 w 20123"/>
                      <a:gd name="connsiteY2" fmla="*/ 55024 h 57331"/>
                      <a:gd name="connsiteX3" fmla="*/ 17960 w 20123"/>
                      <a:gd name="connsiteY3" fmla="*/ 16 h 57331"/>
                      <a:gd name="connsiteX4" fmla="*/ 20118 w 20123"/>
                      <a:gd name="connsiteY4" fmla="*/ 1803 h 57331"/>
                      <a:gd name="connsiteX5" fmla="*/ 18406 w 20123"/>
                      <a:gd name="connsiteY5" fmla="*/ 3962 h 57331"/>
                      <a:gd name="connsiteX6" fmla="*/ 3891 w 20123"/>
                      <a:gd name="connsiteY6" fmla="*/ 55768 h 57331"/>
                      <a:gd name="connsiteX7" fmla="*/ 2030 w 20123"/>
                      <a:gd name="connsiteY7" fmla="*/ 57332 h 57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123" h="57331">
                        <a:moveTo>
                          <a:pt x="2030" y="57332"/>
                        </a:moveTo>
                        <a:cubicBezTo>
                          <a:pt x="1881" y="57332"/>
                          <a:pt x="1807" y="57332"/>
                          <a:pt x="1658" y="57332"/>
                        </a:cubicBezTo>
                        <a:cubicBezTo>
                          <a:pt x="542" y="57108"/>
                          <a:pt x="-128" y="56066"/>
                          <a:pt x="21" y="55024"/>
                        </a:cubicBezTo>
                        <a:cubicBezTo>
                          <a:pt x="3668" y="34778"/>
                          <a:pt x="10814" y="612"/>
                          <a:pt x="17960" y="16"/>
                        </a:cubicBezTo>
                        <a:cubicBezTo>
                          <a:pt x="19002" y="-132"/>
                          <a:pt x="20044" y="761"/>
                          <a:pt x="20118" y="1803"/>
                        </a:cubicBezTo>
                        <a:cubicBezTo>
                          <a:pt x="20193" y="2845"/>
                          <a:pt x="19448" y="3813"/>
                          <a:pt x="18406" y="3962"/>
                        </a:cubicBezTo>
                        <a:cubicBezTo>
                          <a:pt x="14833" y="5897"/>
                          <a:pt x="8134" y="32247"/>
                          <a:pt x="3891" y="55768"/>
                        </a:cubicBezTo>
                        <a:cubicBezTo>
                          <a:pt x="3817" y="56662"/>
                          <a:pt x="2998" y="57332"/>
                          <a:pt x="2030" y="573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5" name="Freeform: Shape 2114">
                    <a:extLst>
                      <a:ext uri="{FF2B5EF4-FFF2-40B4-BE49-F238E27FC236}">
                        <a16:creationId xmlns:a16="http://schemas.microsoft.com/office/drawing/2014/main" id="{06E67F2A-471E-42B5-96E7-A638AEEE7A46}"/>
                      </a:ext>
                    </a:extLst>
                  </p:cNvPr>
                  <p:cNvSpPr/>
                  <p:nvPr/>
                </p:nvSpPr>
                <p:spPr>
                  <a:xfrm>
                    <a:off x="4301044" y="4285106"/>
                    <a:ext cx="9866" cy="75777"/>
                  </a:xfrm>
                  <a:custGeom>
                    <a:avLst/>
                    <a:gdLst>
                      <a:gd name="connsiteX0" fmla="*/ 6552 w 9866"/>
                      <a:gd name="connsiteY0" fmla="*/ 75777 h 75777"/>
                      <a:gd name="connsiteX1" fmla="*/ 6404 w 9866"/>
                      <a:gd name="connsiteY1" fmla="*/ 75777 h 75777"/>
                      <a:gd name="connsiteX2" fmla="*/ 4543 w 9866"/>
                      <a:gd name="connsiteY2" fmla="*/ 73619 h 75777"/>
                      <a:gd name="connsiteX3" fmla="*/ 1417 w 9866"/>
                      <a:gd name="connsiteY3" fmla="*/ 3873 h 75777"/>
                      <a:gd name="connsiteX4" fmla="*/ 77 w 9866"/>
                      <a:gd name="connsiteY4" fmla="*/ 1416 h 75777"/>
                      <a:gd name="connsiteX5" fmla="*/ 2533 w 9866"/>
                      <a:gd name="connsiteY5" fmla="*/ 77 h 75777"/>
                      <a:gd name="connsiteX6" fmla="*/ 8488 w 9866"/>
                      <a:gd name="connsiteY6" fmla="*/ 73917 h 75777"/>
                      <a:gd name="connsiteX7" fmla="*/ 6552 w 9866"/>
                      <a:gd name="connsiteY7" fmla="*/ 75777 h 75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866" h="75777">
                        <a:moveTo>
                          <a:pt x="6552" y="75777"/>
                        </a:moveTo>
                        <a:cubicBezTo>
                          <a:pt x="6478" y="75777"/>
                          <a:pt x="6478" y="75777"/>
                          <a:pt x="6404" y="75777"/>
                        </a:cubicBezTo>
                        <a:cubicBezTo>
                          <a:pt x="5287" y="75703"/>
                          <a:pt x="4468" y="74735"/>
                          <a:pt x="4543" y="73619"/>
                        </a:cubicBezTo>
                        <a:cubicBezTo>
                          <a:pt x="7074" y="36997"/>
                          <a:pt x="5659" y="5064"/>
                          <a:pt x="1417" y="3873"/>
                        </a:cubicBezTo>
                        <a:cubicBezTo>
                          <a:pt x="374" y="3575"/>
                          <a:pt x="-221" y="2459"/>
                          <a:pt x="77" y="1416"/>
                        </a:cubicBezTo>
                        <a:cubicBezTo>
                          <a:pt x="374" y="374"/>
                          <a:pt x="1491" y="-221"/>
                          <a:pt x="2533" y="77"/>
                        </a:cubicBezTo>
                        <a:cubicBezTo>
                          <a:pt x="12358" y="2905"/>
                          <a:pt x="9977" y="52628"/>
                          <a:pt x="8488" y="73917"/>
                        </a:cubicBezTo>
                        <a:cubicBezTo>
                          <a:pt x="8488" y="75033"/>
                          <a:pt x="7595" y="75777"/>
                          <a:pt x="6552" y="7577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6" name="Freeform: Shape 2115">
                    <a:extLst>
                      <a:ext uri="{FF2B5EF4-FFF2-40B4-BE49-F238E27FC236}">
                        <a16:creationId xmlns:a16="http://schemas.microsoft.com/office/drawing/2014/main" id="{A59F596F-9B1A-4A53-A136-E12D92F755FD}"/>
                      </a:ext>
                    </a:extLst>
                  </p:cNvPr>
                  <p:cNvSpPr/>
                  <p:nvPr/>
                </p:nvSpPr>
                <p:spPr>
                  <a:xfrm>
                    <a:off x="4251076" y="4123545"/>
                    <a:ext cx="106113" cy="148285"/>
                  </a:xfrm>
                  <a:custGeom>
                    <a:avLst/>
                    <a:gdLst>
                      <a:gd name="connsiteX0" fmla="*/ 101852 w 106113"/>
                      <a:gd name="connsiteY0" fmla="*/ 50431 h 148285"/>
                      <a:gd name="connsiteX1" fmla="*/ 100214 w 106113"/>
                      <a:gd name="connsiteY1" fmla="*/ 114520 h 148285"/>
                      <a:gd name="connsiteX2" fmla="*/ 63369 w 106113"/>
                      <a:gd name="connsiteY2" fmla="*/ 146899 h 148285"/>
                      <a:gd name="connsiteX3" fmla="*/ 33297 w 106113"/>
                      <a:gd name="connsiteY3" fmla="*/ 133501 h 148285"/>
                      <a:gd name="connsiteX4" fmla="*/ 4118 w 106113"/>
                      <a:gd name="connsiteY4" fmla="*/ 82363 h 148285"/>
                      <a:gd name="connsiteX5" fmla="*/ 3448 w 106113"/>
                      <a:gd name="connsiteY5" fmla="*/ 34055 h 148285"/>
                      <a:gd name="connsiteX6" fmla="*/ 51682 w 106113"/>
                      <a:gd name="connsiteY6" fmla="*/ 261 h 148285"/>
                      <a:gd name="connsiteX7" fmla="*/ 101852 w 106113"/>
                      <a:gd name="connsiteY7" fmla="*/ 50431 h 148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113" h="148285">
                        <a:moveTo>
                          <a:pt x="101852" y="50431"/>
                        </a:moveTo>
                        <a:cubicBezTo>
                          <a:pt x="106914" y="70603"/>
                          <a:pt x="108700" y="95390"/>
                          <a:pt x="100214" y="114520"/>
                        </a:cubicBezTo>
                        <a:cubicBezTo>
                          <a:pt x="92771" y="131342"/>
                          <a:pt x="76246" y="143699"/>
                          <a:pt x="63369" y="146899"/>
                        </a:cubicBezTo>
                        <a:cubicBezTo>
                          <a:pt x="44090" y="151737"/>
                          <a:pt x="42750" y="143103"/>
                          <a:pt x="33297" y="133501"/>
                        </a:cubicBezTo>
                        <a:cubicBezTo>
                          <a:pt x="21387" y="121368"/>
                          <a:pt x="9477" y="103503"/>
                          <a:pt x="4118" y="82363"/>
                        </a:cubicBezTo>
                        <a:cubicBezTo>
                          <a:pt x="173" y="66658"/>
                          <a:pt x="-2432" y="47155"/>
                          <a:pt x="3448" y="34055"/>
                        </a:cubicBezTo>
                        <a:cubicBezTo>
                          <a:pt x="11710" y="15595"/>
                          <a:pt x="35232" y="1750"/>
                          <a:pt x="51682" y="261"/>
                        </a:cubicBezTo>
                        <a:cubicBezTo>
                          <a:pt x="80191" y="-2195"/>
                          <a:pt x="92324" y="12543"/>
                          <a:pt x="101852" y="50431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7" name="Freeform: Shape 2116">
                    <a:extLst>
                      <a:ext uri="{FF2B5EF4-FFF2-40B4-BE49-F238E27FC236}">
                        <a16:creationId xmlns:a16="http://schemas.microsoft.com/office/drawing/2014/main" id="{C619C5B0-C687-4BF1-8880-BE5B8F35FCAB}"/>
                      </a:ext>
                    </a:extLst>
                  </p:cNvPr>
                  <p:cNvSpPr/>
                  <p:nvPr/>
                </p:nvSpPr>
                <p:spPr>
                  <a:xfrm>
                    <a:off x="4250710" y="4121218"/>
                    <a:ext cx="105161" cy="78660"/>
                  </a:xfrm>
                  <a:custGeom>
                    <a:avLst/>
                    <a:gdLst>
                      <a:gd name="connsiteX0" fmla="*/ 104525 w 105161"/>
                      <a:gd name="connsiteY0" fmla="*/ 78661 h 78660"/>
                      <a:gd name="connsiteX1" fmla="*/ 102143 w 105161"/>
                      <a:gd name="connsiteY1" fmla="*/ 50152 h 78660"/>
                      <a:gd name="connsiteX2" fmla="*/ 51527 w 105161"/>
                      <a:gd name="connsiteY2" fmla="*/ 280 h 78660"/>
                      <a:gd name="connsiteX3" fmla="*/ 3293 w 105161"/>
                      <a:gd name="connsiteY3" fmla="*/ 34074 h 78660"/>
                      <a:gd name="connsiteX4" fmla="*/ 18 w 105161"/>
                      <a:gd name="connsiteY4" fmla="*/ 47993 h 78660"/>
                      <a:gd name="connsiteX5" fmla="*/ 11034 w 105161"/>
                      <a:gd name="connsiteY5" fmla="*/ 53353 h 78660"/>
                      <a:gd name="connsiteX6" fmla="*/ 40064 w 105161"/>
                      <a:gd name="connsiteY6" fmla="*/ 46431 h 78660"/>
                      <a:gd name="connsiteX7" fmla="*/ 67084 w 105161"/>
                      <a:gd name="connsiteY7" fmla="*/ 58489 h 78660"/>
                      <a:gd name="connsiteX8" fmla="*/ 72890 w 105161"/>
                      <a:gd name="connsiteY8" fmla="*/ 66454 h 78660"/>
                      <a:gd name="connsiteX9" fmla="*/ 82492 w 105161"/>
                      <a:gd name="connsiteY9" fmla="*/ 68017 h 78660"/>
                      <a:gd name="connsiteX10" fmla="*/ 104525 w 105161"/>
                      <a:gd name="connsiteY10" fmla="*/ 78661 h 78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161" h="78660">
                        <a:moveTo>
                          <a:pt x="104525" y="78661"/>
                        </a:moveTo>
                        <a:cubicBezTo>
                          <a:pt x="106163" y="70250"/>
                          <a:pt x="104376" y="59010"/>
                          <a:pt x="102143" y="50152"/>
                        </a:cubicBezTo>
                        <a:cubicBezTo>
                          <a:pt x="92616" y="12190"/>
                          <a:pt x="79961" y="-2251"/>
                          <a:pt x="51527" y="280"/>
                        </a:cubicBezTo>
                        <a:cubicBezTo>
                          <a:pt x="35003" y="1769"/>
                          <a:pt x="11555" y="15540"/>
                          <a:pt x="3293" y="34074"/>
                        </a:cubicBezTo>
                        <a:cubicBezTo>
                          <a:pt x="1432" y="38168"/>
                          <a:pt x="464" y="42932"/>
                          <a:pt x="18" y="47993"/>
                        </a:cubicBezTo>
                        <a:cubicBezTo>
                          <a:pt x="-206" y="50748"/>
                          <a:pt x="1581" y="50003"/>
                          <a:pt x="11034" y="53353"/>
                        </a:cubicBezTo>
                        <a:cubicBezTo>
                          <a:pt x="18255" y="55884"/>
                          <a:pt x="30462" y="43974"/>
                          <a:pt x="40064" y="46431"/>
                        </a:cubicBezTo>
                        <a:cubicBezTo>
                          <a:pt x="47731" y="48366"/>
                          <a:pt x="61725" y="52608"/>
                          <a:pt x="67084" y="58489"/>
                        </a:cubicBezTo>
                        <a:cubicBezTo>
                          <a:pt x="69317" y="60945"/>
                          <a:pt x="70732" y="63625"/>
                          <a:pt x="72890" y="66454"/>
                        </a:cubicBezTo>
                        <a:cubicBezTo>
                          <a:pt x="75198" y="66454"/>
                          <a:pt x="80855" y="67942"/>
                          <a:pt x="82492" y="68017"/>
                        </a:cubicBezTo>
                        <a:cubicBezTo>
                          <a:pt x="82716" y="58712"/>
                          <a:pt x="100580" y="38838"/>
                          <a:pt x="104525" y="78661"/>
                        </a:cubicBezTo>
                        <a:close/>
                      </a:path>
                    </a:pathLst>
                  </a:custGeom>
                  <a:solidFill>
                    <a:srgbClr val="6E6E6E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18" name="Freeform: Shape 2117">
                    <a:extLst>
                      <a:ext uri="{FF2B5EF4-FFF2-40B4-BE49-F238E27FC236}">
                        <a16:creationId xmlns:a16="http://schemas.microsoft.com/office/drawing/2014/main" id="{639BEFB7-8328-483A-9C1B-7D3DC686F9DF}"/>
                      </a:ext>
                    </a:extLst>
                  </p:cNvPr>
                  <p:cNvSpPr/>
                  <p:nvPr/>
                </p:nvSpPr>
                <p:spPr>
                  <a:xfrm>
                    <a:off x="4277152" y="4206653"/>
                    <a:ext cx="75590" cy="65177"/>
                  </a:xfrm>
                  <a:custGeom>
                    <a:avLst/>
                    <a:gdLst>
                      <a:gd name="connsiteX0" fmla="*/ 60070 w 75590"/>
                      <a:gd name="connsiteY0" fmla="*/ 0 h 65177"/>
                      <a:gd name="connsiteX1" fmla="*/ 57613 w 75590"/>
                      <a:gd name="connsiteY1" fmla="*/ 32156 h 65177"/>
                      <a:gd name="connsiteX2" fmla="*/ 21214 w 75590"/>
                      <a:gd name="connsiteY2" fmla="*/ 57762 h 65177"/>
                      <a:gd name="connsiteX3" fmla="*/ 0 w 75590"/>
                      <a:gd name="connsiteY3" fmla="*/ 42205 h 65177"/>
                      <a:gd name="connsiteX4" fmla="*/ 7295 w 75590"/>
                      <a:gd name="connsiteY4" fmla="*/ 50393 h 65177"/>
                      <a:gd name="connsiteX5" fmla="*/ 37367 w 75590"/>
                      <a:gd name="connsiteY5" fmla="*/ 63791 h 65177"/>
                      <a:gd name="connsiteX6" fmla="*/ 72426 w 75590"/>
                      <a:gd name="connsiteY6" fmla="*/ 29625 h 65177"/>
                      <a:gd name="connsiteX7" fmla="*/ 74957 w 75590"/>
                      <a:gd name="connsiteY7" fmla="*/ 595 h 65177"/>
                      <a:gd name="connsiteX8" fmla="*/ 60070 w 75590"/>
                      <a:gd name="connsiteY8" fmla="*/ 0 h 65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90" h="65177">
                        <a:moveTo>
                          <a:pt x="60070" y="0"/>
                        </a:moveTo>
                        <a:cubicBezTo>
                          <a:pt x="64387" y="14813"/>
                          <a:pt x="59325" y="27318"/>
                          <a:pt x="57613" y="32156"/>
                        </a:cubicBezTo>
                        <a:cubicBezTo>
                          <a:pt x="54859" y="39972"/>
                          <a:pt x="41907" y="60739"/>
                          <a:pt x="21214" y="57762"/>
                        </a:cubicBezTo>
                        <a:cubicBezTo>
                          <a:pt x="14962" y="56869"/>
                          <a:pt x="298" y="42279"/>
                          <a:pt x="0" y="42205"/>
                        </a:cubicBezTo>
                        <a:cubicBezTo>
                          <a:pt x="2382" y="45182"/>
                          <a:pt x="4838" y="47862"/>
                          <a:pt x="7295" y="50393"/>
                        </a:cubicBezTo>
                        <a:cubicBezTo>
                          <a:pt x="16748" y="59995"/>
                          <a:pt x="18088" y="68629"/>
                          <a:pt x="37367" y="63791"/>
                        </a:cubicBezTo>
                        <a:cubicBezTo>
                          <a:pt x="50914" y="60367"/>
                          <a:pt x="65429" y="47490"/>
                          <a:pt x="72426" y="29625"/>
                        </a:cubicBezTo>
                        <a:cubicBezTo>
                          <a:pt x="75850" y="20916"/>
                          <a:pt x="76148" y="10421"/>
                          <a:pt x="74957" y="595"/>
                        </a:cubicBezTo>
                        <a:cubicBezTo>
                          <a:pt x="72500" y="1042"/>
                          <a:pt x="60070" y="0"/>
                          <a:pt x="60070" y="0"/>
                        </a:cubicBezTo>
                        <a:close/>
                      </a:path>
                    </a:pathLst>
                  </a:custGeom>
                  <a:solidFill>
                    <a:srgbClr val="6E6E6E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119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110342" y="4471964"/>
                    <a:ext cx="216477" cy="146746"/>
                    <a:chOff x="4110342" y="4471964"/>
                    <a:chExt cx="216477" cy="146746"/>
                  </a:xfrm>
                  <a:solidFill>
                    <a:srgbClr val="000000"/>
                  </a:solidFill>
                </p:grpSpPr>
                <p:sp>
                  <p:nvSpPr>
                    <p:cNvPr id="2120" name="Freeform: Shape 2119">
                      <a:extLst>
                        <a:ext uri="{FF2B5EF4-FFF2-40B4-BE49-F238E27FC236}">
                          <a16:creationId xmlns:a16="http://schemas.microsoft.com/office/drawing/2014/main" id="{8BE22542-9276-4982-A1A1-6A915DCF7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0023" y="4506126"/>
                      <a:ext cx="186796" cy="108192"/>
                    </a:xfrm>
                    <a:custGeom>
                      <a:avLst/>
                      <a:gdLst>
                        <a:gd name="connsiteX0" fmla="*/ 1284 w 186796"/>
                        <a:gd name="connsiteY0" fmla="*/ 37199 h 108192"/>
                        <a:gd name="connsiteX1" fmla="*/ 1284 w 186796"/>
                        <a:gd name="connsiteY1" fmla="*/ 40698 h 108192"/>
                        <a:gd name="connsiteX2" fmla="*/ 116212 w 186796"/>
                        <a:gd name="connsiteY2" fmla="*/ 107466 h 108192"/>
                        <a:gd name="connsiteX3" fmla="*/ 122316 w 186796"/>
                        <a:gd name="connsiteY3" fmla="*/ 107466 h 108192"/>
                        <a:gd name="connsiteX4" fmla="*/ 185512 w 186796"/>
                        <a:gd name="connsiteY4" fmla="*/ 70993 h 108192"/>
                        <a:gd name="connsiteX5" fmla="*/ 185512 w 186796"/>
                        <a:gd name="connsiteY5" fmla="*/ 67494 h 108192"/>
                        <a:gd name="connsiteX6" fmla="*/ 70583 w 186796"/>
                        <a:gd name="connsiteY6" fmla="*/ 725 h 108192"/>
                        <a:gd name="connsiteX7" fmla="*/ 64554 w 186796"/>
                        <a:gd name="connsiteY7" fmla="*/ 725 h 108192"/>
                        <a:gd name="connsiteX8" fmla="*/ 1284 w 186796"/>
                        <a:gd name="connsiteY8" fmla="*/ 37199 h 108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6796" h="108192">
                          <a:moveTo>
                            <a:pt x="1284" y="37199"/>
                          </a:moveTo>
                          <a:cubicBezTo>
                            <a:pt x="-428" y="38167"/>
                            <a:pt x="-428" y="39730"/>
                            <a:pt x="1284" y="40698"/>
                          </a:cubicBezTo>
                          <a:lnTo>
                            <a:pt x="116212" y="107466"/>
                          </a:lnTo>
                          <a:cubicBezTo>
                            <a:pt x="117850" y="108434"/>
                            <a:pt x="120604" y="108434"/>
                            <a:pt x="122316" y="107466"/>
                          </a:cubicBezTo>
                          <a:lnTo>
                            <a:pt x="185512" y="70993"/>
                          </a:lnTo>
                          <a:cubicBezTo>
                            <a:pt x="187224" y="70025"/>
                            <a:pt x="187224" y="68462"/>
                            <a:pt x="185512" y="67494"/>
                          </a:cubicBezTo>
                          <a:lnTo>
                            <a:pt x="70583" y="725"/>
                          </a:lnTo>
                          <a:cubicBezTo>
                            <a:pt x="68946" y="-242"/>
                            <a:pt x="66192" y="-242"/>
                            <a:pt x="64554" y="725"/>
                          </a:cubicBezTo>
                          <a:lnTo>
                            <a:pt x="1284" y="37199"/>
                          </a:lnTo>
                          <a:close/>
                        </a:path>
                      </a:pathLst>
                    </a:custGeom>
                    <a:solidFill>
                      <a:srgbClr val="F2F2F2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121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40042" y="4516529"/>
                      <a:ext cx="186684" cy="102181"/>
                      <a:chOff x="4140042" y="4516529"/>
                      <a:chExt cx="186684" cy="10218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2122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40042" y="4545112"/>
                        <a:ext cx="186684" cy="73598"/>
                        <a:chOff x="4140042" y="4545112"/>
                        <a:chExt cx="186684" cy="73598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2123" name="Freeform: Shape 2122">
                          <a:extLst>
                            <a:ext uri="{FF2B5EF4-FFF2-40B4-BE49-F238E27FC236}">
                              <a16:creationId xmlns:a16="http://schemas.microsoft.com/office/drawing/2014/main" id="{787F537D-BE5B-434A-BB7D-E156F73E22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40042" y="4545112"/>
                          <a:ext cx="1339" cy="6178"/>
                        </a:xfrm>
                        <a:custGeom>
                          <a:avLst/>
                          <a:gdLst>
                            <a:gd name="connsiteX0" fmla="*/ 74 w 1339"/>
                            <a:gd name="connsiteY0" fmla="*/ 447 h 6178"/>
                            <a:gd name="connsiteX1" fmla="*/ 74 w 1339"/>
                            <a:gd name="connsiteY1" fmla="*/ 447 h 6178"/>
                            <a:gd name="connsiteX2" fmla="*/ 298 w 1339"/>
                            <a:gd name="connsiteY2" fmla="*/ 893 h 6178"/>
                            <a:gd name="connsiteX3" fmla="*/ 372 w 1339"/>
                            <a:gd name="connsiteY3" fmla="*/ 968 h 6178"/>
                            <a:gd name="connsiteX4" fmla="*/ 744 w 1339"/>
                            <a:gd name="connsiteY4" fmla="*/ 1340 h 6178"/>
                            <a:gd name="connsiteX5" fmla="*/ 1042 w 1339"/>
                            <a:gd name="connsiteY5" fmla="*/ 1563 h 6178"/>
                            <a:gd name="connsiteX6" fmla="*/ 1340 w 1339"/>
                            <a:gd name="connsiteY6" fmla="*/ 1786 h 6178"/>
                            <a:gd name="connsiteX7" fmla="*/ 1340 w 1339"/>
                            <a:gd name="connsiteY7" fmla="*/ 6178 h 6178"/>
                            <a:gd name="connsiteX8" fmla="*/ 1265 w 1339"/>
                            <a:gd name="connsiteY8" fmla="*/ 6178 h 6178"/>
                            <a:gd name="connsiteX9" fmla="*/ 1042 w 1339"/>
                            <a:gd name="connsiteY9" fmla="*/ 6029 h 6178"/>
                            <a:gd name="connsiteX10" fmla="*/ 744 w 1339"/>
                            <a:gd name="connsiteY10" fmla="*/ 5806 h 6178"/>
                            <a:gd name="connsiteX11" fmla="*/ 744 w 1339"/>
                            <a:gd name="connsiteY11" fmla="*/ 5806 h 6178"/>
                            <a:gd name="connsiteX12" fmla="*/ 447 w 1339"/>
                            <a:gd name="connsiteY12" fmla="*/ 5508 h 6178"/>
                            <a:gd name="connsiteX13" fmla="*/ 372 w 1339"/>
                            <a:gd name="connsiteY13" fmla="*/ 5434 h 6178"/>
                            <a:gd name="connsiteX14" fmla="*/ 298 w 1339"/>
                            <a:gd name="connsiteY14" fmla="*/ 5360 h 6178"/>
                            <a:gd name="connsiteX15" fmla="*/ 223 w 1339"/>
                            <a:gd name="connsiteY15" fmla="*/ 5211 h 6178"/>
                            <a:gd name="connsiteX16" fmla="*/ 74 w 1339"/>
                            <a:gd name="connsiteY16" fmla="*/ 4988 h 6178"/>
                            <a:gd name="connsiteX17" fmla="*/ 74 w 1339"/>
                            <a:gd name="connsiteY17" fmla="*/ 4913 h 6178"/>
                            <a:gd name="connsiteX18" fmla="*/ 74 w 1339"/>
                            <a:gd name="connsiteY18" fmla="*/ 4838 h 6178"/>
                            <a:gd name="connsiteX19" fmla="*/ 0 w 1339"/>
                            <a:gd name="connsiteY19" fmla="*/ 4689 h 6178"/>
                            <a:gd name="connsiteX20" fmla="*/ 0 w 1339"/>
                            <a:gd name="connsiteY20" fmla="*/ 4466 h 6178"/>
                            <a:gd name="connsiteX21" fmla="*/ 0 w 1339"/>
                            <a:gd name="connsiteY21" fmla="*/ 4392 h 6178"/>
                            <a:gd name="connsiteX22" fmla="*/ 0 w 1339"/>
                            <a:gd name="connsiteY22" fmla="*/ 0 h 6178"/>
                            <a:gd name="connsiteX23" fmla="*/ 74 w 1339"/>
                            <a:gd name="connsiteY23" fmla="*/ 447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339" h="6178">
                              <a:moveTo>
                                <a:pt x="74" y="447"/>
                              </a:moveTo>
                              <a:cubicBezTo>
                                <a:pt x="74" y="447"/>
                                <a:pt x="74" y="447"/>
                                <a:pt x="74" y="447"/>
                              </a:cubicBezTo>
                              <a:cubicBezTo>
                                <a:pt x="149" y="596"/>
                                <a:pt x="223" y="745"/>
                                <a:pt x="298" y="893"/>
                              </a:cubicBezTo>
                              <a:cubicBezTo>
                                <a:pt x="298" y="893"/>
                                <a:pt x="298" y="968"/>
                                <a:pt x="372" y="968"/>
                              </a:cubicBezTo>
                              <a:cubicBezTo>
                                <a:pt x="447" y="1117"/>
                                <a:pt x="595" y="1191"/>
                                <a:pt x="744" y="1340"/>
                              </a:cubicBezTo>
                              <a:cubicBezTo>
                                <a:pt x="819" y="1414"/>
                                <a:pt x="968" y="1489"/>
                                <a:pt x="1042" y="1563"/>
                              </a:cubicBezTo>
                              <a:cubicBezTo>
                                <a:pt x="1116" y="1638"/>
                                <a:pt x="1191" y="1712"/>
                                <a:pt x="1340" y="1786"/>
                              </a:cubicBezTo>
                              <a:lnTo>
                                <a:pt x="1340" y="6178"/>
                              </a:lnTo>
                              <a:cubicBezTo>
                                <a:pt x="1340" y="6178"/>
                                <a:pt x="1340" y="6178"/>
                                <a:pt x="1265" y="6178"/>
                              </a:cubicBezTo>
                              <a:cubicBezTo>
                                <a:pt x="1191" y="6104"/>
                                <a:pt x="1116" y="6104"/>
                                <a:pt x="1042" y="6029"/>
                              </a:cubicBezTo>
                              <a:cubicBezTo>
                                <a:pt x="968" y="5955"/>
                                <a:pt x="819" y="5881"/>
                                <a:pt x="744" y="5806"/>
                              </a:cubicBezTo>
                              <a:cubicBezTo>
                                <a:pt x="744" y="5806"/>
                                <a:pt x="744" y="5806"/>
                                <a:pt x="744" y="5806"/>
                              </a:cubicBezTo>
                              <a:cubicBezTo>
                                <a:pt x="670" y="5732"/>
                                <a:pt x="521" y="5583"/>
                                <a:pt x="447" y="5508"/>
                              </a:cubicBezTo>
                              <a:cubicBezTo>
                                <a:pt x="447" y="5508"/>
                                <a:pt x="447" y="5434"/>
                                <a:pt x="372" y="5434"/>
                              </a:cubicBezTo>
                              <a:cubicBezTo>
                                <a:pt x="372" y="5434"/>
                                <a:pt x="372" y="5360"/>
                                <a:pt x="298" y="5360"/>
                              </a:cubicBezTo>
                              <a:cubicBezTo>
                                <a:pt x="298" y="5285"/>
                                <a:pt x="223" y="5285"/>
                                <a:pt x="223" y="5211"/>
                              </a:cubicBezTo>
                              <a:cubicBezTo>
                                <a:pt x="149" y="5136"/>
                                <a:pt x="149" y="5062"/>
                                <a:pt x="74" y="4988"/>
                              </a:cubicBezTo>
                              <a:cubicBezTo>
                                <a:pt x="74" y="4988"/>
                                <a:pt x="74" y="4988"/>
                                <a:pt x="74" y="4913"/>
                              </a:cubicBezTo>
                              <a:cubicBezTo>
                                <a:pt x="74" y="4913"/>
                                <a:pt x="74" y="4913"/>
                                <a:pt x="74" y="4838"/>
                              </a:cubicBezTo>
                              <a:cubicBezTo>
                                <a:pt x="74" y="4764"/>
                                <a:pt x="74" y="4764"/>
                                <a:pt x="0" y="4689"/>
                              </a:cubicBezTo>
                              <a:cubicBezTo>
                                <a:pt x="0" y="4615"/>
                                <a:pt x="0" y="4540"/>
                                <a:pt x="0" y="4466"/>
                              </a:cubicBezTo>
                              <a:cubicBezTo>
                                <a:pt x="0" y="4466"/>
                                <a:pt x="0" y="4466"/>
                                <a:pt x="0" y="4392"/>
                              </a:cubicBezTo>
                              <a:lnTo>
                                <a:pt x="0" y="0"/>
                              </a:lnTo>
                              <a:cubicBezTo>
                                <a:pt x="0" y="149"/>
                                <a:pt x="0" y="298"/>
                                <a:pt x="74" y="44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24" name="Freeform: Shape 2123">
                          <a:extLst>
                            <a:ext uri="{FF2B5EF4-FFF2-40B4-BE49-F238E27FC236}">
                              <a16:creationId xmlns:a16="http://schemas.microsoft.com/office/drawing/2014/main" id="{BBDF4A5A-C593-46BE-B1CC-94B8312A7D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25461" y="4575332"/>
                          <a:ext cx="1265" cy="6178"/>
                        </a:xfrm>
                        <a:custGeom>
                          <a:avLst/>
                          <a:gdLst>
                            <a:gd name="connsiteX0" fmla="*/ 1265 w 1265"/>
                            <a:gd name="connsiteY0" fmla="*/ 4392 h 6178"/>
                            <a:gd name="connsiteX1" fmla="*/ 1265 w 1265"/>
                            <a:gd name="connsiteY1" fmla="*/ 0 h 6178"/>
                            <a:gd name="connsiteX2" fmla="*/ 0 w 1265"/>
                            <a:gd name="connsiteY2" fmla="*/ 1786 h 6178"/>
                            <a:gd name="connsiteX3" fmla="*/ 0 w 1265"/>
                            <a:gd name="connsiteY3" fmla="*/ 6178 h 6178"/>
                            <a:gd name="connsiteX4" fmla="*/ 1265 w 1265"/>
                            <a:gd name="connsiteY4" fmla="*/ 4392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65" h="6178">
                              <a:moveTo>
                                <a:pt x="1265" y="4392"/>
                              </a:moveTo>
                              <a:lnTo>
                                <a:pt x="1265" y="0"/>
                              </a:lnTo>
                              <a:cubicBezTo>
                                <a:pt x="1265" y="670"/>
                                <a:pt x="819" y="1266"/>
                                <a:pt x="0" y="1786"/>
                              </a:cubicBezTo>
                              <a:lnTo>
                                <a:pt x="0" y="6178"/>
                              </a:lnTo>
                              <a:cubicBezTo>
                                <a:pt x="819" y="5732"/>
                                <a:pt x="1265" y="5062"/>
                                <a:pt x="1265" y="4392"/>
                              </a:cubicBezTo>
                              <a:close/>
                            </a:path>
                          </a:pathLst>
                        </a:custGeom>
                        <a:noFill/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25" name="Freeform: Shape 2124">
                          <a:extLst>
                            <a:ext uri="{FF2B5EF4-FFF2-40B4-BE49-F238E27FC236}">
                              <a16:creationId xmlns:a16="http://schemas.microsoft.com/office/drawing/2014/main" id="{4E86A730-E89D-4968-B131-1801C4D09B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41233" y="4546824"/>
                          <a:ext cx="185493" cy="71886"/>
                        </a:xfrm>
                        <a:custGeom>
                          <a:avLst/>
                          <a:gdLst>
                            <a:gd name="connsiteX0" fmla="*/ 114929 w 185493"/>
                            <a:gd name="connsiteY0" fmla="*/ 66769 h 71886"/>
                            <a:gd name="connsiteX1" fmla="*/ 121032 w 185493"/>
                            <a:gd name="connsiteY1" fmla="*/ 66769 h 71886"/>
                            <a:gd name="connsiteX2" fmla="*/ 184228 w 185493"/>
                            <a:gd name="connsiteY2" fmla="*/ 30295 h 71886"/>
                            <a:gd name="connsiteX3" fmla="*/ 185493 w 185493"/>
                            <a:gd name="connsiteY3" fmla="*/ 28509 h 71886"/>
                            <a:gd name="connsiteX4" fmla="*/ 185493 w 185493"/>
                            <a:gd name="connsiteY4" fmla="*/ 32900 h 71886"/>
                            <a:gd name="connsiteX5" fmla="*/ 184228 w 185493"/>
                            <a:gd name="connsiteY5" fmla="*/ 34687 h 71886"/>
                            <a:gd name="connsiteX6" fmla="*/ 121032 w 185493"/>
                            <a:gd name="connsiteY6" fmla="*/ 71160 h 71886"/>
                            <a:gd name="connsiteX7" fmla="*/ 114929 w 185493"/>
                            <a:gd name="connsiteY7" fmla="*/ 71160 h 71886"/>
                            <a:gd name="connsiteX8" fmla="*/ 0 w 185493"/>
                            <a:gd name="connsiteY8" fmla="*/ 4391 h 71886"/>
                            <a:gd name="connsiteX9" fmla="*/ 0 w 185493"/>
                            <a:gd name="connsiteY9" fmla="*/ 0 h 71886"/>
                            <a:gd name="connsiteX10" fmla="*/ 114929 w 185493"/>
                            <a:gd name="connsiteY10" fmla="*/ 66769 h 718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85493" h="71886">
                              <a:moveTo>
                                <a:pt x="114929" y="66769"/>
                              </a:moveTo>
                              <a:cubicBezTo>
                                <a:pt x="116566" y="67736"/>
                                <a:pt x="119320" y="67736"/>
                                <a:pt x="121032" y="66769"/>
                              </a:cubicBezTo>
                              <a:lnTo>
                                <a:pt x="184228" y="30295"/>
                              </a:lnTo>
                              <a:cubicBezTo>
                                <a:pt x="185047" y="29774"/>
                                <a:pt x="185493" y="29179"/>
                                <a:pt x="185493" y="28509"/>
                              </a:cubicBezTo>
                              <a:lnTo>
                                <a:pt x="185493" y="32900"/>
                              </a:lnTo>
                              <a:cubicBezTo>
                                <a:pt x="185493" y="33570"/>
                                <a:pt x="185047" y="34166"/>
                                <a:pt x="184228" y="34687"/>
                              </a:cubicBezTo>
                              <a:lnTo>
                                <a:pt x="121032" y="71160"/>
                              </a:lnTo>
                              <a:cubicBezTo>
                                <a:pt x="119320" y="72128"/>
                                <a:pt x="116640" y="72128"/>
                                <a:pt x="114929" y="71160"/>
                              </a:cubicBezTo>
                              <a:lnTo>
                                <a:pt x="0" y="4391"/>
                              </a:lnTo>
                              <a:lnTo>
                                <a:pt x="0" y="0"/>
                              </a:lnTo>
                              <a:lnTo>
                                <a:pt x="114929" y="667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2126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70114" y="4516529"/>
                        <a:ext cx="135249" cy="78454"/>
                        <a:chOff x="4170114" y="4516529"/>
                        <a:chExt cx="135249" cy="78454"/>
                      </a:xfrm>
                      <a:solidFill>
                        <a:srgbClr val="A1A1A1"/>
                      </a:solidFill>
                    </p:grpSpPr>
                    <p:sp>
                      <p:nvSpPr>
                        <p:cNvPr id="2127" name="Freeform: Shape 2126">
                          <a:extLst>
                            <a:ext uri="{FF2B5EF4-FFF2-40B4-BE49-F238E27FC236}">
                              <a16:creationId xmlns:a16="http://schemas.microsoft.com/office/drawing/2014/main" id="{4E0CA4D1-A7DA-42E6-8260-35FBD09E56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6806" y="4572578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28" name="Freeform: Shape 2127">
                          <a:extLst>
                            <a:ext uri="{FF2B5EF4-FFF2-40B4-BE49-F238E27FC236}">
                              <a16:creationId xmlns:a16="http://schemas.microsoft.com/office/drawing/2014/main" id="{3745FBDF-8D7D-4AA0-9B7E-47B222914A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207" y="4568931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2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29" name="Freeform: Shape 2128">
                          <a:extLst>
                            <a:ext uri="{FF2B5EF4-FFF2-40B4-BE49-F238E27FC236}">
                              <a16:creationId xmlns:a16="http://schemas.microsoft.com/office/drawing/2014/main" id="{3571A49F-A6F7-4BE3-A5D8-314D9E657D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4424" y="4556426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806 w 10718"/>
                            <a:gd name="connsiteY1" fmla="*/ 6252 h 6252"/>
                            <a:gd name="connsiteX2" fmla="*/ 10719 w 10718"/>
                            <a:gd name="connsiteY2" fmla="*/ 3350 h 6252"/>
                            <a:gd name="connsiteX3" fmla="*/ 4987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806" y="6252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0" name="Freeform: Shape 2129">
                          <a:extLst>
                            <a:ext uri="{FF2B5EF4-FFF2-40B4-BE49-F238E27FC236}">
                              <a16:creationId xmlns:a16="http://schemas.microsoft.com/office/drawing/2014/main" id="{24822A63-58BD-4A41-B074-0B92DF1593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56906" y="4552034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2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2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1" name="Freeform: Shape 2130">
                          <a:extLst>
                            <a:ext uri="{FF2B5EF4-FFF2-40B4-BE49-F238E27FC236}">
                              <a16:creationId xmlns:a16="http://schemas.microsoft.com/office/drawing/2014/main" id="{3E9CCEA3-5386-45C9-AA75-79359348F4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1351" y="4525535"/>
                          <a:ext cx="10644" cy="6252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903 h 6252"/>
                            <a:gd name="connsiteX1" fmla="*/ 5732 w 10644"/>
                            <a:gd name="connsiteY1" fmla="*/ 6253 h 6252"/>
                            <a:gd name="connsiteX2" fmla="*/ 10644 w 10644"/>
                            <a:gd name="connsiteY2" fmla="*/ 3350 h 6252"/>
                            <a:gd name="connsiteX3" fmla="*/ 4913 w 10644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252">
                              <a:moveTo>
                                <a:pt x="0" y="2903"/>
                              </a:moveTo>
                              <a:lnTo>
                                <a:pt x="5732" y="6253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2" name="Freeform: Shape 2131">
                          <a:extLst>
                            <a:ext uri="{FF2B5EF4-FFF2-40B4-BE49-F238E27FC236}">
                              <a16:creationId xmlns:a16="http://schemas.microsoft.com/office/drawing/2014/main" id="{B1DB3769-B03E-4B83-9374-D783B9FEE0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9092" y="4530076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806 w 10718"/>
                            <a:gd name="connsiteY1" fmla="*/ 6252 h 6252"/>
                            <a:gd name="connsiteX2" fmla="*/ 10719 w 10718"/>
                            <a:gd name="connsiteY2" fmla="*/ 3349 h 6252"/>
                            <a:gd name="connsiteX3" fmla="*/ 4987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806" y="6252"/>
                              </a:lnTo>
                              <a:lnTo>
                                <a:pt x="10719" y="3349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3" name="Freeform: Shape 2132">
                          <a:extLst>
                            <a:ext uri="{FF2B5EF4-FFF2-40B4-BE49-F238E27FC236}">
                              <a16:creationId xmlns:a16="http://schemas.microsoft.com/office/drawing/2014/main" id="{1E1BF57C-03F0-4319-AE88-D0ABFD248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6685" y="4534467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2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2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4" name="Freeform: Shape 2133">
                          <a:extLst>
                            <a:ext uri="{FF2B5EF4-FFF2-40B4-BE49-F238E27FC236}">
                              <a16:creationId xmlns:a16="http://schemas.microsoft.com/office/drawing/2014/main" id="{1B637040-40C2-4C9A-88A2-F79C4FFEEA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0283" y="4538189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5" name="Freeform: Shape 2134">
                          <a:extLst>
                            <a:ext uri="{FF2B5EF4-FFF2-40B4-BE49-F238E27FC236}">
                              <a16:creationId xmlns:a16="http://schemas.microsoft.com/office/drawing/2014/main" id="{A8994168-8565-48C3-A6FE-02A552B29B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7555" y="4545484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1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1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6" name="Freeform: Shape 2135">
                          <a:extLst>
                            <a:ext uri="{FF2B5EF4-FFF2-40B4-BE49-F238E27FC236}">
                              <a16:creationId xmlns:a16="http://schemas.microsoft.com/office/drawing/2014/main" id="{2ED5EE0A-0620-4E39-BD3A-2E01D25E00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2765" y="4533798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8 h 6177"/>
                            <a:gd name="connsiteX1" fmla="*/ 5731 w 10718"/>
                            <a:gd name="connsiteY1" fmla="*/ 6178 h 6177"/>
                            <a:gd name="connsiteX2" fmla="*/ 10719 w 10718"/>
                            <a:gd name="connsiteY2" fmla="*/ 3349 h 6177"/>
                            <a:gd name="connsiteX3" fmla="*/ 4913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8"/>
                              </a:moveTo>
                              <a:lnTo>
                                <a:pt x="5731" y="6178"/>
                              </a:lnTo>
                              <a:lnTo>
                                <a:pt x="10719" y="3349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7" name="Freeform: Shape 2136">
                          <a:extLst>
                            <a:ext uri="{FF2B5EF4-FFF2-40B4-BE49-F238E27FC236}">
                              <a16:creationId xmlns:a16="http://schemas.microsoft.com/office/drawing/2014/main" id="{E6082F0A-445D-46A9-B496-255B6CA0DD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0037" y="4541092"/>
                          <a:ext cx="10644" cy="6252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903 h 6252"/>
                            <a:gd name="connsiteX1" fmla="*/ 5731 w 10644"/>
                            <a:gd name="connsiteY1" fmla="*/ 6252 h 6252"/>
                            <a:gd name="connsiteX2" fmla="*/ 10644 w 10644"/>
                            <a:gd name="connsiteY2" fmla="*/ 3350 h 6252"/>
                            <a:gd name="connsiteX3" fmla="*/ 4913 w 10644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252">
                              <a:moveTo>
                                <a:pt x="0" y="2903"/>
                              </a:moveTo>
                              <a:lnTo>
                                <a:pt x="5731" y="6252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8" name="Freeform: Shape 2137">
                          <a:extLst>
                            <a:ext uri="{FF2B5EF4-FFF2-40B4-BE49-F238E27FC236}">
                              <a16:creationId xmlns:a16="http://schemas.microsoft.com/office/drawing/2014/main" id="{9E0AACA5-18FA-4397-8A77-302AFB840E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92221" y="4536626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2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39" name="Freeform: Shape 2138">
                          <a:extLst>
                            <a:ext uri="{FF2B5EF4-FFF2-40B4-BE49-F238E27FC236}">
                              <a16:creationId xmlns:a16="http://schemas.microsoft.com/office/drawing/2014/main" id="{FB834137-3B81-4565-B56B-71277A9816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98548" y="4532904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806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87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806" y="6253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0" name="Freeform: Shape 2139">
                          <a:extLst>
                            <a:ext uri="{FF2B5EF4-FFF2-40B4-BE49-F238E27FC236}">
                              <a16:creationId xmlns:a16="http://schemas.microsoft.com/office/drawing/2014/main" id="{A33679AE-E9DC-4E14-98C0-67DAF2388D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6364" y="4537445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7"/>
                            <a:gd name="connsiteX1" fmla="*/ 5806 w 10718"/>
                            <a:gd name="connsiteY1" fmla="*/ 6178 h 6177"/>
                            <a:gd name="connsiteX2" fmla="*/ 10719 w 10718"/>
                            <a:gd name="connsiteY2" fmla="*/ 3350 h 6177"/>
                            <a:gd name="connsiteX3" fmla="*/ 4987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1" name="Freeform: Shape 2140">
                          <a:extLst>
                            <a:ext uri="{FF2B5EF4-FFF2-40B4-BE49-F238E27FC236}">
                              <a16:creationId xmlns:a16="http://schemas.microsoft.com/office/drawing/2014/main" id="{C4E1BEC0-2AEF-45DD-AA32-7EA6115524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3956" y="4541836"/>
                          <a:ext cx="10644" cy="6178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829 h 6178"/>
                            <a:gd name="connsiteX1" fmla="*/ 5731 w 10644"/>
                            <a:gd name="connsiteY1" fmla="*/ 6178 h 6178"/>
                            <a:gd name="connsiteX2" fmla="*/ 10644 w 10644"/>
                            <a:gd name="connsiteY2" fmla="*/ 3350 h 6178"/>
                            <a:gd name="connsiteX3" fmla="*/ 4913 w 10644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178">
                              <a:moveTo>
                                <a:pt x="0" y="2829"/>
                              </a:moveTo>
                              <a:lnTo>
                                <a:pt x="5731" y="6178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2" name="Freeform: Shape 2141">
                          <a:extLst>
                            <a:ext uri="{FF2B5EF4-FFF2-40B4-BE49-F238E27FC236}">
                              <a16:creationId xmlns:a16="http://schemas.microsoft.com/office/drawing/2014/main" id="{0277CD11-6E66-4F16-94E6-8F0DD54A1E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6189" y="4558063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2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3" name="Freeform: Shape 2142">
                          <a:extLst>
                            <a:ext uri="{FF2B5EF4-FFF2-40B4-BE49-F238E27FC236}">
                              <a16:creationId xmlns:a16="http://schemas.microsoft.com/office/drawing/2014/main" id="{EF499180-20FB-430B-B685-3306170778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70114" y="4531267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806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87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806" y="6253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4" name="Freeform: Shape 2143">
                          <a:extLst>
                            <a:ext uri="{FF2B5EF4-FFF2-40B4-BE49-F238E27FC236}">
                              <a16:creationId xmlns:a16="http://schemas.microsoft.com/office/drawing/2014/main" id="{209A4DE4-B0A9-41DF-B359-CB752D14AD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77930" y="4535807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1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1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5" name="Freeform: Shape 2144">
                          <a:extLst>
                            <a:ext uri="{FF2B5EF4-FFF2-40B4-BE49-F238E27FC236}">
                              <a16:creationId xmlns:a16="http://schemas.microsoft.com/office/drawing/2014/main" id="{A99FEA7A-97C6-40E1-ADAE-BC4DB5F3DB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85745" y="4540348"/>
                          <a:ext cx="10644" cy="6178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829 h 6178"/>
                            <a:gd name="connsiteX1" fmla="*/ 5732 w 10644"/>
                            <a:gd name="connsiteY1" fmla="*/ 6178 h 6178"/>
                            <a:gd name="connsiteX2" fmla="*/ 10644 w 10644"/>
                            <a:gd name="connsiteY2" fmla="*/ 3350 h 6178"/>
                            <a:gd name="connsiteX3" fmla="*/ 4913 w 10644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178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6" name="Freeform: Shape 2145">
                          <a:extLst>
                            <a:ext uri="{FF2B5EF4-FFF2-40B4-BE49-F238E27FC236}">
                              <a16:creationId xmlns:a16="http://schemas.microsoft.com/office/drawing/2014/main" id="{AAB92373-4833-4900-A5C4-36071BC10A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93487" y="4544889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7"/>
                            <a:gd name="connsiteX1" fmla="*/ 5806 w 10718"/>
                            <a:gd name="connsiteY1" fmla="*/ 6178 h 6177"/>
                            <a:gd name="connsiteX2" fmla="*/ 10719 w 10718"/>
                            <a:gd name="connsiteY2" fmla="*/ 3350 h 6177"/>
                            <a:gd name="connsiteX3" fmla="*/ 4987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7" name="Freeform: Shape 2146">
                          <a:extLst>
                            <a:ext uri="{FF2B5EF4-FFF2-40B4-BE49-F238E27FC236}">
                              <a16:creationId xmlns:a16="http://schemas.microsoft.com/office/drawing/2014/main" id="{BFEA1FAC-D42D-43B2-A6AD-21031DDA4C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1079" y="4549280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2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8" name="Freeform: Shape 2147">
                          <a:extLst>
                            <a:ext uri="{FF2B5EF4-FFF2-40B4-BE49-F238E27FC236}">
                              <a16:creationId xmlns:a16="http://schemas.microsoft.com/office/drawing/2014/main" id="{BC57E2F1-1758-40E2-8EDB-0A9E0700B3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8597" y="4553672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49" name="Freeform: Shape 2148">
                          <a:extLst>
                            <a:ext uri="{FF2B5EF4-FFF2-40B4-BE49-F238E27FC236}">
                              <a16:creationId xmlns:a16="http://schemas.microsoft.com/office/drawing/2014/main" id="{E2759460-C575-493E-BF8B-1E2D15C1FE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147" y="4549876"/>
                          <a:ext cx="10644" cy="6252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903 h 6252"/>
                            <a:gd name="connsiteX1" fmla="*/ 5731 w 10644"/>
                            <a:gd name="connsiteY1" fmla="*/ 6253 h 6252"/>
                            <a:gd name="connsiteX2" fmla="*/ 10644 w 10644"/>
                            <a:gd name="connsiteY2" fmla="*/ 3350 h 6252"/>
                            <a:gd name="connsiteX3" fmla="*/ 4913 w 10644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252">
                              <a:moveTo>
                                <a:pt x="0" y="2903"/>
                              </a:moveTo>
                              <a:lnTo>
                                <a:pt x="5731" y="6253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50" name="Freeform: Shape 2149">
                          <a:extLst>
                            <a:ext uri="{FF2B5EF4-FFF2-40B4-BE49-F238E27FC236}">
                              <a16:creationId xmlns:a16="http://schemas.microsoft.com/office/drawing/2014/main" id="{D4A5D091-D149-4F8A-91C4-0A81404712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1474" y="4546228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51" name="Freeform: Shape 2150">
                          <a:extLst>
                            <a:ext uri="{FF2B5EF4-FFF2-40B4-BE49-F238E27FC236}">
                              <a16:creationId xmlns:a16="http://schemas.microsoft.com/office/drawing/2014/main" id="{4EEA0414-89D3-46AD-9916-B5DB2A25A8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31300" y="4566847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8 h 6177"/>
                            <a:gd name="connsiteX1" fmla="*/ 5732 w 10718"/>
                            <a:gd name="connsiteY1" fmla="*/ 6178 h 6177"/>
                            <a:gd name="connsiteX2" fmla="*/ 10719 w 10718"/>
                            <a:gd name="connsiteY2" fmla="*/ 3349 h 6177"/>
                            <a:gd name="connsiteX3" fmla="*/ 4913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8"/>
                              </a:moveTo>
                              <a:lnTo>
                                <a:pt x="5732" y="6178"/>
                              </a:lnTo>
                              <a:lnTo>
                                <a:pt x="10719" y="3349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52" name="Freeform: Shape 2151">
                          <a:extLst>
                            <a:ext uri="{FF2B5EF4-FFF2-40B4-BE49-F238E27FC236}">
                              <a16:creationId xmlns:a16="http://schemas.microsoft.com/office/drawing/2014/main" id="{5298E76E-8526-49D2-8F76-4A8745DBC7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3707" y="4562455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grpSp>
                      <p:nvGrpSpPr>
                        <p:cNvPr id="2153" name="Graphic 1">
                          <a:extLst>
                            <a:ext uri="{FF2B5EF4-FFF2-40B4-BE49-F238E27FC236}">
                              <a16:creationId xmlns:a16="http://schemas.microsoft.com/office/drawing/2014/main" id="{CA4FE8C2-97D6-4108-B6E6-404FC3A5EF5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22665" y="4550620"/>
                          <a:ext cx="56049" cy="39971"/>
                          <a:chOff x="4222665" y="4550620"/>
                          <a:chExt cx="56049" cy="39971"/>
                        </a:xfrm>
                        <a:solidFill>
                          <a:srgbClr val="A1A1A1"/>
                        </a:solidFill>
                      </p:grpSpPr>
                      <p:sp>
                        <p:nvSpPr>
                          <p:cNvPr id="2154" name="Freeform: Shape 2153">
                            <a:extLst>
                              <a:ext uri="{FF2B5EF4-FFF2-40B4-BE49-F238E27FC236}">
                                <a16:creationId xmlns:a16="http://schemas.microsoft.com/office/drawing/2014/main" id="{7064C553-1428-4DC5-8FD6-AC7E07F1FD2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29067" y="4550620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731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13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731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55" name="Freeform: Shape 2154">
                            <a:extLst>
                              <a:ext uri="{FF2B5EF4-FFF2-40B4-BE49-F238E27FC236}">
                                <a16:creationId xmlns:a16="http://schemas.microsoft.com/office/drawing/2014/main" id="{F647DA37-A8BA-4C13-A05B-09A08CF760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42986" y="4551364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732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13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732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56" name="Freeform: Shape 2155">
                            <a:extLst>
                              <a:ext uri="{FF2B5EF4-FFF2-40B4-BE49-F238E27FC236}">
                                <a16:creationId xmlns:a16="http://schemas.microsoft.com/office/drawing/2014/main" id="{F710B675-37A0-4EEF-BB45-87E6F3FB66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22665" y="4554267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806 w 10718"/>
                              <a:gd name="connsiteY1" fmla="*/ 6252 h 6252"/>
                              <a:gd name="connsiteX2" fmla="*/ 10719 w 10718"/>
                              <a:gd name="connsiteY2" fmla="*/ 3349 h 6252"/>
                              <a:gd name="connsiteX3" fmla="*/ 4987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806" y="6252"/>
                                </a:lnTo>
                                <a:lnTo>
                                  <a:pt x="10719" y="3349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57" name="Freeform: Shape 2156">
                            <a:extLst>
                              <a:ext uri="{FF2B5EF4-FFF2-40B4-BE49-F238E27FC236}">
                                <a16:creationId xmlns:a16="http://schemas.microsoft.com/office/drawing/2014/main" id="{F8D72F23-4D7E-42D2-962C-58FF90BDCD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36585" y="4555012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806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87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806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58" name="Freeform: Shape 2157">
                            <a:extLst>
                              <a:ext uri="{FF2B5EF4-FFF2-40B4-BE49-F238E27FC236}">
                                <a16:creationId xmlns:a16="http://schemas.microsoft.com/office/drawing/2014/main" id="{E923B963-B540-40B1-AB10-A5DFFF8DBA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50504" y="4555756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806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87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806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59" name="Freeform: Shape 2158">
                            <a:extLst>
                              <a:ext uri="{FF2B5EF4-FFF2-40B4-BE49-F238E27FC236}">
                                <a16:creationId xmlns:a16="http://schemas.microsoft.com/office/drawing/2014/main" id="{78617FEE-F8CE-4606-96AF-FC09F6CC9E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30258" y="4558659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731 w 10718"/>
                              <a:gd name="connsiteY1" fmla="*/ 6253 h 6252"/>
                              <a:gd name="connsiteX2" fmla="*/ 10719 w 10718"/>
                              <a:gd name="connsiteY2" fmla="*/ 3350 h 6252"/>
                              <a:gd name="connsiteX3" fmla="*/ 4913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731" y="6253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0" name="Freeform: Shape 2159">
                            <a:extLst>
                              <a:ext uri="{FF2B5EF4-FFF2-40B4-BE49-F238E27FC236}">
                                <a16:creationId xmlns:a16="http://schemas.microsoft.com/office/drawing/2014/main" id="{EF7BD635-1782-46BC-8231-7B788B969A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44177" y="4559404"/>
                            <a:ext cx="10718" cy="6177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8 h 6177"/>
                              <a:gd name="connsiteX1" fmla="*/ 5731 w 10718"/>
                              <a:gd name="connsiteY1" fmla="*/ 6178 h 6177"/>
                              <a:gd name="connsiteX2" fmla="*/ 10719 w 10718"/>
                              <a:gd name="connsiteY2" fmla="*/ 3349 h 6177"/>
                              <a:gd name="connsiteX3" fmla="*/ 4913 w 10718"/>
                              <a:gd name="connsiteY3" fmla="*/ 0 h 617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7">
                                <a:moveTo>
                                  <a:pt x="0" y="2828"/>
                                </a:moveTo>
                                <a:lnTo>
                                  <a:pt x="5731" y="6178"/>
                                </a:lnTo>
                                <a:lnTo>
                                  <a:pt x="10719" y="3349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1" name="Freeform: Shape 2160">
                            <a:extLst>
                              <a:ext uri="{FF2B5EF4-FFF2-40B4-BE49-F238E27FC236}">
                                <a16:creationId xmlns:a16="http://schemas.microsoft.com/office/drawing/2014/main" id="{B68B37BC-F689-425A-B6BE-7184AA17BB7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58097" y="4560148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732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13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732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2" name="Freeform: Shape 2161">
                            <a:extLst>
                              <a:ext uri="{FF2B5EF4-FFF2-40B4-BE49-F238E27FC236}">
                                <a16:creationId xmlns:a16="http://schemas.microsoft.com/office/drawing/2014/main" id="{83A39499-2420-4377-A70C-0B0AA006062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37776" y="4563051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806 w 10718"/>
                              <a:gd name="connsiteY1" fmla="*/ 6252 h 6252"/>
                              <a:gd name="connsiteX2" fmla="*/ 10719 w 10718"/>
                              <a:gd name="connsiteY2" fmla="*/ 3349 h 6252"/>
                              <a:gd name="connsiteX3" fmla="*/ 4987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806" y="6252"/>
                                </a:lnTo>
                                <a:lnTo>
                                  <a:pt x="10719" y="3349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3" name="Freeform: Shape 2162">
                            <a:extLst>
                              <a:ext uri="{FF2B5EF4-FFF2-40B4-BE49-F238E27FC236}">
                                <a16:creationId xmlns:a16="http://schemas.microsoft.com/office/drawing/2014/main" id="{3D0EF8C6-76E4-48BA-B6FD-B361CA0CF35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51695" y="4563795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806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87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806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4" name="Freeform: Shape 2163">
                            <a:extLst>
                              <a:ext uri="{FF2B5EF4-FFF2-40B4-BE49-F238E27FC236}">
                                <a16:creationId xmlns:a16="http://schemas.microsoft.com/office/drawing/2014/main" id="{B9E9B081-D823-4D21-B924-7E17BD63A6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45368" y="4567442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731 w 10718"/>
                              <a:gd name="connsiteY1" fmla="*/ 6253 h 6252"/>
                              <a:gd name="connsiteX2" fmla="*/ 10719 w 10718"/>
                              <a:gd name="connsiteY2" fmla="*/ 3350 h 6252"/>
                              <a:gd name="connsiteX3" fmla="*/ 4913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731" y="6253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5" name="Freeform: Shape 2164">
                            <a:extLst>
                              <a:ext uri="{FF2B5EF4-FFF2-40B4-BE49-F238E27FC236}">
                                <a16:creationId xmlns:a16="http://schemas.microsoft.com/office/drawing/2014/main" id="{E1596B1B-9C03-442B-A574-97CFD571D1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59288" y="4568187"/>
                            <a:ext cx="10718" cy="6177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7"/>
                              <a:gd name="connsiteX1" fmla="*/ 5731 w 10718"/>
                              <a:gd name="connsiteY1" fmla="*/ 6178 h 6177"/>
                              <a:gd name="connsiteX2" fmla="*/ 10719 w 10718"/>
                              <a:gd name="connsiteY2" fmla="*/ 3349 h 6177"/>
                              <a:gd name="connsiteX3" fmla="*/ 4913 w 10718"/>
                              <a:gd name="connsiteY3" fmla="*/ 0 h 617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7">
                                <a:moveTo>
                                  <a:pt x="0" y="2829"/>
                                </a:moveTo>
                                <a:lnTo>
                                  <a:pt x="5731" y="6178"/>
                                </a:lnTo>
                                <a:lnTo>
                                  <a:pt x="10719" y="3349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6" name="Freeform: Shape 2165">
                            <a:extLst>
                              <a:ext uri="{FF2B5EF4-FFF2-40B4-BE49-F238E27FC236}">
                                <a16:creationId xmlns:a16="http://schemas.microsoft.com/office/drawing/2014/main" id="{A1DCDEF5-3501-419D-B3BA-A16B023524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38818" y="4571239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806 w 10718"/>
                              <a:gd name="connsiteY1" fmla="*/ 6178 h 6178"/>
                              <a:gd name="connsiteX2" fmla="*/ 10719 w 10718"/>
                              <a:gd name="connsiteY2" fmla="*/ 3350 h 6178"/>
                              <a:gd name="connsiteX3" fmla="*/ 4987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806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7" name="Freeform: Shape 2166">
                            <a:extLst>
                              <a:ext uri="{FF2B5EF4-FFF2-40B4-BE49-F238E27FC236}">
                                <a16:creationId xmlns:a16="http://schemas.microsoft.com/office/drawing/2014/main" id="{10F20D58-39A3-4999-87FF-B3F19F1819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52886" y="4571834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806 w 10718"/>
                              <a:gd name="connsiteY1" fmla="*/ 6252 h 6252"/>
                              <a:gd name="connsiteX2" fmla="*/ 10719 w 10718"/>
                              <a:gd name="connsiteY2" fmla="*/ 3350 h 6252"/>
                              <a:gd name="connsiteX3" fmla="*/ 4987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806" y="6252"/>
                                </a:lnTo>
                                <a:lnTo>
                                  <a:pt x="10719" y="3350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8" name="Freeform: Shape 2167">
                            <a:extLst>
                              <a:ext uri="{FF2B5EF4-FFF2-40B4-BE49-F238E27FC236}">
                                <a16:creationId xmlns:a16="http://schemas.microsoft.com/office/drawing/2014/main" id="{55E38F11-0B19-485B-A44E-87E235383C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46410" y="4575630"/>
                            <a:ext cx="10718" cy="6177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7"/>
                              <a:gd name="connsiteX1" fmla="*/ 5732 w 10718"/>
                              <a:gd name="connsiteY1" fmla="*/ 6178 h 6177"/>
                              <a:gd name="connsiteX2" fmla="*/ 10719 w 10718"/>
                              <a:gd name="connsiteY2" fmla="*/ 3349 h 6177"/>
                              <a:gd name="connsiteX3" fmla="*/ 4913 w 10718"/>
                              <a:gd name="connsiteY3" fmla="*/ 0 h 617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7">
                                <a:moveTo>
                                  <a:pt x="0" y="2829"/>
                                </a:moveTo>
                                <a:lnTo>
                                  <a:pt x="5732" y="6178"/>
                                </a:lnTo>
                                <a:lnTo>
                                  <a:pt x="10719" y="3349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69" name="Freeform: Shape 2168">
                            <a:extLst>
                              <a:ext uri="{FF2B5EF4-FFF2-40B4-BE49-F238E27FC236}">
                                <a16:creationId xmlns:a16="http://schemas.microsoft.com/office/drawing/2014/main" id="{4E127330-7CDD-4BA2-9A88-F2DBFE708DB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60479" y="4576226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731 w 10718"/>
                              <a:gd name="connsiteY1" fmla="*/ 6253 h 6252"/>
                              <a:gd name="connsiteX2" fmla="*/ 10719 w 10718"/>
                              <a:gd name="connsiteY2" fmla="*/ 3350 h 6252"/>
                              <a:gd name="connsiteX3" fmla="*/ 4913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731" y="6253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70" name="Freeform: Shape 2169">
                            <a:extLst>
                              <a:ext uri="{FF2B5EF4-FFF2-40B4-BE49-F238E27FC236}">
                                <a16:creationId xmlns:a16="http://schemas.microsoft.com/office/drawing/2014/main" id="{F3FC30CE-EB39-40F0-BB2C-569E3A236ED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54003" y="4580022"/>
                            <a:ext cx="10644" cy="6178"/>
                          </a:xfrm>
                          <a:custGeom>
                            <a:avLst/>
                            <a:gdLst>
                              <a:gd name="connsiteX0" fmla="*/ 0 w 10644"/>
                              <a:gd name="connsiteY0" fmla="*/ 2829 h 6178"/>
                              <a:gd name="connsiteX1" fmla="*/ 5731 w 10644"/>
                              <a:gd name="connsiteY1" fmla="*/ 6178 h 6178"/>
                              <a:gd name="connsiteX2" fmla="*/ 10644 w 10644"/>
                              <a:gd name="connsiteY2" fmla="*/ 3350 h 6178"/>
                              <a:gd name="connsiteX3" fmla="*/ 4913 w 10644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644" h="6178">
                                <a:moveTo>
                                  <a:pt x="0" y="2829"/>
                                </a:moveTo>
                                <a:lnTo>
                                  <a:pt x="5731" y="6178"/>
                                </a:lnTo>
                                <a:lnTo>
                                  <a:pt x="10644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71" name="Freeform: Shape 2170">
                            <a:extLst>
                              <a:ext uri="{FF2B5EF4-FFF2-40B4-BE49-F238E27FC236}">
                                <a16:creationId xmlns:a16="http://schemas.microsoft.com/office/drawing/2014/main" id="{7A3CBD7A-92EB-4056-8A6E-385435B06C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67997" y="4580618"/>
                            <a:ext cx="10718" cy="6252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903 h 6252"/>
                              <a:gd name="connsiteX1" fmla="*/ 5806 w 10718"/>
                              <a:gd name="connsiteY1" fmla="*/ 6252 h 6252"/>
                              <a:gd name="connsiteX2" fmla="*/ 10719 w 10718"/>
                              <a:gd name="connsiteY2" fmla="*/ 3350 h 6252"/>
                              <a:gd name="connsiteX3" fmla="*/ 4987 w 10718"/>
                              <a:gd name="connsiteY3" fmla="*/ 0 h 62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252">
                                <a:moveTo>
                                  <a:pt x="0" y="2903"/>
                                </a:moveTo>
                                <a:lnTo>
                                  <a:pt x="5806" y="6252"/>
                                </a:lnTo>
                                <a:lnTo>
                                  <a:pt x="10719" y="3350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72" name="Freeform: Shape 2171">
                            <a:extLst>
                              <a:ext uri="{FF2B5EF4-FFF2-40B4-BE49-F238E27FC236}">
                                <a16:creationId xmlns:a16="http://schemas.microsoft.com/office/drawing/2014/main" id="{78E85426-17C6-4C3B-BE5D-EB310AFC21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61521" y="4584414"/>
                            <a:ext cx="10718" cy="6177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7"/>
                              <a:gd name="connsiteX1" fmla="*/ 5731 w 10718"/>
                              <a:gd name="connsiteY1" fmla="*/ 6178 h 6177"/>
                              <a:gd name="connsiteX2" fmla="*/ 10719 w 10718"/>
                              <a:gd name="connsiteY2" fmla="*/ 3350 h 6177"/>
                              <a:gd name="connsiteX3" fmla="*/ 4913 w 10718"/>
                              <a:gd name="connsiteY3" fmla="*/ 0 h 617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7">
                                <a:moveTo>
                                  <a:pt x="0" y="2829"/>
                                </a:moveTo>
                                <a:lnTo>
                                  <a:pt x="5731" y="6178"/>
                                </a:lnTo>
                                <a:lnTo>
                                  <a:pt x="10719" y="3350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2173" name="Freeform: Shape 2172">
                          <a:extLst>
                            <a:ext uri="{FF2B5EF4-FFF2-40B4-BE49-F238E27FC236}">
                              <a16:creationId xmlns:a16="http://schemas.microsoft.com/office/drawing/2014/main" id="{7F3BCE4C-B0A6-4166-B237-8639E375B1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5589" y="4585009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1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1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74" name="Freeform: Shape 2173">
                          <a:extLst>
                            <a:ext uri="{FF2B5EF4-FFF2-40B4-BE49-F238E27FC236}">
                              <a16:creationId xmlns:a16="http://schemas.microsoft.com/office/drawing/2014/main" id="{AC3BC510-5191-47B4-88F7-0450B1D027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1916" y="4581362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75" name="Freeform: Shape 2174">
                          <a:extLst>
                            <a:ext uri="{FF2B5EF4-FFF2-40B4-BE49-F238E27FC236}">
                              <a16:creationId xmlns:a16="http://schemas.microsoft.com/office/drawing/2014/main" id="{C40E0556-6569-48F2-B019-49532C0846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4398" y="4576970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7"/>
                            <a:gd name="connsiteX1" fmla="*/ 5732 w 10718"/>
                            <a:gd name="connsiteY1" fmla="*/ 6178 h 6177"/>
                            <a:gd name="connsiteX2" fmla="*/ 10719 w 10718"/>
                            <a:gd name="connsiteY2" fmla="*/ 3350 h 6177"/>
                            <a:gd name="connsiteX3" fmla="*/ 4913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76" name="Freeform: Shape 2175">
                          <a:extLst>
                            <a:ext uri="{FF2B5EF4-FFF2-40B4-BE49-F238E27FC236}">
                              <a16:creationId xmlns:a16="http://schemas.microsoft.com/office/drawing/2014/main" id="{6A1267CA-2EF7-4782-89AF-61FDB7F74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0725" y="4573323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7"/>
                            <a:gd name="connsiteX1" fmla="*/ 5806 w 10718"/>
                            <a:gd name="connsiteY1" fmla="*/ 6178 h 6177"/>
                            <a:gd name="connsiteX2" fmla="*/ 10719 w 10718"/>
                            <a:gd name="connsiteY2" fmla="*/ 3349 h 6177"/>
                            <a:gd name="connsiteX3" fmla="*/ 4987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49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77" name="Freeform: Shape 2176">
                          <a:extLst>
                            <a:ext uri="{FF2B5EF4-FFF2-40B4-BE49-F238E27FC236}">
                              <a16:creationId xmlns:a16="http://schemas.microsoft.com/office/drawing/2014/main" id="{DBE19C2B-FAA1-444D-A0CC-10698770D1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7126" y="4569601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2 w 10718"/>
                            <a:gd name="connsiteY1" fmla="*/ 6252 h 6252"/>
                            <a:gd name="connsiteX2" fmla="*/ 10719 w 10718"/>
                            <a:gd name="connsiteY2" fmla="*/ 3349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2" y="6252"/>
                              </a:lnTo>
                              <a:lnTo>
                                <a:pt x="10719" y="3349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78" name="Freeform: Shape 2177">
                          <a:extLst>
                            <a:ext uri="{FF2B5EF4-FFF2-40B4-BE49-F238E27FC236}">
                              <a16:creationId xmlns:a16="http://schemas.microsoft.com/office/drawing/2014/main" id="{7AE7FEB4-F94E-43EE-A427-98ACDC7A54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8317" y="4577714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2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79" name="Freeform: Shape 2178">
                          <a:extLst>
                            <a:ext uri="{FF2B5EF4-FFF2-40B4-BE49-F238E27FC236}">
                              <a16:creationId xmlns:a16="http://schemas.microsoft.com/office/drawing/2014/main" id="{A11F68A8-C660-470F-A16A-1EC395ED55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94719" y="4573993"/>
                          <a:ext cx="10644" cy="6252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903 h 6252"/>
                            <a:gd name="connsiteX1" fmla="*/ 5731 w 10644"/>
                            <a:gd name="connsiteY1" fmla="*/ 6253 h 6252"/>
                            <a:gd name="connsiteX2" fmla="*/ 10644 w 10644"/>
                            <a:gd name="connsiteY2" fmla="*/ 3350 h 6252"/>
                            <a:gd name="connsiteX3" fmla="*/ 4913 w 10644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252">
                              <a:moveTo>
                                <a:pt x="0" y="2903"/>
                              </a:moveTo>
                              <a:lnTo>
                                <a:pt x="5731" y="6253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0" name="Freeform: Shape 2179">
                          <a:extLst>
                            <a:ext uri="{FF2B5EF4-FFF2-40B4-BE49-F238E27FC236}">
                              <a16:creationId xmlns:a16="http://schemas.microsoft.com/office/drawing/2014/main" id="{FE36E9E3-05B8-406C-BAAA-2C96BC4FA1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9534" y="4565209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903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1" name="Freeform: Shape 2180">
                          <a:extLst>
                            <a:ext uri="{FF2B5EF4-FFF2-40B4-BE49-F238E27FC236}">
                              <a16:creationId xmlns:a16="http://schemas.microsoft.com/office/drawing/2014/main" id="{919BE610-4D56-47C3-90B9-3B7F26F7A7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5615" y="4564539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2" name="Freeform: Shape 2181">
                          <a:extLst>
                            <a:ext uri="{FF2B5EF4-FFF2-40B4-BE49-F238E27FC236}">
                              <a16:creationId xmlns:a16="http://schemas.microsoft.com/office/drawing/2014/main" id="{1FFF0508-BE8B-4920-B75F-E1659BDCAD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2016" y="4560817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2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2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3" name="Freeform: Shape 2182">
                          <a:extLst>
                            <a:ext uri="{FF2B5EF4-FFF2-40B4-BE49-F238E27FC236}">
                              <a16:creationId xmlns:a16="http://schemas.microsoft.com/office/drawing/2014/main" id="{849EFA5F-DCA0-4CD9-B8F3-7CE6DD50CB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41795" y="4543251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2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2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4" name="Freeform: Shape 2183">
                          <a:extLst>
                            <a:ext uri="{FF2B5EF4-FFF2-40B4-BE49-F238E27FC236}">
                              <a16:creationId xmlns:a16="http://schemas.microsoft.com/office/drawing/2014/main" id="{C23F1ED2-FB8C-41EA-8013-659D3B6793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49313" y="4547643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806 w 10718"/>
                            <a:gd name="connsiteY1" fmla="*/ 6252 h 6252"/>
                            <a:gd name="connsiteX2" fmla="*/ 10719 w 10718"/>
                            <a:gd name="connsiteY2" fmla="*/ 3350 h 6252"/>
                            <a:gd name="connsiteX3" fmla="*/ 4987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806" y="6252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5" name="Freeform: Shape 2184">
                          <a:extLst>
                            <a:ext uri="{FF2B5EF4-FFF2-40B4-BE49-F238E27FC236}">
                              <a16:creationId xmlns:a16="http://schemas.microsoft.com/office/drawing/2014/main" id="{21C54A7C-07E4-42CD-9085-60774E960A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34203" y="4538859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806 w 10718"/>
                            <a:gd name="connsiteY1" fmla="*/ 6252 h 6252"/>
                            <a:gd name="connsiteX2" fmla="*/ 10719 w 10718"/>
                            <a:gd name="connsiteY2" fmla="*/ 3349 h 6252"/>
                            <a:gd name="connsiteX3" fmla="*/ 4987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806" y="6252"/>
                              </a:lnTo>
                              <a:lnTo>
                                <a:pt x="10719" y="3349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6" name="Freeform: Shape 2185">
                          <a:extLst>
                            <a:ext uri="{FF2B5EF4-FFF2-40B4-BE49-F238E27FC236}">
                              <a16:creationId xmlns:a16="http://schemas.microsoft.com/office/drawing/2014/main" id="{84F789D7-FBF9-4E2A-8969-2D0404F463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7876" y="4542581"/>
                          <a:ext cx="10718" cy="6177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7"/>
                            <a:gd name="connsiteX1" fmla="*/ 5732 w 10718"/>
                            <a:gd name="connsiteY1" fmla="*/ 6178 h 6177"/>
                            <a:gd name="connsiteX2" fmla="*/ 10719 w 10718"/>
                            <a:gd name="connsiteY2" fmla="*/ 3349 h 6177"/>
                            <a:gd name="connsiteX3" fmla="*/ 4913 w 10718"/>
                            <a:gd name="connsiteY3" fmla="*/ 0 h 61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7">
                              <a:moveTo>
                                <a:pt x="0" y="2829"/>
                              </a:moveTo>
                              <a:lnTo>
                                <a:pt x="5732" y="6178"/>
                              </a:lnTo>
                              <a:lnTo>
                                <a:pt x="10719" y="3349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87" name="Freeform: Shape 2186">
                          <a:extLst>
                            <a:ext uri="{FF2B5EF4-FFF2-40B4-BE49-F238E27FC236}">
                              <a16:creationId xmlns:a16="http://schemas.microsoft.com/office/drawing/2014/main" id="{DD674DD1-8D18-4263-8F80-8D6B214E43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35394" y="4546972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grpSp>
                      <p:nvGrpSpPr>
                        <p:cNvPr id="2188" name="Graphic 1">
                          <a:extLst>
                            <a:ext uri="{FF2B5EF4-FFF2-40B4-BE49-F238E27FC236}">
                              <a16:creationId xmlns:a16="http://schemas.microsoft.com/office/drawing/2014/main" id="{CA4FE8C2-97D6-4108-B6E6-404FC3A5EF5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195720" y="4516529"/>
                          <a:ext cx="18534" cy="10718"/>
                          <a:chOff x="4195720" y="4516529"/>
                          <a:chExt cx="18534" cy="10718"/>
                        </a:xfrm>
                        <a:solidFill>
                          <a:srgbClr val="A1A1A1"/>
                        </a:solidFill>
                      </p:grpSpPr>
                      <p:sp>
                        <p:nvSpPr>
                          <p:cNvPr id="2189" name="Freeform: Shape 2188">
                            <a:extLst>
                              <a:ext uri="{FF2B5EF4-FFF2-40B4-BE49-F238E27FC236}">
                                <a16:creationId xmlns:a16="http://schemas.microsoft.com/office/drawing/2014/main" id="{3804DAB2-5F1D-4B18-81EB-871EF48430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195720" y="4516529"/>
                            <a:ext cx="10718" cy="6177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7"/>
                              <a:gd name="connsiteX1" fmla="*/ 5806 w 10718"/>
                              <a:gd name="connsiteY1" fmla="*/ 6178 h 6177"/>
                              <a:gd name="connsiteX2" fmla="*/ 10719 w 10718"/>
                              <a:gd name="connsiteY2" fmla="*/ 3349 h 6177"/>
                              <a:gd name="connsiteX3" fmla="*/ 4987 w 10718"/>
                              <a:gd name="connsiteY3" fmla="*/ 0 h 617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7">
                                <a:moveTo>
                                  <a:pt x="0" y="2829"/>
                                </a:moveTo>
                                <a:lnTo>
                                  <a:pt x="5806" y="6178"/>
                                </a:lnTo>
                                <a:lnTo>
                                  <a:pt x="10719" y="3349"/>
                                </a:lnTo>
                                <a:lnTo>
                                  <a:pt x="498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190" name="Freeform: Shape 2189">
                            <a:extLst>
                              <a:ext uri="{FF2B5EF4-FFF2-40B4-BE49-F238E27FC236}">
                                <a16:creationId xmlns:a16="http://schemas.microsoft.com/office/drawing/2014/main" id="{280058D1-8408-41D5-952A-207A35FB5F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03535" y="4521069"/>
                            <a:ext cx="10718" cy="6178"/>
                          </a:xfrm>
                          <a:custGeom>
                            <a:avLst/>
                            <a:gdLst>
                              <a:gd name="connsiteX0" fmla="*/ 0 w 10718"/>
                              <a:gd name="connsiteY0" fmla="*/ 2829 h 6178"/>
                              <a:gd name="connsiteX1" fmla="*/ 5731 w 10718"/>
                              <a:gd name="connsiteY1" fmla="*/ 6178 h 6178"/>
                              <a:gd name="connsiteX2" fmla="*/ 10719 w 10718"/>
                              <a:gd name="connsiteY2" fmla="*/ 3275 h 6178"/>
                              <a:gd name="connsiteX3" fmla="*/ 4913 w 10718"/>
                              <a:gd name="connsiteY3" fmla="*/ 0 h 61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718" h="6178">
                                <a:moveTo>
                                  <a:pt x="0" y="2829"/>
                                </a:moveTo>
                                <a:lnTo>
                                  <a:pt x="5731" y="6178"/>
                                </a:lnTo>
                                <a:lnTo>
                                  <a:pt x="10719" y="3275"/>
                                </a:lnTo>
                                <a:lnTo>
                                  <a:pt x="491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1A1A1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2191" name="Freeform: Shape 2190">
                          <a:extLst>
                            <a:ext uri="{FF2B5EF4-FFF2-40B4-BE49-F238E27FC236}">
                              <a16:creationId xmlns:a16="http://schemas.microsoft.com/office/drawing/2014/main" id="{59412DC2-1FF9-42E8-AE72-07D0E0DDEF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97134" y="4524716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2" name="Freeform: Shape 2191">
                          <a:extLst>
                            <a:ext uri="{FF2B5EF4-FFF2-40B4-BE49-F238E27FC236}">
                              <a16:creationId xmlns:a16="http://schemas.microsoft.com/office/drawing/2014/main" id="{730F1D3D-FEA6-44ED-A7E5-1D8F9EA4D0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04950" y="4529257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731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13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731" y="6178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3" name="Freeform: Shape 2192">
                          <a:extLst>
                            <a:ext uri="{FF2B5EF4-FFF2-40B4-BE49-F238E27FC236}">
                              <a16:creationId xmlns:a16="http://schemas.microsoft.com/office/drawing/2014/main" id="{84AD0E7B-0CA5-4280-91A0-D0A0583847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89393" y="4520176"/>
                          <a:ext cx="10644" cy="6178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829 h 6178"/>
                            <a:gd name="connsiteX1" fmla="*/ 5731 w 10644"/>
                            <a:gd name="connsiteY1" fmla="*/ 6178 h 6178"/>
                            <a:gd name="connsiteX2" fmla="*/ 10644 w 10644"/>
                            <a:gd name="connsiteY2" fmla="*/ 3350 h 6178"/>
                            <a:gd name="connsiteX3" fmla="*/ 4913 w 10644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178">
                              <a:moveTo>
                                <a:pt x="0" y="2829"/>
                              </a:moveTo>
                              <a:lnTo>
                                <a:pt x="5731" y="6178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4" name="Freeform: Shape 2193">
                          <a:extLst>
                            <a:ext uri="{FF2B5EF4-FFF2-40B4-BE49-F238E27FC236}">
                              <a16:creationId xmlns:a16="http://schemas.microsoft.com/office/drawing/2014/main" id="{4FB2935E-1652-4141-8607-B31C076AF4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82991" y="4523823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1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1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5" name="Freeform: Shape 2194">
                          <a:extLst>
                            <a:ext uri="{FF2B5EF4-FFF2-40B4-BE49-F238E27FC236}">
                              <a16:creationId xmlns:a16="http://schemas.microsoft.com/office/drawing/2014/main" id="{B3FAF300-F42C-467C-8AA5-27BAEDBCEC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76590" y="4527545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6" name="Freeform: Shape 2195">
                          <a:extLst>
                            <a:ext uri="{FF2B5EF4-FFF2-40B4-BE49-F238E27FC236}">
                              <a16:creationId xmlns:a16="http://schemas.microsoft.com/office/drawing/2014/main" id="{F74C86DA-DB91-44C2-A8B5-920B2BE3D2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84405" y="4532085"/>
                          <a:ext cx="10718" cy="6178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829 h 6178"/>
                            <a:gd name="connsiteX1" fmla="*/ 5806 w 10718"/>
                            <a:gd name="connsiteY1" fmla="*/ 6178 h 6178"/>
                            <a:gd name="connsiteX2" fmla="*/ 10719 w 10718"/>
                            <a:gd name="connsiteY2" fmla="*/ 3350 h 6178"/>
                            <a:gd name="connsiteX3" fmla="*/ 4987 w 10718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178">
                              <a:moveTo>
                                <a:pt x="0" y="2829"/>
                              </a:moveTo>
                              <a:lnTo>
                                <a:pt x="5806" y="6178"/>
                              </a:lnTo>
                              <a:lnTo>
                                <a:pt x="10719" y="3350"/>
                              </a:lnTo>
                              <a:lnTo>
                                <a:pt x="498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7" name="Freeform: Shape 2196">
                          <a:extLst>
                            <a:ext uri="{FF2B5EF4-FFF2-40B4-BE49-F238E27FC236}">
                              <a16:creationId xmlns:a16="http://schemas.microsoft.com/office/drawing/2014/main" id="{7038CDBB-6344-41F2-8A64-3E8D4ABA75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90807" y="4528364"/>
                          <a:ext cx="10718" cy="6252"/>
                        </a:xfrm>
                        <a:custGeom>
                          <a:avLst/>
                          <a:gdLst>
                            <a:gd name="connsiteX0" fmla="*/ 0 w 10718"/>
                            <a:gd name="connsiteY0" fmla="*/ 2903 h 6252"/>
                            <a:gd name="connsiteX1" fmla="*/ 5731 w 10718"/>
                            <a:gd name="connsiteY1" fmla="*/ 6253 h 6252"/>
                            <a:gd name="connsiteX2" fmla="*/ 10719 w 10718"/>
                            <a:gd name="connsiteY2" fmla="*/ 3350 h 6252"/>
                            <a:gd name="connsiteX3" fmla="*/ 4913 w 10718"/>
                            <a:gd name="connsiteY3" fmla="*/ 0 h 62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718" h="6252">
                              <a:moveTo>
                                <a:pt x="0" y="2903"/>
                              </a:moveTo>
                              <a:lnTo>
                                <a:pt x="5731" y="6253"/>
                              </a:lnTo>
                              <a:lnTo>
                                <a:pt x="10719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198" name="Freeform: Shape 2197">
                          <a:extLst>
                            <a:ext uri="{FF2B5EF4-FFF2-40B4-BE49-F238E27FC236}">
                              <a16:creationId xmlns:a16="http://schemas.microsoft.com/office/drawing/2014/main" id="{4AD3C12C-7590-47A2-9903-31A264477B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13" y="4588805"/>
                          <a:ext cx="10644" cy="6178"/>
                        </a:xfrm>
                        <a:custGeom>
                          <a:avLst/>
                          <a:gdLst>
                            <a:gd name="connsiteX0" fmla="*/ 0 w 10644"/>
                            <a:gd name="connsiteY0" fmla="*/ 2829 h 6178"/>
                            <a:gd name="connsiteX1" fmla="*/ 5731 w 10644"/>
                            <a:gd name="connsiteY1" fmla="*/ 6178 h 6178"/>
                            <a:gd name="connsiteX2" fmla="*/ 10644 w 10644"/>
                            <a:gd name="connsiteY2" fmla="*/ 3350 h 6178"/>
                            <a:gd name="connsiteX3" fmla="*/ 4913 w 10644"/>
                            <a:gd name="connsiteY3" fmla="*/ 0 h 61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44" h="6178">
                              <a:moveTo>
                                <a:pt x="0" y="2829"/>
                              </a:moveTo>
                              <a:lnTo>
                                <a:pt x="5731" y="6178"/>
                              </a:lnTo>
                              <a:lnTo>
                                <a:pt x="10644" y="3350"/>
                              </a:lnTo>
                              <a:lnTo>
                                <a:pt x="49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</p:grpSp>
                <p:grpSp>
                  <p:nvGrpSpPr>
                    <p:cNvPr id="2199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0342" y="4471964"/>
                      <a:ext cx="179762" cy="145922"/>
                      <a:chOff x="4110342" y="4471964"/>
                      <a:chExt cx="179762" cy="145922"/>
                    </a:xfrm>
                    <a:solidFill>
                      <a:srgbClr val="000000"/>
                    </a:solidFill>
                  </p:grpSpPr>
                  <p:sp>
                    <p:nvSpPr>
                      <p:cNvPr id="2200" name="Freeform: Shape 2199">
                        <a:extLst>
                          <a:ext uri="{FF2B5EF4-FFF2-40B4-BE49-F238E27FC236}">
                            <a16:creationId xmlns:a16="http://schemas.microsoft.com/office/drawing/2014/main" id="{08BC6A87-19A6-48E9-96E1-701FF2E4D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4449" y="4613518"/>
                        <a:ext cx="4689" cy="4168"/>
                      </a:xfrm>
                      <a:custGeom>
                        <a:avLst/>
                        <a:gdLst>
                          <a:gd name="connsiteX0" fmla="*/ 0 w 4689"/>
                          <a:gd name="connsiteY0" fmla="*/ 4168 h 4168"/>
                          <a:gd name="connsiteX1" fmla="*/ 3796 w 4689"/>
                          <a:gd name="connsiteY1" fmla="*/ 1935 h 4168"/>
                          <a:gd name="connsiteX2" fmla="*/ 4689 w 4689"/>
                          <a:gd name="connsiteY2" fmla="*/ 0 h 4168"/>
                          <a:gd name="connsiteX3" fmla="*/ 893 w 4689"/>
                          <a:gd name="connsiteY3" fmla="*/ 2233 h 4168"/>
                          <a:gd name="connsiteX4" fmla="*/ 0 w 4689"/>
                          <a:gd name="connsiteY4" fmla="*/ 4168 h 4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89" h="4168">
                            <a:moveTo>
                              <a:pt x="0" y="4168"/>
                            </a:moveTo>
                            <a:lnTo>
                              <a:pt x="3796" y="1935"/>
                            </a:lnTo>
                            <a:cubicBezTo>
                              <a:pt x="4317" y="1638"/>
                              <a:pt x="4689" y="968"/>
                              <a:pt x="4689" y="0"/>
                            </a:cubicBezTo>
                            <a:lnTo>
                              <a:pt x="893" y="2233"/>
                            </a:lnTo>
                            <a:cubicBezTo>
                              <a:pt x="893" y="3201"/>
                              <a:pt x="521" y="3871"/>
                              <a:pt x="0" y="4168"/>
                            </a:cubicBezTo>
                            <a:close/>
                          </a:path>
                        </a:pathLst>
                      </a:custGeom>
                      <a:noFill/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01" name="Freeform: Shape 2200">
                        <a:extLst>
                          <a:ext uri="{FF2B5EF4-FFF2-40B4-BE49-F238E27FC236}">
                            <a16:creationId xmlns:a16="http://schemas.microsoft.com/office/drawing/2014/main" id="{461BBA77-687D-4D72-8EE5-F33B8F4BB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30244" y="4562940"/>
                        <a:ext cx="59859" cy="36794"/>
                      </a:xfrm>
                      <a:custGeom>
                        <a:avLst/>
                        <a:gdLst>
                          <a:gd name="connsiteX0" fmla="*/ 54426 w 59859"/>
                          <a:gd name="connsiteY0" fmla="*/ 2419 h 36794"/>
                          <a:gd name="connsiteX1" fmla="*/ 59860 w 59859"/>
                          <a:gd name="connsiteY1" fmla="*/ 20953 h 36794"/>
                          <a:gd name="connsiteX2" fmla="*/ 38199 w 59859"/>
                          <a:gd name="connsiteY2" fmla="*/ 33979 h 36794"/>
                          <a:gd name="connsiteX3" fmla="*/ 8946 w 59859"/>
                          <a:gd name="connsiteY3" fmla="*/ 33607 h 36794"/>
                          <a:gd name="connsiteX4" fmla="*/ 3661 w 59859"/>
                          <a:gd name="connsiteY4" fmla="*/ 14403 h 36794"/>
                          <a:gd name="connsiteX5" fmla="*/ 36487 w 59859"/>
                          <a:gd name="connsiteY5" fmla="*/ 260 h 36794"/>
                          <a:gd name="connsiteX6" fmla="*/ 54426 w 59859"/>
                          <a:gd name="connsiteY6" fmla="*/ 2419 h 367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9859" h="36794">
                            <a:moveTo>
                              <a:pt x="54426" y="2419"/>
                            </a:moveTo>
                            <a:cubicBezTo>
                              <a:pt x="55766" y="6959"/>
                              <a:pt x="58669" y="16710"/>
                              <a:pt x="59860" y="20953"/>
                            </a:cubicBezTo>
                            <a:cubicBezTo>
                              <a:pt x="48099" y="24675"/>
                              <a:pt x="45717" y="31448"/>
                              <a:pt x="38199" y="33979"/>
                            </a:cubicBezTo>
                            <a:cubicBezTo>
                              <a:pt x="25843" y="38148"/>
                              <a:pt x="17655" y="37403"/>
                              <a:pt x="8946" y="33607"/>
                            </a:cubicBezTo>
                            <a:cubicBezTo>
                              <a:pt x="1353" y="30257"/>
                              <a:pt x="-3857" y="17827"/>
                              <a:pt x="3661" y="14403"/>
                            </a:cubicBezTo>
                            <a:cubicBezTo>
                              <a:pt x="12370" y="10457"/>
                              <a:pt x="24354" y="2791"/>
                              <a:pt x="36487" y="260"/>
                            </a:cubicBezTo>
                            <a:cubicBezTo>
                              <a:pt x="44303" y="-1303"/>
                              <a:pt x="47280" y="4801"/>
                              <a:pt x="54426" y="2419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02" name="Freeform: Shape 2201">
                        <a:extLst>
                          <a:ext uri="{FF2B5EF4-FFF2-40B4-BE49-F238E27FC236}">
                            <a16:creationId xmlns:a16="http://schemas.microsoft.com/office/drawing/2014/main" id="{F688B52D-64F6-47E8-AA15-A5223CE8A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76009" y="4499408"/>
                        <a:ext cx="37523" cy="59892"/>
                      </a:xfrm>
                      <a:custGeom>
                        <a:avLst/>
                        <a:gdLst>
                          <a:gd name="connsiteX0" fmla="*/ 35789 w 37523"/>
                          <a:gd name="connsiteY0" fmla="*/ 6327 h 59892"/>
                          <a:gd name="connsiteX1" fmla="*/ 17552 w 37523"/>
                          <a:gd name="connsiteY1" fmla="*/ 0 h 59892"/>
                          <a:gd name="connsiteX2" fmla="*/ 3558 w 37523"/>
                          <a:gd name="connsiteY2" fmla="*/ 21065 h 59892"/>
                          <a:gd name="connsiteX3" fmla="*/ 2591 w 37523"/>
                          <a:gd name="connsiteY3" fmla="*/ 50319 h 59892"/>
                          <a:gd name="connsiteX4" fmla="*/ 21497 w 37523"/>
                          <a:gd name="connsiteY4" fmla="*/ 56497 h 59892"/>
                          <a:gd name="connsiteX5" fmla="*/ 37129 w 37523"/>
                          <a:gd name="connsiteY5" fmla="*/ 24341 h 59892"/>
                          <a:gd name="connsiteX6" fmla="*/ 35789 w 37523"/>
                          <a:gd name="connsiteY6" fmla="*/ 6327 h 59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523" h="59892">
                            <a:moveTo>
                              <a:pt x="35789" y="6327"/>
                            </a:moveTo>
                            <a:cubicBezTo>
                              <a:pt x="31323" y="4764"/>
                              <a:pt x="21721" y="1489"/>
                              <a:pt x="17552" y="0"/>
                            </a:cubicBezTo>
                            <a:cubicBezTo>
                              <a:pt x="13309" y="11538"/>
                              <a:pt x="6387" y="13696"/>
                              <a:pt x="3558" y="21065"/>
                            </a:cubicBezTo>
                            <a:cubicBezTo>
                              <a:pt x="-1206" y="33198"/>
                              <a:pt x="-833" y="41461"/>
                              <a:pt x="2591" y="50319"/>
                            </a:cubicBezTo>
                            <a:cubicBezTo>
                              <a:pt x="5568" y="58060"/>
                              <a:pt x="17776" y="63866"/>
                              <a:pt x="21497" y="56497"/>
                            </a:cubicBezTo>
                            <a:cubicBezTo>
                              <a:pt x="25815" y="48011"/>
                              <a:pt x="34077" y="36325"/>
                              <a:pt x="37129" y="24341"/>
                            </a:cubicBezTo>
                            <a:cubicBezTo>
                              <a:pt x="39064" y="16599"/>
                              <a:pt x="33109" y="13399"/>
                              <a:pt x="35789" y="6327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03" name="Freeform: Shape 2202">
                        <a:extLst>
                          <a:ext uri="{FF2B5EF4-FFF2-40B4-BE49-F238E27FC236}">
                            <a16:creationId xmlns:a16="http://schemas.microsoft.com/office/drawing/2014/main" id="{3670E707-F076-4816-B4D6-E685A13C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1235" y="4471964"/>
                        <a:ext cx="147903" cy="145722"/>
                      </a:xfrm>
                      <a:custGeom>
                        <a:avLst/>
                        <a:gdLst>
                          <a:gd name="connsiteX0" fmla="*/ 3796 w 147903"/>
                          <a:gd name="connsiteY0" fmla="*/ 201 h 145722"/>
                          <a:gd name="connsiteX1" fmla="*/ 5955 w 147903"/>
                          <a:gd name="connsiteY1" fmla="*/ 425 h 145722"/>
                          <a:gd name="connsiteX2" fmla="*/ 121628 w 147903"/>
                          <a:gd name="connsiteY2" fmla="*/ 67193 h 145722"/>
                          <a:gd name="connsiteX3" fmla="*/ 124680 w 147903"/>
                          <a:gd name="connsiteY3" fmla="*/ 72478 h 145722"/>
                          <a:gd name="connsiteX4" fmla="*/ 147903 w 147903"/>
                          <a:gd name="connsiteY4" fmla="*/ 141554 h 145722"/>
                          <a:gd name="connsiteX5" fmla="*/ 147010 w 147903"/>
                          <a:gd name="connsiteY5" fmla="*/ 143490 h 145722"/>
                          <a:gd name="connsiteX6" fmla="*/ 143214 w 147903"/>
                          <a:gd name="connsiteY6" fmla="*/ 145723 h 145722"/>
                          <a:gd name="connsiteX7" fmla="*/ 144107 w 147903"/>
                          <a:gd name="connsiteY7" fmla="*/ 143787 h 145722"/>
                          <a:gd name="connsiteX8" fmla="*/ 120883 w 147903"/>
                          <a:gd name="connsiteY8" fmla="*/ 74711 h 145722"/>
                          <a:gd name="connsiteX9" fmla="*/ 117831 w 147903"/>
                          <a:gd name="connsiteY9" fmla="*/ 69426 h 145722"/>
                          <a:gd name="connsiteX10" fmla="*/ 2158 w 147903"/>
                          <a:gd name="connsiteY10" fmla="*/ 2658 h 145722"/>
                          <a:gd name="connsiteX11" fmla="*/ 0 w 147903"/>
                          <a:gd name="connsiteY11" fmla="*/ 2434 h 145722"/>
                          <a:gd name="connsiteX12" fmla="*/ 3796 w 147903"/>
                          <a:gd name="connsiteY12" fmla="*/ 201 h 1457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47903" h="145722">
                            <a:moveTo>
                              <a:pt x="3796" y="201"/>
                            </a:moveTo>
                            <a:cubicBezTo>
                              <a:pt x="4317" y="-97"/>
                              <a:pt x="5136" y="-97"/>
                              <a:pt x="5955" y="425"/>
                            </a:cubicBezTo>
                            <a:lnTo>
                              <a:pt x="121628" y="67193"/>
                            </a:lnTo>
                            <a:cubicBezTo>
                              <a:pt x="123340" y="68161"/>
                              <a:pt x="124680" y="70543"/>
                              <a:pt x="124680" y="72478"/>
                            </a:cubicBezTo>
                            <a:lnTo>
                              <a:pt x="147903" y="141554"/>
                            </a:lnTo>
                            <a:cubicBezTo>
                              <a:pt x="147903" y="142522"/>
                              <a:pt x="147531" y="143192"/>
                              <a:pt x="147010" y="143490"/>
                            </a:cubicBezTo>
                            <a:lnTo>
                              <a:pt x="143214" y="145723"/>
                            </a:lnTo>
                            <a:cubicBezTo>
                              <a:pt x="143735" y="145425"/>
                              <a:pt x="144107" y="144755"/>
                              <a:pt x="144107" y="143787"/>
                            </a:cubicBezTo>
                            <a:lnTo>
                              <a:pt x="120883" y="74711"/>
                            </a:lnTo>
                            <a:cubicBezTo>
                              <a:pt x="120883" y="72776"/>
                              <a:pt x="119544" y="70394"/>
                              <a:pt x="117831" y="69426"/>
                            </a:cubicBezTo>
                            <a:lnTo>
                              <a:pt x="2158" y="2658"/>
                            </a:lnTo>
                            <a:cubicBezTo>
                              <a:pt x="1340" y="2136"/>
                              <a:pt x="521" y="2136"/>
                              <a:pt x="0" y="2434"/>
                            </a:cubicBezTo>
                            <a:lnTo>
                              <a:pt x="3796" y="20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04" name="Freeform: Shape 2203">
                        <a:extLst>
                          <a:ext uri="{FF2B5EF4-FFF2-40B4-BE49-F238E27FC236}">
                            <a16:creationId xmlns:a16="http://schemas.microsoft.com/office/drawing/2014/main" id="{E67CDC37-042E-4794-918F-22A984EEFD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0342" y="4474198"/>
                        <a:ext cx="145000" cy="143687"/>
                      </a:xfrm>
                      <a:custGeom>
                        <a:avLst/>
                        <a:gdLst>
                          <a:gd name="connsiteX0" fmla="*/ 3052 w 145000"/>
                          <a:gd name="connsiteY0" fmla="*/ 423 h 143687"/>
                          <a:gd name="connsiteX1" fmla="*/ 0 w 145000"/>
                          <a:gd name="connsiteY1" fmla="*/ 2135 h 143687"/>
                          <a:gd name="connsiteX2" fmla="*/ 23224 w 145000"/>
                          <a:gd name="connsiteY2" fmla="*/ 71211 h 143687"/>
                          <a:gd name="connsiteX3" fmla="*/ 26276 w 145000"/>
                          <a:gd name="connsiteY3" fmla="*/ 76496 h 143687"/>
                          <a:gd name="connsiteX4" fmla="*/ 141949 w 145000"/>
                          <a:gd name="connsiteY4" fmla="*/ 143265 h 143687"/>
                          <a:gd name="connsiteX5" fmla="*/ 145001 w 145000"/>
                          <a:gd name="connsiteY5" fmla="*/ 141552 h 143687"/>
                          <a:gd name="connsiteX6" fmla="*/ 121777 w 145000"/>
                          <a:gd name="connsiteY6" fmla="*/ 72476 h 143687"/>
                          <a:gd name="connsiteX7" fmla="*/ 118725 w 145000"/>
                          <a:gd name="connsiteY7" fmla="*/ 67191 h 143687"/>
                          <a:gd name="connsiteX8" fmla="*/ 3052 w 145000"/>
                          <a:gd name="connsiteY8" fmla="*/ 423 h 1436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5000" h="143687">
                            <a:moveTo>
                              <a:pt x="3052" y="423"/>
                            </a:moveTo>
                            <a:cubicBezTo>
                              <a:pt x="1340" y="-545"/>
                              <a:pt x="0" y="199"/>
                              <a:pt x="0" y="2135"/>
                            </a:cubicBezTo>
                            <a:lnTo>
                              <a:pt x="23224" y="71211"/>
                            </a:lnTo>
                            <a:cubicBezTo>
                              <a:pt x="23224" y="73146"/>
                              <a:pt x="24564" y="75528"/>
                              <a:pt x="26276" y="76496"/>
                            </a:cubicBezTo>
                            <a:lnTo>
                              <a:pt x="141949" y="143265"/>
                            </a:lnTo>
                            <a:cubicBezTo>
                              <a:pt x="143661" y="144232"/>
                              <a:pt x="145001" y="143488"/>
                              <a:pt x="145001" y="141552"/>
                            </a:cubicBezTo>
                            <a:lnTo>
                              <a:pt x="121777" y="72476"/>
                            </a:lnTo>
                            <a:cubicBezTo>
                              <a:pt x="121777" y="70541"/>
                              <a:pt x="120437" y="68159"/>
                              <a:pt x="118725" y="67191"/>
                            </a:cubicBezTo>
                            <a:lnTo>
                              <a:pt x="3052" y="423"/>
                            </a:lnTo>
                            <a:close/>
                          </a:path>
                        </a:pathLst>
                      </a:custGeom>
                      <a:solidFill>
                        <a:srgbClr val="B3B3B3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205" name="Freeform: Shape 2204">
                    <a:extLst>
                      <a:ext uri="{FF2B5EF4-FFF2-40B4-BE49-F238E27FC236}">
                        <a16:creationId xmlns:a16="http://schemas.microsoft.com/office/drawing/2014/main" id="{9EC04F60-822E-43CA-A2B0-87164E1F21DB}"/>
                      </a:ext>
                    </a:extLst>
                  </p:cNvPr>
                  <p:cNvSpPr/>
                  <p:nvPr/>
                </p:nvSpPr>
                <p:spPr>
                  <a:xfrm>
                    <a:off x="4271903" y="4302818"/>
                    <a:ext cx="164074" cy="285317"/>
                  </a:xfrm>
                  <a:custGeom>
                    <a:avLst/>
                    <a:gdLst>
                      <a:gd name="connsiteX0" fmla="*/ 26091 w 164074"/>
                      <a:gd name="connsiteY0" fmla="*/ 285318 h 285317"/>
                      <a:gd name="connsiteX1" fmla="*/ 560 w 164074"/>
                      <a:gd name="connsiteY1" fmla="*/ 252864 h 285317"/>
                      <a:gd name="connsiteX2" fmla="*/ 76335 w 164074"/>
                      <a:gd name="connsiteY2" fmla="*/ 173516 h 285317"/>
                      <a:gd name="connsiteX3" fmla="*/ 87798 w 164074"/>
                      <a:gd name="connsiteY3" fmla="*/ 37075 h 285317"/>
                      <a:gd name="connsiteX4" fmla="*/ 126654 w 164074"/>
                      <a:gd name="connsiteY4" fmla="*/ 6 h 285317"/>
                      <a:gd name="connsiteX5" fmla="*/ 126654 w 164074"/>
                      <a:gd name="connsiteY5" fmla="*/ 6 h 285317"/>
                      <a:gd name="connsiteX6" fmla="*/ 163946 w 164074"/>
                      <a:gd name="connsiteY6" fmla="*/ 41243 h 285317"/>
                      <a:gd name="connsiteX7" fmla="*/ 137075 w 164074"/>
                      <a:gd name="connsiteY7" fmla="*/ 193464 h 285317"/>
                      <a:gd name="connsiteX8" fmla="*/ 125165 w 164074"/>
                      <a:gd name="connsiteY8" fmla="*/ 212222 h 285317"/>
                      <a:gd name="connsiteX9" fmla="*/ 26091 w 164074"/>
                      <a:gd name="connsiteY9" fmla="*/ 285318 h 285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4074" h="285317">
                        <a:moveTo>
                          <a:pt x="26091" y="285318"/>
                        </a:moveTo>
                        <a:cubicBezTo>
                          <a:pt x="8152" y="282936"/>
                          <a:pt x="-2641" y="264476"/>
                          <a:pt x="560" y="252864"/>
                        </a:cubicBezTo>
                        <a:lnTo>
                          <a:pt x="76335" y="173516"/>
                        </a:lnTo>
                        <a:cubicBezTo>
                          <a:pt x="76335" y="173516"/>
                          <a:pt x="86980" y="65212"/>
                          <a:pt x="87798" y="37075"/>
                        </a:cubicBezTo>
                        <a:cubicBezTo>
                          <a:pt x="88394" y="16159"/>
                          <a:pt x="105737" y="-366"/>
                          <a:pt x="126654" y="6"/>
                        </a:cubicBezTo>
                        <a:lnTo>
                          <a:pt x="126654" y="6"/>
                        </a:lnTo>
                        <a:cubicBezTo>
                          <a:pt x="148612" y="453"/>
                          <a:pt x="165732" y="19285"/>
                          <a:pt x="163946" y="41243"/>
                        </a:cubicBezTo>
                        <a:cubicBezTo>
                          <a:pt x="161787" y="67668"/>
                          <a:pt x="143625" y="160564"/>
                          <a:pt x="137075" y="193464"/>
                        </a:cubicBezTo>
                        <a:cubicBezTo>
                          <a:pt x="135586" y="200982"/>
                          <a:pt x="131343" y="207607"/>
                          <a:pt x="125165" y="212222"/>
                        </a:cubicBezTo>
                        <a:lnTo>
                          <a:pt x="26091" y="285318"/>
                        </a:lnTo>
                        <a:close/>
                      </a:path>
                    </a:pathLst>
                  </a:custGeom>
                  <a:solidFill>
                    <a:srgbClr val="D17A4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0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011842" y="4760454"/>
                  <a:ext cx="135996" cy="83418"/>
                  <a:chOff x="4011842" y="4760454"/>
                  <a:chExt cx="135996" cy="83418"/>
                </a:xfrm>
                <a:solidFill>
                  <a:srgbClr val="000000"/>
                </a:solidFill>
              </p:grpSpPr>
              <p:sp>
                <p:nvSpPr>
                  <p:cNvPr id="2207" name="Freeform: Shape 2206">
                    <a:extLst>
                      <a:ext uri="{FF2B5EF4-FFF2-40B4-BE49-F238E27FC236}">
                        <a16:creationId xmlns:a16="http://schemas.microsoft.com/office/drawing/2014/main" id="{2F107593-8589-4303-AC5E-BB6ECC728CBE}"/>
                      </a:ext>
                    </a:extLst>
                  </p:cNvPr>
                  <p:cNvSpPr/>
                  <p:nvPr/>
                </p:nvSpPr>
                <p:spPr>
                  <a:xfrm>
                    <a:off x="4011842" y="4784709"/>
                    <a:ext cx="135996" cy="59163"/>
                  </a:xfrm>
                  <a:custGeom>
                    <a:avLst/>
                    <a:gdLst>
                      <a:gd name="connsiteX0" fmla="*/ 50489 w 135996"/>
                      <a:gd name="connsiteY0" fmla="*/ 30902 h 59163"/>
                      <a:gd name="connsiteX1" fmla="*/ 10219 w 135996"/>
                      <a:gd name="connsiteY1" fmla="*/ 34549 h 59163"/>
                      <a:gd name="connsiteX2" fmla="*/ 3520 w 135996"/>
                      <a:gd name="connsiteY2" fmla="*/ 54870 h 59163"/>
                      <a:gd name="connsiteX3" fmla="*/ 96788 w 135996"/>
                      <a:gd name="connsiteY3" fmla="*/ 52116 h 59163"/>
                      <a:gd name="connsiteX4" fmla="*/ 134378 w 135996"/>
                      <a:gd name="connsiteY4" fmla="*/ 49660 h 59163"/>
                      <a:gd name="connsiteX5" fmla="*/ 128125 w 135996"/>
                      <a:gd name="connsiteY5" fmla="*/ 12368 h 59163"/>
                      <a:gd name="connsiteX6" fmla="*/ 104901 w 135996"/>
                      <a:gd name="connsiteY6" fmla="*/ 383 h 59163"/>
                      <a:gd name="connsiteX7" fmla="*/ 92991 w 135996"/>
                      <a:gd name="connsiteY7" fmla="*/ 4998 h 59163"/>
                      <a:gd name="connsiteX8" fmla="*/ 50489 w 135996"/>
                      <a:gd name="connsiteY8" fmla="*/ 30902 h 59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996" h="59163">
                        <a:moveTo>
                          <a:pt x="50489" y="30902"/>
                        </a:moveTo>
                        <a:cubicBezTo>
                          <a:pt x="43417" y="33731"/>
                          <a:pt x="17365" y="32018"/>
                          <a:pt x="10219" y="34549"/>
                        </a:cubicBezTo>
                        <a:cubicBezTo>
                          <a:pt x="-3179" y="39313"/>
                          <a:pt x="-1095" y="51446"/>
                          <a:pt x="3520" y="54870"/>
                        </a:cubicBezTo>
                        <a:cubicBezTo>
                          <a:pt x="18109" y="65663"/>
                          <a:pt x="78179" y="52786"/>
                          <a:pt x="96788" y="52116"/>
                        </a:cubicBezTo>
                        <a:cubicBezTo>
                          <a:pt x="106315" y="51744"/>
                          <a:pt x="128125" y="57773"/>
                          <a:pt x="134378" y="49660"/>
                        </a:cubicBezTo>
                        <a:cubicBezTo>
                          <a:pt x="139365" y="43184"/>
                          <a:pt x="131549" y="22342"/>
                          <a:pt x="128125" y="12368"/>
                        </a:cubicBezTo>
                        <a:cubicBezTo>
                          <a:pt x="121947" y="6710"/>
                          <a:pt x="112940" y="-1924"/>
                          <a:pt x="104901" y="383"/>
                        </a:cubicBezTo>
                        <a:cubicBezTo>
                          <a:pt x="101477" y="1351"/>
                          <a:pt x="96341" y="3882"/>
                          <a:pt x="92991" y="4998"/>
                        </a:cubicBezTo>
                        <a:cubicBezTo>
                          <a:pt x="89642" y="6040"/>
                          <a:pt x="55774" y="28818"/>
                          <a:pt x="50489" y="30902"/>
                        </a:cubicBezTo>
                        <a:close/>
                      </a:path>
                    </a:pathLst>
                  </a:custGeom>
                  <a:solidFill>
                    <a:srgbClr val="363636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08" name="Freeform: Shape 2207">
                    <a:extLst>
                      <a:ext uri="{FF2B5EF4-FFF2-40B4-BE49-F238E27FC236}">
                        <a16:creationId xmlns:a16="http://schemas.microsoft.com/office/drawing/2014/main" id="{0F8C0B71-DB38-4868-B706-383B5E9CBF6C}"/>
                      </a:ext>
                    </a:extLst>
                  </p:cNvPr>
                  <p:cNvSpPr/>
                  <p:nvPr/>
                </p:nvSpPr>
                <p:spPr>
                  <a:xfrm>
                    <a:off x="4012509" y="4782699"/>
                    <a:ext cx="134882" cy="55328"/>
                  </a:xfrm>
                  <a:custGeom>
                    <a:avLst/>
                    <a:gdLst>
                      <a:gd name="connsiteX0" fmla="*/ 49375 w 134882"/>
                      <a:gd name="connsiteY0" fmla="*/ 26138 h 55328"/>
                      <a:gd name="connsiteX1" fmla="*/ 9106 w 134882"/>
                      <a:gd name="connsiteY1" fmla="*/ 29785 h 55328"/>
                      <a:gd name="connsiteX2" fmla="*/ 2704 w 134882"/>
                      <a:gd name="connsiteY2" fmla="*/ 52860 h 55328"/>
                      <a:gd name="connsiteX3" fmla="*/ 95674 w 134882"/>
                      <a:gd name="connsiteY3" fmla="*/ 47278 h 55328"/>
                      <a:gd name="connsiteX4" fmla="*/ 133264 w 134882"/>
                      <a:gd name="connsiteY4" fmla="*/ 44821 h 55328"/>
                      <a:gd name="connsiteX5" fmla="*/ 127011 w 134882"/>
                      <a:gd name="connsiteY5" fmla="*/ 7529 h 55328"/>
                      <a:gd name="connsiteX6" fmla="*/ 102522 w 134882"/>
                      <a:gd name="connsiteY6" fmla="*/ 3212 h 55328"/>
                      <a:gd name="connsiteX7" fmla="*/ 91878 w 134882"/>
                      <a:gd name="connsiteY7" fmla="*/ 160 h 55328"/>
                      <a:gd name="connsiteX8" fmla="*/ 49375 w 134882"/>
                      <a:gd name="connsiteY8" fmla="*/ 26138 h 55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82" h="55328">
                        <a:moveTo>
                          <a:pt x="49375" y="26138"/>
                        </a:moveTo>
                        <a:cubicBezTo>
                          <a:pt x="42304" y="28966"/>
                          <a:pt x="15953" y="26436"/>
                          <a:pt x="9106" y="29785"/>
                        </a:cubicBezTo>
                        <a:cubicBezTo>
                          <a:pt x="-497" y="34474"/>
                          <a:pt x="-2283" y="50106"/>
                          <a:pt x="2704" y="52860"/>
                        </a:cubicBezTo>
                        <a:cubicBezTo>
                          <a:pt x="16475" y="60527"/>
                          <a:pt x="76991" y="47947"/>
                          <a:pt x="95674" y="47278"/>
                        </a:cubicBezTo>
                        <a:cubicBezTo>
                          <a:pt x="105202" y="46905"/>
                          <a:pt x="127011" y="52935"/>
                          <a:pt x="133264" y="44821"/>
                        </a:cubicBezTo>
                        <a:cubicBezTo>
                          <a:pt x="138251" y="38345"/>
                          <a:pt x="130435" y="17503"/>
                          <a:pt x="127011" y="7529"/>
                        </a:cubicBezTo>
                        <a:cubicBezTo>
                          <a:pt x="120833" y="1872"/>
                          <a:pt x="110561" y="904"/>
                          <a:pt x="102522" y="3212"/>
                        </a:cubicBezTo>
                        <a:cubicBezTo>
                          <a:pt x="99098" y="4179"/>
                          <a:pt x="95228" y="-957"/>
                          <a:pt x="91878" y="160"/>
                        </a:cubicBezTo>
                        <a:cubicBezTo>
                          <a:pt x="88528" y="1276"/>
                          <a:pt x="54660" y="24054"/>
                          <a:pt x="49375" y="2613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09" name="Freeform: Shape 2208">
                    <a:extLst>
                      <a:ext uri="{FF2B5EF4-FFF2-40B4-BE49-F238E27FC236}">
                        <a16:creationId xmlns:a16="http://schemas.microsoft.com/office/drawing/2014/main" id="{1FF25BC7-ABDC-42CB-A2D8-E70D657EDBC2}"/>
                      </a:ext>
                    </a:extLst>
                  </p:cNvPr>
                  <p:cNvSpPr/>
                  <p:nvPr/>
                </p:nvSpPr>
                <p:spPr>
                  <a:xfrm>
                    <a:off x="4013776" y="4771269"/>
                    <a:ext cx="133845" cy="63619"/>
                  </a:xfrm>
                  <a:custGeom>
                    <a:avLst/>
                    <a:gdLst>
                      <a:gd name="connsiteX0" fmla="*/ 48034 w 133845"/>
                      <a:gd name="connsiteY0" fmla="*/ 32432 h 63619"/>
                      <a:gd name="connsiteX1" fmla="*/ 9402 w 133845"/>
                      <a:gd name="connsiteY1" fmla="*/ 39876 h 63619"/>
                      <a:gd name="connsiteX2" fmla="*/ 2405 w 133845"/>
                      <a:gd name="connsiteY2" fmla="*/ 60792 h 63619"/>
                      <a:gd name="connsiteX3" fmla="*/ 94705 w 133845"/>
                      <a:gd name="connsiteY3" fmla="*/ 56177 h 63619"/>
                      <a:gd name="connsiteX4" fmla="*/ 132295 w 133845"/>
                      <a:gd name="connsiteY4" fmla="*/ 53721 h 63619"/>
                      <a:gd name="connsiteX5" fmla="*/ 125447 w 133845"/>
                      <a:gd name="connsiteY5" fmla="*/ 9953 h 63619"/>
                      <a:gd name="connsiteX6" fmla="*/ 87708 w 133845"/>
                      <a:gd name="connsiteY6" fmla="*/ 276 h 63619"/>
                      <a:gd name="connsiteX7" fmla="*/ 48034 w 133845"/>
                      <a:gd name="connsiteY7" fmla="*/ 32432 h 6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3845" h="63619">
                        <a:moveTo>
                          <a:pt x="48034" y="32432"/>
                        </a:moveTo>
                        <a:cubicBezTo>
                          <a:pt x="40739" y="34666"/>
                          <a:pt x="16250" y="36527"/>
                          <a:pt x="9402" y="39876"/>
                        </a:cubicBezTo>
                        <a:cubicBezTo>
                          <a:pt x="-200" y="44565"/>
                          <a:pt x="-2285" y="57517"/>
                          <a:pt x="2405" y="60792"/>
                        </a:cubicBezTo>
                        <a:cubicBezTo>
                          <a:pt x="14166" y="68980"/>
                          <a:pt x="76096" y="56847"/>
                          <a:pt x="94705" y="56177"/>
                        </a:cubicBezTo>
                        <a:cubicBezTo>
                          <a:pt x="104233" y="55805"/>
                          <a:pt x="126043" y="61834"/>
                          <a:pt x="132295" y="53721"/>
                        </a:cubicBezTo>
                        <a:cubicBezTo>
                          <a:pt x="137282" y="47245"/>
                          <a:pt x="128945" y="19927"/>
                          <a:pt x="125447" y="9953"/>
                        </a:cubicBezTo>
                        <a:cubicBezTo>
                          <a:pt x="118003" y="11516"/>
                          <a:pt x="89495" y="9506"/>
                          <a:pt x="87708" y="276"/>
                        </a:cubicBezTo>
                        <a:cubicBezTo>
                          <a:pt x="87113" y="-3148"/>
                          <a:pt x="68578" y="26254"/>
                          <a:pt x="48034" y="32432"/>
                        </a:cubicBezTo>
                        <a:close/>
                      </a:path>
                    </a:pathLst>
                  </a:custGeom>
                  <a:solidFill>
                    <a:srgbClr val="8A592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10" name="Freeform: Shape 2209">
                    <a:extLst>
                      <a:ext uri="{FF2B5EF4-FFF2-40B4-BE49-F238E27FC236}">
                        <a16:creationId xmlns:a16="http://schemas.microsoft.com/office/drawing/2014/main" id="{46F9951B-4DC9-4810-9A27-4970E01D06D9}"/>
                      </a:ext>
                    </a:extLst>
                  </p:cNvPr>
                  <p:cNvSpPr/>
                  <p:nvPr/>
                </p:nvSpPr>
                <p:spPr>
                  <a:xfrm>
                    <a:off x="4085351" y="4760454"/>
                    <a:ext cx="19894" cy="32262"/>
                  </a:xfrm>
                  <a:custGeom>
                    <a:avLst/>
                    <a:gdLst>
                      <a:gd name="connsiteX0" fmla="*/ 651 w 19894"/>
                      <a:gd name="connsiteY0" fmla="*/ 26425 h 32262"/>
                      <a:gd name="connsiteX1" fmla="*/ 2363 w 19894"/>
                      <a:gd name="connsiteY1" fmla="*/ 4242 h 32262"/>
                      <a:gd name="connsiteX2" fmla="*/ 9806 w 19894"/>
                      <a:gd name="connsiteY2" fmla="*/ 149 h 32262"/>
                      <a:gd name="connsiteX3" fmla="*/ 11667 w 19894"/>
                      <a:gd name="connsiteY3" fmla="*/ 521 h 32262"/>
                      <a:gd name="connsiteX4" fmla="*/ 19855 w 19894"/>
                      <a:gd name="connsiteY4" fmla="*/ 9527 h 32262"/>
                      <a:gd name="connsiteX5" fmla="*/ 10848 w 19894"/>
                      <a:gd name="connsiteY5" fmla="*/ 31486 h 32262"/>
                      <a:gd name="connsiteX6" fmla="*/ 651 w 19894"/>
                      <a:gd name="connsiteY6" fmla="*/ 26425 h 32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894" h="32262">
                        <a:moveTo>
                          <a:pt x="651" y="26425"/>
                        </a:moveTo>
                        <a:cubicBezTo>
                          <a:pt x="-540" y="18832"/>
                          <a:pt x="-168" y="13100"/>
                          <a:pt x="2363" y="4242"/>
                        </a:cubicBezTo>
                        <a:cubicBezTo>
                          <a:pt x="3256" y="1116"/>
                          <a:pt x="6680" y="-522"/>
                          <a:pt x="9806" y="149"/>
                        </a:cubicBezTo>
                        <a:lnTo>
                          <a:pt x="11667" y="521"/>
                        </a:lnTo>
                        <a:cubicBezTo>
                          <a:pt x="16357" y="1563"/>
                          <a:pt x="19557" y="4764"/>
                          <a:pt x="19855" y="9527"/>
                        </a:cubicBezTo>
                        <a:cubicBezTo>
                          <a:pt x="20376" y="17046"/>
                          <a:pt x="15612" y="26201"/>
                          <a:pt x="10848" y="31486"/>
                        </a:cubicBezTo>
                        <a:cubicBezTo>
                          <a:pt x="8764" y="33868"/>
                          <a:pt x="1321" y="30369"/>
                          <a:pt x="651" y="26425"/>
                        </a:cubicBezTo>
                        <a:close/>
                      </a:path>
                    </a:pathLst>
                  </a:custGeom>
                  <a:solidFill>
                    <a:srgbClr val="7A5020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11" name="Freeform: Shape 2210">
                    <a:extLst>
                      <a:ext uri="{FF2B5EF4-FFF2-40B4-BE49-F238E27FC236}">
                        <a16:creationId xmlns:a16="http://schemas.microsoft.com/office/drawing/2014/main" id="{6DCA170C-3ABC-4A52-A751-467355618919}"/>
                      </a:ext>
                    </a:extLst>
                  </p:cNvPr>
                  <p:cNvSpPr/>
                  <p:nvPr/>
                </p:nvSpPr>
                <p:spPr>
                  <a:xfrm>
                    <a:off x="4031664" y="4787743"/>
                    <a:ext cx="71710" cy="29132"/>
                  </a:xfrm>
                  <a:custGeom>
                    <a:avLst/>
                    <a:gdLst>
                      <a:gd name="connsiteX0" fmla="*/ 1340 w 71710"/>
                      <a:gd name="connsiteY0" fmla="*/ 29133 h 29132"/>
                      <a:gd name="connsiteX1" fmla="*/ 1042 w 71710"/>
                      <a:gd name="connsiteY1" fmla="*/ 29058 h 29132"/>
                      <a:gd name="connsiteX2" fmla="*/ 521 w 71710"/>
                      <a:gd name="connsiteY2" fmla="*/ 28314 h 29132"/>
                      <a:gd name="connsiteX3" fmla="*/ 0 w 71710"/>
                      <a:gd name="connsiteY3" fmla="*/ 20722 h 29132"/>
                      <a:gd name="connsiteX4" fmla="*/ 298 w 71710"/>
                      <a:gd name="connsiteY4" fmla="*/ 20052 h 29132"/>
                      <a:gd name="connsiteX5" fmla="*/ 1042 w 71710"/>
                      <a:gd name="connsiteY5" fmla="*/ 19903 h 29132"/>
                      <a:gd name="connsiteX6" fmla="*/ 6178 w 71710"/>
                      <a:gd name="connsiteY6" fmla="*/ 21615 h 29132"/>
                      <a:gd name="connsiteX7" fmla="*/ 10049 w 71710"/>
                      <a:gd name="connsiteY7" fmla="*/ 17298 h 29132"/>
                      <a:gd name="connsiteX8" fmla="*/ 10942 w 71710"/>
                      <a:gd name="connsiteY8" fmla="*/ 17074 h 29132"/>
                      <a:gd name="connsiteX9" fmla="*/ 17269 w 71710"/>
                      <a:gd name="connsiteY9" fmla="*/ 19382 h 29132"/>
                      <a:gd name="connsiteX10" fmla="*/ 20470 w 71710"/>
                      <a:gd name="connsiteY10" fmla="*/ 16107 h 29132"/>
                      <a:gd name="connsiteX11" fmla="*/ 21214 w 71710"/>
                      <a:gd name="connsiteY11" fmla="*/ 15884 h 29132"/>
                      <a:gd name="connsiteX12" fmla="*/ 28732 w 71710"/>
                      <a:gd name="connsiteY12" fmla="*/ 17149 h 29132"/>
                      <a:gd name="connsiteX13" fmla="*/ 32752 w 71710"/>
                      <a:gd name="connsiteY13" fmla="*/ 13055 h 29132"/>
                      <a:gd name="connsiteX14" fmla="*/ 33422 w 71710"/>
                      <a:gd name="connsiteY14" fmla="*/ 12832 h 29132"/>
                      <a:gd name="connsiteX15" fmla="*/ 37664 w 71710"/>
                      <a:gd name="connsiteY15" fmla="*/ 13427 h 29132"/>
                      <a:gd name="connsiteX16" fmla="*/ 40642 w 71710"/>
                      <a:gd name="connsiteY16" fmla="*/ 7919 h 29132"/>
                      <a:gd name="connsiteX17" fmla="*/ 41535 w 71710"/>
                      <a:gd name="connsiteY17" fmla="*/ 7546 h 29132"/>
                      <a:gd name="connsiteX18" fmla="*/ 45778 w 71710"/>
                      <a:gd name="connsiteY18" fmla="*/ 8589 h 29132"/>
                      <a:gd name="connsiteX19" fmla="*/ 48011 w 71710"/>
                      <a:gd name="connsiteY19" fmla="*/ 3899 h 29132"/>
                      <a:gd name="connsiteX20" fmla="*/ 48979 w 71710"/>
                      <a:gd name="connsiteY20" fmla="*/ 3453 h 29132"/>
                      <a:gd name="connsiteX21" fmla="*/ 54412 w 71710"/>
                      <a:gd name="connsiteY21" fmla="*/ 4941 h 29132"/>
                      <a:gd name="connsiteX22" fmla="*/ 53891 w 71710"/>
                      <a:gd name="connsiteY22" fmla="*/ 997 h 29132"/>
                      <a:gd name="connsiteX23" fmla="*/ 54561 w 71710"/>
                      <a:gd name="connsiteY23" fmla="*/ 103 h 29132"/>
                      <a:gd name="connsiteX24" fmla="*/ 55454 w 71710"/>
                      <a:gd name="connsiteY24" fmla="*/ 773 h 29132"/>
                      <a:gd name="connsiteX25" fmla="*/ 56050 w 71710"/>
                      <a:gd name="connsiteY25" fmla="*/ 5388 h 29132"/>
                      <a:gd name="connsiteX26" fmla="*/ 63494 w 71710"/>
                      <a:gd name="connsiteY26" fmla="*/ 7472 h 29132"/>
                      <a:gd name="connsiteX27" fmla="*/ 70342 w 71710"/>
                      <a:gd name="connsiteY27" fmla="*/ 252 h 29132"/>
                      <a:gd name="connsiteX28" fmla="*/ 71458 w 71710"/>
                      <a:gd name="connsiteY28" fmla="*/ 252 h 29132"/>
                      <a:gd name="connsiteX29" fmla="*/ 71458 w 71710"/>
                      <a:gd name="connsiteY29" fmla="*/ 1369 h 29132"/>
                      <a:gd name="connsiteX30" fmla="*/ 64312 w 71710"/>
                      <a:gd name="connsiteY30" fmla="*/ 8961 h 29132"/>
                      <a:gd name="connsiteX31" fmla="*/ 63494 w 71710"/>
                      <a:gd name="connsiteY31" fmla="*/ 9184 h 29132"/>
                      <a:gd name="connsiteX32" fmla="*/ 56199 w 71710"/>
                      <a:gd name="connsiteY32" fmla="*/ 7174 h 29132"/>
                      <a:gd name="connsiteX33" fmla="*/ 56794 w 71710"/>
                      <a:gd name="connsiteY33" fmla="*/ 11864 h 29132"/>
                      <a:gd name="connsiteX34" fmla="*/ 56497 w 71710"/>
                      <a:gd name="connsiteY34" fmla="*/ 12608 h 29132"/>
                      <a:gd name="connsiteX35" fmla="*/ 55752 w 71710"/>
                      <a:gd name="connsiteY35" fmla="*/ 12757 h 29132"/>
                      <a:gd name="connsiteX36" fmla="*/ 46522 w 71710"/>
                      <a:gd name="connsiteY36" fmla="*/ 10524 h 29132"/>
                      <a:gd name="connsiteX37" fmla="*/ 44140 w 71710"/>
                      <a:gd name="connsiteY37" fmla="*/ 15437 h 29132"/>
                      <a:gd name="connsiteX38" fmla="*/ 43321 w 71710"/>
                      <a:gd name="connsiteY38" fmla="*/ 15884 h 29132"/>
                      <a:gd name="connsiteX39" fmla="*/ 38334 w 71710"/>
                      <a:gd name="connsiteY39" fmla="*/ 15214 h 29132"/>
                      <a:gd name="connsiteX40" fmla="*/ 35952 w 71710"/>
                      <a:gd name="connsiteY40" fmla="*/ 19531 h 29132"/>
                      <a:gd name="connsiteX41" fmla="*/ 35134 w 71710"/>
                      <a:gd name="connsiteY41" fmla="*/ 19978 h 29132"/>
                      <a:gd name="connsiteX42" fmla="*/ 29104 w 71710"/>
                      <a:gd name="connsiteY42" fmla="*/ 19010 h 29132"/>
                      <a:gd name="connsiteX43" fmla="*/ 24638 w 71710"/>
                      <a:gd name="connsiteY43" fmla="*/ 23550 h 29132"/>
                      <a:gd name="connsiteX44" fmla="*/ 23819 w 71710"/>
                      <a:gd name="connsiteY44" fmla="*/ 23774 h 29132"/>
                      <a:gd name="connsiteX45" fmla="*/ 17567 w 71710"/>
                      <a:gd name="connsiteY45" fmla="*/ 21466 h 29132"/>
                      <a:gd name="connsiteX46" fmla="*/ 13622 w 71710"/>
                      <a:gd name="connsiteY46" fmla="*/ 25560 h 29132"/>
                      <a:gd name="connsiteX47" fmla="*/ 12803 w 71710"/>
                      <a:gd name="connsiteY47" fmla="*/ 25783 h 29132"/>
                      <a:gd name="connsiteX48" fmla="*/ 6625 w 71710"/>
                      <a:gd name="connsiteY48" fmla="*/ 23699 h 29132"/>
                      <a:gd name="connsiteX49" fmla="*/ 1861 w 71710"/>
                      <a:gd name="connsiteY49" fmla="*/ 28984 h 29132"/>
                      <a:gd name="connsiteX50" fmla="*/ 1340 w 71710"/>
                      <a:gd name="connsiteY50" fmla="*/ 29133 h 29132"/>
                      <a:gd name="connsiteX51" fmla="*/ 1712 w 71710"/>
                      <a:gd name="connsiteY51" fmla="*/ 21913 h 29132"/>
                      <a:gd name="connsiteX52" fmla="*/ 2010 w 71710"/>
                      <a:gd name="connsiteY52" fmla="*/ 26379 h 29132"/>
                      <a:gd name="connsiteX53" fmla="*/ 5062 w 71710"/>
                      <a:gd name="connsiteY53" fmla="*/ 23029 h 29132"/>
                      <a:gd name="connsiteX54" fmla="*/ 1712 w 71710"/>
                      <a:gd name="connsiteY54" fmla="*/ 21913 h 29132"/>
                      <a:gd name="connsiteX55" fmla="*/ 7890 w 71710"/>
                      <a:gd name="connsiteY55" fmla="*/ 22285 h 29132"/>
                      <a:gd name="connsiteX56" fmla="*/ 12952 w 71710"/>
                      <a:gd name="connsiteY56" fmla="*/ 23997 h 29132"/>
                      <a:gd name="connsiteX57" fmla="*/ 16078 w 71710"/>
                      <a:gd name="connsiteY57" fmla="*/ 20796 h 29132"/>
                      <a:gd name="connsiteX58" fmla="*/ 10942 w 71710"/>
                      <a:gd name="connsiteY58" fmla="*/ 18935 h 29132"/>
                      <a:gd name="connsiteX59" fmla="*/ 7890 w 71710"/>
                      <a:gd name="connsiteY59" fmla="*/ 22285 h 29132"/>
                      <a:gd name="connsiteX60" fmla="*/ 18906 w 71710"/>
                      <a:gd name="connsiteY60" fmla="*/ 20126 h 29132"/>
                      <a:gd name="connsiteX61" fmla="*/ 24043 w 71710"/>
                      <a:gd name="connsiteY61" fmla="*/ 21987 h 29132"/>
                      <a:gd name="connsiteX62" fmla="*/ 27318 w 71710"/>
                      <a:gd name="connsiteY62" fmla="*/ 18638 h 29132"/>
                      <a:gd name="connsiteX63" fmla="*/ 21288 w 71710"/>
                      <a:gd name="connsiteY63" fmla="*/ 17670 h 29132"/>
                      <a:gd name="connsiteX64" fmla="*/ 18906 w 71710"/>
                      <a:gd name="connsiteY64" fmla="*/ 20126 h 29132"/>
                      <a:gd name="connsiteX65" fmla="*/ 30667 w 71710"/>
                      <a:gd name="connsiteY65" fmla="*/ 17521 h 29132"/>
                      <a:gd name="connsiteX66" fmla="*/ 35059 w 71710"/>
                      <a:gd name="connsiteY66" fmla="*/ 18265 h 29132"/>
                      <a:gd name="connsiteX67" fmla="*/ 36845 w 71710"/>
                      <a:gd name="connsiteY67" fmla="*/ 14990 h 29132"/>
                      <a:gd name="connsiteX68" fmla="*/ 33645 w 71710"/>
                      <a:gd name="connsiteY68" fmla="*/ 14543 h 29132"/>
                      <a:gd name="connsiteX69" fmla="*/ 30667 w 71710"/>
                      <a:gd name="connsiteY69" fmla="*/ 17521 h 29132"/>
                      <a:gd name="connsiteX70" fmla="*/ 39376 w 71710"/>
                      <a:gd name="connsiteY70" fmla="*/ 13650 h 29132"/>
                      <a:gd name="connsiteX71" fmla="*/ 43098 w 71710"/>
                      <a:gd name="connsiteY71" fmla="*/ 14171 h 29132"/>
                      <a:gd name="connsiteX72" fmla="*/ 45033 w 71710"/>
                      <a:gd name="connsiteY72" fmla="*/ 10077 h 29132"/>
                      <a:gd name="connsiteX73" fmla="*/ 41758 w 71710"/>
                      <a:gd name="connsiteY73" fmla="*/ 9259 h 29132"/>
                      <a:gd name="connsiteX74" fmla="*/ 39376 w 71710"/>
                      <a:gd name="connsiteY74" fmla="*/ 13650 h 29132"/>
                      <a:gd name="connsiteX75" fmla="*/ 47415 w 71710"/>
                      <a:gd name="connsiteY75" fmla="*/ 8961 h 29132"/>
                      <a:gd name="connsiteX76" fmla="*/ 55157 w 71710"/>
                      <a:gd name="connsiteY76" fmla="*/ 10896 h 29132"/>
                      <a:gd name="connsiteX77" fmla="*/ 54561 w 71710"/>
                      <a:gd name="connsiteY77" fmla="*/ 6728 h 29132"/>
                      <a:gd name="connsiteX78" fmla="*/ 49127 w 71710"/>
                      <a:gd name="connsiteY78" fmla="*/ 5239 h 29132"/>
                      <a:gd name="connsiteX79" fmla="*/ 47415 w 71710"/>
                      <a:gd name="connsiteY79" fmla="*/ 8961 h 29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71710" h="29132">
                        <a:moveTo>
                          <a:pt x="1340" y="29133"/>
                        </a:moveTo>
                        <a:cubicBezTo>
                          <a:pt x="1265" y="29133"/>
                          <a:pt x="1191" y="29133"/>
                          <a:pt x="1042" y="29058"/>
                        </a:cubicBezTo>
                        <a:cubicBezTo>
                          <a:pt x="744" y="28984"/>
                          <a:pt x="521" y="28686"/>
                          <a:pt x="521" y="28314"/>
                        </a:cubicBezTo>
                        <a:lnTo>
                          <a:pt x="0" y="20722"/>
                        </a:lnTo>
                        <a:cubicBezTo>
                          <a:pt x="0" y="20424"/>
                          <a:pt x="74" y="20201"/>
                          <a:pt x="298" y="20052"/>
                        </a:cubicBezTo>
                        <a:cubicBezTo>
                          <a:pt x="521" y="19903"/>
                          <a:pt x="819" y="19828"/>
                          <a:pt x="1042" y="19903"/>
                        </a:cubicBezTo>
                        <a:lnTo>
                          <a:pt x="6178" y="21615"/>
                        </a:lnTo>
                        <a:lnTo>
                          <a:pt x="10049" y="17298"/>
                        </a:lnTo>
                        <a:cubicBezTo>
                          <a:pt x="10272" y="17074"/>
                          <a:pt x="10644" y="17000"/>
                          <a:pt x="10942" y="17074"/>
                        </a:cubicBezTo>
                        <a:lnTo>
                          <a:pt x="17269" y="19382"/>
                        </a:lnTo>
                        <a:lnTo>
                          <a:pt x="20470" y="16107"/>
                        </a:lnTo>
                        <a:cubicBezTo>
                          <a:pt x="20619" y="15884"/>
                          <a:pt x="20916" y="15809"/>
                          <a:pt x="21214" y="15884"/>
                        </a:cubicBezTo>
                        <a:lnTo>
                          <a:pt x="28732" y="17149"/>
                        </a:lnTo>
                        <a:lnTo>
                          <a:pt x="32752" y="13055"/>
                        </a:lnTo>
                        <a:cubicBezTo>
                          <a:pt x="32900" y="12906"/>
                          <a:pt x="33198" y="12757"/>
                          <a:pt x="33422" y="12832"/>
                        </a:cubicBezTo>
                        <a:lnTo>
                          <a:pt x="37664" y="13427"/>
                        </a:lnTo>
                        <a:lnTo>
                          <a:pt x="40642" y="7919"/>
                        </a:lnTo>
                        <a:cubicBezTo>
                          <a:pt x="40791" y="7621"/>
                          <a:pt x="41237" y="7472"/>
                          <a:pt x="41535" y="7546"/>
                        </a:cubicBezTo>
                        <a:lnTo>
                          <a:pt x="45778" y="8589"/>
                        </a:lnTo>
                        <a:lnTo>
                          <a:pt x="48011" y="3899"/>
                        </a:lnTo>
                        <a:cubicBezTo>
                          <a:pt x="48160" y="3527"/>
                          <a:pt x="48606" y="3378"/>
                          <a:pt x="48979" y="3453"/>
                        </a:cubicBezTo>
                        <a:lnTo>
                          <a:pt x="54412" y="4941"/>
                        </a:lnTo>
                        <a:lnTo>
                          <a:pt x="53891" y="997"/>
                        </a:lnTo>
                        <a:cubicBezTo>
                          <a:pt x="53817" y="550"/>
                          <a:pt x="54115" y="177"/>
                          <a:pt x="54561" y="103"/>
                        </a:cubicBezTo>
                        <a:cubicBezTo>
                          <a:pt x="54934" y="29"/>
                          <a:pt x="55380" y="326"/>
                          <a:pt x="55454" y="773"/>
                        </a:cubicBezTo>
                        <a:lnTo>
                          <a:pt x="56050" y="5388"/>
                        </a:lnTo>
                        <a:lnTo>
                          <a:pt x="63494" y="7472"/>
                        </a:lnTo>
                        <a:lnTo>
                          <a:pt x="70342" y="252"/>
                        </a:lnTo>
                        <a:cubicBezTo>
                          <a:pt x="70639" y="-46"/>
                          <a:pt x="71160" y="-120"/>
                          <a:pt x="71458" y="252"/>
                        </a:cubicBezTo>
                        <a:cubicBezTo>
                          <a:pt x="71756" y="550"/>
                          <a:pt x="71830" y="1071"/>
                          <a:pt x="71458" y="1369"/>
                        </a:cubicBezTo>
                        <a:lnTo>
                          <a:pt x="64312" y="8961"/>
                        </a:lnTo>
                        <a:cubicBezTo>
                          <a:pt x="64089" y="9184"/>
                          <a:pt x="63791" y="9259"/>
                          <a:pt x="63494" y="9184"/>
                        </a:cubicBezTo>
                        <a:lnTo>
                          <a:pt x="56199" y="7174"/>
                        </a:lnTo>
                        <a:lnTo>
                          <a:pt x="56794" y="11864"/>
                        </a:lnTo>
                        <a:cubicBezTo>
                          <a:pt x="56794" y="12162"/>
                          <a:pt x="56720" y="12385"/>
                          <a:pt x="56497" y="12608"/>
                        </a:cubicBezTo>
                        <a:cubicBezTo>
                          <a:pt x="56273" y="12757"/>
                          <a:pt x="55975" y="12832"/>
                          <a:pt x="55752" y="12757"/>
                        </a:cubicBezTo>
                        <a:lnTo>
                          <a:pt x="46522" y="10524"/>
                        </a:lnTo>
                        <a:lnTo>
                          <a:pt x="44140" y="15437"/>
                        </a:lnTo>
                        <a:cubicBezTo>
                          <a:pt x="43991" y="15735"/>
                          <a:pt x="43619" y="15958"/>
                          <a:pt x="43321" y="15884"/>
                        </a:cubicBezTo>
                        <a:lnTo>
                          <a:pt x="38334" y="15214"/>
                        </a:lnTo>
                        <a:lnTo>
                          <a:pt x="35952" y="19531"/>
                        </a:lnTo>
                        <a:cubicBezTo>
                          <a:pt x="35804" y="19828"/>
                          <a:pt x="35431" y="19978"/>
                          <a:pt x="35134" y="19978"/>
                        </a:cubicBezTo>
                        <a:lnTo>
                          <a:pt x="29104" y="19010"/>
                        </a:lnTo>
                        <a:lnTo>
                          <a:pt x="24638" y="23550"/>
                        </a:lnTo>
                        <a:cubicBezTo>
                          <a:pt x="24415" y="23774"/>
                          <a:pt x="24043" y="23848"/>
                          <a:pt x="23819" y="23774"/>
                        </a:cubicBezTo>
                        <a:lnTo>
                          <a:pt x="17567" y="21466"/>
                        </a:lnTo>
                        <a:lnTo>
                          <a:pt x="13622" y="25560"/>
                        </a:lnTo>
                        <a:cubicBezTo>
                          <a:pt x="13398" y="25783"/>
                          <a:pt x="13101" y="25858"/>
                          <a:pt x="12803" y="25783"/>
                        </a:cubicBezTo>
                        <a:lnTo>
                          <a:pt x="6625" y="23699"/>
                        </a:lnTo>
                        <a:lnTo>
                          <a:pt x="1861" y="28984"/>
                        </a:lnTo>
                        <a:cubicBezTo>
                          <a:pt x="1786" y="29058"/>
                          <a:pt x="1563" y="29133"/>
                          <a:pt x="1340" y="29133"/>
                        </a:cubicBezTo>
                        <a:close/>
                        <a:moveTo>
                          <a:pt x="1712" y="21913"/>
                        </a:moveTo>
                        <a:lnTo>
                          <a:pt x="2010" y="26379"/>
                        </a:lnTo>
                        <a:lnTo>
                          <a:pt x="5062" y="23029"/>
                        </a:lnTo>
                        <a:lnTo>
                          <a:pt x="1712" y="21913"/>
                        </a:lnTo>
                        <a:close/>
                        <a:moveTo>
                          <a:pt x="7890" y="22285"/>
                        </a:moveTo>
                        <a:lnTo>
                          <a:pt x="12952" y="23997"/>
                        </a:lnTo>
                        <a:lnTo>
                          <a:pt x="16078" y="20796"/>
                        </a:lnTo>
                        <a:lnTo>
                          <a:pt x="10942" y="18935"/>
                        </a:lnTo>
                        <a:lnTo>
                          <a:pt x="7890" y="22285"/>
                        </a:lnTo>
                        <a:close/>
                        <a:moveTo>
                          <a:pt x="18906" y="20126"/>
                        </a:moveTo>
                        <a:lnTo>
                          <a:pt x="24043" y="21987"/>
                        </a:lnTo>
                        <a:lnTo>
                          <a:pt x="27318" y="18638"/>
                        </a:lnTo>
                        <a:lnTo>
                          <a:pt x="21288" y="17670"/>
                        </a:lnTo>
                        <a:lnTo>
                          <a:pt x="18906" y="20126"/>
                        </a:lnTo>
                        <a:close/>
                        <a:moveTo>
                          <a:pt x="30667" y="17521"/>
                        </a:moveTo>
                        <a:lnTo>
                          <a:pt x="35059" y="18265"/>
                        </a:lnTo>
                        <a:lnTo>
                          <a:pt x="36845" y="14990"/>
                        </a:lnTo>
                        <a:lnTo>
                          <a:pt x="33645" y="14543"/>
                        </a:lnTo>
                        <a:lnTo>
                          <a:pt x="30667" y="17521"/>
                        </a:lnTo>
                        <a:close/>
                        <a:moveTo>
                          <a:pt x="39376" y="13650"/>
                        </a:moveTo>
                        <a:lnTo>
                          <a:pt x="43098" y="14171"/>
                        </a:lnTo>
                        <a:lnTo>
                          <a:pt x="45033" y="10077"/>
                        </a:lnTo>
                        <a:lnTo>
                          <a:pt x="41758" y="9259"/>
                        </a:lnTo>
                        <a:lnTo>
                          <a:pt x="39376" y="13650"/>
                        </a:lnTo>
                        <a:close/>
                        <a:moveTo>
                          <a:pt x="47415" y="8961"/>
                        </a:moveTo>
                        <a:lnTo>
                          <a:pt x="55157" y="10896"/>
                        </a:lnTo>
                        <a:lnTo>
                          <a:pt x="54561" y="6728"/>
                        </a:lnTo>
                        <a:lnTo>
                          <a:pt x="49127" y="5239"/>
                        </a:lnTo>
                        <a:lnTo>
                          <a:pt x="47415" y="8961"/>
                        </a:lnTo>
                        <a:close/>
                      </a:path>
                    </a:pathLst>
                  </a:custGeom>
                  <a:solidFill>
                    <a:srgbClr val="45454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12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095816" y="4783145"/>
                  <a:ext cx="103546" cy="116163"/>
                  <a:chOff x="4095816" y="4783145"/>
                  <a:chExt cx="103546" cy="116163"/>
                </a:xfrm>
                <a:solidFill>
                  <a:srgbClr val="000000"/>
                </a:solidFill>
              </p:grpSpPr>
              <p:grpSp>
                <p:nvGrpSpPr>
                  <p:cNvPr id="2213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095816" y="4794694"/>
                    <a:ext cx="103546" cy="104614"/>
                    <a:chOff x="4095816" y="4794694"/>
                    <a:chExt cx="103546" cy="104614"/>
                  </a:xfrm>
                  <a:solidFill>
                    <a:srgbClr val="000000"/>
                  </a:solidFill>
                </p:grpSpPr>
                <p:sp>
                  <p:nvSpPr>
                    <p:cNvPr id="2214" name="Freeform: Shape 2213">
                      <a:extLst>
                        <a:ext uri="{FF2B5EF4-FFF2-40B4-BE49-F238E27FC236}">
                          <a16:creationId xmlns:a16="http://schemas.microsoft.com/office/drawing/2014/main" id="{A3AE9B70-3AC5-4BD1-885E-97680E09C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6252" y="4801766"/>
                      <a:ext cx="103109" cy="97543"/>
                    </a:xfrm>
                    <a:custGeom>
                      <a:avLst/>
                      <a:gdLst>
                        <a:gd name="connsiteX0" fmla="*/ 52498 w 103109"/>
                        <a:gd name="connsiteY0" fmla="*/ 0 h 97543"/>
                        <a:gd name="connsiteX1" fmla="*/ 29572 w 103109"/>
                        <a:gd name="connsiteY1" fmla="*/ 52924 h 97543"/>
                        <a:gd name="connsiteX2" fmla="*/ 1733 w 103109"/>
                        <a:gd name="connsiteY2" fmla="*/ 73095 h 97543"/>
                        <a:gd name="connsiteX3" fmla="*/ 3296 w 103109"/>
                        <a:gd name="connsiteY3" fmla="*/ 91481 h 97543"/>
                        <a:gd name="connsiteX4" fmla="*/ 34932 w 103109"/>
                        <a:gd name="connsiteY4" fmla="*/ 96915 h 97543"/>
                        <a:gd name="connsiteX5" fmla="*/ 62175 w 103109"/>
                        <a:gd name="connsiteY5" fmla="*/ 87610 h 97543"/>
                        <a:gd name="connsiteX6" fmla="*/ 86143 w 103109"/>
                        <a:gd name="connsiteY6" fmla="*/ 54338 h 97543"/>
                        <a:gd name="connsiteX7" fmla="*/ 102370 w 103109"/>
                        <a:gd name="connsiteY7" fmla="*/ 47564 h 97543"/>
                        <a:gd name="connsiteX8" fmla="*/ 102221 w 103109"/>
                        <a:gd name="connsiteY8" fmla="*/ 34687 h 97543"/>
                        <a:gd name="connsiteX9" fmla="*/ 76839 w 103109"/>
                        <a:gd name="connsiteY9" fmla="*/ 18757 h 97543"/>
                        <a:gd name="connsiteX10" fmla="*/ 65227 w 103109"/>
                        <a:gd name="connsiteY10" fmla="*/ 19949 h 97543"/>
                        <a:gd name="connsiteX11" fmla="*/ 52498 w 103109"/>
                        <a:gd name="connsiteY11" fmla="*/ 0 h 975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03109" h="97543">
                          <a:moveTo>
                            <a:pt x="52498" y="0"/>
                          </a:moveTo>
                          <a:cubicBezTo>
                            <a:pt x="52498" y="0"/>
                            <a:pt x="44311" y="40940"/>
                            <a:pt x="29572" y="52924"/>
                          </a:cubicBezTo>
                          <a:cubicBezTo>
                            <a:pt x="22947" y="58357"/>
                            <a:pt x="5976" y="65652"/>
                            <a:pt x="1733" y="73095"/>
                          </a:cubicBezTo>
                          <a:cubicBezTo>
                            <a:pt x="-1170" y="78231"/>
                            <a:pt x="-277" y="86792"/>
                            <a:pt x="3296" y="91481"/>
                          </a:cubicBezTo>
                          <a:cubicBezTo>
                            <a:pt x="8209" y="97883"/>
                            <a:pt x="27041" y="98255"/>
                            <a:pt x="34932" y="96915"/>
                          </a:cubicBezTo>
                          <a:cubicBezTo>
                            <a:pt x="43343" y="95501"/>
                            <a:pt x="55773" y="93268"/>
                            <a:pt x="62175" y="87610"/>
                          </a:cubicBezTo>
                          <a:cubicBezTo>
                            <a:pt x="69842" y="80837"/>
                            <a:pt x="78179" y="60739"/>
                            <a:pt x="86143" y="54338"/>
                          </a:cubicBezTo>
                          <a:cubicBezTo>
                            <a:pt x="90461" y="50914"/>
                            <a:pt x="99914" y="52477"/>
                            <a:pt x="102370" y="47564"/>
                          </a:cubicBezTo>
                          <a:cubicBezTo>
                            <a:pt x="104082" y="44140"/>
                            <a:pt x="102296" y="40791"/>
                            <a:pt x="102221" y="34687"/>
                          </a:cubicBezTo>
                          <a:cubicBezTo>
                            <a:pt x="98276" y="21214"/>
                            <a:pt x="85324" y="21810"/>
                            <a:pt x="76839" y="18757"/>
                          </a:cubicBezTo>
                          <a:cubicBezTo>
                            <a:pt x="70735" y="16524"/>
                            <a:pt x="71703" y="19204"/>
                            <a:pt x="65227" y="19949"/>
                          </a:cubicBezTo>
                          <a:cubicBezTo>
                            <a:pt x="59719" y="20618"/>
                            <a:pt x="52498" y="0"/>
                            <a:pt x="52498" y="0"/>
                          </a:cubicBezTo>
                          <a:close/>
                        </a:path>
                      </a:pathLst>
                    </a:custGeom>
                    <a:solidFill>
                      <a:srgbClr val="363636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15" name="Freeform: Shape 2214">
                      <a:extLst>
                        <a:ext uri="{FF2B5EF4-FFF2-40B4-BE49-F238E27FC236}">
                          <a16:creationId xmlns:a16="http://schemas.microsoft.com/office/drawing/2014/main" id="{300B21DB-3420-4CB0-8E3A-2813CEDB8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5816" y="4797374"/>
                      <a:ext cx="102509" cy="95533"/>
                    </a:xfrm>
                    <a:custGeom>
                      <a:avLst/>
                      <a:gdLst>
                        <a:gd name="connsiteX0" fmla="*/ 52935 w 102509"/>
                        <a:gd name="connsiteY0" fmla="*/ 0 h 95533"/>
                        <a:gd name="connsiteX1" fmla="*/ 30009 w 102509"/>
                        <a:gd name="connsiteY1" fmla="*/ 52924 h 95533"/>
                        <a:gd name="connsiteX2" fmla="*/ 2170 w 102509"/>
                        <a:gd name="connsiteY2" fmla="*/ 73096 h 95533"/>
                        <a:gd name="connsiteX3" fmla="*/ 2691 w 102509"/>
                        <a:gd name="connsiteY3" fmla="*/ 89472 h 95533"/>
                        <a:gd name="connsiteX4" fmla="*/ 34326 w 102509"/>
                        <a:gd name="connsiteY4" fmla="*/ 94905 h 95533"/>
                        <a:gd name="connsiteX5" fmla="*/ 61569 w 102509"/>
                        <a:gd name="connsiteY5" fmla="*/ 85601 h 95533"/>
                        <a:gd name="connsiteX6" fmla="*/ 85538 w 102509"/>
                        <a:gd name="connsiteY6" fmla="*/ 52328 h 95533"/>
                        <a:gd name="connsiteX7" fmla="*/ 102509 w 102509"/>
                        <a:gd name="connsiteY7" fmla="*/ 39376 h 95533"/>
                        <a:gd name="connsiteX8" fmla="*/ 96554 w 102509"/>
                        <a:gd name="connsiteY8" fmla="*/ 5583 h 95533"/>
                        <a:gd name="connsiteX9" fmla="*/ 77945 w 102509"/>
                        <a:gd name="connsiteY9" fmla="*/ 11761 h 95533"/>
                        <a:gd name="connsiteX10" fmla="*/ 52935 w 102509"/>
                        <a:gd name="connsiteY10" fmla="*/ 0 h 95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2509" h="95533">
                          <a:moveTo>
                            <a:pt x="52935" y="0"/>
                          </a:moveTo>
                          <a:cubicBezTo>
                            <a:pt x="52935" y="0"/>
                            <a:pt x="44747" y="40940"/>
                            <a:pt x="30009" y="52924"/>
                          </a:cubicBezTo>
                          <a:cubicBezTo>
                            <a:pt x="23384" y="58358"/>
                            <a:pt x="6413" y="65652"/>
                            <a:pt x="2170" y="73096"/>
                          </a:cubicBezTo>
                          <a:cubicBezTo>
                            <a:pt x="-733" y="78232"/>
                            <a:pt x="-882" y="84782"/>
                            <a:pt x="2691" y="89472"/>
                          </a:cubicBezTo>
                          <a:cubicBezTo>
                            <a:pt x="7604" y="95873"/>
                            <a:pt x="26436" y="96245"/>
                            <a:pt x="34326" y="94905"/>
                          </a:cubicBezTo>
                          <a:cubicBezTo>
                            <a:pt x="42737" y="93491"/>
                            <a:pt x="55168" y="91258"/>
                            <a:pt x="61569" y="85601"/>
                          </a:cubicBezTo>
                          <a:cubicBezTo>
                            <a:pt x="69236" y="78828"/>
                            <a:pt x="77573" y="58730"/>
                            <a:pt x="85538" y="52328"/>
                          </a:cubicBezTo>
                          <a:cubicBezTo>
                            <a:pt x="89855" y="48904"/>
                            <a:pt x="101020" y="44661"/>
                            <a:pt x="102509" y="39376"/>
                          </a:cubicBezTo>
                          <a:cubicBezTo>
                            <a:pt x="100946" y="26723"/>
                            <a:pt x="99606" y="10942"/>
                            <a:pt x="96554" y="5583"/>
                          </a:cubicBezTo>
                          <a:cubicBezTo>
                            <a:pt x="90525" y="5732"/>
                            <a:pt x="83007" y="7518"/>
                            <a:pt x="77945" y="11761"/>
                          </a:cubicBezTo>
                          <a:cubicBezTo>
                            <a:pt x="60006" y="26946"/>
                            <a:pt x="51595" y="9081"/>
                            <a:pt x="52935" y="0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16" name="Freeform: Shape 2215">
                      <a:extLst>
                        <a:ext uri="{FF2B5EF4-FFF2-40B4-BE49-F238E27FC236}">
                          <a16:creationId xmlns:a16="http://schemas.microsoft.com/office/drawing/2014/main" id="{3AA528F4-F825-49ED-8351-EBDFC0C4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5816" y="4794694"/>
                      <a:ext cx="102509" cy="95533"/>
                    </a:xfrm>
                    <a:custGeom>
                      <a:avLst/>
                      <a:gdLst>
                        <a:gd name="connsiteX0" fmla="*/ 52935 w 102509"/>
                        <a:gd name="connsiteY0" fmla="*/ 0 h 95533"/>
                        <a:gd name="connsiteX1" fmla="*/ 30009 w 102509"/>
                        <a:gd name="connsiteY1" fmla="*/ 52924 h 95533"/>
                        <a:gd name="connsiteX2" fmla="*/ 2170 w 102509"/>
                        <a:gd name="connsiteY2" fmla="*/ 73096 h 95533"/>
                        <a:gd name="connsiteX3" fmla="*/ 2691 w 102509"/>
                        <a:gd name="connsiteY3" fmla="*/ 89471 h 95533"/>
                        <a:gd name="connsiteX4" fmla="*/ 34326 w 102509"/>
                        <a:gd name="connsiteY4" fmla="*/ 94905 h 95533"/>
                        <a:gd name="connsiteX5" fmla="*/ 61569 w 102509"/>
                        <a:gd name="connsiteY5" fmla="*/ 85601 h 95533"/>
                        <a:gd name="connsiteX6" fmla="*/ 85538 w 102509"/>
                        <a:gd name="connsiteY6" fmla="*/ 52328 h 95533"/>
                        <a:gd name="connsiteX7" fmla="*/ 102509 w 102509"/>
                        <a:gd name="connsiteY7" fmla="*/ 39376 h 95533"/>
                        <a:gd name="connsiteX8" fmla="*/ 98936 w 102509"/>
                        <a:gd name="connsiteY8" fmla="*/ 13101 h 95533"/>
                        <a:gd name="connsiteX9" fmla="*/ 96554 w 102509"/>
                        <a:gd name="connsiteY9" fmla="*/ 5583 h 95533"/>
                        <a:gd name="connsiteX10" fmla="*/ 77945 w 102509"/>
                        <a:gd name="connsiteY10" fmla="*/ 11760 h 95533"/>
                        <a:gd name="connsiteX11" fmla="*/ 52935 w 102509"/>
                        <a:gd name="connsiteY11" fmla="*/ 0 h 95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02509" h="95533">
                          <a:moveTo>
                            <a:pt x="52935" y="0"/>
                          </a:moveTo>
                          <a:cubicBezTo>
                            <a:pt x="52935" y="0"/>
                            <a:pt x="44747" y="40940"/>
                            <a:pt x="30009" y="52924"/>
                          </a:cubicBezTo>
                          <a:cubicBezTo>
                            <a:pt x="23384" y="58357"/>
                            <a:pt x="6413" y="65652"/>
                            <a:pt x="2170" y="73096"/>
                          </a:cubicBezTo>
                          <a:cubicBezTo>
                            <a:pt x="-733" y="78232"/>
                            <a:pt x="-882" y="84782"/>
                            <a:pt x="2691" y="89471"/>
                          </a:cubicBezTo>
                          <a:cubicBezTo>
                            <a:pt x="7604" y="95873"/>
                            <a:pt x="26436" y="96245"/>
                            <a:pt x="34326" y="94905"/>
                          </a:cubicBezTo>
                          <a:cubicBezTo>
                            <a:pt x="42737" y="93491"/>
                            <a:pt x="55168" y="91258"/>
                            <a:pt x="61569" y="85601"/>
                          </a:cubicBezTo>
                          <a:cubicBezTo>
                            <a:pt x="69236" y="78827"/>
                            <a:pt x="77573" y="58730"/>
                            <a:pt x="85538" y="52328"/>
                          </a:cubicBezTo>
                          <a:cubicBezTo>
                            <a:pt x="89855" y="48904"/>
                            <a:pt x="101020" y="44661"/>
                            <a:pt x="102509" y="39376"/>
                          </a:cubicBezTo>
                          <a:cubicBezTo>
                            <a:pt x="101467" y="30593"/>
                            <a:pt x="100499" y="20395"/>
                            <a:pt x="98936" y="13101"/>
                          </a:cubicBezTo>
                          <a:cubicBezTo>
                            <a:pt x="98266" y="9900"/>
                            <a:pt x="97447" y="7220"/>
                            <a:pt x="96554" y="5583"/>
                          </a:cubicBezTo>
                          <a:cubicBezTo>
                            <a:pt x="90525" y="5731"/>
                            <a:pt x="83007" y="7518"/>
                            <a:pt x="77945" y="11760"/>
                          </a:cubicBezTo>
                          <a:cubicBezTo>
                            <a:pt x="60006" y="26871"/>
                            <a:pt x="51595" y="9081"/>
                            <a:pt x="52935" y="0"/>
                          </a:cubicBezTo>
                          <a:close/>
                        </a:path>
                      </a:pathLst>
                    </a:custGeom>
                    <a:solidFill>
                      <a:srgbClr val="A1682B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17" name="Freeform: Shape 2216">
                    <a:extLst>
                      <a:ext uri="{FF2B5EF4-FFF2-40B4-BE49-F238E27FC236}">
                        <a16:creationId xmlns:a16="http://schemas.microsoft.com/office/drawing/2014/main" id="{F7287414-14AC-448E-A1F6-C4F9FC48249D}"/>
                      </a:ext>
                    </a:extLst>
                  </p:cNvPr>
                  <p:cNvSpPr/>
                  <p:nvPr/>
                </p:nvSpPr>
                <p:spPr>
                  <a:xfrm>
                    <a:off x="4148017" y="4783145"/>
                    <a:ext cx="30486" cy="33281"/>
                  </a:xfrm>
                  <a:custGeom>
                    <a:avLst/>
                    <a:gdLst>
                      <a:gd name="connsiteX0" fmla="*/ 18598 w 30486"/>
                      <a:gd name="connsiteY0" fmla="*/ 31423 h 33281"/>
                      <a:gd name="connsiteX1" fmla="*/ 138 w 30486"/>
                      <a:gd name="connsiteY1" fmla="*/ 26138 h 33281"/>
                      <a:gd name="connsiteX2" fmla="*/ 1999 w 30486"/>
                      <a:gd name="connsiteY2" fmla="*/ 1202 h 33281"/>
                      <a:gd name="connsiteX3" fmla="*/ 28424 w 30486"/>
                      <a:gd name="connsiteY3" fmla="*/ 4924 h 33281"/>
                      <a:gd name="connsiteX4" fmla="*/ 18598 w 30486"/>
                      <a:gd name="connsiteY4" fmla="*/ 31423 h 3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86" h="33281">
                        <a:moveTo>
                          <a:pt x="18598" y="31423"/>
                        </a:moveTo>
                        <a:cubicBezTo>
                          <a:pt x="9591" y="36187"/>
                          <a:pt x="1031" y="30828"/>
                          <a:pt x="138" y="26138"/>
                        </a:cubicBezTo>
                        <a:cubicBezTo>
                          <a:pt x="138" y="26138"/>
                          <a:pt x="-755" y="11103"/>
                          <a:pt x="1999" y="1202"/>
                        </a:cubicBezTo>
                        <a:cubicBezTo>
                          <a:pt x="4232" y="-1254"/>
                          <a:pt x="24479" y="86"/>
                          <a:pt x="28424" y="4924"/>
                        </a:cubicBezTo>
                        <a:cubicBezTo>
                          <a:pt x="34825" y="12963"/>
                          <a:pt x="24851" y="28074"/>
                          <a:pt x="18598" y="31423"/>
                        </a:cubicBezTo>
                        <a:close/>
                      </a:path>
                    </a:pathLst>
                  </a:custGeom>
                  <a:solidFill>
                    <a:srgbClr val="8C5B2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18" name="Freeform: Shape 2217">
                    <a:extLst>
                      <a:ext uri="{FF2B5EF4-FFF2-40B4-BE49-F238E27FC236}">
                        <a16:creationId xmlns:a16="http://schemas.microsoft.com/office/drawing/2014/main" id="{F891741F-CBE6-4414-A21F-068365A93E2D}"/>
                      </a:ext>
                    </a:extLst>
                  </p:cNvPr>
                  <p:cNvSpPr/>
                  <p:nvPr/>
                </p:nvSpPr>
                <p:spPr>
                  <a:xfrm>
                    <a:off x="4111104" y="4801423"/>
                    <a:ext cx="63727" cy="70684"/>
                  </a:xfrm>
                  <a:custGeom>
                    <a:avLst/>
                    <a:gdLst>
                      <a:gd name="connsiteX0" fmla="*/ 13530 w 63727"/>
                      <a:gd name="connsiteY0" fmla="*/ 70684 h 70684"/>
                      <a:gd name="connsiteX1" fmla="*/ 13083 w 63727"/>
                      <a:gd name="connsiteY1" fmla="*/ 70536 h 70684"/>
                      <a:gd name="connsiteX2" fmla="*/ 429 w 63727"/>
                      <a:gd name="connsiteY2" fmla="*/ 62571 h 70684"/>
                      <a:gd name="connsiteX3" fmla="*/ 57 w 63727"/>
                      <a:gd name="connsiteY3" fmla="*/ 61529 h 70684"/>
                      <a:gd name="connsiteX4" fmla="*/ 950 w 63727"/>
                      <a:gd name="connsiteY4" fmla="*/ 60859 h 70684"/>
                      <a:gd name="connsiteX5" fmla="*/ 950 w 63727"/>
                      <a:gd name="connsiteY5" fmla="*/ 60859 h 70684"/>
                      <a:gd name="connsiteX6" fmla="*/ 10627 w 63727"/>
                      <a:gd name="connsiteY6" fmla="*/ 61082 h 70684"/>
                      <a:gd name="connsiteX7" fmla="*/ 9436 w 63727"/>
                      <a:gd name="connsiteY7" fmla="*/ 56170 h 70684"/>
                      <a:gd name="connsiteX8" fmla="*/ 9585 w 63727"/>
                      <a:gd name="connsiteY8" fmla="*/ 55425 h 70684"/>
                      <a:gd name="connsiteX9" fmla="*/ 10255 w 63727"/>
                      <a:gd name="connsiteY9" fmla="*/ 55053 h 70684"/>
                      <a:gd name="connsiteX10" fmla="*/ 19708 w 63727"/>
                      <a:gd name="connsiteY10" fmla="*/ 54681 h 70684"/>
                      <a:gd name="connsiteX11" fmla="*/ 17475 w 63727"/>
                      <a:gd name="connsiteY11" fmla="*/ 49321 h 70684"/>
                      <a:gd name="connsiteX12" fmla="*/ 17549 w 63727"/>
                      <a:gd name="connsiteY12" fmla="*/ 48503 h 70684"/>
                      <a:gd name="connsiteX13" fmla="*/ 18219 w 63727"/>
                      <a:gd name="connsiteY13" fmla="*/ 48056 h 70684"/>
                      <a:gd name="connsiteX14" fmla="*/ 24546 w 63727"/>
                      <a:gd name="connsiteY14" fmla="*/ 47535 h 70684"/>
                      <a:gd name="connsiteX15" fmla="*/ 22983 w 63727"/>
                      <a:gd name="connsiteY15" fmla="*/ 40464 h 70684"/>
                      <a:gd name="connsiteX16" fmla="*/ 23132 w 63727"/>
                      <a:gd name="connsiteY16" fmla="*/ 39719 h 70684"/>
                      <a:gd name="connsiteX17" fmla="*/ 23727 w 63727"/>
                      <a:gd name="connsiteY17" fmla="*/ 39347 h 70684"/>
                      <a:gd name="connsiteX18" fmla="*/ 31171 w 63727"/>
                      <a:gd name="connsiteY18" fmla="*/ 38528 h 70684"/>
                      <a:gd name="connsiteX19" fmla="*/ 27673 w 63727"/>
                      <a:gd name="connsiteY19" fmla="*/ 29298 h 70684"/>
                      <a:gd name="connsiteX20" fmla="*/ 27822 w 63727"/>
                      <a:gd name="connsiteY20" fmla="*/ 28405 h 70684"/>
                      <a:gd name="connsiteX21" fmla="*/ 28640 w 63727"/>
                      <a:gd name="connsiteY21" fmla="*/ 28108 h 70684"/>
                      <a:gd name="connsiteX22" fmla="*/ 37200 w 63727"/>
                      <a:gd name="connsiteY22" fmla="*/ 29373 h 70684"/>
                      <a:gd name="connsiteX23" fmla="*/ 34446 w 63727"/>
                      <a:gd name="connsiteY23" fmla="*/ 21855 h 70684"/>
                      <a:gd name="connsiteX24" fmla="*/ 34893 w 63727"/>
                      <a:gd name="connsiteY24" fmla="*/ 20738 h 70684"/>
                      <a:gd name="connsiteX25" fmla="*/ 40625 w 63727"/>
                      <a:gd name="connsiteY25" fmla="*/ 17686 h 70684"/>
                      <a:gd name="connsiteX26" fmla="*/ 35042 w 63727"/>
                      <a:gd name="connsiteY26" fmla="*/ 1162 h 70684"/>
                      <a:gd name="connsiteX27" fmla="*/ 35637 w 63727"/>
                      <a:gd name="connsiteY27" fmla="*/ 45 h 70684"/>
                      <a:gd name="connsiteX28" fmla="*/ 36754 w 63727"/>
                      <a:gd name="connsiteY28" fmla="*/ 641 h 70684"/>
                      <a:gd name="connsiteX29" fmla="*/ 42262 w 63727"/>
                      <a:gd name="connsiteY29" fmla="*/ 16868 h 70684"/>
                      <a:gd name="connsiteX30" fmla="*/ 62434 w 63727"/>
                      <a:gd name="connsiteY30" fmla="*/ 6149 h 70684"/>
                      <a:gd name="connsiteX31" fmla="*/ 63625 w 63727"/>
                      <a:gd name="connsiteY31" fmla="*/ 6521 h 70684"/>
                      <a:gd name="connsiteX32" fmla="*/ 63253 w 63727"/>
                      <a:gd name="connsiteY32" fmla="*/ 7712 h 70684"/>
                      <a:gd name="connsiteX33" fmla="*/ 42857 w 63727"/>
                      <a:gd name="connsiteY33" fmla="*/ 18580 h 70684"/>
                      <a:gd name="connsiteX34" fmla="*/ 47175 w 63727"/>
                      <a:gd name="connsiteY34" fmla="*/ 31383 h 70684"/>
                      <a:gd name="connsiteX35" fmla="*/ 47026 w 63727"/>
                      <a:gd name="connsiteY35" fmla="*/ 32276 h 70684"/>
                      <a:gd name="connsiteX36" fmla="*/ 46207 w 63727"/>
                      <a:gd name="connsiteY36" fmla="*/ 32573 h 70684"/>
                      <a:gd name="connsiteX37" fmla="*/ 39880 w 63727"/>
                      <a:gd name="connsiteY37" fmla="*/ 31680 h 70684"/>
                      <a:gd name="connsiteX38" fmla="*/ 42262 w 63727"/>
                      <a:gd name="connsiteY38" fmla="*/ 38156 h 70684"/>
                      <a:gd name="connsiteX39" fmla="*/ 42188 w 63727"/>
                      <a:gd name="connsiteY39" fmla="*/ 38975 h 70684"/>
                      <a:gd name="connsiteX40" fmla="*/ 41518 w 63727"/>
                      <a:gd name="connsiteY40" fmla="*/ 39422 h 70684"/>
                      <a:gd name="connsiteX41" fmla="*/ 33702 w 63727"/>
                      <a:gd name="connsiteY41" fmla="*/ 40241 h 70684"/>
                      <a:gd name="connsiteX42" fmla="*/ 36382 w 63727"/>
                      <a:gd name="connsiteY42" fmla="*/ 47312 h 70684"/>
                      <a:gd name="connsiteX43" fmla="*/ 36307 w 63727"/>
                      <a:gd name="connsiteY43" fmla="*/ 48131 h 70684"/>
                      <a:gd name="connsiteX44" fmla="*/ 35637 w 63727"/>
                      <a:gd name="connsiteY44" fmla="*/ 48577 h 70684"/>
                      <a:gd name="connsiteX45" fmla="*/ 26705 w 63727"/>
                      <a:gd name="connsiteY45" fmla="*/ 49321 h 70684"/>
                      <a:gd name="connsiteX46" fmla="*/ 27970 w 63727"/>
                      <a:gd name="connsiteY46" fmla="*/ 55202 h 70684"/>
                      <a:gd name="connsiteX47" fmla="*/ 27822 w 63727"/>
                      <a:gd name="connsiteY47" fmla="*/ 55946 h 70684"/>
                      <a:gd name="connsiteX48" fmla="*/ 27151 w 63727"/>
                      <a:gd name="connsiteY48" fmla="*/ 56318 h 70684"/>
                      <a:gd name="connsiteX49" fmla="*/ 22313 w 63727"/>
                      <a:gd name="connsiteY49" fmla="*/ 56542 h 70684"/>
                      <a:gd name="connsiteX50" fmla="*/ 24695 w 63727"/>
                      <a:gd name="connsiteY50" fmla="*/ 62125 h 70684"/>
                      <a:gd name="connsiteX51" fmla="*/ 24621 w 63727"/>
                      <a:gd name="connsiteY51" fmla="*/ 62943 h 70684"/>
                      <a:gd name="connsiteX52" fmla="*/ 23876 w 63727"/>
                      <a:gd name="connsiteY52" fmla="*/ 63315 h 70684"/>
                      <a:gd name="connsiteX53" fmla="*/ 23876 w 63727"/>
                      <a:gd name="connsiteY53" fmla="*/ 63315 h 70684"/>
                      <a:gd name="connsiteX54" fmla="*/ 12860 w 63727"/>
                      <a:gd name="connsiteY54" fmla="*/ 63092 h 70684"/>
                      <a:gd name="connsiteX55" fmla="*/ 14423 w 63727"/>
                      <a:gd name="connsiteY55" fmla="*/ 69717 h 70684"/>
                      <a:gd name="connsiteX56" fmla="*/ 14051 w 63727"/>
                      <a:gd name="connsiteY56" fmla="*/ 70684 h 70684"/>
                      <a:gd name="connsiteX57" fmla="*/ 13530 w 63727"/>
                      <a:gd name="connsiteY57" fmla="*/ 70684 h 70684"/>
                      <a:gd name="connsiteX58" fmla="*/ 4077 w 63727"/>
                      <a:gd name="connsiteY58" fmla="*/ 62720 h 70684"/>
                      <a:gd name="connsiteX59" fmla="*/ 12116 w 63727"/>
                      <a:gd name="connsiteY59" fmla="*/ 67782 h 70684"/>
                      <a:gd name="connsiteX60" fmla="*/ 10925 w 63727"/>
                      <a:gd name="connsiteY60" fmla="*/ 62869 h 70684"/>
                      <a:gd name="connsiteX61" fmla="*/ 4077 w 63727"/>
                      <a:gd name="connsiteY61" fmla="*/ 62720 h 70684"/>
                      <a:gd name="connsiteX62" fmla="*/ 12413 w 63727"/>
                      <a:gd name="connsiteY62" fmla="*/ 61157 h 70684"/>
                      <a:gd name="connsiteX63" fmla="*/ 22462 w 63727"/>
                      <a:gd name="connsiteY63" fmla="*/ 61380 h 70684"/>
                      <a:gd name="connsiteX64" fmla="*/ 20378 w 63727"/>
                      <a:gd name="connsiteY64" fmla="*/ 56467 h 70684"/>
                      <a:gd name="connsiteX65" fmla="*/ 11371 w 63727"/>
                      <a:gd name="connsiteY65" fmla="*/ 56840 h 70684"/>
                      <a:gd name="connsiteX66" fmla="*/ 12413 w 63727"/>
                      <a:gd name="connsiteY66" fmla="*/ 61157 h 70684"/>
                      <a:gd name="connsiteX67" fmla="*/ 19485 w 63727"/>
                      <a:gd name="connsiteY67" fmla="*/ 49694 h 70684"/>
                      <a:gd name="connsiteX68" fmla="*/ 21569 w 63727"/>
                      <a:gd name="connsiteY68" fmla="*/ 54532 h 70684"/>
                      <a:gd name="connsiteX69" fmla="*/ 26035 w 63727"/>
                      <a:gd name="connsiteY69" fmla="*/ 54383 h 70684"/>
                      <a:gd name="connsiteX70" fmla="*/ 24918 w 63727"/>
                      <a:gd name="connsiteY70" fmla="*/ 49247 h 70684"/>
                      <a:gd name="connsiteX71" fmla="*/ 19485 w 63727"/>
                      <a:gd name="connsiteY71" fmla="*/ 49694 h 70684"/>
                      <a:gd name="connsiteX72" fmla="*/ 24918 w 63727"/>
                      <a:gd name="connsiteY72" fmla="*/ 40985 h 70684"/>
                      <a:gd name="connsiteX73" fmla="*/ 26333 w 63727"/>
                      <a:gd name="connsiteY73" fmla="*/ 47312 h 70684"/>
                      <a:gd name="connsiteX74" fmla="*/ 34297 w 63727"/>
                      <a:gd name="connsiteY74" fmla="*/ 46642 h 70684"/>
                      <a:gd name="connsiteX75" fmla="*/ 31841 w 63727"/>
                      <a:gd name="connsiteY75" fmla="*/ 40241 h 70684"/>
                      <a:gd name="connsiteX76" fmla="*/ 24918 w 63727"/>
                      <a:gd name="connsiteY76" fmla="*/ 40985 h 70684"/>
                      <a:gd name="connsiteX77" fmla="*/ 29906 w 63727"/>
                      <a:gd name="connsiteY77" fmla="*/ 30117 h 70684"/>
                      <a:gd name="connsiteX78" fmla="*/ 33032 w 63727"/>
                      <a:gd name="connsiteY78" fmla="*/ 38380 h 70684"/>
                      <a:gd name="connsiteX79" fmla="*/ 40178 w 63727"/>
                      <a:gd name="connsiteY79" fmla="*/ 37635 h 70684"/>
                      <a:gd name="connsiteX80" fmla="*/ 37870 w 63727"/>
                      <a:gd name="connsiteY80" fmla="*/ 31308 h 70684"/>
                      <a:gd name="connsiteX81" fmla="*/ 29906 w 63727"/>
                      <a:gd name="connsiteY81" fmla="*/ 30117 h 70684"/>
                      <a:gd name="connsiteX82" fmla="*/ 39210 w 63727"/>
                      <a:gd name="connsiteY82" fmla="*/ 29596 h 70684"/>
                      <a:gd name="connsiteX83" fmla="*/ 45016 w 63727"/>
                      <a:gd name="connsiteY83" fmla="*/ 30415 h 70684"/>
                      <a:gd name="connsiteX84" fmla="*/ 41220 w 63727"/>
                      <a:gd name="connsiteY84" fmla="*/ 19324 h 70684"/>
                      <a:gd name="connsiteX85" fmla="*/ 36382 w 63727"/>
                      <a:gd name="connsiteY85" fmla="*/ 21855 h 70684"/>
                      <a:gd name="connsiteX86" fmla="*/ 39210 w 63727"/>
                      <a:gd name="connsiteY86" fmla="*/ 29596 h 7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63727" h="70684">
                        <a:moveTo>
                          <a:pt x="13530" y="70684"/>
                        </a:moveTo>
                        <a:cubicBezTo>
                          <a:pt x="13381" y="70684"/>
                          <a:pt x="13232" y="70610"/>
                          <a:pt x="13083" y="70536"/>
                        </a:cubicBezTo>
                        <a:lnTo>
                          <a:pt x="429" y="62571"/>
                        </a:lnTo>
                        <a:cubicBezTo>
                          <a:pt x="57" y="62348"/>
                          <a:pt x="-92" y="61976"/>
                          <a:pt x="57" y="61529"/>
                        </a:cubicBezTo>
                        <a:cubicBezTo>
                          <a:pt x="132" y="61157"/>
                          <a:pt x="504" y="60859"/>
                          <a:pt x="950" y="60859"/>
                        </a:cubicBezTo>
                        <a:cubicBezTo>
                          <a:pt x="950" y="60859"/>
                          <a:pt x="950" y="60859"/>
                          <a:pt x="950" y="60859"/>
                        </a:cubicBezTo>
                        <a:lnTo>
                          <a:pt x="10627" y="61082"/>
                        </a:lnTo>
                        <a:lnTo>
                          <a:pt x="9436" y="56170"/>
                        </a:lnTo>
                        <a:cubicBezTo>
                          <a:pt x="9361" y="55872"/>
                          <a:pt x="9436" y="55649"/>
                          <a:pt x="9585" y="55425"/>
                        </a:cubicBezTo>
                        <a:cubicBezTo>
                          <a:pt x="9734" y="55202"/>
                          <a:pt x="10031" y="55053"/>
                          <a:pt x="10255" y="55053"/>
                        </a:cubicBezTo>
                        <a:lnTo>
                          <a:pt x="19708" y="54681"/>
                        </a:lnTo>
                        <a:lnTo>
                          <a:pt x="17475" y="49321"/>
                        </a:lnTo>
                        <a:cubicBezTo>
                          <a:pt x="17400" y="49024"/>
                          <a:pt x="17400" y="48726"/>
                          <a:pt x="17549" y="48503"/>
                        </a:cubicBezTo>
                        <a:cubicBezTo>
                          <a:pt x="17698" y="48280"/>
                          <a:pt x="17922" y="48131"/>
                          <a:pt x="18219" y="48056"/>
                        </a:cubicBezTo>
                        <a:lnTo>
                          <a:pt x="24546" y="47535"/>
                        </a:lnTo>
                        <a:lnTo>
                          <a:pt x="22983" y="40464"/>
                        </a:lnTo>
                        <a:cubicBezTo>
                          <a:pt x="22909" y="40241"/>
                          <a:pt x="22983" y="39943"/>
                          <a:pt x="23132" y="39719"/>
                        </a:cubicBezTo>
                        <a:cubicBezTo>
                          <a:pt x="23281" y="39496"/>
                          <a:pt x="23504" y="39347"/>
                          <a:pt x="23727" y="39347"/>
                        </a:cubicBezTo>
                        <a:lnTo>
                          <a:pt x="31171" y="38528"/>
                        </a:lnTo>
                        <a:lnTo>
                          <a:pt x="27673" y="29298"/>
                        </a:lnTo>
                        <a:cubicBezTo>
                          <a:pt x="27598" y="29001"/>
                          <a:pt x="27598" y="28629"/>
                          <a:pt x="27822" y="28405"/>
                        </a:cubicBezTo>
                        <a:cubicBezTo>
                          <a:pt x="28045" y="28182"/>
                          <a:pt x="28342" y="28033"/>
                          <a:pt x="28640" y="28108"/>
                        </a:cubicBezTo>
                        <a:lnTo>
                          <a:pt x="37200" y="29373"/>
                        </a:lnTo>
                        <a:lnTo>
                          <a:pt x="34446" y="21855"/>
                        </a:lnTo>
                        <a:cubicBezTo>
                          <a:pt x="34297" y="21408"/>
                          <a:pt x="34446" y="20962"/>
                          <a:pt x="34893" y="20738"/>
                        </a:cubicBezTo>
                        <a:lnTo>
                          <a:pt x="40625" y="17686"/>
                        </a:lnTo>
                        <a:lnTo>
                          <a:pt x="35042" y="1162"/>
                        </a:lnTo>
                        <a:cubicBezTo>
                          <a:pt x="34893" y="715"/>
                          <a:pt x="35116" y="194"/>
                          <a:pt x="35637" y="45"/>
                        </a:cubicBezTo>
                        <a:cubicBezTo>
                          <a:pt x="36084" y="-103"/>
                          <a:pt x="36605" y="120"/>
                          <a:pt x="36754" y="641"/>
                        </a:cubicBezTo>
                        <a:lnTo>
                          <a:pt x="42262" y="16868"/>
                        </a:lnTo>
                        <a:lnTo>
                          <a:pt x="62434" y="6149"/>
                        </a:lnTo>
                        <a:cubicBezTo>
                          <a:pt x="62881" y="5926"/>
                          <a:pt x="63402" y="6074"/>
                          <a:pt x="63625" y="6521"/>
                        </a:cubicBezTo>
                        <a:cubicBezTo>
                          <a:pt x="63848" y="6968"/>
                          <a:pt x="63699" y="7489"/>
                          <a:pt x="63253" y="7712"/>
                        </a:cubicBezTo>
                        <a:lnTo>
                          <a:pt x="42857" y="18580"/>
                        </a:lnTo>
                        <a:lnTo>
                          <a:pt x="47175" y="31383"/>
                        </a:lnTo>
                        <a:cubicBezTo>
                          <a:pt x="47249" y="31680"/>
                          <a:pt x="47249" y="31978"/>
                          <a:pt x="47026" y="32276"/>
                        </a:cubicBezTo>
                        <a:cubicBezTo>
                          <a:pt x="46803" y="32499"/>
                          <a:pt x="46505" y="32648"/>
                          <a:pt x="46207" y="32573"/>
                        </a:cubicBezTo>
                        <a:lnTo>
                          <a:pt x="39880" y="31680"/>
                        </a:lnTo>
                        <a:lnTo>
                          <a:pt x="42262" y="38156"/>
                        </a:lnTo>
                        <a:cubicBezTo>
                          <a:pt x="42336" y="38454"/>
                          <a:pt x="42336" y="38677"/>
                          <a:pt x="42188" y="38975"/>
                        </a:cubicBezTo>
                        <a:cubicBezTo>
                          <a:pt x="42039" y="39198"/>
                          <a:pt x="41815" y="39347"/>
                          <a:pt x="41518" y="39422"/>
                        </a:cubicBezTo>
                        <a:lnTo>
                          <a:pt x="33702" y="40241"/>
                        </a:lnTo>
                        <a:lnTo>
                          <a:pt x="36382" y="47312"/>
                        </a:lnTo>
                        <a:cubicBezTo>
                          <a:pt x="36456" y="47610"/>
                          <a:pt x="36456" y="47907"/>
                          <a:pt x="36307" y="48131"/>
                        </a:cubicBezTo>
                        <a:cubicBezTo>
                          <a:pt x="36158" y="48354"/>
                          <a:pt x="35935" y="48503"/>
                          <a:pt x="35637" y="48577"/>
                        </a:cubicBezTo>
                        <a:lnTo>
                          <a:pt x="26705" y="49321"/>
                        </a:lnTo>
                        <a:lnTo>
                          <a:pt x="27970" y="55202"/>
                        </a:lnTo>
                        <a:cubicBezTo>
                          <a:pt x="28045" y="55425"/>
                          <a:pt x="27970" y="55723"/>
                          <a:pt x="27822" y="55946"/>
                        </a:cubicBezTo>
                        <a:cubicBezTo>
                          <a:pt x="27673" y="56170"/>
                          <a:pt x="27449" y="56244"/>
                          <a:pt x="27151" y="56318"/>
                        </a:cubicBezTo>
                        <a:lnTo>
                          <a:pt x="22313" y="56542"/>
                        </a:lnTo>
                        <a:lnTo>
                          <a:pt x="24695" y="62125"/>
                        </a:lnTo>
                        <a:cubicBezTo>
                          <a:pt x="24844" y="62422"/>
                          <a:pt x="24770" y="62720"/>
                          <a:pt x="24621" y="62943"/>
                        </a:cubicBezTo>
                        <a:cubicBezTo>
                          <a:pt x="24472" y="63167"/>
                          <a:pt x="24174" y="63315"/>
                          <a:pt x="23876" y="63315"/>
                        </a:cubicBezTo>
                        <a:cubicBezTo>
                          <a:pt x="23876" y="63315"/>
                          <a:pt x="23876" y="63315"/>
                          <a:pt x="23876" y="63315"/>
                        </a:cubicBezTo>
                        <a:lnTo>
                          <a:pt x="12860" y="63092"/>
                        </a:lnTo>
                        <a:lnTo>
                          <a:pt x="14423" y="69717"/>
                        </a:lnTo>
                        <a:cubicBezTo>
                          <a:pt x="14498" y="70089"/>
                          <a:pt x="14349" y="70461"/>
                          <a:pt x="14051" y="70684"/>
                        </a:cubicBezTo>
                        <a:cubicBezTo>
                          <a:pt x="13902" y="70610"/>
                          <a:pt x="13679" y="70684"/>
                          <a:pt x="13530" y="70684"/>
                        </a:cubicBezTo>
                        <a:close/>
                        <a:moveTo>
                          <a:pt x="4077" y="62720"/>
                        </a:moveTo>
                        <a:lnTo>
                          <a:pt x="12116" y="67782"/>
                        </a:lnTo>
                        <a:lnTo>
                          <a:pt x="10925" y="62869"/>
                        </a:lnTo>
                        <a:lnTo>
                          <a:pt x="4077" y="62720"/>
                        </a:lnTo>
                        <a:close/>
                        <a:moveTo>
                          <a:pt x="12413" y="61157"/>
                        </a:moveTo>
                        <a:lnTo>
                          <a:pt x="22462" y="61380"/>
                        </a:lnTo>
                        <a:lnTo>
                          <a:pt x="20378" y="56467"/>
                        </a:lnTo>
                        <a:lnTo>
                          <a:pt x="11371" y="56840"/>
                        </a:lnTo>
                        <a:lnTo>
                          <a:pt x="12413" y="61157"/>
                        </a:lnTo>
                        <a:close/>
                        <a:moveTo>
                          <a:pt x="19485" y="49694"/>
                        </a:moveTo>
                        <a:lnTo>
                          <a:pt x="21569" y="54532"/>
                        </a:lnTo>
                        <a:lnTo>
                          <a:pt x="26035" y="54383"/>
                        </a:lnTo>
                        <a:lnTo>
                          <a:pt x="24918" y="49247"/>
                        </a:lnTo>
                        <a:lnTo>
                          <a:pt x="19485" y="49694"/>
                        </a:lnTo>
                        <a:close/>
                        <a:moveTo>
                          <a:pt x="24918" y="40985"/>
                        </a:moveTo>
                        <a:lnTo>
                          <a:pt x="26333" y="47312"/>
                        </a:lnTo>
                        <a:lnTo>
                          <a:pt x="34297" y="46642"/>
                        </a:lnTo>
                        <a:lnTo>
                          <a:pt x="31841" y="40241"/>
                        </a:lnTo>
                        <a:lnTo>
                          <a:pt x="24918" y="40985"/>
                        </a:lnTo>
                        <a:close/>
                        <a:moveTo>
                          <a:pt x="29906" y="30117"/>
                        </a:moveTo>
                        <a:lnTo>
                          <a:pt x="33032" y="38380"/>
                        </a:lnTo>
                        <a:lnTo>
                          <a:pt x="40178" y="37635"/>
                        </a:lnTo>
                        <a:lnTo>
                          <a:pt x="37870" y="31308"/>
                        </a:lnTo>
                        <a:lnTo>
                          <a:pt x="29906" y="30117"/>
                        </a:lnTo>
                        <a:close/>
                        <a:moveTo>
                          <a:pt x="39210" y="29596"/>
                        </a:moveTo>
                        <a:lnTo>
                          <a:pt x="45016" y="30415"/>
                        </a:lnTo>
                        <a:lnTo>
                          <a:pt x="41220" y="19324"/>
                        </a:lnTo>
                        <a:lnTo>
                          <a:pt x="36382" y="21855"/>
                        </a:lnTo>
                        <a:lnTo>
                          <a:pt x="39210" y="29596"/>
                        </a:lnTo>
                        <a:close/>
                      </a:path>
                    </a:pathLst>
                  </a:custGeom>
                  <a:solidFill>
                    <a:srgbClr val="454545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219" name="Freeform: Shape 2218">
                  <a:extLst>
                    <a:ext uri="{FF2B5EF4-FFF2-40B4-BE49-F238E27FC236}">
                      <a16:creationId xmlns:a16="http://schemas.microsoft.com/office/drawing/2014/main" id="{2FD8FC55-2427-4854-97C0-AF1179135633}"/>
                    </a:ext>
                  </a:extLst>
                </p:cNvPr>
                <p:cNvSpPr/>
                <p:nvPr/>
              </p:nvSpPr>
              <p:spPr>
                <a:xfrm>
                  <a:off x="4191551" y="4499483"/>
                  <a:ext cx="28583" cy="15040"/>
                </a:xfrm>
                <a:custGeom>
                  <a:avLst/>
                  <a:gdLst>
                    <a:gd name="connsiteX0" fmla="*/ 19874 w 28583"/>
                    <a:gd name="connsiteY0" fmla="*/ 7890 h 15040"/>
                    <a:gd name="connsiteX1" fmla="*/ 20321 w 28583"/>
                    <a:gd name="connsiteY1" fmla="*/ 6327 h 15040"/>
                    <a:gd name="connsiteX2" fmla="*/ 2084 w 28583"/>
                    <a:gd name="connsiteY2" fmla="*/ 0 h 15040"/>
                    <a:gd name="connsiteX3" fmla="*/ 0 w 28583"/>
                    <a:gd name="connsiteY3" fmla="*/ 4541 h 15040"/>
                    <a:gd name="connsiteX4" fmla="*/ 26276 w 28583"/>
                    <a:gd name="connsiteY4" fmla="*/ 15036 h 15040"/>
                    <a:gd name="connsiteX5" fmla="*/ 28583 w 28583"/>
                    <a:gd name="connsiteY5" fmla="*/ 12952 h 15040"/>
                    <a:gd name="connsiteX6" fmla="*/ 19874 w 28583"/>
                    <a:gd name="connsiteY6" fmla="*/ 7890 h 15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83" h="15040">
                      <a:moveTo>
                        <a:pt x="19874" y="7890"/>
                      </a:moveTo>
                      <a:cubicBezTo>
                        <a:pt x="20023" y="7369"/>
                        <a:pt x="20098" y="6848"/>
                        <a:pt x="20321" y="6327"/>
                      </a:cubicBezTo>
                      <a:cubicBezTo>
                        <a:pt x="15855" y="4764"/>
                        <a:pt x="6253" y="1489"/>
                        <a:pt x="2084" y="0"/>
                      </a:cubicBezTo>
                      <a:cubicBezTo>
                        <a:pt x="1414" y="1712"/>
                        <a:pt x="744" y="3201"/>
                        <a:pt x="0" y="4541"/>
                      </a:cubicBezTo>
                      <a:cubicBezTo>
                        <a:pt x="5359" y="11538"/>
                        <a:pt x="15780" y="15185"/>
                        <a:pt x="26276" y="15036"/>
                      </a:cubicBezTo>
                      <a:lnTo>
                        <a:pt x="28583" y="12952"/>
                      </a:lnTo>
                      <a:lnTo>
                        <a:pt x="19874" y="7890"/>
                      </a:lnTo>
                      <a:close/>
                    </a:path>
                  </a:pathLst>
                </a:custGeom>
                <a:solidFill>
                  <a:srgbClr val="D17A4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20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4895692" y="3174715"/>
              <a:ext cx="904526" cy="811252"/>
              <a:chOff x="4895692" y="3174715"/>
              <a:chExt cx="904526" cy="811252"/>
            </a:xfrm>
            <a:solidFill>
              <a:srgbClr val="000000"/>
            </a:solidFill>
          </p:grpSpPr>
          <p:grpSp>
            <p:nvGrpSpPr>
              <p:cNvPr id="2221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5336892" y="3174715"/>
                <a:ext cx="463326" cy="544172"/>
                <a:chOff x="5336892" y="3174715"/>
                <a:chExt cx="463326" cy="544172"/>
              </a:xfrm>
              <a:solidFill>
                <a:srgbClr val="000000"/>
              </a:solidFill>
            </p:grpSpPr>
            <p:sp>
              <p:nvSpPr>
                <p:cNvPr id="2222" name="Freeform: Shape 2221">
                  <a:extLst>
                    <a:ext uri="{FF2B5EF4-FFF2-40B4-BE49-F238E27FC236}">
                      <a16:creationId xmlns:a16="http://schemas.microsoft.com/office/drawing/2014/main" id="{2E91E0CE-15D5-4989-900A-5A31302C6387}"/>
                    </a:ext>
                  </a:extLst>
                </p:cNvPr>
                <p:cNvSpPr/>
                <p:nvPr/>
              </p:nvSpPr>
              <p:spPr>
                <a:xfrm>
                  <a:off x="5392038" y="3402292"/>
                  <a:ext cx="408180" cy="316594"/>
                </a:xfrm>
                <a:custGeom>
                  <a:avLst/>
                  <a:gdLst>
                    <a:gd name="connsiteX0" fmla="*/ 406652 w 408180"/>
                    <a:gd name="connsiteY0" fmla="*/ 52115 h 316594"/>
                    <a:gd name="connsiteX1" fmla="*/ 286810 w 408180"/>
                    <a:gd name="connsiteY1" fmla="*/ 138088 h 316594"/>
                    <a:gd name="connsiteX2" fmla="*/ 113524 w 408180"/>
                    <a:gd name="connsiteY2" fmla="*/ 316584 h 316594"/>
                    <a:gd name="connsiteX3" fmla="*/ 159 w 408180"/>
                    <a:gd name="connsiteY3" fmla="*/ 257929 h 316594"/>
                    <a:gd name="connsiteX4" fmla="*/ 342786 w 408180"/>
                    <a:gd name="connsiteY4" fmla="*/ 10 h 316594"/>
                    <a:gd name="connsiteX5" fmla="*/ 406652 w 408180"/>
                    <a:gd name="connsiteY5" fmla="*/ 52115 h 31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8180" h="316594">
                      <a:moveTo>
                        <a:pt x="406652" y="52115"/>
                      </a:moveTo>
                      <a:cubicBezTo>
                        <a:pt x="391020" y="100349"/>
                        <a:pt x="324549" y="102954"/>
                        <a:pt x="286810" y="138088"/>
                      </a:cubicBezTo>
                      <a:cubicBezTo>
                        <a:pt x="217585" y="202549"/>
                        <a:pt x="176050" y="317850"/>
                        <a:pt x="113524" y="316584"/>
                      </a:cubicBezTo>
                      <a:cubicBezTo>
                        <a:pt x="68789" y="315617"/>
                        <a:pt x="3732" y="296562"/>
                        <a:pt x="159" y="257929"/>
                      </a:cubicBezTo>
                      <a:cubicBezTo>
                        <a:pt x="-7433" y="174859"/>
                        <a:pt x="259418" y="1127"/>
                        <a:pt x="342786" y="10"/>
                      </a:cubicBezTo>
                      <a:cubicBezTo>
                        <a:pt x="387522" y="-586"/>
                        <a:pt x="415137" y="25839"/>
                        <a:pt x="406652" y="52115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223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496109" y="3363369"/>
                  <a:ext cx="267725" cy="209911"/>
                  <a:chOff x="5496109" y="3363369"/>
                  <a:chExt cx="267725" cy="209911"/>
                </a:xfrm>
                <a:solidFill>
                  <a:srgbClr val="000000"/>
                </a:solidFill>
              </p:grpSpPr>
              <p:grpSp>
                <p:nvGrpSpPr>
                  <p:cNvPr id="2224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692710" y="3363369"/>
                    <a:ext cx="71124" cy="91771"/>
                    <a:chOff x="5692710" y="3363369"/>
                    <a:chExt cx="71124" cy="91771"/>
                  </a:xfrm>
                  <a:solidFill>
                    <a:srgbClr val="000000"/>
                  </a:solidFill>
                </p:grpSpPr>
                <p:sp>
                  <p:nvSpPr>
                    <p:cNvPr id="2225" name="Freeform: Shape 2224">
                      <a:extLst>
                        <a:ext uri="{FF2B5EF4-FFF2-40B4-BE49-F238E27FC236}">
                          <a16:creationId xmlns:a16="http://schemas.microsoft.com/office/drawing/2014/main" id="{6787FCC2-76E5-4C4E-89CD-DC7E8B2BA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746" y="3365428"/>
                      <a:ext cx="70088" cy="89712"/>
                    </a:xfrm>
                    <a:custGeom>
                      <a:avLst/>
                      <a:gdLst>
                        <a:gd name="connsiteX0" fmla="*/ 4009 w 70088"/>
                        <a:gd name="connsiteY0" fmla="*/ 76027 h 89712"/>
                        <a:gd name="connsiteX1" fmla="*/ 288 w 70088"/>
                        <a:gd name="connsiteY1" fmla="*/ 63149 h 89712"/>
                        <a:gd name="connsiteX2" fmla="*/ 15844 w 70088"/>
                        <a:gd name="connsiteY2" fmla="*/ 39330 h 89712"/>
                        <a:gd name="connsiteX3" fmla="*/ 63855 w 70088"/>
                        <a:gd name="connsiteY3" fmla="*/ 103 h 89712"/>
                        <a:gd name="connsiteX4" fmla="*/ 67354 w 70088"/>
                        <a:gd name="connsiteY4" fmla="*/ 24368 h 89712"/>
                        <a:gd name="connsiteX5" fmla="*/ 34602 w 70088"/>
                        <a:gd name="connsiteY5" fmla="*/ 83991 h 89712"/>
                        <a:gd name="connsiteX6" fmla="*/ 28126 w 70088"/>
                        <a:gd name="connsiteY6" fmla="*/ 89649 h 89712"/>
                        <a:gd name="connsiteX7" fmla="*/ 15993 w 70088"/>
                        <a:gd name="connsiteY7" fmla="*/ 84959 h 89712"/>
                        <a:gd name="connsiteX8" fmla="*/ 4009 w 70088"/>
                        <a:gd name="connsiteY8" fmla="*/ 76027 h 89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088" h="89712">
                          <a:moveTo>
                            <a:pt x="4009" y="76027"/>
                          </a:moveTo>
                          <a:cubicBezTo>
                            <a:pt x="64" y="71784"/>
                            <a:pt x="-457" y="70072"/>
                            <a:pt x="288" y="63149"/>
                          </a:cubicBezTo>
                          <a:cubicBezTo>
                            <a:pt x="957" y="56748"/>
                            <a:pt x="5349" y="51091"/>
                            <a:pt x="15844" y="39330"/>
                          </a:cubicBezTo>
                          <a:cubicBezTo>
                            <a:pt x="37729" y="14990"/>
                            <a:pt x="52393" y="-1461"/>
                            <a:pt x="63855" y="103"/>
                          </a:cubicBezTo>
                          <a:cubicBezTo>
                            <a:pt x="69736" y="921"/>
                            <a:pt x="72564" y="14841"/>
                            <a:pt x="67354" y="24368"/>
                          </a:cubicBezTo>
                          <a:cubicBezTo>
                            <a:pt x="55668" y="45508"/>
                            <a:pt x="25223" y="74985"/>
                            <a:pt x="34602" y="83991"/>
                          </a:cubicBezTo>
                          <a:cubicBezTo>
                            <a:pt x="32816" y="86001"/>
                            <a:pt x="29689" y="88011"/>
                            <a:pt x="28126" y="89649"/>
                          </a:cubicBezTo>
                          <a:cubicBezTo>
                            <a:pt x="27531" y="90244"/>
                            <a:pt x="21427" y="86522"/>
                            <a:pt x="15993" y="84959"/>
                          </a:cubicBezTo>
                          <a:cubicBezTo>
                            <a:pt x="12197" y="83917"/>
                            <a:pt x="8401" y="80791"/>
                            <a:pt x="4009" y="7602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26" name="Freeform: Shape 2225">
                      <a:extLst>
                        <a:ext uri="{FF2B5EF4-FFF2-40B4-BE49-F238E27FC236}">
                          <a16:creationId xmlns:a16="http://schemas.microsoft.com/office/drawing/2014/main" id="{4A6CD375-1C44-4B97-8C7B-2161CE9D85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687" y="3363369"/>
                      <a:ext cx="67340" cy="82036"/>
                    </a:xfrm>
                    <a:custGeom>
                      <a:avLst/>
                      <a:gdLst>
                        <a:gd name="connsiteX0" fmla="*/ 1836 w 67340"/>
                        <a:gd name="connsiteY0" fmla="*/ 75853 h 82036"/>
                        <a:gd name="connsiteX1" fmla="*/ 2878 w 67340"/>
                        <a:gd name="connsiteY1" fmla="*/ 59552 h 82036"/>
                        <a:gd name="connsiteX2" fmla="*/ 15160 w 67340"/>
                        <a:gd name="connsiteY2" fmla="*/ 41538 h 82036"/>
                        <a:gd name="connsiteX3" fmla="*/ 54983 w 67340"/>
                        <a:gd name="connsiteY3" fmla="*/ 1418 h 82036"/>
                        <a:gd name="connsiteX4" fmla="*/ 67265 w 67340"/>
                        <a:gd name="connsiteY4" fmla="*/ 7075 h 82036"/>
                        <a:gd name="connsiteX5" fmla="*/ 36895 w 67340"/>
                        <a:gd name="connsiteY5" fmla="*/ 62827 h 82036"/>
                        <a:gd name="connsiteX6" fmla="*/ 10768 w 67340"/>
                        <a:gd name="connsiteY6" fmla="*/ 82031 h 82036"/>
                        <a:gd name="connsiteX7" fmla="*/ 1836 w 67340"/>
                        <a:gd name="connsiteY7" fmla="*/ 75853 h 8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340" h="82036">
                          <a:moveTo>
                            <a:pt x="1836" y="75853"/>
                          </a:moveTo>
                          <a:cubicBezTo>
                            <a:pt x="-1663" y="71610"/>
                            <a:pt x="496" y="65209"/>
                            <a:pt x="2878" y="59552"/>
                          </a:cubicBezTo>
                          <a:cubicBezTo>
                            <a:pt x="5409" y="53523"/>
                            <a:pt x="8982" y="48908"/>
                            <a:pt x="15160" y="41538"/>
                          </a:cubicBezTo>
                          <a:cubicBezTo>
                            <a:pt x="32950" y="20622"/>
                            <a:pt x="42924" y="9754"/>
                            <a:pt x="54983" y="1418"/>
                          </a:cubicBezTo>
                          <a:cubicBezTo>
                            <a:pt x="59896" y="-2007"/>
                            <a:pt x="66744" y="1120"/>
                            <a:pt x="67265" y="7075"/>
                          </a:cubicBezTo>
                          <a:cubicBezTo>
                            <a:pt x="68754" y="24865"/>
                            <a:pt x="47986" y="49950"/>
                            <a:pt x="36895" y="62827"/>
                          </a:cubicBezTo>
                          <a:cubicBezTo>
                            <a:pt x="31610" y="69005"/>
                            <a:pt x="23125" y="81138"/>
                            <a:pt x="10768" y="82031"/>
                          </a:cubicBezTo>
                          <a:cubicBezTo>
                            <a:pt x="7270" y="82180"/>
                            <a:pt x="4516" y="79128"/>
                            <a:pt x="1836" y="75853"/>
                          </a:cubicBezTo>
                          <a:close/>
                        </a:path>
                      </a:pathLst>
                    </a:custGeom>
                    <a:solidFill>
                      <a:srgbClr val="E07D0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27" name="Freeform: Shape 2226">
                      <a:extLst>
                        <a:ext uri="{FF2B5EF4-FFF2-40B4-BE49-F238E27FC236}">
                          <a16:creationId xmlns:a16="http://schemas.microsoft.com/office/drawing/2014/main" id="{5618AD66-52D1-4ECC-A772-1D535F42B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2710" y="3376272"/>
                      <a:ext cx="59077" cy="61190"/>
                    </a:xfrm>
                    <a:custGeom>
                      <a:avLst/>
                      <a:gdLst>
                        <a:gd name="connsiteX0" fmla="*/ 2589 w 59077"/>
                        <a:gd name="connsiteY0" fmla="*/ 59823 h 61190"/>
                        <a:gd name="connsiteX1" fmla="*/ 13456 w 59077"/>
                        <a:gd name="connsiteY1" fmla="*/ 30496 h 61190"/>
                        <a:gd name="connsiteX2" fmla="*/ 56331 w 59077"/>
                        <a:gd name="connsiteY2" fmla="*/ 2136 h 61190"/>
                        <a:gd name="connsiteX3" fmla="*/ 29758 w 59077"/>
                        <a:gd name="connsiteY3" fmla="*/ 51114 h 61190"/>
                        <a:gd name="connsiteX4" fmla="*/ 2589 w 59077"/>
                        <a:gd name="connsiteY4" fmla="*/ 59823 h 61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077" h="61190">
                          <a:moveTo>
                            <a:pt x="2589" y="59823"/>
                          </a:moveTo>
                          <a:cubicBezTo>
                            <a:pt x="-2919" y="56250"/>
                            <a:pt x="207" y="46425"/>
                            <a:pt x="13456" y="30496"/>
                          </a:cubicBezTo>
                          <a:cubicBezTo>
                            <a:pt x="28939" y="11961"/>
                            <a:pt x="44943" y="-6350"/>
                            <a:pt x="56331" y="2136"/>
                          </a:cubicBezTo>
                          <a:cubicBezTo>
                            <a:pt x="67646" y="10621"/>
                            <a:pt x="41072" y="39577"/>
                            <a:pt x="29758" y="51114"/>
                          </a:cubicBezTo>
                          <a:cubicBezTo>
                            <a:pt x="24920" y="56027"/>
                            <a:pt x="9734" y="64513"/>
                            <a:pt x="2589" y="59823"/>
                          </a:cubicBezTo>
                          <a:close/>
                        </a:path>
                      </a:pathLst>
                    </a:custGeom>
                    <a:solidFill>
                      <a:srgbClr val="E3BBA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28" name="Freeform: Shape 2227">
                    <a:extLst>
                      <a:ext uri="{FF2B5EF4-FFF2-40B4-BE49-F238E27FC236}">
                        <a16:creationId xmlns:a16="http://schemas.microsoft.com/office/drawing/2014/main" id="{E4CC7EDB-22BB-41D9-9D19-3036944A8D0B}"/>
                      </a:ext>
                    </a:extLst>
                  </p:cNvPr>
                  <p:cNvSpPr/>
                  <p:nvPr/>
                </p:nvSpPr>
                <p:spPr>
                  <a:xfrm>
                    <a:off x="5496109" y="3401706"/>
                    <a:ext cx="217128" cy="171573"/>
                  </a:xfrm>
                  <a:custGeom>
                    <a:avLst/>
                    <a:gdLst>
                      <a:gd name="connsiteX0" fmla="*/ 208420 w 217128"/>
                      <a:gd name="connsiteY0" fmla="*/ 33198 h 171573"/>
                      <a:gd name="connsiteX1" fmla="*/ 130560 w 217128"/>
                      <a:gd name="connsiteY1" fmla="*/ 49500 h 171573"/>
                      <a:gd name="connsiteX2" fmla="*/ 58804 w 217128"/>
                      <a:gd name="connsiteY2" fmla="*/ 171574 h 171573"/>
                      <a:gd name="connsiteX3" fmla="*/ 0 w 217128"/>
                      <a:gd name="connsiteY3" fmla="*/ 128625 h 171573"/>
                      <a:gd name="connsiteX4" fmla="*/ 100190 w 217128"/>
                      <a:gd name="connsiteY4" fmla="*/ 7146 h 171573"/>
                      <a:gd name="connsiteX5" fmla="*/ 217129 w 217128"/>
                      <a:gd name="connsiteY5" fmla="*/ 0 h 171573"/>
                      <a:gd name="connsiteX6" fmla="*/ 208420 w 217128"/>
                      <a:gd name="connsiteY6" fmla="*/ 33198 h 17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7128" h="171573">
                        <a:moveTo>
                          <a:pt x="208420" y="33198"/>
                        </a:moveTo>
                        <a:lnTo>
                          <a:pt x="130560" y="49500"/>
                        </a:lnTo>
                        <a:lnTo>
                          <a:pt x="58804" y="171574"/>
                        </a:lnTo>
                        <a:lnTo>
                          <a:pt x="0" y="128625"/>
                        </a:lnTo>
                        <a:cubicBezTo>
                          <a:pt x="0" y="128625"/>
                          <a:pt x="70937" y="13547"/>
                          <a:pt x="100190" y="7146"/>
                        </a:cubicBezTo>
                        <a:cubicBezTo>
                          <a:pt x="131453" y="298"/>
                          <a:pt x="217129" y="0"/>
                          <a:pt x="217129" y="0"/>
                        </a:cubicBezTo>
                        <a:lnTo>
                          <a:pt x="208420" y="33198"/>
                        </a:lnTo>
                        <a:close/>
                      </a:path>
                    </a:pathLst>
                  </a:custGeom>
                  <a:solidFill>
                    <a:srgbClr val="E3BBA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29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531466" y="3400438"/>
                  <a:ext cx="267502" cy="185943"/>
                  <a:chOff x="5531466" y="3400438"/>
                  <a:chExt cx="267502" cy="185943"/>
                </a:xfrm>
                <a:solidFill>
                  <a:srgbClr val="000000"/>
                </a:solidFill>
              </p:grpSpPr>
              <p:grpSp>
                <p:nvGrpSpPr>
                  <p:cNvPr id="2230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727844" y="3400438"/>
                    <a:ext cx="71125" cy="92814"/>
                    <a:chOff x="5727844" y="3400438"/>
                    <a:chExt cx="71125" cy="92814"/>
                  </a:xfrm>
                  <a:solidFill>
                    <a:srgbClr val="000000"/>
                  </a:solidFill>
                </p:grpSpPr>
                <p:sp>
                  <p:nvSpPr>
                    <p:cNvPr id="2231" name="Freeform: Shape 2230">
                      <a:extLst>
                        <a:ext uri="{FF2B5EF4-FFF2-40B4-BE49-F238E27FC236}">
                          <a16:creationId xmlns:a16="http://schemas.microsoft.com/office/drawing/2014/main" id="{D4E35090-8F91-4156-A7DB-5155837FA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8880" y="3402577"/>
                      <a:ext cx="70088" cy="90675"/>
                    </a:xfrm>
                    <a:custGeom>
                      <a:avLst/>
                      <a:gdLst>
                        <a:gd name="connsiteX0" fmla="*/ 4009 w 70088"/>
                        <a:gd name="connsiteY0" fmla="*/ 76989 h 90675"/>
                        <a:gd name="connsiteX1" fmla="*/ 287 w 70088"/>
                        <a:gd name="connsiteY1" fmla="*/ 64112 h 90675"/>
                        <a:gd name="connsiteX2" fmla="*/ 15845 w 70088"/>
                        <a:gd name="connsiteY2" fmla="*/ 40293 h 90675"/>
                        <a:gd name="connsiteX3" fmla="*/ 63855 w 70088"/>
                        <a:gd name="connsiteY3" fmla="*/ 97 h 90675"/>
                        <a:gd name="connsiteX4" fmla="*/ 67354 w 70088"/>
                        <a:gd name="connsiteY4" fmla="*/ 25331 h 90675"/>
                        <a:gd name="connsiteX5" fmla="*/ 34602 w 70088"/>
                        <a:gd name="connsiteY5" fmla="*/ 84954 h 90675"/>
                        <a:gd name="connsiteX6" fmla="*/ 28126 w 70088"/>
                        <a:gd name="connsiteY6" fmla="*/ 90611 h 90675"/>
                        <a:gd name="connsiteX7" fmla="*/ 15993 w 70088"/>
                        <a:gd name="connsiteY7" fmla="*/ 85922 h 90675"/>
                        <a:gd name="connsiteX8" fmla="*/ 4009 w 70088"/>
                        <a:gd name="connsiteY8" fmla="*/ 76989 h 9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088" h="90675">
                          <a:moveTo>
                            <a:pt x="4009" y="76989"/>
                          </a:moveTo>
                          <a:cubicBezTo>
                            <a:pt x="64" y="72747"/>
                            <a:pt x="-457" y="71035"/>
                            <a:pt x="287" y="64112"/>
                          </a:cubicBezTo>
                          <a:cubicBezTo>
                            <a:pt x="958" y="57710"/>
                            <a:pt x="5349" y="52053"/>
                            <a:pt x="15845" y="40293"/>
                          </a:cubicBezTo>
                          <a:cubicBezTo>
                            <a:pt x="37729" y="15952"/>
                            <a:pt x="52392" y="-1466"/>
                            <a:pt x="63855" y="97"/>
                          </a:cubicBezTo>
                          <a:cubicBezTo>
                            <a:pt x="69736" y="916"/>
                            <a:pt x="72565" y="15803"/>
                            <a:pt x="67354" y="25331"/>
                          </a:cubicBezTo>
                          <a:cubicBezTo>
                            <a:pt x="55667" y="46471"/>
                            <a:pt x="25223" y="75947"/>
                            <a:pt x="34602" y="84954"/>
                          </a:cubicBezTo>
                          <a:cubicBezTo>
                            <a:pt x="32816" y="86964"/>
                            <a:pt x="29690" y="88974"/>
                            <a:pt x="28126" y="90611"/>
                          </a:cubicBezTo>
                          <a:cubicBezTo>
                            <a:pt x="27531" y="91207"/>
                            <a:pt x="21427" y="87485"/>
                            <a:pt x="15993" y="85922"/>
                          </a:cubicBezTo>
                          <a:cubicBezTo>
                            <a:pt x="12197" y="84879"/>
                            <a:pt x="8401" y="81753"/>
                            <a:pt x="4009" y="769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2" name="Freeform: Shape 2231">
                      <a:extLst>
                        <a:ext uri="{FF2B5EF4-FFF2-40B4-BE49-F238E27FC236}">
                          <a16:creationId xmlns:a16="http://schemas.microsoft.com/office/drawing/2014/main" id="{D7B88217-82CC-4616-8EA5-788DCDF55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8820" y="3400438"/>
                      <a:ext cx="67340" cy="83078"/>
                    </a:xfrm>
                    <a:custGeom>
                      <a:avLst/>
                      <a:gdLst>
                        <a:gd name="connsiteX0" fmla="*/ 1836 w 67340"/>
                        <a:gd name="connsiteY0" fmla="*/ 76895 h 83078"/>
                        <a:gd name="connsiteX1" fmla="*/ 2878 w 67340"/>
                        <a:gd name="connsiteY1" fmla="*/ 60594 h 83078"/>
                        <a:gd name="connsiteX2" fmla="*/ 15160 w 67340"/>
                        <a:gd name="connsiteY2" fmla="*/ 42580 h 83078"/>
                        <a:gd name="connsiteX3" fmla="*/ 54983 w 67340"/>
                        <a:gd name="connsiteY3" fmla="*/ 1418 h 83078"/>
                        <a:gd name="connsiteX4" fmla="*/ 67265 w 67340"/>
                        <a:gd name="connsiteY4" fmla="*/ 7075 h 83078"/>
                        <a:gd name="connsiteX5" fmla="*/ 36895 w 67340"/>
                        <a:gd name="connsiteY5" fmla="*/ 63869 h 83078"/>
                        <a:gd name="connsiteX6" fmla="*/ 10768 w 67340"/>
                        <a:gd name="connsiteY6" fmla="*/ 83073 h 83078"/>
                        <a:gd name="connsiteX7" fmla="*/ 1836 w 67340"/>
                        <a:gd name="connsiteY7" fmla="*/ 76895 h 83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340" h="83078">
                          <a:moveTo>
                            <a:pt x="1836" y="76895"/>
                          </a:moveTo>
                          <a:cubicBezTo>
                            <a:pt x="-1663" y="72652"/>
                            <a:pt x="496" y="66251"/>
                            <a:pt x="2878" y="60594"/>
                          </a:cubicBezTo>
                          <a:cubicBezTo>
                            <a:pt x="5409" y="54565"/>
                            <a:pt x="8981" y="49950"/>
                            <a:pt x="15160" y="42580"/>
                          </a:cubicBezTo>
                          <a:cubicBezTo>
                            <a:pt x="32950" y="21664"/>
                            <a:pt x="42924" y="9754"/>
                            <a:pt x="54983" y="1418"/>
                          </a:cubicBezTo>
                          <a:cubicBezTo>
                            <a:pt x="59896" y="-2006"/>
                            <a:pt x="66744" y="1120"/>
                            <a:pt x="67265" y="7075"/>
                          </a:cubicBezTo>
                          <a:cubicBezTo>
                            <a:pt x="68753" y="24865"/>
                            <a:pt x="47986" y="50917"/>
                            <a:pt x="36895" y="63869"/>
                          </a:cubicBezTo>
                          <a:cubicBezTo>
                            <a:pt x="31610" y="70047"/>
                            <a:pt x="23124" y="82180"/>
                            <a:pt x="10768" y="83073"/>
                          </a:cubicBezTo>
                          <a:cubicBezTo>
                            <a:pt x="7344" y="83222"/>
                            <a:pt x="4590" y="80171"/>
                            <a:pt x="1836" y="76895"/>
                          </a:cubicBezTo>
                          <a:close/>
                        </a:path>
                      </a:pathLst>
                    </a:custGeom>
                    <a:solidFill>
                      <a:srgbClr val="E07D0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3" name="Freeform: Shape 2232">
                      <a:extLst>
                        <a:ext uri="{FF2B5EF4-FFF2-40B4-BE49-F238E27FC236}">
                          <a16:creationId xmlns:a16="http://schemas.microsoft.com/office/drawing/2014/main" id="{EE1FC92B-D7D5-4652-B341-6CE4A619D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7844" y="3414383"/>
                      <a:ext cx="59078" cy="61190"/>
                    </a:xfrm>
                    <a:custGeom>
                      <a:avLst/>
                      <a:gdLst>
                        <a:gd name="connsiteX0" fmla="*/ 2589 w 59078"/>
                        <a:gd name="connsiteY0" fmla="*/ 59823 h 61190"/>
                        <a:gd name="connsiteX1" fmla="*/ 13457 w 59078"/>
                        <a:gd name="connsiteY1" fmla="*/ 30496 h 61190"/>
                        <a:gd name="connsiteX2" fmla="*/ 56332 w 59078"/>
                        <a:gd name="connsiteY2" fmla="*/ 2136 h 61190"/>
                        <a:gd name="connsiteX3" fmla="*/ 29758 w 59078"/>
                        <a:gd name="connsiteY3" fmla="*/ 51114 h 61190"/>
                        <a:gd name="connsiteX4" fmla="*/ 2589 w 59078"/>
                        <a:gd name="connsiteY4" fmla="*/ 59823 h 61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078" h="61190">
                          <a:moveTo>
                            <a:pt x="2589" y="59823"/>
                          </a:moveTo>
                          <a:cubicBezTo>
                            <a:pt x="-2919" y="56250"/>
                            <a:pt x="207" y="46425"/>
                            <a:pt x="13457" y="30496"/>
                          </a:cubicBezTo>
                          <a:cubicBezTo>
                            <a:pt x="28939" y="11961"/>
                            <a:pt x="44943" y="-6350"/>
                            <a:pt x="56332" y="2136"/>
                          </a:cubicBezTo>
                          <a:cubicBezTo>
                            <a:pt x="67646" y="10621"/>
                            <a:pt x="41072" y="39577"/>
                            <a:pt x="29758" y="51114"/>
                          </a:cubicBezTo>
                          <a:cubicBezTo>
                            <a:pt x="24994" y="56027"/>
                            <a:pt x="9809" y="64513"/>
                            <a:pt x="2589" y="59823"/>
                          </a:cubicBezTo>
                          <a:close/>
                        </a:path>
                      </a:pathLst>
                    </a:custGeom>
                    <a:solidFill>
                      <a:srgbClr val="F0C7AD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34" name="Freeform: Shape 2233">
                    <a:extLst>
                      <a:ext uri="{FF2B5EF4-FFF2-40B4-BE49-F238E27FC236}">
                        <a16:creationId xmlns:a16="http://schemas.microsoft.com/office/drawing/2014/main" id="{67EB1BB7-D537-4C4F-92D4-4F6EFE9A91A5}"/>
                      </a:ext>
                    </a:extLst>
                  </p:cNvPr>
                  <p:cNvSpPr/>
                  <p:nvPr/>
                </p:nvSpPr>
                <p:spPr>
                  <a:xfrm>
                    <a:off x="5531466" y="3442160"/>
                    <a:ext cx="213555" cy="144221"/>
                  </a:xfrm>
                  <a:custGeom>
                    <a:avLst/>
                    <a:gdLst>
                      <a:gd name="connsiteX0" fmla="*/ 209908 w 213555"/>
                      <a:gd name="connsiteY0" fmla="*/ 29516 h 144221"/>
                      <a:gd name="connsiteX1" fmla="*/ 126541 w 213555"/>
                      <a:gd name="connsiteY1" fmla="*/ 40905 h 144221"/>
                      <a:gd name="connsiteX2" fmla="*/ 78902 w 213555"/>
                      <a:gd name="connsiteY2" fmla="*/ 144222 h 144221"/>
                      <a:gd name="connsiteX3" fmla="*/ 0 w 213555"/>
                      <a:gd name="connsiteY3" fmla="*/ 126208 h 144221"/>
                      <a:gd name="connsiteX4" fmla="*/ 100190 w 213555"/>
                      <a:gd name="connsiteY4" fmla="*/ 4729 h 144221"/>
                      <a:gd name="connsiteX5" fmla="*/ 213556 w 213555"/>
                      <a:gd name="connsiteY5" fmla="*/ 486 h 144221"/>
                      <a:gd name="connsiteX6" fmla="*/ 209908 w 213555"/>
                      <a:gd name="connsiteY6" fmla="*/ 29516 h 14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555" h="144221">
                        <a:moveTo>
                          <a:pt x="209908" y="29516"/>
                        </a:moveTo>
                        <a:lnTo>
                          <a:pt x="126541" y="40905"/>
                        </a:lnTo>
                        <a:lnTo>
                          <a:pt x="78902" y="144222"/>
                        </a:lnTo>
                        <a:lnTo>
                          <a:pt x="0" y="126208"/>
                        </a:lnTo>
                        <a:cubicBezTo>
                          <a:pt x="0" y="126208"/>
                          <a:pt x="70937" y="11131"/>
                          <a:pt x="100190" y="4729"/>
                        </a:cubicBezTo>
                        <a:cubicBezTo>
                          <a:pt x="131453" y="-2119"/>
                          <a:pt x="213556" y="486"/>
                          <a:pt x="213556" y="486"/>
                        </a:cubicBezTo>
                        <a:lnTo>
                          <a:pt x="209908" y="29516"/>
                        </a:ln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235" name="Freeform: Shape 2234">
                  <a:extLst>
                    <a:ext uri="{FF2B5EF4-FFF2-40B4-BE49-F238E27FC236}">
                      <a16:creationId xmlns:a16="http://schemas.microsoft.com/office/drawing/2014/main" id="{A205D9A8-C0ED-4CD5-9D50-096185210150}"/>
                    </a:ext>
                  </a:extLst>
                </p:cNvPr>
                <p:cNvSpPr/>
                <p:nvPr/>
              </p:nvSpPr>
              <p:spPr>
                <a:xfrm>
                  <a:off x="5382340" y="3463945"/>
                  <a:ext cx="245226" cy="233016"/>
                </a:xfrm>
                <a:custGeom>
                  <a:avLst/>
                  <a:gdLst>
                    <a:gd name="connsiteX0" fmla="*/ 242990 w 245226"/>
                    <a:gd name="connsiteY0" fmla="*/ 98394 h 233016"/>
                    <a:gd name="connsiteX1" fmla="*/ 126871 w 245226"/>
                    <a:gd name="connsiteY1" fmla="*/ 230666 h 233016"/>
                    <a:gd name="connsiteX2" fmla="*/ 33752 w 245226"/>
                    <a:gd name="connsiteY2" fmla="*/ 208112 h 233016"/>
                    <a:gd name="connsiteX3" fmla="*/ 2861 w 245226"/>
                    <a:gd name="connsiteY3" fmla="*/ 126158 h 233016"/>
                    <a:gd name="connsiteX4" fmla="*/ 164311 w 245226"/>
                    <a:gd name="connsiteY4" fmla="*/ 511 h 233016"/>
                    <a:gd name="connsiteX5" fmla="*/ 242990 w 245226"/>
                    <a:gd name="connsiteY5" fmla="*/ 98394 h 233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226" h="233016">
                      <a:moveTo>
                        <a:pt x="242990" y="98394"/>
                      </a:moveTo>
                      <a:cubicBezTo>
                        <a:pt x="222148" y="134123"/>
                        <a:pt x="187908" y="212280"/>
                        <a:pt x="126871" y="230666"/>
                      </a:cubicBezTo>
                      <a:cubicBezTo>
                        <a:pt x="96501" y="239821"/>
                        <a:pt x="58687" y="220096"/>
                        <a:pt x="33752" y="208112"/>
                      </a:cubicBezTo>
                      <a:cubicBezTo>
                        <a:pt x="-117" y="191885"/>
                        <a:pt x="-4062" y="146851"/>
                        <a:pt x="2861" y="126158"/>
                      </a:cubicBezTo>
                      <a:cubicBezTo>
                        <a:pt x="23256" y="65344"/>
                        <a:pt x="107219" y="17036"/>
                        <a:pt x="164311" y="511"/>
                      </a:cubicBezTo>
                      <a:cubicBezTo>
                        <a:pt x="190736" y="-7081"/>
                        <a:pt x="258324" y="72044"/>
                        <a:pt x="242990" y="98394"/>
                      </a:cubicBezTo>
                      <a:close/>
                    </a:path>
                  </a:pathLst>
                </a:custGeom>
                <a:solidFill>
                  <a:srgbClr val="76A80E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23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444451" y="3320662"/>
                  <a:ext cx="240278" cy="223178"/>
                  <a:chOff x="5444451" y="3320662"/>
                  <a:chExt cx="240278" cy="223178"/>
                </a:xfrm>
                <a:solidFill>
                  <a:srgbClr val="000000"/>
                </a:solidFill>
              </p:grpSpPr>
              <p:grpSp>
                <p:nvGrpSpPr>
                  <p:cNvPr id="2237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444451" y="3412835"/>
                    <a:ext cx="219510" cy="131006"/>
                    <a:chOff x="5444451" y="3412835"/>
                    <a:chExt cx="219510" cy="131006"/>
                  </a:xfrm>
                  <a:solidFill>
                    <a:srgbClr val="000000"/>
                  </a:solidFill>
                </p:grpSpPr>
                <p:sp>
                  <p:nvSpPr>
                    <p:cNvPr id="2238" name="Freeform: Shape 2237">
                      <a:extLst>
                        <a:ext uri="{FF2B5EF4-FFF2-40B4-BE49-F238E27FC236}">
                          <a16:creationId xmlns:a16="http://schemas.microsoft.com/office/drawing/2014/main" id="{E79FDD05-1F45-4841-9FB9-CAC6D502B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4451" y="3461180"/>
                      <a:ext cx="219510" cy="82660"/>
                    </a:xfrm>
                    <a:custGeom>
                      <a:avLst/>
                      <a:gdLst>
                        <a:gd name="connsiteX0" fmla="*/ 217799 w 219510"/>
                        <a:gd name="connsiteY0" fmla="*/ 32603 h 82660"/>
                        <a:gd name="connsiteX1" fmla="*/ 140311 w 219510"/>
                        <a:gd name="connsiteY1" fmla="*/ 77637 h 82660"/>
                        <a:gd name="connsiteX2" fmla="*/ 132123 w 219510"/>
                        <a:gd name="connsiteY2" fmla="*/ 77637 h 82660"/>
                        <a:gd name="connsiteX3" fmla="*/ 1712 w 219510"/>
                        <a:gd name="connsiteY3" fmla="*/ 2382 h 82660"/>
                        <a:gd name="connsiteX4" fmla="*/ 0 w 219510"/>
                        <a:gd name="connsiteY4" fmla="*/ 0 h 82660"/>
                        <a:gd name="connsiteX5" fmla="*/ 0 w 219510"/>
                        <a:gd name="connsiteY5" fmla="*/ 4020 h 82660"/>
                        <a:gd name="connsiteX6" fmla="*/ 1712 w 219510"/>
                        <a:gd name="connsiteY6" fmla="*/ 6402 h 82660"/>
                        <a:gd name="connsiteX7" fmla="*/ 132123 w 219510"/>
                        <a:gd name="connsiteY7" fmla="*/ 81656 h 82660"/>
                        <a:gd name="connsiteX8" fmla="*/ 140311 w 219510"/>
                        <a:gd name="connsiteY8" fmla="*/ 81656 h 82660"/>
                        <a:gd name="connsiteX9" fmla="*/ 217799 w 219510"/>
                        <a:gd name="connsiteY9" fmla="*/ 36622 h 82660"/>
                        <a:gd name="connsiteX10" fmla="*/ 219511 w 219510"/>
                        <a:gd name="connsiteY10" fmla="*/ 34240 h 82660"/>
                        <a:gd name="connsiteX11" fmla="*/ 219511 w 219510"/>
                        <a:gd name="connsiteY11" fmla="*/ 30221 h 82660"/>
                        <a:gd name="connsiteX12" fmla="*/ 217799 w 219510"/>
                        <a:gd name="connsiteY12" fmla="*/ 32603 h 82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19510" h="82660">
                          <a:moveTo>
                            <a:pt x="217799" y="32603"/>
                          </a:moveTo>
                          <a:lnTo>
                            <a:pt x="140311" y="77637"/>
                          </a:lnTo>
                          <a:cubicBezTo>
                            <a:pt x="138078" y="78976"/>
                            <a:pt x="134431" y="78976"/>
                            <a:pt x="132123" y="77637"/>
                          </a:cubicBezTo>
                          <a:lnTo>
                            <a:pt x="1712" y="2382"/>
                          </a:lnTo>
                          <a:cubicBezTo>
                            <a:pt x="596" y="1712"/>
                            <a:pt x="0" y="893"/>
                            <a:pt x="0" y="0"/>
                          </a:cubicBezTo>
                          <a:lnTo>
                            <a:pt x="0" y="4020"/>
                          </a:lnTo>
                          <a:cubicBezTo>
                            <a:pt x="0" y="4913"/>
                            <a:pt x="596" y="5732"/>
                            <a:pt x="1712" y="6402"/>
                          </a:cubicBezTo>
                          <a:lnTo>
                            <a:pt x="132123" y="81656"/>
                          </a:lnTo>
                          <a:cubicBezTo>
                            <a:pt x="134356" y="82996"/>
                            <a:pt x="138078" y="82996"/>
                            <a:pt x="140311" y="81656"/>
                          </a:cubicBezTo>
                          <a:lnTo>
                            <a:pt x="217799" y="36622"/>
                          </a:lnTo>
                          <a:cubicBezTo>
                            <a:pt x="218915" y="35953"/>
                            <a:pt x="219511" y="35134"/>
                            <a:pt x="219511" y="34240"/>
                          </a:cubicBezTo>
                          <a:lnTo>
                            <a:pt x="219511" y="30221"/>
                          </a:lnTo>
                          <a:cubicBezTo>
                            <a:pt x="219511" y="31114"/>
                            <a:pt x="218915" y="31933"/>
                            <a:pt x="217799" y="32603"/>
                          </a:cubicBezTo>
                          <a:close/>
                        </a:path>
                      </a:pathLst>
                    </a:custGeom>
                    <a:solidFill>
                      <a:srgbClr val="919191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9" name="Freeform: Shape 2238">
                      <a:extLst>
                        <a:ext uri="{FF2B5EF4-FFF2-40B4-BE49-F238E27FC236}">
                          <a16:creationId xmlns:a16="http://schemas.microsoft.com/office/drawing/2014/main" id="{85C8FA68-5F51-4482-B3ED-B1B0A4A36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4460" y="3412835"/>
                      <a:ext cx="219492" cy="127061"/>
                    </a:xfrm>
                    <a:custGeom>
                      <a:avLst/>
                      <a:gdLst>
                        <a:gd name="connsiteX0" fmla="*/ 217790 w 219492"/>
                        <a:gd name="connsiteY0" fmla="*/ 76259 h 127061"/>
                        <a:gd name="connsiteX1" fmla="*/ 217790 w 219492"/>
                        <a:gd name="connsiteY1" fmla="*/ 81023 h 127061"/>
                        <a:gd name="connsiteX2" fmla="*/ 140302 w 219492"/>
                        <a:gd name="connsiteY2" fmla="*/ 126057 h 127061"/>
                        <a:gd name="connsiteX3" fmla="*/ 132114 w 219492"/>
                        <a:gd name="connsiteY3" fmla="*/ 126057 h 127061"/>
                        <a:gd name="connsiteX4" fmla="*/ 1703 w 219492"/>
                        <a:gd name="connsiteY4" fmla="*/ 50802 h 127061"/>
                        <a:gd name="connsiteX5" fmla="*/ 1703 w 219492"/>
                        <a:gd name="connsiteY5" fmla="*/ 46038 h 127061"/>
                        <a:gd name="connsiteX6" fmla="*/ 79191 w 219492"/>
                        <a:gd name="connsiteY6" fmla="*/ 1005 h 127061"/>
                        <a:gd name="connsiteX7" fmla="*/ 87378 w 219492"/>
                        <a:gd name="connsiteY7" fmla="*/ 1005 h 127061"/>
                        <a:gd name="connsiteX8" fmla="*/ 217790 w 219492"/>
                        <a:gd name="connsiteY8" fmla="*/ 76259 h 127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9492" h="127061">
                          <a:moveTo>
                            <a:pt x="217790" y="76259"/>
                          </a:moveTo>
                          <a:cubicBezTo>
                            <a:pt x="220023" y="77599"/>
                            <a:pt x="220097" y="79683"/>
                            <a:pt x="217790" y="81023"/>
                          </a:cubicBezTo>
                          <a:lnTo>
                            <a:pt x="140302" y="126057"/>
                          </a:lnTo>
                          <a:cubicBezTo>
                            <a:pt x="138069" y="127396"/>
                            <a:pt x="134422" y="127396"/>
                            <a:pt x="132114" y="126057"/>
                          </a:cubicBezTo>
                          <a:lnTo>
                            <a:pt x="1703" y="50802"/>
                          </a:lnTo>
                          <a:cubicBezTo>
                            <a:pt x="-530" y="49462"/>
                            <a:pt x="-605" y="47378"/>
                            <a:pt x="1703" y="46038"/>
                          </a:cubicBezTo>
                          <a:lnTo>
                            <a:pt x="79191" y="1005"/>
                          </a:lnTo>
                          <a:cubicBezTo>
                            <a:pt x="81423" y="-335"/>
                            <a:pt x="85071" y="-335"/>
                            <a:pt x="87378" y="1005"/>
                          </a:cubicBezTo>
                          <a:lnTo>
                            <a:pt x="217790" y="7625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240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529159" y="3320662"/>
                    <a:ext cx="155570" cy="168968"/>
                    <a:chOff x="5529159" y="3320662"/>
                    <a:chExt cx="155570" cy="168968"/>
                  </a:xfrm>
                  <a:solidFill>
                    <a:srgbClr val="000000"/>
                  </a:solidFill>
                </p:grpSpPr>
                <p:sp>
                  <p:nvSpPr>
                    <p:cNvPr id="2241" name="Freeform: Shape 2240">
                      <a:extLst>
                        <a:ext uri="{FF2B5EF4-FFF2-40B4-BE49-F238E27FC236}">
                          <a16:creationId xmlns:a16="http://schemas.microsoft.com/office/drawing/2014/main" id="{B9196E95-DBE7-4654-8A10-8B204E166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071" y="3327271"/>
                      <a:ext cx="16897" cy="81358"/>
                    </a:xfrm>
                    <a:custGeom>
                      <a:avLst/>
                      <a:gdLst>
                        <a:gd name="connsiteX0" fmla="*/ 14143 w 16897"/>
                        <a:gd name="connsiteY0" fmla="*/ 1563 h 81358"/>
                        <a:gd name="connsiteX1" fmla="*/ 16897 w 16897"/>
                        <a:gd name="connsiteY1" fmla="*/ 0 h 81358"/>
                        <a:gd name="connsiteX2" fmla="*/ 2754 w 16897"/>
                        <a:gd name="connsiteY2" fmla="*/ 79795 h 81358"/>
                        <a:gd name="connsiteX3" fmla="*/ 0 w 16897"/>
                        <a:gd name="connsiteY3" fmla="*/ 81358 h 81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897" h="81358">
                          <a:moveTo>
                            <a:pt x="14143" y="1563"/>
                          </a:moveTo>
                          <a:lnTo>
                            <a:pt x="16897" y="0"/>
                          </a:lnTo>
                          <a:lnTo>
                            <a:pt x="2754" y="79795"/>
                          </a:lnTo>
                          <a:lnTo>
                            <a:pt x="0" y="81358"/>
                          </a:lnTo>
                          <a:close/>
                        </a:path>
                      </a:pathLst>
                    </a:custGeom>
                    <a:solidFill>
                      <a:srgbClr val="4C4C4C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42" name="Freeform: Shape 2241">
                      <a:extLst>
                        <a:ext uri="{FF2B5EF4-FFF2-40B4-BE49-F238E27FC236}">
                          <a16:creationId xmlns:a16="http://schemas.microsoft.com/office/drawing/2014/main" id="{4C7387F9-86AB-41F6-BCCE-AEAA9B3250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071" y="3407066"/>
                      <a:ext cx="131602" cy="75998"/>
                    </a:xfrm>
                    <a:custGeom>
                      <a:avLst/>
                      <a:gdLst>
                        <a:gd name="connsiteX0" fmla="*/ 0 w 131602"/>
                        <a:gd name="connsiteY0" fmla="*/ 1563 h 75998"/>
                        <a:gd name="connsiteX1" fmla="*/ 2754 w 131602"/>
                        <a:gd name="connsiteY1" fmla="*/ 0 h 75998"/>
                        <a:gd name="connsiteX2" fmla="*/ 131603 w 131602"/>
                        <a:gd name="connsiteY2" fmla="*/ 74361 h 75998"/>
                        <a:gd name="connsiteX3" fmla="*/ 128848 w 131602"/>
                        <a:gd name="connsiteY3" fmla="*/ 75999 h 75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1602" h="75998">
                          <a:moveTo>
                            <a:pt x="0" y="1563"/>
                          </a:moveTo>
                          <a:lnTo>
                            <a:pt x="2754" y="0"/>
                          </a:lnTo>
                          <a:lnTo>
                            <a:pt x="131603" y="74361"/>
                          </a:lnTo>
                          <a:lnTo>
                            <a:pt x="128848" y="75999"/>
                          </a:lnTo>
                          <a:close/>
                        </a:path>
                      </a:pathLst>
                    </a:custGeom>
                    <a:solidFill>
                      <a:srgbClr val="6F6F6F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43" name="Freeform: Shape 2242">
                      <a:extLst>
                        <a:ext uri="{FF2B5EF4-FFF2-40B4-BE49-F238E27FC236}">
                          <a16:creationId xmlns:a16="http://schemas.microsoft.com/office/drawing/2014/main" id="{46EAF851-B973-499C-9004-9FDBBE0CD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2919" y="3401632"/>
                      <a:ext cx="16897" cy="81432"/>
                    </a:xfrm>
                    <a:custGeom>
                      <a:avLst/>
                      <a:gdLst>
                        <a:gd name="connsiteX0" fmla="*/ 14143 w 16897"/>
                        <a:gd name="connsiteY0" fmla="*/ 1563 h 81432"/>
                        <a:gd name="connsiteX1" fmla="*/ 16897 w 16897"/>
                        <a:gd name="connsiteY1" fmla="*/ 0 h 81432"/>
                        <a:gd name="connsiteX2" fmla="*/ 2755 w 16897"/>
                        <a:gd name="connsiteY2" fmla="*/ 79795 h 81432"/>
                        <a:gd name="connsiteX3" fmla="*/ 0 w 16897"/>
                        <a:gd name="connsiteY3" fmla="*/ 81433 h 81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897" h="81432">
                          <a:moveTo>
                            <a:pt x="14143" y="1563"/>
                          </a:moveTo>
                          <a:lnTo>
                            <a:pt x="16897" y="0"/>
                          </a:lnTo>
                          <a:lnTo>
                            <a:pt x="2755" y="79795"/>
                          </a:lnTo>
                          <a:lnTo>
                            <a:pt x="0" y="81433"/>
                          </a:lnTo>
                          <a:close/>
                        </a:path>
                      </a:pathLst>
                    </a:custGeom>
                    <a:solidFill>
                      <a:srgbClr val="747474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44" name="Freeform: Shape 2243">
                      <a:extLst>
                        <a:ext uri="{FF2B5EF4-FFF2-40B4-BE49-F238E27FC236}">
                          <a16:creationId xmlns:a16="http://schemas.microsoft.com/office/drawing/2014/main" id="{C0AE2509-7D2E-444A-8E8C-AA5651EDF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071" y="3328834"/>
                      <a:ext cx="142990" cy="154230"/>
                    </a:xfrm>
                    <a:custGeom>
                      <a:avLst/>
                      <a:gdLst>
                        <a:gd name="connsiteX0" fmla="*/ 142991 w 142990"/>
                        <a:gd name="connsiteY0" fmla="*/ 74361 h 154230"/>
                        <a:gd name="connsiteX1" fmla="*/ 128848 w 142990"/>
                        <a:gd name="connsiteY1" fmla="*/ 154231 h 154230"/>
                        <a:gd name="connsiteX2" fmla="*/ 0 w 142990"/>
                        <a:gd name="connsiteY2" fmla="*/ 79795 h 154230"/>
                        <a:gd name="connsiteX3" fmla="*/ 14143 w 142990"/>
                        <a:gd name="connsiteY3" fmla="*/ 0 h 154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990" h="154230">
                          <a:moveTo>
                            <a:pt x="142991" y="74361"/>
                          </a:moveTo>
                          <a:lnTo>
                            <a:pt x="128848" y="154231"/>
                          </a:lnTo>
                          <a:lnTo>
                            <a:pt x="0" y="79795"/>
                          </a:lnTo>
                          <a:lnTo>
                            <a:pt x="14143" y="0"/>
                          </a:lnTo>
                          <a:close/>
                        </a:path>
                      </a:pathLst>
                    </a:custGeom>
                    <a:solidFill>
                      <a:srgbClr val="2590AB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45" name="Freeform: Shape 2244">
                      <a:extLst>
                        <a:ext uri="{FF2B5EF4-FFF2-40B4-BE49-F238E27FC236}">
                          <a16:creationId xmlns:a16="http://schemas.microsoft.com/office/drawing/2014/main" id="{180B5BA1-0907-496E-830F-BD5B1DD4C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9159" y="3322268"/>
                      <a:ext cx="152816" cy="167362"/>
                    </a:xfrm>
                    <a:custGeom>
                      <a:avLst/>
                      <a:gdLst>
                        <a:gd name="connsiteX0" fmla="*/ 148722 w 152816"/>
                        <a:gd name="connsiteY0" fmla="*/ 75791 h 167362"/>
                        <a:gd name="connsiteX1" fmla="*/ 152816 w 152816"/>
                        <a:gd name="connsiteY1" fmla="*/ 82863 h 167362"/>
                        <a:gd name="connsiteX2" fmla="*/ 138599 w 152816"/>
                        <a:gd name="connsiteY2" fmla="*/ 164444 h 167362"/>
                        <a:gd name="connsiteX3" fmla="*/ 134505 w 152816"/>
                        <a:gd name="connsiteY3" fmla="*/ 166826 h 167362"/>
                        <a:gd name="connsiteX4" fmla="*/ 4094 w 152816"/>
                        <a:gd name="connsiteY4" fmla="*/ 91572 h 167362"/>
                        <a:gd name="connsiteX5" fmla="*/ 0 w 152816"/>
                        <a:gd name="connsiteY5" fmla="*/ 84500 h 167362"/>
                        <a:gd name="connsiteX6" fmla="*/ 14217 w 152816"/>
                        <a:gd name="connsiteY6" fmla="*/ 2919 h 167362"/>
                        <a:gd name="connsiteX7" fmla="*/ 18311 w 152816"/>
                        <a:gd name="connsiteY7" fmla="*/ 537 h 167362"/>
                        <a:gd name="connsiteX8" fmla="*/ 148722 w 152816"/>
                        <a:gd name="connsiteY8" fmla="*/ 75791 h 167362"/>
                        <a:gd name="connsiteX9" fmla="*/ 133761 w 152816"/>
                        <a:gd name="connsiteY9" fmla="*/ 160797 h 167362"/>
                        <a:gd name="connsiteX10" fmla="*/ 147903 w 152816"/>
                        <a:gd name="connsiteY10" fmla="*/ 81002 h 167362"/>
                        <a:gd name="connsiteX11" fmla="*/ 19055 w 152816"/>
                        <a:gd name="connsiteY11" fmla="*/ 6641 h 167362"/>
                        <a:gd name="connsiteX12" fmla="*/ 4838 w 152816"/>
                        <a:gd name="connsiteY12" fmla="*/ 86436 h 167362"/>
                        <a:gd name="connsiteX13" fmla="*/ 133761 w 152816"/>
                        <a:gd name="connsiteY13" fmla="*/ 160797 h 167362"/>
                        <a:gd name="connsiteX14" fmla="*/ 133761 w 152816"/>
                        <a:gd name="connsiteY14" fmla="*/ 160797 h 167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2816" h="167362">
                          <a:moveTo>
                            <a:pt x="148722" y="75791"/>
                          </a:moveTo>
                          <a:cubicBezTo>
                            <a:pt x="150955" y="77131"/>
                            <a:pt x="152816" y="80257"/>
                            <a:pt x="152816" y="82863"/>
                          </a:cubicBezTo>
                          <a:lnTo>
                            <a:pt x="138599" y="164444"/>
                          </a:lnTo>
                          <a:cubicBezTo>
                            <a:pt x="138599" y="167049"/>
                            <a:pt x="136738" y="168091"/>
                            <a:pt x="134505" y="166826"/>
                          </a:cubicBezTo>
                          <a:lnTo>
                            <a:pt x="4094" y="91572"/>
                          </a:lnTo>
                          <a:cubicBezTo>
                            <a:pt x="1861" y="90232"/>
                            <a:pt x="0" y="87105"/>
                            <a:pt x="0" y="84500"/>
                          </a:cubicBezTo>
                          <a:lnTo>
                            <a:pt x="14217" y="2919"/>
                          </a:lnTo>
                          <a:cubicBezTo>
                            <a:pt x="14217" y="314"/>
                            <a:pt x="16078" y="-728"/>
                            <a:pt x="18311" y="537"/>
                          </a:cubicBezTo>
                          <a:lnTo>
                            <a:pt x="148722" y="75791"/>
                          </a:lnTo>
                          <a:close/>
                          <a:moveTo>
                            <a:pt x="133761" y="160797"/>
                          </a:moveTo>
                          <a:lnTo>
                            <a:pt x="147903" y="81002"/>
                          </a:lnTo>
                          <a:lnTo>
                            <a:pt x="19055" y="6641"/>
                          </a:lnTo>
                          <a:lnTo>
                            <a:pt x="4838" y="86436"/>
                          </a:lnTo>
                          <a:lnTo>
                            <a:pt x="133761" y="160797"/>
                          </a:lnTo>
                          <a:lnTo>
                            <a:pt x="133761" y="160797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46" name="Freeform: Shape 2245">
                      <a:extLst>
                        <a:ext uri="{FF2B5EF4-FFF2-40B4-BE49-F238E27FC236}">
                          <a16:creationId xmlns:a16="http://schemas.microsoft.com/office/drawing/2014/main" id="{0FB5F11D-AE88-492C-9104-200BCF6C8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4567" y="3320662"/>
                      <a:ext cx="140162" cy="168729"/>
                    </a:xfrm>
                    <a:custGeom>
                      <a:avLst/>
                      <a:gdLst>
                        <a:gd name="connsiteX0" fmla="*/ 136068 w 140162"/>
                        <a:gd name="connsiteY0" fmla="*/ 75834 h 168729"/>
                        <a:gd name="connsiteX1" fmla="*/ 5657 w 140162"/>
                        <a:gd name="connsiteY1" fmla="*/ 579 h 168729"/>
                        <a:gd name="connsiteX2" fmla="*/ 2754 w 140162"/>
                        <a:gd name="connsiteY2" fmla="*/ 281 h 168729"/>
                        <a:gd name="connsiteX3" fmla="*/ 0 w 140162"/>
                        <a:gd name="connsiteY3" fmla="*/ 1919 h 168729"/>
                        <a:gd name="connsiteX4" fmla="*/ 2903 w 140162"/>
                        <a:gd name="connsiteY4" fmla="*/ 2217 h 168729"/>
                        <a:gd name="connsiteX5" fmla="*/ 133314 w 140162"/>
                        <a:gd name="connsiteY5" fmla="*/ 77471 h 168729"/>
                        <a:gd name="connsiteX6" fmla="*/ 137408 w 140162"/>
                        <a:gd name="connsiteY6" fmla="*/ 84543 h 168729"/>
                        <a:gd name="connsiteX7" fmla="*/ 123191 w 140162"/>
                        <a:gd name="connsiteY7" fmla="*/ 166124 h 168729"/>
                        <a:gd name="connsiteX8" fmla="*/ 122000 w 140162"/>
                        <a:gd name="connsiteY8" fmla="*/ 168729 h 168729"/>
                        <a:gd name="connsiteX9" fmla="*/ 124754 w 140162"/>
                        <a:gd name="connsiteY9" fmla="*/ 167092 h 168729"/>
                        <a:gd name="connsiteX10" fmla="*/ 125945 w 140162"/>
                        <a:gd name="connsiteY10" fmla="*/ 164486 h 168729"/>
                        <a:gd name="connsiteX11" fmla="*/ 140162 w 140162"/>
                        <a:gd name="connsiteY11" fmla="*/ 82905 h 168729"/>
                        <a:gd name="connsiteX12" fmla="*/ 136068 w 140162"/>
                        <a:gd name="connsiteY12" fmla="*/ 75834 h 1687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0162" h="168729">
                          <a:moveTo>
                            <a:pt x="136068" y="75834"/>
                          </a:moveTo>
                          <a:lnTo>
                            <a:pt x="5657" y="579"/>
                          </a:lnTo>
                          <a:cubicBezTo>
                            <a:pt x="4540" y="-91"/>
                            <a:pt x="3498" y="-165"/>
                            <a:pt x="2754" y="281"/>
                          </a:cubicBezTo>
                          <a:lnTo>
                            <a:pt x="0" y="1919"/>
                          </a:lnTo>
                          <a:cubicBezTo>
                            <a:pt x="744" y="1472"/>
                            <a:pt x="1786" y="1547"/>
                            <a:pt x="2903" y="2217"/>
                          </a:cubicBezTo>
                          <a:lnTo>
                            <a:pt x="133314" y="77471"/>
                          </a:lnTo>
                          <a:cubicBezTo>
                            <a:pt x="135547" y="78811"/>
                            <a:pt x="137408" y="81937"/>
                            <a:pt x="137408" y="84543"/>
                          </a:cubicBezTo>
                          <a:lnTo>
                            <a:pt x="123191" y="166124"/>
                          </a:lnTo>
                          <a:cubicBezTo>
                            <a:pt x="123191" y="167389"/>
                            <a:pt x="122744" y="168357"/>
                            <a:pt x="122000" y="168729"/>
                          </a:cubicBezTo>
                          <a:lnTo>
                            <a:pt x="124754" y="167092"/>
                          </a:lnTo>
                          <a:cubicBezTo>
                            <a:pt x="125498" y="166645"/>
                            <a:pt x="125945" y="165752"/>
                            <a:pt x="125945" y="164486"/>
                          </a:cubicBezTo>
                          <a:lnTo>
                            <a:pt x="140162" y="82905"/>
                          </a:lnTo>
                          <a:cubicBezTo>
                            <a:pt x="140162" y="80300"/>
                            <a:pt x="138301" y="77099"/>
                            <a:pt x="136068" y="75834"/>
                          </a:cubicBez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247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480329" y="3421878"/>
                    <a:ext cx="166884" cy="96542"/>
                    <a:chOff x="5480329" y="3421878"/>
                    <a:chExt cx="166884" cy="96542"/>
                  </a:xfrm>
                  <a:solidFill>
                    <a:srgbClr val="808080"/>
                  </a:solidFill>
                </p:grpSpPr>
                <p:sp>
                  <p:nvSpPr>
                    <p:cNvPr id="2248" name="Freeform: Shape 2247">
                      <a:extLst>
                        <a:ext uri="{FF2B5EF4-FFF2-40B4-BE49-F238E27FC236}">
                          <a16:creationId xmlns:a16="http://schemas.microsoft.com/office/drawing/2014/main" id="{071EA0CF-317C-493C-8A50-CB4E7971D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4718" y="3421878"/>
                      <a:ext cx="11314" cy="6624"/>
                    </a:xfrm>
                    <a:custGeom>
                      <a:avLst/>
                      <a:gdLst>
                        <a:gd name="connsiteX0" fmla="*/ 11314 w 11314"/>
                        <a:gd name="connsiteY0" fmla="*/ 3275 h 6624"/>
                        <a:gd name="connsiteX1" fmla="*/ 5732 w 11314"/>
                        <a:gd name="connsiteY1" fmla="*/ 6625 h 6624"/>
                        <a:gd name="connsiteX2" fmla="*/ 0 w 11314"/>
                        <a:gd name="connsiteY2" fmla="*/ 3275 h 6624"/>
                        <a:gd name="connsiteX3" fmla="*/ 5657 w 11314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624">
                          <a:moveTo>
                            <a:pt x="11314" y="3275"/>
                          </a:moveTo>
                          <a:lnTo>
                            <a:pt x="5732" y="6625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49" name="Freeform: Shape 2248">
                      <a:extLst>
                        <a:ext uri="{FF2B5EF4-FFF2-40B4-BE49-F238E27FC236}">
                          <a16:creationId xmlns:a16="http://schemas.microsoft.com/office/drawing/2014/main" id="{31711C30-44B3-4FB5-B168-F21791185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9331" y="3441902"/>
                      <a:ext cx="11388" cy="6550"/>
                    </a:xfrm>
                    <a:custGeom>
                      <a:avLst/>
                      <a:gdLst>
                        <a:gd name="connsiteX0" fmla="*/ 11388 w 11388"/>
                        <a:gd name="connsiteY0" fmla="*/ 3275 h 6550"/>
                        <a:gd name="connsiteX1" fmla="*/ 5731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8" y="3275"/>
                          </a:moveTo>
                          <a:lnTo>
                            <a:pt x="5731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0" name="Freeform: Shape 2249">
                      <a:extLst>
                        <a:ext uri="{FF2B5EF4-FFF2-40B4-BE49-F238E27FC236}">
                          <a16:creationId xmlns:a16="http://schemas.microsoft.com/office/drawing/2014/main" id="{C07B261A-E40F-4D5C-812B-3B50FFCAA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0070" y="3506809"/>
                      <a:ext cx="11314" cy="6624"/>
                    </a:xfrm>
                    <a:custGeom>
                      <a:avLst/>
                      <a:gdLst>
                        <a:gd name="connsiteX0" fmla="*/ 11314 w 11314"/>
                        <a:gd name="connsiteY0" fmla="*/ 3275 h 6624"/>
                        <a:gd name="connsiteX1" fmla="*/ 5732 w 11314"/>
                        <a:gd name="connsiteY1" fmla="*/ 6625 h 6624"/>
                        <a:gd name="connsiteX2" fmla="*/ 0 w 11314"/>
                        <a:gd name="connsiteY2" fmla="*/ 3350 h 6624"/>
                        <a:gd name="connsiteX3" fmla="*/ 5657 w 11314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624">
                          <a:moveTo>
                            <a:pt x="11314" y="3275"/>
                          </a:moveTo>
                          <a:lnTo>
                            <a:pt x="5732" y="6625"/>
                          </a:lnTo>
                          <a:lnTo>
                            <a:pt x="0" y="3350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1" name="Freeform: Shape 2250">
                      <a:extLst>
                        <a:ext uri="{FF2B5EF4-FFF2-40B4-BE49-F238E27FC236}">
                          <a16:creationId xmlns:a16="http://schemas.microsoft.com/office/drawing/2014/main" id="{EC72F3C9-1BAA-4CAD-AC92-C33BB067D9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8705" y="3501822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2" name="Freeform: Shape 2251">
                      <a:extLst>
                        <a:ext uri="{FF2B5EF4-FFF2-40B4-BE49-F238E27FC236}">
                          <a16:creationId xmlns:a16="http://schemas.microsoft.com/office/drawing/2014/main" id="{F8672E0F-196D-45AE-88A3-CFDE22645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8189" y="3486861"/>
                      <a:ext cx="11388" cy="6550"/>
                    </a:xfrm>
                    <a:custGeom>
                      <a:avLst/>
                      <a:gdLst>
                        <a:gd name="connsiteX0" fmla="*/ 11388 w 11388"/>
                        <a:gd name="connsiteY0" fmla="*/ 3275 h 6550"/>
                        <a:gd name="connsiteX1" fmla="*/ 5731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8" y="3275"/>
                          </a:moveTo>
                          <a:lnTo>
                            <a:pt x="5731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3" name="Freeform: Shape 2252">
                      <a:extLst>
                        <a:ext uri="{FF2B5EF4-FFF2-40B4-BE49-F238E27FC236}">
                          <a16:creationId xmlns:a16="http://schemas.microsoft.com/office/drawing/2014/main" id="{939748C7-277B-49D5-A07E-6F9B289768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6898" y="3491848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4" name="Freeform: Shape 2253">
                      <a:extLst>
                        <a:ext uri="{FF2B5EF4-FFF2-40B4-BE49-F238E27FC236}">
                          <a16:creationId xmlns:a16="http://schemas.microsoft.com/office/drawing/2014/main" id="{AE34BC72-E5F7-4491-B938-ACD85908E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1510" y="3511871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255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0920" y="3461850"/>
                      <a:ext cx="89024" cy="51584"/>
                      <a:chOff x="5540920" y="3461850"/>
                      <a:chExt cx="89024" cy="51584"/>
                    </a:xfrm>
                    <a:solidFill>
                      <a:srgbClr val="808080"/>
                    </a:solidFill>
                  </p:grpSpPr>
                  <p:sp>
                    <p:nvSpPr>
                      <p:cNvPr id="2256" name="Freeform: Shape 2255">
                        <a:extLst>
                          <a:ext uri="{FF2B5EF4-FFF2-40B4-BE49-F238E27FC236}">
                            <a16:creationId xmlns:a16="http://schemas.microsoft.com/office/drawing/2014/main" id="{2036C8B8-B1A2-4E9D-ABDA-261C3C6D02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6674" y="3461850"/>
                        <a:ext cx="11388" cy="6624"/>
                      </a:xfrm>
                      <a:custGeom>
                        <a:avLst/>
                        <a:gdLst>
                          <a:gd name="connsiteX0" fmla="*/ 11389 w 11388"/>
                          <a:gd name="connsiteY0" fmla="*/ 3275 h 6624"/>
                          <a:gd name="connsiteX1" fmla="*/ 5732 w 11388"/>
                          <a:gd name="connsiteY1" fmla="*/ 6625 h 6624"/>
                          <a:gd name="connsiteX2" fmla="*/ 0 w 11388"/>
                          <a:gd name="connsiteY2" fmla="*/ 3275 h 6624"/>
                          <a:gd name="connsiteX3" fmla="*/ 5657 w 11388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624">
                            <a:moveTo>
                              <a:pt x="11389" y="3275"/>
                            </a:moveTo>
                            <a:lnTo>
                              <a:pt x="5732" y="6625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57" name="Freeform: Shape 2256">
                        <a:extLst>
                          <a:ext uri="{FF2B5EF4-FFF2-40B4-BE49-F238E27FC236}">
                            <a16:creationId xmlns:a16="http://schemas.microsoft.com/office/drawing/2014/main" id="{9C1CE34A-B0FA-4BC5-AA23-7C072EB36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5384" y="3466838"/>
                        <a:ext cx="11313" cy="6624"/>
                      </a:xfrm>
                      <a:custGeom>
                        <a:avLst/>
                        <a:gdLst>
                          <a:gd name="connsiteX0" fmla="*/ 11314 w 11313"/>
                          <a:gd name="connsiteY0" fmla="*/ 3350 h 6624"/>
                          <a:gd name="connsiteX1" fmla="*/ 5657 w 11313"/>
                          <a:gd name="connsiteY1" fmla="*/ 6625 h 6624"/>
                          <a:gd name="connsiteX2" fmla="*/ 0 w 11313"/>
                          <a:gd name="connsiteY2" fmla="*/ 3350 h 6624"/>
                          <a:gd name="connsiteX3" fmla="*/ 5657 w 11313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624">
                            <a:moveTo>
                              <a:pt x="11314" y="3350"/>
                            </a:moveTo>
                            <a:lnTo>
                              <a:pt x="5657" y="6625"/>
                            </a:lnTo>
                            <a:lnTo>
                              <a:pt x="0" y="3350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58" name="Freeform: Shape 2257">
                        <a:extLst>
                          <a:ext uri="{FF2B5EF4-FFF2-40B4-BE49-F238E27FC236}">
                            <a16:creationId xmlns:a16="http://schemas.microsoft.com/office/drawing/2014/main" id="{F0B822FC-671E-4707-89BD-D85A4626C5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8114" y="3466838"/>
                        <a:ext cx="11313" cy="6624"/>
                      </a:xfrm>
                      <a:custGeom>
                        <a:avLst/>
                        <a:gdLst>
                          <a:gd name="connsiteX0" fmla="*/ 11314 w 11313"/>
                          <a:gd name="connsiteY0" fmla="*/ 3350 h 6624"/>
                          <a:gd name="connsiteX1" fmla="*/ 5657 w 11313"/>
                          <a:gd name="connsiteY1" fmla="*/ 6625 h 6624"/>
                          <a:gd name="connsiteX2" fmla="*/ 0 w 11313"/>
                          <a:gd name="connsiteY2" fmla="*/ 3350 h 6624"/>
                          <a:gd name="connsiteX3" fmla="*/ 5657 w 11313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624">
                            <a:moveTo>
                              <a:pt x="11314" y="3350"/>
                            </a:moveTo>
                            <a:lnTo>
                              <a:pt x="5657" y="6625"/>
                            </a:lnTo>
                            <a:lnTo>
                              <a:pt x="0" y="3350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59" name="Freeform: Shape 2258">
                        <a:extLst>
                          <a:ext uri="{FF2B5EF4-FFF2-40B4-BE49-F238E27FC236}">
                            <a16:creationId xmlns:a16="http://schemas.microsoft.com/office/drawing/2014/main" id="{E382AFE6-B313-4C1E-BC0F-4793662F7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4018" y="3471899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0" name="Freeform: Shape 2259">
                        <a:extLst>
                          <a:ext uri="{FF2B5EF4-FFF2-40B4-BE49-F238E27FC236}">
                            <a16:creationId xmlns:a16="http://schemas.microsoft.com/office/drawing/2014/main" id="{E22A6D13-FEFA-4C84-9BFB-BA07BF5547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480" y="3471899"/>
                        <a:ext cx="11388" cy="6550"/>
                      </a:xfrm>
                      <a:custGeom>
                        <a:avLst/>
                        <a:gdLst>
                          <a:gd name="connsiteX0" fmla="*/ 11389 w 11388"/>
                          <a:gd name="connsiteY0" fmla="*/ 3275 h 6550"/>
                          <a:gd name="connsiteX1" fmla="*/ 5732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9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1" name="Freeform: Shape 2260">
                        <a:extLst>
                          <a:ext uri="{FF2B5EF4-FFF2-40B4-BE49-F238E27FC236}">
                            <a16:creationId xmlns:a16="http://schemas.microsoft.com/office/drawing/2014/main" id="{0C091896-4241-4385-A633-16B9FFFAC9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2652" y="3476886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732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2" name="Freeform: Shape 2261">
                        <a:extLst>
                          <a:ext uri="{FF2B5EF4-FFF2-40B4-BE49-F238E27FC236}">
                            <a16:creationId xmlns:a16="http://schemas.microsoft.com/office/drawing/2014/main" id="{BFD095A1-F529-4737-8C5D-D780870132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5384" y="3476886"/>
                        <a:ext cx="11388" cy="6550"/>
                      </a:xfrm>
                      <a:custGeom>
                        <a:avLst/>
                        <a:gdLst>
                          <a:gd name="connsiteX0" fmla="*/ 11388 w 11388"/>
                          <a:gd name="connsiteY0" fmla="*/ 3275 h 6550"/>
                          <a:gd name="connsiteX1" fmla="*/ 5731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8" y="3275"/>
                            </a:moveTo>
                            <a:lnTo>
                              <a:pt x="5731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3" name="Freeform: Shape 2262">
                        <a:extLst>
                          <a:ext uri="{FF2B5EF4-FFF2-40B4-BE49-F238E27FC236}">
                            <a16:creationId xmlns:a16="http://schemas.microsoft.com/office/drawing/2014/main" id="{45BEE2A1-E75E-4DCF-8F24-617011BC78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8189" y="3476886"/>
                        <a:ext cx="11313" cy="6550"/>
                      </a:xfrm>
                      <a:custGeom>
                        <a:avLst/>
                        <a:gdLst>
                          <a:gd name="connsiteX0" fmla="*/ 11314 w 11313"/>
                          <a:gd name="connsiteY0" fmla="*/ 3275 h 6550"/>
                          <a:gd name="connsiteX1" fmla="*/ 5657 w 11313"/>
                          <a:gd name="connsiteY1" fmla="*/ 6550 h 6550"/>
                          <a:gd name="connsiteX2" fmla="*/ 0 w 11313"/>
                          <a:gd name="connsiteY2" fmla="*/ 3275 h 6550"/>
                          <a:gd name="connsiteX3" fmla="*/ 5657 w 11313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4" name="Freeform: Shape 2263">
                        <a:extLst>
                          <a:ext uri="{FF2B5EF4-FFF2-40B4-BE49-F238E27FC236}">
                            <a16:creationId xmlns:a16="http://schemas.microsoft.com/office/drawing/2014/main" id="{77247B86-9B3E-4AD5-A6C0-00FE2C52C5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0920" y="3476886"/>
                        <a:ext cx="11313" cy="6550"/>
                      </a:xfrm>
                      <a:custGeom>
                        <a:avLst/>
                        <a:gdLst>
                          <a:gd name="connsiteX0" fmla="*/ 11314 w 11313"/>
                          <a:gd name="connsiteY0" fmla="*/ 3275 h 6550"/>
                          <a:gd name="connsiteX1" fmla="*/ 5657 w 11313"/>
                          <a:gd name="connsiteY1" fmla="*/ 6550 h 6550"/>
                          <a:gd name="connsiteX2" fmla="*/ 0 w 11313"/>
                          <a:gd name="connsiteY2" fmla="*/ 3275 h 6550"/>
                          <a:gd name="connsiteX3" fmla="*/ 5657 w 11313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5" name="Freeform: Shape 2264">
                        <a:extLst>
                          <a:ext uri="{FF2B5EF4-FFF2-40B4-BE49-F238E27FC236}">
                            <a16:creationId xmlns:a16="http://schemas.microsoft.com/office/drawing/2014/main" id="{5DCE3CC8-006E-42E8-905A-DB31DFC0A6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1287" y="3481874"/>
                        <a:ext cx="11388" cy="6550"/>
                      </a:xfrm>
                      <a:custGeom>
                        <a:avLst/>
                        <a:gdLst>
                          <a:gd name="connsiteX0" fmla="*/ 11388 w 11388"/>
                          <a:gd name="connsiteY0" fmla="*/ 3275 h 6550"/>
                          <a:gd name="connsiteX1" fmla="*/ 5732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8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6" name="Freeform: Shape 2265">
                        <a:extLst>
                          <a:ext uri="{FF2B5EF4-FFF2-40B4-BE49-F238E27FC236}">
                            <a16:creationId xmlns:a16="http://schemas.microsoft.com/office/drawing/2014/main" id="{5672B70F-2504-44EC-A3D0-F484A12850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4092" y="3481874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7" name="Freeform: Shape 2266">
                        <a:extLst>
                          <a:ext uri="{FF2B5EF4-FFF2-40B4-BE49-F238E27FC236}">
                            <a16:creationId xmlns:a16="http://schemas.microsoft.com/office/drawing/2014/main" id="{65E9AB80-B178-4415-9726-3DC05AF1D2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6823" y="3481874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8" name="Freeform: Shape 2267">
                        <a:extLst>
                          <a:ext uri="{FF2B5EF4-FFF2-40B4-BE49-F238E27FC236}">
                            <a16:creationId xmlns:a16="http://schemas.microsoft.com/office/drawing/2014/main" id="{FFCF12D1-7EE3-4778-9D67-58873C81DE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554" y="3481874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732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69" name="Freeform: Shape 2268">
                        <a:extLst>
                          <a:ext uri="{FF2B5EF4-FFF2-40B4-BE49-F238E27FC236}">
                            <a16:creationId xmlns:a16="http://schemas.microsoft.com/office/drawing/2014/main" id="{A034E3FE-7C9F-4E66-9A09-0B35B0D339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9996" y="3486861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0" name="Freeform: Shape 2269">
                        <a:extLst>
                          <a:ext uri="{FF2B5EF4-FFF2-40B4-BE49-F238E27FC236}">
                            <a16:creationId xmlns:a16="http://schemas.microsoft.com/office/drawing/2014/main" id="{1181B515-CBAB-4215-A17F-B85A5C25F4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2727" y="3486861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1" name="Freeform: Shape 2270">
                        <a:extLst>
                          <a:ext uri="{FF2B5EF4-FFF2-40B4-BE49-F238E27FC236}">
                            <a16:creationId xmlns:a16="http://schemas.microsoft.com/office/drawing/2014/main" id="{2A048CD7-E830-4435-9275-8B6C36A6EF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5458" y="3486861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732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2" name="Freeform: Shape 2271">
                        <a:extLst>
                          <a:ext uri="{FF2B5EF4-FFF2-40B4-BE49-F238E27FC236}">
                            <a16:creationId xmlns:a16="http://schemas.microsoft.com/office/drawing/2014/main" id="{61543070-3444-4063-9F0D-DBDD94E2F7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8631" y="3491848"/>
                        <a:ext cx="11313" cy="6550"/>
                      </a:xfrm>
                      <a:custGeom>
                        <a:avLst/>
                        <a:gdLst>
                          <a:gd name="connsiteX0" fmla="*/ 11314 w 11313"/>
                          <a:gd name="connsiteY0" fmla="*/ 3275 h 6550"/>
                          <a:gd name="connsiteX1" fmla="*/ 5657 w 11313"/>
                          <a:gd name="connsiteY1" fmla="*/ 6550 h 6550"/>
                          <a:gd name="connsiteX2" fmla="*/ 0 w 11313"/>
                          <a:gd name="connsiteY2" fmla="*/ 3275 h 6550"/>
                          <a:gd name="connsiteX3" fmla="*/ 5657 w 11313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3" name="Freeform: Shape 2272">
                        <a:extLst>
                          <a:ext uri="{FF2B5EF4-FFF2-40B4-BE49-F238E27FC236}">
                            <a16:creationId xmlns:a16="http://schemas.microsoft.com/office/drawing/2014/main" id="{DED8A01B-EBA4-4FAB-951F-E942DF873A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1362" y="3491848"/>
                        <a:ext cx="11388" cy="6550"/>
                      </a:xfrm>
                      <a:custGeom>
                        <a:avLst/>
                        <a:gdLst>
                          <a:gd name="connsiteX0" fmla="*/ 11388 w 11388"/>
                          <a:gd name="connsiteY0" fmla="*/ 3275 h 6550"/>
                          <a:gd name="connsiteX1" fmla="*/ 5731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8" y="3275"/>
                            </a:moveTo>
                            <a:lnTo>
                              <a:pt x="5731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4" name="Freeform: Shape 2273">
                        <a:extLst>
                          <a:ext uri="{FF2B5EF4-FFF2-40B4-BE49-F238E27FC236}">
                            <a16:creationId xmlns:a16="http://schemas.microsoft.com/office/drawing/2014/main" id="{34D89468-2770-48B0-AA27-D5AECB17A1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4092" y="3491848"/>
                        <a:ext cx="11388" cy="6550"/>
                      </a:xfrm>
                      <a:custGeom>
                        <a:avLst/>
                        <a:gdLst>
                          <a:gd name="connsiteX0" fmla="*/ 11388 w 11388"/>
                          <a:gd name="connsiteY0" fmla="*/ 3275 h 6550"/>
                          <a:gd name="connsiteX1" fmla="*/ 5732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8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5" name="Freeform: Shape 2274">
                        <a:extLst>
                          <a:ext uri="{FF2B5EF4-FFF2-40B4-BE49-F238E27FC236}">
                            <a16:creationId xmlns:a16="http://schemas.microsoft.com/office/drawing/2014/main" id="{847DA1BD-54C5-4455-84DA-CD1CC6AAC9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9996" y="3496835"/>
                        <a:ext cx="11388" cy="6550"/>
                      </a:xfrm>
                      <a:custGeom>
                        <a:avLst/>
                        <a:gdLst>
                          <a:gd name="connsiteX0" fmla="*/ 11389 w 11388"/>
                          <a:gd name="connsiteY0" fmla="*/ 3275 h 6550"/>
                          <a:gd name="connsiteX1" fmla="*/ 5732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9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6" name="Freeform: Shape 2275">
                        <a:extLst>
                          <a:ext uri="{FF2B5EF4-FFF2-40B4-BE49-F238E27FC236}">
                            <a16:creationId xmlns:a16="http://schemas.microsoft.com/office/drawing/2014/main" id="{FB5C6310-0509-47B1-A03D-52B94B4BD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2801" y="3496835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7" name="Freeform: Shape 2276">
                        <a:extLst>
                          <a:ext uri="{FF2B5EF4-FFF2-40B4-BE49-F238E27FC236}">
                            <a16:creationId xmlns:a16="http://schemas.microsoft.com/office/drawing/2014/main" id="{C8554E64-32E4-4E74-8FB1-A238532940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1436" y="3501822"/>
                        <a:ext cx="11313" cy="6624"/>
                      </a:xfrm>
                      <a:custGeom>
                        <a:avLst/>
                        <a:gdLst>
                          <a:gd name="connsiteX0" fmla="*/ 11314 w 11313"/>
                          <a:gd name="connsiteY0" fmla="*/ 3275 h 6624"/>
                          <a:gd name="connsiteX1" fmla="*/ 5657 w 11313"/>
                          <a:gd name="connsiteY1" fmla="*/ 6625 h 6624"/>
                          <a:gd name="connsiteX2" fmla="*/ 0 w 11313"/>
                          <a:gd name="connsiteY2" fmla="*/ 3275 h 6624"/>
                          <a:gd name="connsiteX3" fmla="*/ 5657 w 11313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624">
                            <a:moveTo>
                              <a:pt x="11314" y="3275"/>
                            </a:moveTo>
                            <a:lnTo>
                              <a:pt x="5657" y="6625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8" name="Freeform: Shape 2277">
                        <a:extLst>
                          <a:ext uri="{FF2B5EF4-FFF2-40B4-BE49-F238E27FC236}">
                            <a16:creationId xmlns:a16="http://schemas.microsoft.com/office/drawing/2014/main" id="{4CC1E58C-B901-4814-A398-E05BCE6DF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4167" y="3501822"/>
                        <a:ext cx="11313" cy="6550"/>
                      </a:xfrm>
                      <a:custGeom>
                        <a:avLst/>
                        <a:gdLst>
                          <a:gd name="connsiteX0" fmla="*/ 11314 w 11313"/>
                          <a:gd name="connsiteY0" fmla="*/ 3275 h 6550"/>
                          <a:gd name="connsiteX1" fmla="*/ 5731 w 11313"/>
                          <a:gd name="connsiteY1" fmla="*/ 6550 h 6550"/>
                          <a:gd name="connsiteX2" fmla="*/ 0 w 11313"/>
                          <a:gd name="connsiteY2" fmla="*/ 3275 h 6550"/>
                          <a:gd name="connsiteX3" fmla="*/ 5657 w 11313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3" h="6550">
                            <a:moveTo>
                              <a:pt x="11314" y="3275"/>
                            </a:moveTo>
                            <a:lnTo>
                              <a:pt x="5731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79" name="Freeform: Shape 2278">
                        <a:extLst>
                          <a:ext uri="{FF2B5EF4-FFF2-40B4-BE49-F238E27FC236}">
                            <a16:creationId xmlns:a16="http://schemas.microsoft.com/office/drawing/2014/main" id="{E4D24139-F1D5-4336-9C4E-D9EF74BEF0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2801" y="3506809"/>
                        <a:ext cx="11388" cy="6624"/>
                      </a:xfrm>
                      <a:custGeom>
                        <a:avLst/>
                        <a:gdLst>
                          <a:gd name="connsiteX0" fmla="*/ 11389 w 11388"/>
                          <a:gd name="connsiteY0" fmla="*/ 3350 h 6624"/>
                          <a:gd name="connsiteX1" fmla="*/ 5732 w 11388"/>
                          <a:gd name="connsiteY1" fmla="*/ 6625 h 6624"/>
                          <a:gd name="connsiteX2" fmla="*/ 0 w 11388"/>
                          <a:gd name="connsiteY2" fmla="*/ 3275 h 6624"/>
                          <a:gd name="connsiteX3" fmla="*/ 5657 w 11388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624">
                            <a:moveTo>
                              <a:pt x="11389" y="3350"/>
                            </a:moveTo>
                            <a:lnTo>
                              <a:pt x="5732" y="6625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280" name="Freeform: Shape 2279">
                      <a:extLst>
                        <a:ext uri="{FF2B5EF4-FFF2-40B4-BE49-F238E27FC236}">
                          <a16:creationId xmlns:a16="http://schemas.microsoft.com/office/drawing/2014/main" id="{1B925341-7920-4035-90F6-B137BD688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3576" y="3466838"/>
                      <a:ext cx="11388" cy="6624"/>
                    </a:xfrm>
                    <a:custGeom>
                      <a:avLst/>
                      <a:gdLst>
                        <a:gd name="connsiteX0" fmla="*/ 11388 w 11388"/>
                        <a:gd name="connsiteY0" fmla="*/ 3350 h 6624"/>
                        <a:gd name="connsiteX1" fmla="*/ 5732 w 11388"/>
                        <a:gd name="connsiteY1" fmla="*/ 6625 h 6624"/>
                        <a:gd name="connsiteX2" fmla="*/ 0 w 11388"/>
                        <a:gd name="connsiteY2" fmla="*/ 3350 h 6624"/>
                        <a:gd name="connsiteX3" fmla="*/ 5657 w 11388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624">
                          <a:moveTo>
                            <a:pt x="11388" y="3350"/>
                          </a:moveTo>
                          <a:lnTo>
                            <a:pt x="5732" y="6625"/>
                          </a:lnTo>
                          <a:lnTo>
                            <a:pt x="0" y="3350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1" name="Freeform: Shape 2280">
                      <a:extLst>
                        <a:ext uri="{FF2B5EF4-FFF2-40B4-BE49-F238E27FC236}">
                          <a16:creationId xmlns:a16="http://schemas.microsoft.com/office/drawing/2014/main" id="{4F747803-AFE3-49C1-AC45-BB62BD0D3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2211" y="3461850"/>
                      <a:ext cx="11314" cy="6624"/>
                    </a:xfrm>
                    <a:custGeom>
                      <a:avLst/>
                      <a:gdLst>
                        <a:gd name="connsiteX0" fmla="*/ 11314 w 11314"/>
                        <a:gd name="connsiteY0" fmla="*/ 3275 h 6624"/>
                        <a:gd name="connsiteX1" fmla="*/ 5657 w 11314"/>
                        <a:gd name="connsiteY1" fmla="*/ 6625 h 6624"/>
                        <a:gd name="connsiteX2" fmla="*/ 0 w 11314"/>
                        <a:gd name="connsiteY2" fmla="*/ 3275 h 6624"/>
                        <a:gd name="connsiteX3" fmla="*/ 5657 w 11314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624">
                          <a:moveTo>
                            <a:pt x="11314" y="3275"/>
                          </a:moveTo>
                          <a:lnTo>
                            <a:pt x="5657" y="6625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2" name="Freeform: Shape 2281">
                      <a:extLst>
                        <a:ext uri="{FF2B5EF4-FFF2-40B4-BE49-F238E27FC236}">
                          <a16:creationId xmlns:a16="http://schemas.microsoft.com/office/drawing/2014/main" id="{911FE488-3BBB-4DAB-B397-ECD310ECD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2285" y="3471899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3" name="Freeform: Shape 2282">
                      <a:extLst>
                        <a:ext uri="{FF2B5EF4-FFF2-40B4-BE49-F238E27FC236}">
                          <a16:creationId xmlns:a16="http://schemas.microsoft.com/office/drawing/2014/main" id="{EDB3FF40-7BD0-48E3-B999-464D2D45C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0845" y="3466838"/>
                      <a:ext cx="11388" cy="6624"/>
                    </a:xfrm>
                    <a:custGeom>
                      <a:avLst/>
                      <a:gdLst>
                        <a:gd name="connsiteX0" fmla="*/ 11388 w 11388"/>
                        <a:gd name="connsiteY0" fmla="*/ 3350 h 6624"/>
                        <a:gd name="connsiteX1" fmla="*/ 5732 w 11388"/>
                        <a:gd name="connsiteY1" fmla="*/ 6625 h 6624"/>
                        <a:gd name="connsiteX2" fmla="*/ 0 w 11388"/>
                        <a:gd name="connsiteY2" fmla="*/ 3350 h 6624"/>
                        <a:gd name="connsiteX3" fmla="*/ 5657 w 11388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624">
                          <a:moveTo>
                            <a:pt x="11388" y="3350"/>
                          </a:moveTo>
                          <a:lnTo>
                            <a:pt x="5732" y="6625"/>
                          </a:lnTo>
                          <a:lnTo>
                            <a:pt x="0" y="3350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4" name="Freeform: Shape 2283">
                      <a:extLst>
                        <a:ext uri="{FF2B5EF4-FFF2-40B4-BE49-F238E27FC236}">
                          <a16:creationId xmlns:a16="http://schemas.microsoft.com/office/drawing/2014/main" id="{86BE7C23-F14F-48F3-BA3E-09C691D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9480" y="3461850"/>
                      <a:ext cx="11314" cy="6624"/>
                    </a:xfrm>
                    <a:custGeom>
                      <a:avLst/>
                      <a:gdLst>
                        <a:gd name="connsiteX0" fmla="*/ 11314 w 11314"/>
                        <a:gd name="connsiteY0" fmla="*/ 3275 h 6624"/>
                        <a:gd name="connsiteX1" fmla="*/ 5657 w 11314"/>
                        <a:gd name="connsiteY1" fmla="*/ 6625 h 6624"/>
                        <a:gd name="connsiteX2" fmla="*/ 0 w 11314"/>
                        <a:gd name="connsiteY2" fmla="*/ 3275 h 6624"/>
                        <a:gd name="connsiteX3" fmla="*/ 5657 w 11314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624">
                          <a:moveTo>
                            <a:pt x="11314" y="3275"/>
                          </a:moveTo>
                          <a:lnTo>
                            <a:pt x="5657" y="6625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5" name="Freeform: Shape 2284">
                      <a:extLst>
                        <a:ext uri="{FF2B5EF4-FFF2-40B4-BE49-F238E27FC236}">
                          <a16:creationId xmlns:a16="http://schemas.microsoft.com/office/drawing/2014/main" id="{F7DDF0ED-3D2A-4F2A-88D0-6E801AFF7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0771" y="3456863"/>
                      <a:ext cx="11388" cy="6550"/>
                    </a:xfrm>
                    <a:custGeom>
                      <a:avLst/>
                      <a:gdLst>
                        <a:gd name="connsiteX0" fmla="*/ 11389 w 11388"/>
                        <a:gd name="connsiteY0" fmla="*/ 3275 h 6550"/>
                        <a:gd name="connsiteX1" fmla="*/ 5732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9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286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9405" y="3446889"/>
                      <a:ext cx="28583" cy="16598"/>
                      <a:chOff x="5549405" y="3446889"/>
                      <a:chExt cx="28583" cy="16598"/>
                    </a:xfrm>
                    <a:solidFill>
                      <a:srgbClr val="808080"/>
                    </a:solidFill>
                  </p:grpSpPr>
                  <p:sp>
                    <p:nvSpPr>
                      <p:cNvPr id="2287" name="Freeform: Shape 2286">
                        <a:extLst>
                          <a:ext uri="{FF2B5EF4-FFF2-40B4-BE49-F238E27FC236}">
                            <a16:creationId xmlns:a16="http://schemas.microsoft.com/office/drawing/2014/main" id="{CDCA3C0D-70B7-438F-A2CA-A8FCE5460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7965" y="3446889"/>
                        <a:ext cx="11388" cy="6550"/>
                      </a:xfrm>
                      <a:custGeom>
                        <a:avLst/>
                        <a:gdLst>
                          <a:gd name="connsiteX0" fmla="*/ 11389 w 11388"/>
                          <a:gd name="connsiteY0" fmla="*/ 3275 h 6550"/>
                          <a:gd name="connsiteX1" fmla="*/ 5732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9" y="3275"/>
                            </a:moveTo>
                            <a:lnTo>
                              <a:pt x="5732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88" name="Freeform: Shape 2287">
                        <a:extLst>
                          <a:ext uri="{FF2B5EF4-FFF2-40B4-BE49-F238E27FC236}">
                            <a16:creationId xmlns:a16="http://schemas.microsoft.com/office/drawing/2014/main" id="{7A3134DA-2BDA-4EDC-87EA-B7F2D8126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6674" y="3451876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89" name="Freeform: Shape 2288">
                        <a:extLst>
                          <a:ext uri="{FF2B5EF4-FFF2-40B4-BE49-F238E27FC236}">
                            <a16:creationId xmlns:a16="http://schemas.microsoft.com/office/drawing/2014/main" id="{D166E63B-C7F4-4C70-A0F0-A45F805095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405" y="3451876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90" name="Freeform: Shape 2289">
                        <a:extLst>
                          <a:ext uri="{FF2B5EF4-FFF2-40B4-BE49-F238E27FC236}">
                            <a16:creationId xmlns:a16="http://schemas.microsoft.com/office/drawing/2014/main" id="{7ECF52EB-FA30-4E3F-9755-9F4D6A0CFC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8040" y="3456863"/>
                        <a:ext cx="11314" cy="6624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624"/>
                          <a:gd name="connsiteX1" fmla="*/ 5732 w 11314"/>
                          <a:gd name="connsiteY1" fmla="*/ 6625 h 6624"/>
                          <a:gd name="connsiteX2" fmla="*/ 0 w 11314"/>
                          <a:gd name="connsiteY2" fmla="*/ 3275 h 6624"/>
                          <a:gd name="connsiteX3" fmla="*/ 5657 w 11314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624">
                            <a:moveTo>
                              <a:pt x="11314" y="3275"/>
                            </a:moveTo>
                            <a:lnTo>
                              <a:pt x="5732" y="6625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291" name="Freeform: Shape 2290">
                      <a:extLst>
                        <a:ext uri="{FF2B5EF4-FFF2-40B4-BE49-F238E27FC236}">
                          <a16:creationId xmlns:a16="http://schemas.microsoft.com/office/drawing/2014/main" id="{7FCAD945-B904-4F36-9664-4C279D3EF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0771" y="3446889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92" name="Freeform: Shape 2291">
                      <a:extLst>
                        <a:ext uri="{FF2B5EF4-FFF2-40B4-BE49-F238E27FC236}">
                          <a16:creationId xmlns:a16="http://schemas.microsoft.com/office/drawing/2014/main" id="{4364C007-31F4-4453-8203-697B13D58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2137" y="3451876"/>
                      <a:ext cx="11388" cy="6550"/>
                    </a:xfrm>
                    <a:custGeom>
                      <a:avLst/>
                      <a:gdLst>
                        <a:gd name="connsiteX0" fmla="*/ 11388 w 11388"/>
                        <a:gd name="connsiteY0" fmla="*/ 3275 h 6550"/>
                        <a:gd name="connsiteX1" fmla="*/ 5731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8" y="3275"/>
                          </a:moveTo>
                          <a:lnTo>
                            <a:pt x="5731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293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06307" y="3451876"/>
                      <a:ext cx="28583" cy="16599"/>
                      <a:chOff x="5506307" y="3451876"/>
                      <a:chExt cx="28583" cy="16599"/>
                    </a:xfrm>
                    <a:solidFill>
                      <a:srgbClr val="808080"/>
                    </a:solidFill>
                  </p:grpSpPr>
                  <p:sp>
                    <p:nvSpPr>
                      <p:cNvPr id="2294" name="Freeform: Shape 2293">
                        <a:extLst>
                          <a:ext uri="{FF2B5EF4-FFF2-40B4-BE49-F238E27FC236}">
                            <a16:creationId xmlns:a16="http://schemas.microsoft.com/office/drawing/2014/main" id="{041EEA48-DD35-4619-91EA-0D1F55CDF7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14867" y="3451876"/>
                        <a:ext cx="11388" cy="6550"/>
                      </a:xfrm>
                      <a:custGeom>
                        <a:avLst/>
                        <a:gdLst>
                          <a:gd name="connsiteX0" fmla="*/ 11388 w 11388"/>
                          <a:gd name="connsiteY0" fmla="*/ 3275 h 6550"/>
                          <a:gd name="connsiteX1" fmla="*/ 5731 w 11388"/>
                          <a:gd name="connsiteY1" fmla="*/ 6550 h 6550"/>
                          <a:gd name="connsiteX2" fmla="*/ 0 w 11388"/>
                          <a:gd name="connsiteY2" fmla="*/ 3275 h 6550"/>
                          <a:gd name="connsiteX3" fmla="*/ 5657 w 11388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550">
                            <a:moveTo>
                              <a:pt x="11388" y="3275"/>
                            </a:moveTo>
                            <a:lnTo>
                              <a:pt x="5731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95" name="Freeform: Shape 2294">
                        <a:extLst>
                          <a:ext uri="{FF2B5EF4-FFF2-40B4-BE49-F238E27FC236}">
                            <a16:creationId xmlns:a16="http://schemas.microsoft.com/office/drawing/2014/main" id="{BC564E14-2514-4DA0-827E-CC7837BC8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23576" y="3456863"/>
                        <a:ext cx="11314" cy="6624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624"/>
                          <a:gd name="connsiteX1" fmla="*/ 5657 w 11314"/>
                          <a:gd name="connsiteY1" fmla="*/ 6625 h 6624"/>
                          <a:gd name="connsiteX2" fmla="*/ 0 w 11314"/>
                          <a:gd name="connsiteY2" fmla="*/ 3275 h 6624"/>
                          <a:gd name="connsiteX3" fmla="*/ 5657 w 11314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624">
                            <a:moveTo>
                              <a:pt x="11314" y="3275"/>
                            </a:moveTo>
                            <a:lnTo>
                              <a:pt x="5657" y="6625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96" name="Freeform: Shape 2295">
                        <a:extLst>
                          <a:ext uri="{FF2B5EF4-FFF2-40B4-BE49-F238E27FC236}">
                            <a16:creationId xmlns:a16="http://schemas.microsoft.com/office/drawing/2014/main" id="{D77AABA9-9390-46E2-B590-6F4439ADC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6307" y="3456863"/>
                        <a:ext cx="11314" cy="6550"/>
                      </a:xfrm>
                      <a:custGeom>
                        <a:avLst/>
                        <a:gdLst>
                          <a:gd name="connsiteX0" fmla="*/ 11314 w 11314"/>
                          <a:gd name="connsiteY0" fmla="*/ 3275 h 6550"/>
                          <a:gd name="connsiteX1" fmla="*/ 5657 w 11314"/>
                          <a:gd name="connsiteY1" fmla="*/ 6550 h 6550"/>
                          <a:gd name="connsiteX2" fmla="*/ 0 w 11314"/>
                          <a:gd name="connsiteY2" fmla="*/ 3275 h 6550"/>
                          <a:gd name="connsiteX3" fmla="*/ 5657 w 11314"/>
                          <a:gd name="connsiteY3" fmla="*/ 0 h 6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4" h="6550">
                            <a:moveTo>
                              <a:pt x="11314" y="3275"/>
                            </a:moveTo>
                            <a:lnTo>
                              <a:pt x="5657" y="6550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297" name="Freeform: Shape 2296">
                        <a:extLst>
                          <a:ext uri="{FF2B5EF4-FFF2-40B4-BE49-F238E27FC236}">
                            <a16:creationId xmlns:a16="http://schemas.microsoft.com/office/drawing/2014/main" id="{70A510B4-4B91-4CB2-8A11-A0D6B75FAB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14942" y="3461850"/>
                        <a:ext cx="11388" cy="6624"/>
                      </a:xfrm>
                      <a:custGeom>
                        <a:avLst/>
                        <a:gdLst>
                          <a:gd name="connsiteX0" fmla="*/ 11388 w 11388"/>
                          <a:gd name="connsiteY0" fmla="*/ 3275 h 6624"/>
                          <a:gd name="connsiteX1" fmla="*/ 5731 w 11388"/>
                          <a:gd name="connsiteY1" fmla="*/ 6625 h 6624"/>
                          <a:gd name="connsiteX2" fmla="*/ 0 w 11388"/>
                          <a:gd name="connsiteY2" fmla="*/ 3275 h 6624"/>
                          <a:gd name="connsiteX3" fmla="*/ 5657 w 11388"/>
                          <a:gd name="connsiteY3" fmla="*/ 0 h 66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88" h="6624">
                            <a:moveTo>
                              <a:pt x="11388" y="3275"/>
                            </a:moveTo>
                            <a:lnTo>
                              <a:pt x="5731" y="6625"/>
                            </a:lnTo>
                            <a:lnTo>
                              <a:pt x="0" y="3275"/>
                            </a:lnTo>
                            <a:lnTo>
                              <a:pt x="5657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298" name="Freeform: Shape 2297">
                      <a:extLst>
                        <a:ext uri="{FF2B5EF4-FFF2-40B4-BE49-F238E27FC236}">
                          <a16:creationId xmlns:a16="http://schemas.microsoft.com/office/drawing/2014/main" id="{BDBD5688-B865-47C0-9DC3-736A60887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3502" y="3446889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99" name="Freeform: Shape 2298">
                      <a:extLst>
                        <a:ext uri="{FF2B5EF4-FFF2-40B4-BE49-F238E27FC236}">
                          <a16:creationId xmlns:a16="http://schemas.microsoft.com/office/drawing/2014/main" id="{6A1E3D3E-3AB1-400B-AD5E-8852C3AB8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2062" y="3441902"/>
                      <a:ext cx="11388" cy="6550"/>
                    </a:xfrm>
                    <a:custGeom>
                      <a:avLst/>
                      <a:gdLst>
                        <a:gd name="connsiteX0" fmla="*/ 11388 w 11388"/>
                        <a:gd name="connsiteY0" fmla="*/ 3275 h 6550"/>
                        <a:gd name="connsiteX1" fmla="*/ 5731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8" y="3275"/>
                          </a:moveTo>
                          <a:lnTo>
                            <a:pt x="5731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0" name="Freeform: Shape 2299">
                      <a:extLst>
                        <a:ext uri="{FF2B5EF4-FFF2-40B4-BE49-F238E27FC236}">
                          <a16:creationId xmlns:a16="http://schemas.microsoft.com/office/drawing/2014/main" id="{372A1D0E-7107-4064-A0F8-6DF2FA0C2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0696" y="3436915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1" name="Freeform: Shape 2300">
                      <a:extLst>
                        <a:ext uri="{FF2B5EF4-FFF2-40B4-BE49-F238E27FC236}">
                          <a16:creationId xmlns:a16="http://schemas.microsoft.com/office/drawing/2014/main" id="{2D84E07F-5EBD-4EF1-B1AA-377BEED62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3427" y="3436915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2" name="Freeform: Shape 2301">
                      <a:extLst>
                        <a:ext uri="{FF2B5EF4-FFF2-40B4-BE49-F238E27FC236}">
                          <a16:creationId xmlns:a16="http://schemas.microsoft.com/office/drawing/2014/main" id="{0C565710-BB58-4924-B417-70D52BF18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2062" y="3431927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657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3" name="Freeform: Shape 2302">
                      <a:extLst>
                        <a:ext uri="{FF2B5EF4-FFF2-40B4-BE49-F238E27FC236}">
                          <a16:creationId xmlns:a16="http://schemas.microsoft.com/office/drawing/2014/main" id="{C12D13D5-F3ED-4FCC-9A60-8006D8CD0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6158" y="3426866"/>
                      <a:ext cx="11314" cy="6624"/>
                    </a:xfrm>
                    <a:custGeom>
                      <a:avLst/>
                      <a:gdLst>
                        <a:gd name="connsiteX0" fmla="*/ 11314 w 11314"/>
                        <a:gd name="connsiteY0" fmla="*/ 3349 h 6624"/>
                        <a:gd name="connsiteX1" fmla="*/ 5657 w 11314"/>
                        <a:gd name="connsiteY1" fmla="*/ 6625 h 6624"/>
                        <a:gd name="connsiteX2" fmla="*/ 0 w 11314"/>
                        <a:gd name="connsiteY2" fmla="*/ 3349 h 6624"/>
                        <a:gd name="connsiteX3" fmla="*/ 5583 w 11314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624">
                          <a:moveTo>
                            <a:pt x="11314" y="3349"/>
                          </a:moveTo>
                          <a:lnTo>
                            <a:pt x="5657" y="6625"/>
                          </a:lnTo>
                          <a:lnTo>
                            <a:pt x="0" y="3349"/>
                          </a:lnTo>
                          <a:lnTo>
                            <a:pt x="558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4" name="Freeform: Shape 2303">
                      <a:extLst>
                        <a:ext uri="{FF2B5EF4-FFF2-40B4-BE49-F238E27FC236}">
                          <a16:creationId xmlns:a16="http://schemas.microsoft.com/office/drawing/2014/main" id="{DAFA4E85-79C1-4394-BC82-2AF2D9EE1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6158" y="3436915"/>
                      <a:ext cx="11388" cy="6550"/>
                    </a:xfrm>
                    <a:custGeom>
                      <a:avLst/>
                      <a:gdLst>
                        <a:gd name="connsiteX0" fmla="*/ 11389 w 11388"/>
                        <a:gd name="connsiteY0" fmla="*/ 3275 h 6550"/>
                        <a:gd name="connsiteX1" fmla="*/ 5732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9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5" name="Freeform: Shape 2304">
                      <a:extLst>
                        <a:ext uri="{FF2B5EF4-FFF2-40B4-BE49-F238E27FC236}">
                          <a16:creationId xmlns:a16="http://schemas.microsoft.com/office/drawing/2014/main" id="{F565CF64-1156-4C8B-8F7D-24929753D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4793" y="3431927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6" name="Freeform: Shape 2305">
                      <a:extLst>
                        <a:ext uri="{FF2B5EF4-FFF2-40B4-BE49-F238E27FC236}">
                          <a16:creationId xmlns:a16="http://schemas.microsoft.com/office/drawing/2014/main" id="{CD2BB717-64A5-4065-B34D-00AD271AA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3353" y="3426866"/>
                      <a:ext cx="11388" cy="6624"/>
                    </a:xfrm>
                    <a:custGeom>
                      <a:avLst/>
                      <a:gdLst>
                        <a:gd name="connsiteX0" fmla="*/ 11389 w 11388"/>
                        <a:gd name="connsiteY0" fmla="*/ 3349 h 6624"/>
                        <a:gd name="connsiteX1" fmla="*/ 5732 w 11388"/>
                        <a:gd name="connsiteY1" fmla="*/ 6625 h 6624"/>
                        <a:gd name="connsiteX2" fmla="*/ 0 w 11388"/>
                        <a:gd name="connsiteY2" fmla="*/ 3349 h 6624"/>
                        <a:gd name="connsiteX3" fmla="*/ 5657 w 11388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624">
                          <a:moveTo>
                            <a:pt x="11389" y="3349"/>
                          </a:moveTo>
                          <a:lnTo>
                            <a:pt x="5732" y="6625"/>
                          </a:lnTo>
                          <a:lnTo>
                            <a:pt x="0" y="3349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7" name="Freeform: Shape 2306">
                      <a:extLst>
                        <a:ext uri="{FF2B5EF4-FFF2-40B4-BE49-F238E27FC236}">
                          <a16:creationId xmlns:a16="http://schemas.microsoft.com/office/drawing/2014/main" id="{B3831309-375D-472E-B95D-2ADC34128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3943" y="3461850"/>
                      <a:ext cx="11388" cy="6624"/>
                    </a:xfrm>
                    <a:custGeom>
                      <a:avLst/>
                      <a:gdLst>
                        <a:gd name="connsiteX0" fmla="*/ 11389 w 11388"/>
                        <a:gd name="connsiteY0" fmla="*/ 3275 h 6624"/>
                        <a:gd name="connsiteX1" fmla="*/ 5732 w 11388"/>
                        <a:gd name="connsiteY1" fmla="*/ 6625 h 6624"/>
                        <a:gd name="connsiteX2" fmla="*/ 0 w 11388"/>
                        <a:gd name="connsiteY2" fmla="*/ 3275 h 6624"/>
                        <a:gd name="connsiteX3" fmla="*/ 5657 w 11388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624">
                          <a:moveTo>
                            <a:pt x="11389" y="3275"/>
                          </a:moveTo>
                          <a:lnTo>
                            <a:pt x="5732" y="6625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8" name="Freeform: Shape 2307">
                      <a:extLst>
                        <a:ext uri="{FF2B5EF4-FFF2-40B4-BE49-F238E27FC236}">
                          <a16:creationId xmlns:a16="http://schemas.microsoft.com/office/drawing/2014/main" id="{BFAB54CE-519B-460D-9955-95710D2CB5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5309" y="3456863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657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09" name="Freeform: Shape 2308">
                      <a:extLst>
                        <a:ext uri="{FF2B5EF4-FFF2-40B4-BE49-F238E27FC236}">
                          <a16:creationId xmlns:a16="http://schemas.microsoft.com/office/drawing/2014/main" id="{6A640ED2-99E1-455B-A2D3-97D930D6F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2578" y="3466838"/>
                      <a:ext cx="11388" cy="6624"/>
                    </a:xfrm>
                    <a:custGeom>
                      <a:avLst/>
                      <a:gdLst>
                        <a:gd name="connsiteX0" fmla="*/ 11388 w 11388"/>
                        <a:gd name="connsiteY0" fmla="*/ 3350 h 6624"/>
                        <a:gd name="connsiteX1" fmla="*/ 5731 w 11388"/>
                        <a:gd name="connsiteY1" fmla="*/ 6625 h 6624"/>
                        <a:gd name="connsiteX2" fmla="*/ 0 w 11388"/>
                        <a:gd name="connsiteY2" fmla="*/ 3350 h 6624"/>
                        <a:gd name="connsiteX3" fmla="*/ 5657 w 11388"/>
                        <a:gd name="connsiteY3" fmla="*/ 0 h 6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624">
                          <a:moveTo>
                            <a:pt x="11388" y="3350"/>
                          </a:moveTo>
                          <a:lnTo>
                            <a:pt x="5731" y="6625"/>
                          </a:lnTo>
                          <a:lnTo>
                            <a:pt x="0" y="3350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0" name="Freeform: Shape 2309">
                      <a:extLst>
                        <a:ext uri="{FF2B5EF4-FFF2-40B4-BE49-F238E27FC236}">
                          <a16:creationId xmlns:a16="http://schemas.microsoft.com/office/drawing/2014/main" id="{87BE5898-7DBB-4665-8A62-0BB91D97C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7265" y="3496835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1" name="Freeform: Shape 2310">
                      <a:extLst>
                        <a:ext uri="{FF2B5EF4-FFF2-40B4-BE49-F238E27FC236}">
                          <a16:creationId xmlns:a16="http://schemas.microsoft.com/office/drawing/2014/main" id="{A7731D2A-4540-45A1-BDFF-018642876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5900" y="3491848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657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2" name="Freeform: Shape 2311">
                      <a:extLst>
                        <a:ext uri="{FF2B5EF4-FFF2-40B4-BE49-F238E27FC236}">
                          <a16:creationId xmlns:a16="http://schemas.microsoft.com/office/drawing/2014/main" id="{D178CC87-13A2-4869-B876-00996B03C9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7190" y="3486861"/>
                      <a:ext cx="11388" cy="6550"/>
                    </a:xfrm>
                    <a:custGeom>
                      <a:avLst/>
                      <a:gdLst>
                        <a:gd name="connsiteX0" fmla="*/ 11389 w 11388"/>
                        <a:gd name="connsiteY0" fmla="*/ 3275 h 6550"/>
                        <a:gd name="connsiteX1" fmla="*/ 5732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9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3" name="Freeform: Shape 2312">
                      <a:extLst>
                        <a:ext uri="{FF2B5EF4-FFF2-40B4-BE49-F238E27FC236}">
                          <a16:creationId xmlns:a16="http://schemas.microsoft.com/office/drawing/2014/main" id="{3E8B21CD-D5A4-43F6-85D9-45372BD2A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8556" y="3481874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731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731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4" name="Freeform: Shape 2313">
                      <a:extLst>
                        <a:ext uri="{FF2B5EF4-FFF2-40B4-BE49-F238E27FC236}">
                          <a16:creationId xmlns:a16="http://schemas.microsoft.com/office/drawing/2014/main" id="{8002810E-F067-4A35-AB38-BCA2F6D65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921" y="3476886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5" name="Freeform: Shape 2314">
                      <a:extLst>
                        <a:ext uri="{FF2B5EF4-FFF2-40B4-BE49-F238E27FC236}">
                          <a16:creationId xmlns:a16="http://schemas.microsoft.com/office/drawing/2014/main" id="{4A1E4279-C473-4574-8D9F-1B06AA64E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1287" y="3471899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6" name="Freeform: Shape 2315">
                      <a:extLst>
                        <a:ext uri="{FF2B5EF4-FFF2-40B4-BE49-F238E27FC236}">
                          <a16:creationId xmlns:a16="http://schemas.microsoft.com/office/drawing/2014/main" id="{09E69B49-060F-4271-9AD9-92E422C4B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7524" y="3431927"/>
                      <a:ext cx="11388" cy="6550"/>
                    </a:xfrm>
                    <a:custGeom>
                      <a:avLst/>
                      <a:gdLst>
                        <a:gd name="connsiteX0" fmla="*/ 11388 w 11388"/>
                        <a:gd name="connsiteY0" fmla="*/ 3275 h 6550"/>
                        <a:gd name="connsiteX1" fmla="*/ 5732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8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7" name="Freeform: Shape 2316">
                      <a:extLst>
                        <a:ext uri="{FF2B5EF4-FFF2-40B4-BE49-F238E27FC236}">
                          <a16:creationId xmlns:a16="http://schemas.microsoft.com/office/drawing/2014/main" id="{56DE444B-AB1D-4A01-AD14-BC2017BB2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7598" y="3441902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657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8" name="Freeform: Shape 2317">
                      <a:extLst>
                        <a:ext uri="{FF2B5EF4-FFF2-40B4-BE49-F238E27FC236}">
                          <a16:creationId xmlns:a16="http://schemas.microsoft.com/office/drawing/2014/main" id="{FD5C90E0-AA8E-433A-8D26-0B751116B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7673" y="3451876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657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9" name="Freeform: Shape 2318">
                      <a:extLst>
                        <a:ext uri="{FF2B5EF4-FFF2-40B4-BE49-F238E27FC236}">
                          <a16:creationId xmlns:a16="http://schemas.microsoft.com/office/drawing/2014/main" id="{443A49B3-6486-4C1B-8A38-8DD6FA123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6233" y="3446889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732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0" name="Freeform: Shape 2319">
                      <a:extLst>
                        <a:ext uri="{FF2B5EF4-FFF2-40B4-BE49-F238E27FC236}">
                          <a16:creationId xmlns:a16="http://schemas.microsoft.com/office/drawing/2014/main" id="{E0285CF8-9059-4898-9E0C-910A33166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4867" y="3441902"/>
                      <a:ext cx="11313" cy="6550"/>
                    </a:xfrm>
                    <a:custGeom>
                      <a:avLst/>
                      <a:gdLst>
                        <a:gd name="connsiteX0" fmla="*/ 11314 w 11313"/>
                        <a:gd name="connsiteY0" fmla="*/ 3275 h 6550"/>
                        <a:gd name="connsiteX1" fmla="*/ 5657 w 11313"/>
                        <a:gd name="connsiteY1" fmla="*/ 6550 h 6550"/>
                        <a:gd name="connsiteX2" fmla="*/ 0 w 11313"/>
                        <a:gd name="connsiteY2" fmla="*/ 3275 h 6550"/>
                        <a:gd name="connsiteX3" fmla="*/ 5657 w 11313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3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1" name="Freeform: Shape 2320">
                      <a:extLst>
                        <a:ext uri="{FF2B5EF4-FFF2-40B4-BE49-F238E27FC236}">
                          <a16:creationId xmlns:a16="http://schemas.microsoft.com/office/drawing/2014/main" id="{2AD1440B-3E2D-4F70-B9BC-ED7FCF9504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6749" y="3471899"/>
                      <a:ext cx="11388" cy="6550"/>
                    </a:xfrm>
                    <a:custGeom>
                      <a:avLst/>
                      <a:gdLst>
                        <a:gd name="connsiteX0" fmla="*/ 11389 w 11388"/>
                        <a:gd name="connsiteY0" fmla="*/ 3275 h 6550"/>
                        <a:gd name="connsiteX1" fmla="*/ 5732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9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2" name="Freeform: Shape 2321">
                      <a:extLst>
                        <a:ext uri="{FF2B5EF4-FFF2-40B4-BE49-F238E27FC236}">
                          <a16:creationId xmlns:a16="http://schemas.microsoft.com/office/drawing/2014/main" id="{FFF19B97-8680-4E92-A72F-6186FE2AB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8963" y="3436915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3" name="Freeform: Shape 2322">
                      <a:extLst>
                        <a:ext uri="{FF2B5EF4-FFF2-40B4-BE49-F238E27FC236}">
                          <a16:creationId xmlns:a16="http://schemas.microsoft.com/office/drawing/2014/main" id="{FAC1298D-8FEC-44D4-9DF3-B0A430FC1C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8963" y="3446889"/>
                      <a:ext cx="11388" cy="6550"/>
                    </a:xfrm>
                    <a:custGeom>
                      <a:avLst/>
                      <a:gdLst>
                        <a:gd name="connsiteX0" fmla="*/ 11389 w 11388"/>
                        <a:gd name="connsiteY0" fmla="*/ 3275 h 6550"/>
                        <a:gd name="connsiteX1" fmla="*/ 5732 w 11388"/>
                        <a:gd name="connsiteY1" fmla="*/ 6550 h 6550"/>
                        <a:gd name="connsiteX2" fmla="*/ 0 w 11388"/>
                        <a:gd name="connsiteY2" fmla="*/ 3275 h 6550"/>
                        <a:gd name="connsiteX3" fmla="*/ 5657 w 11388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88" h="6550">
                          <a:moveTo>
                            <a:pt x="11389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4" name="Freeform: Shape 2323">
                      <a:extLst>
                        <a:ext uri="{FF2B5EF4-FFF2-40B4-BE49-F238E27FC236}">
                          <a16:creationId xmlns:a16="http://schemas.microsoft.com/office/drawing/2014/main" id="{3D0424BD-9212-4BF5-B89D-16BABB215A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0329" y="3441902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732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732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5" name="Freeform: Shape 2324">
                      <a:extLst>
                        <a:ext uri="{FF2B5EF4-FFF2-40B4-BE49-F238E27FC236}">
                          <a16:creationId xmlns:a16="http://schemas.microsoft.com/office/drawing/2014/main" id="{424132FC-6E77-483D-A02B-28876AC84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5532" y="3496835"/>
                      <a:ext cx="11314" cy="6550"/>
                    </a:xfrm>
                    <a:custGeom>
                      <a:avLst/>
                      <a:gdLst>
                        <a:gd name="connsiteX0" fmla="*/ 11314 w 11314"/>
                        <a:gd name="connsiteY0" fmla="*/ 3275 h 6550"/>
                        <a:gd name="connsiteX1" fmla="*/ 5657 w 11314"/>
                        <a:gd name="connsiteY1" fmla="*/ 6550 h 6550"/>
                        <a:gd name="connsiteX2" fmla="*/ 0 w 11314"/>
                        <a:gd name="connsiteY2" fmla="*/ 3275 h 6550"/>
                        <a:gd name="connsiteX3" fmla="*/ 5657 w 11314"/>
                        <a:gd name="connsiteY3" fmla="*/ 0 h 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4" h="6550">
                          <a:moveTo>
                            <a:pt x="11314" y="3275"/>
                          </a:moveTo>
                          <a:lnTo>
                            <a:pt x="5657" y="6550"/>
                          </a:lnTo>
                          <a:lnTo>
                            <a:pt x="0" y="3275"/>
                          </a:lnTo>
                          <a:lnTo>
                            <a:pt x="5657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326" name="Freeform: Shape 2325">
                    <a:extLst>
                      <a:ext uri="{FF2B5EF4-FFF2-40B4-BE49-F238E27FC236}">
                        <a16:creationId xmlns:a16="http://schemas.microsoft.com/office/drawing/2014/main" id="{AF4DAA82-37F8-4E5E-9594-3093041FED52}"/>
                      </a:ext>
                    </a:extLst>
                  </p:cNvPr>
                  <p:cNvSpPr/>
                  <p:nvPr/>
                </p:nvSpPr>
                <p:spPr>
                  <a:xfrm>
                    <a:off x="5508596" y="3479771"/>
                    <a:ext cx="36436" cy="21102"/>
                  </a:xfrm>
                  <a:custGeom>
                    <a:avLst/>
                    <a:gdLst>
                      <a:gd name="connsiteX0" fmla="*/ 35375 w 36436"/>
                      <a:gd name="connsiteY0" fmla="*/ 10440 h 21102"/>
                      <a:gd name="connsiteX1" fmla="*/ 35375 w 36436"/>
                      <a:gd name="connsiteY1" fmla="*/ 13417 h 21102"/>
                      <a:gd name="connsiteX2" fmla="*/ 23168 w 36436"/>
                      <a:gd name="connsiteY2" fmla="*/ 20488 h 21102"/>
                      <a:gd name="connsiteX3" fmla="*/ 18032 w 36436"/>
                      <a:gd name="connsiteY3" fmla="*/ 20488 h 21102"/>
                      <a:gd name="connsiteX4" fmla="*/ 1061 w 36436"/>
                      <a:gd name="connsiteY4" fmla="*/ 10663 h 21102"/>
                      <a:gd name="connsiteX5" fmla="*/ 1061 w 36436"/>
                      <a:gd name="connsiteY5" fmla="*/ 7685 h 21102"/>
                      <a:gd name="connsiteX6" fmla="*/ 13268 w 36436"/>
                      <a:gd name="connsiteY6" fmla="*/ 614 h 21102"/>
                      <a:gd name="connsiteX7" fmla="*/ 18404 w 36436"/>
                      <a:gd name="connsiteY7" fmla="*/ 614 h 21102"/>
                      <a:gd name="connsiteX8" fmla="*/ 35375 w 36436"/>
                      <a:gd name="connsiteY8" fmla="*/ 10440 h 21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6" h="21102">
                        <a:moveTo>
                          <a:pt x="35375" y="10440"/>
                        </a:moveTo>
                        <a:cubicBezTo>
                          <a:pt x="36790" y="11258"/>
                          <a:pt x="36790" y="12598"/>
                          <a:pt x="35375" y="13417"/>
                        </a:cubicBezTo>
                        <a:lnTo>
                          <a:pt x="23168" y="20488"/>
                        </a:lnTo>
                        <a:cubicBezTo>
                          <a:pt x="21754" y="21307"/>
                          <a:pt x="19446" y="21307"/>
                          <a:pt x="18032" y="20488"/>
                        </a:cubicBezTo>
                        <a:lnTo>
                          <a:pt x="1061" y="10663"/>
                        </a:lnTo>
                        <a:cubicBezTo>
                          <a:pt x="-354" y="9844"/>
                          <a:pt x="-354" y="8504"/>
                          <a:pt x="1061" y="7685"/>
                        </a:cubicBezTo>
                        <a:lnTo>
                          <a:pt x="13268" y="614"/>
                        </a:lnTo>
                        <a:cubicBezTo>
                          <a:pt x="14683" y="-205"/>
                          <a:pt x="16990" y="-205"/>
                          <a:pt x="18404" y="614"/>
                        </a:cubicBezTo>
                        <a:lnTo>
                          <a:pt x="35375" y="1044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27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404313" y="3210203"/>
                  <a:ext cx="117412" cy="170009"/>
                  <a:chOff x="5404313" y="3210203"/>
                  <a:chExt cx="117412" cy="170009"/>
                </a:xfrm>
                <a:solidFill>
                  <a:srgbClr val="000000"/>
                </a:solidFill>
              </p:grpSpPr>
              <p:sp>
                <p:nvSpPr>
                  <p:cNvPr id="2328" name="Freeform: Shape 2327">
                    <a:extLst>
                      <a:ext uri="{FF2B5EF4-FFF2-40B4-BE49-F238E27FC236}">
                        <a16:creationId xmlns:a16="http://schemas.microsoft.com/office/drawing/2014/main" id="{DD344B91-9802-45A3-A759-9FE65DCA673C}"/>
                      </a:ext>
                    </a:extLst>
                  </p:cNvPr>
                  <p:cNvSpPr/>
                  <p:nvPr/>
                </p:nvSpPr>
                <p:spPr>
                  <a:xfrm rot="634434">
                    <a:off x="5425700" y="3320502"/>
                    <a:ext cx="61184" cy="54560"/>
                  </a:xfrm>
                  <a:custGeom>
                    <a:avLst/>
                    <a:gdLst>
                      <a:gd name="connsiteX0" fmla="*/ 0 w 61184"/>
                      <a:gd name="connsiteY0" fmla="*/ 0 h 54560"/>
                      <a:gd name="connsiteX1" fmla="*/ 61184 w 61184"/>
                      <a:gd name="connsiteY1" fmla="*/ 0 h 54560"/>
                      <a:gd name="connsiteX2" fmla="*/ 61184 w 61184"/>
                      <a:gd name="connsiteY2" fmla="*/ 54560 h 54560"/>
                      <a:gd name="connsiteX3" fmla="*/ 0 w 61184"/>
                      <a:gd name="connsiteY3" fmla="*/ 54560 h 54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184" h="54560">
                        <a:moveTo>
                          <a:pt x="0" y="0"/>
                        </a:moveTo>
                        <a:lnTo>
                          <a:pt x="61184" y="0"/>
                        </a:lnTo>
                        <a:lnTo>
                          <a:pt x="61184" y="54560"/>
                        </a:lnTo>
                        <a:lnTo>
                          <a:pt x="0" y="54560"/>
                        </a:lnTo>
                        <a:close/>
                      </a:path>
                    </a:pathLst>
                  </a:custGeom>
                  <a:solidFill>
                    <a:srgbClr val="D9B49C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29" name="Freeform: Shape 2328">
                    <a:extLst>
                      <a:ext uri="{FF2B5EF4-FFF2-40B4-BE49-F238E27FC236}">
                        <a16:creationId xmlns:a16="http://schemas.microsoft.com/office/drawing/2014/main" id="{2C691215-3A14-46B7-BC36-AAEFBDBFC0B3}"/>
                      </a:ext>
                    </a:extLst>
                  </p:cNvPr>
                  <p:cNvSpPr/>
                  <p:nvPr/>
                </p:nvSpPr>
                <p:spPr>
                  <a:xfrm>
                    <a:off x="5404313" y="3210203"/>
                    <a:ext cx="117412" cy="143548"/>
                  </a:xfrm>
                  <a:custGeom>
                    <a:avLst/>
                    <a:gdLst>
                      <a:gd name="connsiteX0" fmla="*/ 116732 w 117412"/>
                      <a:gd name="connsiteY0" fmla="*/ 54988 h 143548"/>
                      <a:gd name="connsiteX1" fmla="*/ 105641 w 117412"/>
                      <a:gd name="connsiteY1" fmla="*/ 125702 h 143548"/>
                      <a:gd name="connsiteX2" fmla="*/ 74899 w 117412"/>
                      <a:gd name="connsiteY2" fmla="*/ 139026 h 143548"/>
                      <a:gd name="connsiteX3" fmla="*/ 51154 w 117412"/>
                      <a:gd name="connsiteY3" fmla="*/ 93099 h 143548"/>
                      <a:gd name="connsiteX4" fmla="*/ 613 w 117412"/>
                      <a:gd name="connsiteY4" fmla="*/ 62208 h 143548"/>
                      <a:gd name="connsiteX5" fmla="*/ 59343 w 117412"/>
                      <a:gd name="connsiteY5" fmla="*/ 278 h 143548"/>
                      <a:gd name="connsiteX6" fmla="*/ 116732 w 117412"/>
                      <a:gd name="connsiteY6" fmla="*/ 54988 h 143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412" h="143548">
                        <a:moveTo>
                          <a:pt x="116732" y="54988"/>
                        </a:moveTo>
                        <a:cubicBezTo>
                          <a:pt x="119338" y="71438"/>
                          <a:pt x="114202" y="103818"/>
                          <a:pt x="105641" y="125702"/>
                        </a:cubicBezTo>
                        <a:cubicBezTo>
                          <a:pt x="99016" y="142673"/>
                          <a:pt x="89265" y="148479"/>
                          <a:pt x="74899" y="139026"/>
                        </a:cubicBezTo>
                        <a:cubicBezTo>
                          <a:pt x="56812" y="127116"/>
                          <a:pt x="45200" y="121310"/>
                          <a:pt x="51154" y="93099"/>
                        </a:cubicBezTo>
                        <a:cubicBezTo>
                          <a:pt x="54281" y="78361"/>
                          <a:pt x="2771" y="84390"/>
                          <a:pt x="613" y="62208"/>
                        </a:cubicBezTo>
                        <a:cubicBezTo>
                          <a:pt x="-4374" y="10178"/>
                          <a:pt x="21604" y="-2104"/>
                          <a:pt x="59343" y="278"/>
                        </a:cubicBezTo>
                        <a:cubicBezTo>
                          <a:pt x="93434" y="2437"/>
                          <a:pt x="110777" y="16951"/>
                          <a:pt x="116732" y="54988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30" name="Freeform: Shape 2329">
                  <a:extLst>
                    <a:ext uri="{FF2B5EF4-FFF2-40B4-BE49-F238E27FC236}">
                      <a16:creationId xmlns:a16="http://schemas.microsoft.com/office/drawing/2014/main" id="{2E652C1A-416F-4B57-8CBF-B3720E7D3433}"/>
                    </a:ext>
                  </a:extLst>
                </p:cNvPr>
                <p:cNvSpPr/>
                <p:nvPr/>
              </p:nvSpPr>
              <p:spPr>
                <a:xfrm>
                  <a:off x="5365554" y="3358472"/>
                  <a:ext cx="191279" cy="306692"/>
                </a:xfrm>
                <a:custGeom>
                  <a:avLst/>
                  <a:gdLst>
                    <a:gd name="connsiteX0" fmla="*/ 165689 w 191279"/>
                    <a:gd name="connsiteY0" fmla="*/ 282620 h 306692"/>
                    <a:gd name="connsiteX1" fmla="*/ 10715 w 191279"/>
                    <a:gd name="connsiteY1" fmla="*/ 235800 h 306692"/>
                    <a:gd name="connsiteX2" fmla="*/ 14437 w 191279"/>
                    <a:gd name="connsiteY2" fmla="*/ 6985 h 306692"/>
                    <a:gd name="connsiteX3" fmla="*/ 103164 w 191279"/>
                    <a:gd name="connsiteY3" fmla="*/ 17554 h 306692"/>
                    <a:gd name="connsiteX4" fmla="*/ 176855 w 191279"/>
                    <a:gd name="connsiteY4" fmla="*/ 82165 h 306692"/>
                    <a:gd name="connsiteX5" fmla="*/ 191221 w 191279"/>
                    <a:gd name="connsiteY5" fmla="*/ 113279 h 306692"/>
                    <a:gd name="connsiteX6" fmla="*/ 162563 w 191279"/>
                    <a:gd name="connsiteY6" fmla="*/ 199177 h 306692"/>
                    <a:gd name="connsiteX7" fmla="*/ 165689 w 191279"/>
                    <a:gd name="connsiteY7" fmla="*/ 282620 h 306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1279" h="306692">
                      <a:moveTo>
                        <a:pt x="165689" y="282620"/>
                      </a:moveTo>
                      <a:cubicBezTo>
                        <a:pt x="133831" y="333608"/>
                        <a:pt x="20763" y="296762"/>
                        <a:pt x="10715" y="235800"/>
                      </a:cubicBezTo>
                      <a:cubicBezTo>
                        <a:pt x="10715" y="235800"/>
                        <a:pt x="-15710" y="34972"/>
                        <a:pt x="14437" y="6985"/>
                      </a:cubicBezTo>
                      <a:cubicBezTo>
                        <a:pt x="36469" y="-13485"/>
                        <a:pt x="103164" y="17554"/>
                        <a:pt x="103164" y="17554"/>
                      </a:cubicBezTo>
                      <a:cubicBezTo>
                        <a:pt x="103164" y="17554"/>
                        <a:pt x="167923" y="27231"/>
                        <a:pt x="176855" y="82165"/>
                      </a:cubicBezTo>
                      <a:cubicBezTo>
                        <a:pt x="177971" y="89087"/>
                        <a:pt x="190700" y="106133"/>
                        <a:pt x="191221" y="113279"/>
                      </a:cubicBezTo>
                      <a:cubicBezTo>
                        <a:pt x="192784" y="137024"/>
                        <a:pt x="162638" y="159950"/>
                        <a:pt x="162563" y="199177"/>
                      </a:cubicBezTo>
                      <a:cubicBezTo>
                        <a:pt x="162489" y="234758"/>
                        <a:pt x="178046" y="262894"/>
                        <a:pt x="165689" y="282620"/>
                      </a:cubicBezTo>
                      <a:close/>
                    </a:path>
                  </a:pathLst>
                </a:custGeom>
                <a:solidFill>
                  <a:srgbClr val="63832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31" name="Freeform: Shape 2330">
                  <a:extLst>
                    <a:ext uri="{FF2B5EF4-FFF2-40B4-BE49-F238E27FC236}">
                      <a16:creationId xmlns:a16="http://schemas.microsoft.com/office/drawing/2014/main" id="{EC6340E1-B394-4CF9-9DE0-3B8100759738}"/>
                    </a:ext>
                  </a:extLst>
                </p:cNvPr>
                <p:cNvSpPr/>
                <p:nvPr/>
              </p:nvSpPr>
              <p:spPr>
                <a:xfrm>
                  <a:off x="5397756" y="3204458"/>
                  <a:ext cx="122485" cy="141571"/>
                </a:xfrm>
                <a:custGeom>
                  <a:avLst/>
                  <a:gdLst>
                    <a:gd name="connsiteX0" fmla="*/ 109519 w 122485"/>
                    <a:gd name="connsiteY0" fmla="*/ 62222 h 141571"/>
                    <a:gd name="connsiteX1" fmla="*/ 97311 w 122485"/>
                    <a:gd name="connsiteY1" fmla="*/ 88944 h 141571"/>
                    <a:gd name="connsiteX2" fmla="*/ 86146 w 122485"/>
                    <a:gd name="connsiteY2" fmla="*/ 84478 h 141571"/>
                    <a:gd name="connsiteX3" fmla="*/ 77512 w 122485"/>
                    <a:gd name="connsiteY3" fmla="*/ 112168 h 141571"/>
                    <a:gd name="connsiteX4" fmla="*/ 49821 w 122485"/>
                    <a:gd name="connsiteY4" fmla="*/ 141496 h 141571"/>
                    <a:gd name="connsiteX5" fmla="*/ 24216 w 122485"/>
                    <a:gd name="connsiteY5" fmla="*/ 130554 h 141571"/>
                    <a:gd name="connsiteX6" fmla="*/ 545 w 122485"/>
                    <a:gd name="connsiteY6" fmla="*/ 72420 h 141571"/>
                    <a:gd name="connsiteX7" fmla="*/ 13348 w 122485"/>
                    <a:gd name="connsiteY7" fmla="*/ 16444 h 141571"/>
                    <a:gd name="connsiteX8" fmla="*/ 28682 w 122485"/>
                    <a:gd name="connsiteY8" fmla="*/ 2673 h 141571"/>
                    <a:gd name="connsiteX9" fmla="*/ 58233 w 122485"/>
                    <a:gd name="connsiteY9" fmla="*/ 68 h 141571"/>
                    <a:gd name="connsiteX10" fmla="*/ 122396 w 122485"/>
                    <a:gd name="connsiteY10" fmla="*/ 44208 h 141571"/>
                    <a:gd name="connsiteX11" fmla="*/ 109519 w 122485"/>
                    <a:gd name="connsiteY11" fmla="*/ 62222 h 14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2485" h="141571">
                      <a:moveTo>
                        <a:pt x="109519" y="62222"/>
                      </a:moveTo>
                      <a:cubicBezTo>
                        <a:pt x="105500" y="69517"/>
                        <a:pt x="103564" y="84255"/>
                        <a:pt x="97311" y="88944"/>
                      </a:cubicBezTo>
                      <a:cubicBezTo>
                        <a:pt x="97163" y="82096"/>
                        <a:pt x="92399" y="79193"/>
                        <a:pt x="86146" y="84478"/>
                      </a:cubicBezTo>
                      <a:cubicBezTo>
                        <a:pt x="75502" y="93485"/>
                        <a:pt x="76916" y="106586"/>
                        <a:pt x="77512" y="112168"/>
                      </a:cubicBezTo>
                      <a:cubicBezTo>
                        <a:pt x="72525" y="124748"/>
                        <a:pt x="61210" y="140826"/>
                        <a:pt x="49821" y="141496"/>
                      </a:cubicBezTo>
                      <a:cubicBezTo>
                        <a:pt x="39549" y="142091"/>
                        <a:pt x="30171" y="139263"/>
                        <a:pt x="24216" y="130554"/>
                      </a:cubicBezTo>
                      <a:cubicBezTo>
                        <a:pt x="10892" y="110977"/>
                        <a:pt x="2555" y="88423"/>
                        <a:pt x="545" y="72420"/>
                      </a:cubicBezTo>
                      <a:cubicBezTo>
                        <a:pt x="-3028" y="44283"/>
                        <a:pt x="12083" y="31629"/>
                        <a:pt x="13348" y="16444"/>
                      </a:cubicBezTo>
                      <a:cubicBezTo>
                        <a:pt x="14018" y="8628"/>
                        <a:pt x="20271" y="1557"/>
                        <a:pt x="28682" y="2673"/>
                      </a:cubicBezTo>
                      <a:cubicBezTo>
                        <a:pt x="36647" y="3715"/>
                        <a:pt x="49524" y="738"/>
                        <a:pt x="58233" y="68"/>
                      </a:cubicBezTo>
                      <a:cubicBezTo>
                        <a:pt x="70887" y="-825"/>
                        <a:pt x="113464" y="6693"/>
                        <a:pt x="122396" y="44208"/>
                      </a:cubicBezTo>
                      <a:cubicBezTo>
                        <a:pt x="123587" y="49270"/>
                        <a:pt x="112497" y="56788"/>
                        <a:pt x="109519" y="62222"/>
                      </a:cubicBezTo>
                      <a:close/>
                    </a:path>
                  </a:pathLst>
                </a:custGeom>
                <a:solidFill>
                  <a:srgbClr val="965C00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32" name="Freeform: Shape 2331">
                  <a:extLst>
                    <a:ext uri="{FF2B5EF4-FFF2-40B4-BE49-F238E27FC236}">
                      <a16:creationId xmlns:a16="http://schemas.microsoft.com/office/drawing/2014/main" id="{0B3EC297-780E-4954-90F1-302CCA2A4AAD}"/>
                    </a:ext>
                  </a:extLst>
                </p:cNvPr>
                <p:cNvSpPr/>
                <p:nvPr/>
              </p:nvSpPr>
              <p:spPr>
                <a:xfrm>
                  <a:off x="5408241" y="3351314"/>
                  <a:ext cx="118238" cy="55231"/>
                </a:xfrm>
                <a:custGeom>
                  <a:avLst/>
                  <a:gdLst>
                    <a:gd name="connsiteX0" fmla="*/ 15666 w 118238"/>
                    <a:gd name="connsiteY0" fmla="*/ 0 h 55231"/>
                    <a:gd name="connsiteX1" fmla="*/ 333 w 118238"/>
                    <a:gd name="connsiteY1" fmla="*/ 9825 h 55231"/>
                    <a:gd name="connsiteX2" fmla="*/ 28320 w 118238"/>
                    <a:gd name="connsiteY2" fmla="*/ 37813 h 55231"/>
                    <a:gd name="connsiteX3" fmla="*/ 81691 w 118238"/>
                    <a:gd name="connsiteY3" fmla="*/ 35059 h 55231"/>
                    <a:gd name="connsiteX4" fmla="*/ 118239 w 118238"/>
                    <a:gd name="connsiteY4" fmla="*/ 55231 h 55231"/>
                    <a:gd name="connsiteX5" fmla="*/ 101342 w 118238"/>
                    <a:gd name="connsiteY5" fmla="*/ 35506 h 55231"/>
                    <a:gd name="connsiteX6" fmla="*/ 75736 w 118238"/>
                    <a:gd name="connsiteY6" fmla="*/ 16748 h 55231"/>
                    <a:gd name="connsiteX7" fmla="*/ 41049 w 118238"/>
                    <a:gd name="connsiteY7" fmla="*/ 12803 h 55231"/>
                    <a:gd name="connsiteX8" fmla="*/ 15666 w 118238"/>
                    <a:gd name="connsiteY8" fmla="*/ 0 h 5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238" h="55231">
                      <a:moveTo>
                        <a:pt x="15666" y="0"/>
                      </a:moveTo>
                      <a:cubicBezTo>
                        <a:pt x="15666" y="0"/>
                        <a:pt x="5618" y="5508"/>
                        <a:pt x="333" y="9825"/>
                      </a:cubicBezTo>
                      <a:cubicBezTo>
                        <a:pt x="-2794" y="15929"/>
                        <a:pt x="16858" y="34910"/>
                        <a:pt x="28320" y="37813"/>
                      </a:cubicBezTo>
                      <a:cubicBezTo>
                        <a:pt x="54001" y="44215"/>
                        <a:pt x="67697" y="32752"/>
                        <a:pt x="81691" y="35059"/>
                      </a:cubicBezTo>
                      <a:cubicBezTo>
                        <a:pt x="90027" y="36473"/>
                        <a:pt x="118239" y="55231"/>
                        <a:pt x="118239" y="55231"/>
                      </a:cubicBezTo>
                      <a:cubicBezTo>
                        <a:pt x="118239" y="55231"/>
                        <a:pt x="106478" y="40642"/>
                        <a:pt x="101342" y="35506"/>
                      </a:cubicBezTo>
                      <a:cubicBezTo>
                        <a:pt x="95610" y="29774"/>
                        <a:pt x="87273" y="19428"/>
                        <a:pt x="75736" y="16748"/>
                      </a:cubicBezTo>
                      <a:cubicBezTo>
                        <a:pt x="67176" y="14738"/>
                        <a:pt x="49832" y="13919"/>
                        <a:pt x="41049" y="12803"/>
                      </a:cubicBezTo>
                      <a:cubicBezTo>
                        <a:pt x="25343" y="10793"/>
                        <a:pt x="15666" y="0"/>
                        <a:pt x="15666" y="0"/>
                      </a:cubicBezTo>
                      <a:close/>
                    </a:path>
                  </a:pathLst>
                </a:custGeom>
                <a:solidFill>
                  <a:srgbClr val="17AE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33" name="Freeform: Shape 2332">
                  <a:extLst>
                    <a:ext uri="{FF2B5EF4-FFF2-40B4-BE49-F238E27FC236}">
                      <a16:creationId xmlns:a16="http://schemas.microsoft.com/office/drawing/2014/main" id="{40CEAB94-92C7-47C6-B4B3-EB897525BBBF}"/>
                    </a:ext>
                  </a:extLst>
                </p:cNvPr>
                <p:cNvSpPr/>
                <p:nvPr/>
              </p:nvSpPr>
              <p:spPr>
                <a:xfrm>
                  <a:off x="5336892" y="3174715"/>
                  <a:ext cx="90748" cy="96556"/>
                </a:xfrm>
                <a:custGeom>
                  <a:avLst/>
                  <a:gdLst>
                    <a:gd name="connsiteX0" fmla="*/ 90737 w 90748"/>
                    <a:gd name="connsiteY0" fmla="*/ 36064 h 96556"/>
                    <a:gd name="connsiteX1" fmla="*/ 68034 w 90748"/>
                    <a:gd name="connsiteY1" fmla="*/ 9565 h 96556"/>
                    <a:gd name="connsiteX2" fmla="*/ 24936 w 90748"/>
                    <a:gd name="connsiteY2" fmla="*/ 7332 h 96556"/>
                    <a:gd name="connsiteX3" fmla="*/ 0 w 90748"/>
                    <a:gd name="connsiteY3" fmla="*/ 87127 h 96556"/>
                    <a:gd name="connsiteX4" fmla="*/ 56497 w 90748"/>
                    <a:gd name="connsiteY4" fmla="*/ 96134 h 96556"/>
                    <a:gd name="connsiteX5" fmla="*/ 43173 w 90748"/>
                    <a:gd name="connsiteY5" fmla="*/ 31003 h 96556"/>
                    <a:gd name="connsiteX6" fmla="*/ 57613 w 90748"/>
                    <a:gd name="connsiteY6" fmla="*/ 31747 h 96556"/>
                    <a:gd name="connsiteX7" fmla="*/ 77562 w 90748"/>
                    <a:gd name="connsiteY7" fmla="*/ 46783 h 96556"/>
                    <a:gd name="connsiteX8" fmla="*/ 90737 w 90748"/>
                    <a:gd name="connsiteY8" fmla="*/ 36064 h 96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748" h="96556">
                      <a:moveTo>
                        <a:pt x="90737" y="36064"/>
                      </a:moveTo>
                      <a:cubicBezTo>
                        <a:pt x="90737" y="36064"/>
                        <a:pt x="73989" y="16041"/>
                        <a:pt x="68034" y="9565"/>
                      </a:cubicBezTo>
                      <a:cubicBezTo>
                        <a:pt x="57166" y="-2196"/>
                        <a:pt x="37590" y="-3312"/>
                        <a:pt x="24936" y="7332"/>
                      </a:cubicBezTo>
                      <a:cubicBezTo>
                        <a:pt x="10049" y="19838"/>
                        <a:pt x="3127" y="75590"/>
                        <a:pt x="0" y="87127"/>
                      </a:cubicBezTo>
                      <a:cubicBezTo>
                        <a:pt x="3127" y="102014"/>
                        <a:pt x="48383" y="94347"/>
                        <a:pt x="56497" y="96134"/>
                      </a:cubicBezTo>
                      <a:cubicBezTo>
                        <a:pt x="64238" y="97772"/>
                        <a:pt x="36548" y="42466"/>
                        <a:pt x="43173" y="31003"/>
                      </a:cubicBezTo>
                      <a:cubicBezTo>
                        <a:pt x="48011" y="22666"/>
                        <a:pt x="48904" y="25495"/>
                        <a:pt x="57613" y="31747"/>
                      </a:cubicBezTo>
                      <a:cubicBezTo>
                        <a:pt x="63122" y="35767"/>
                        <a:pt x="77562" y="46783"/>
                        <a:pt x="77562" y="46783"/>
                      </a:cubicBezTo>
                      <a:cubicBezTo>
                        <a:pt x="82251" y="48867"/>
                        <a:pt x="91109" y="41498"/>
                        <a:pt x="90737" y="36064"/>
                      </a:cubicBezTo>
                      <a:close/>
                    </a:path>
                  </a:pathLst>
                </a:custGeom>
                <a:solidFill>
                  <a:srgbClr val="825000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34" name="Freeform: Shape 2333">
                  <a:extLst>
                    <a:ext uri="{FF2B5EF4-FFF2-40B4-BE49-F238E27FC236}">
                      <a16:creationId xmlns:a16="http://schemas.microsoft.com/office/drawing/2014/main" id="{C9BA50FB-AE46-428B-9EAE-D4ED06498063}"/>
                    </a:ext>
                  </a:extLst>
                </p:cNvPr>
                <p:cNvSpPr/>
                <p:nvPr/>
              </p:nvSpPr>
              <p:spPr>
                <a:xfrm>
                  <a:off x="5410658" y="3205866"/>
                  <a:ext cx="19130" cy="18236"/>
                </a:xfrm>
                <a:custGeom>
                  <a:avLst/>
                  <a:gdLst>
                    <a:gd name="connsiteX0" fmla="*/ 5285 w 19130"/>
                    <a:gd name="connsiteY0" fmla="*/ 18237 h 18236"/>
                    <a:gd name="connsiteX1" fmla="*/ 0 w 19130"/>
                    <a:gd name="connsiteY1" fmla="*/ 12133 h 18236"/>
                    <a:gd name="connsiteX2" fmla="*/ 12654 w 19130"/>
                    <a:gd name="connsiteY2" fmla="*/ 0 h 18236"/>
                    <a:gd name="connsiteX3" fmla="*/ 19130 w 19130"/>
                    <a:gd name="connsiteY3" fmla="*/ 5434 h 18236"/>
                    <a:gd name="connsiteX4" fmla="*/ 5285 w 19130"/>
                    <a:gd name="connsiteY4" fmla="*/ 18237 h 18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30" h="18236">
                      <a:moveTo>
                        <a:pt x="5285" y="18237"/>
                      </a:moveTo>
                      <a:cubicBezTo>
                        <a:pt x="1861" y="16897"/>
                        <a:pt x="223" y="14813"/>
                        <a:pt x="0" y="12133"/>
                      </a:cubicBezTo>
                      <a:cubicBezTo>
                        <a:pt x="6997" y="10495"/>
                        <a:pt x="8560" y="7741"/>
                        <a:pt x="12654" y="0"/>
                      </a:cubicBezTo>
                      <a:cubicBezTo>
                        <a:pt x="15557" y="447"/>
                        <a:pt x="17641" y="2233"/>
                        <a:pt x="19130" y="5434"/>
                      </a:cubicBezTo>
                      <a:cubicBezTo>
                        <a:pt x="16152" y="12877"/>
                        <a:pt x="13547" y="16376"/>
                        <a:pt x="5285" y="18237"/>
                      </a:cubicBezTo>
                      <a:close/>
                    </a:path>
                  </a:pathLst>
                </a:custGeom>
                <a:solidFill>
                  <a:srgbClr val="1B343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335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476333" y="3408191"/>
                  <a:ext cx="161672" cy="206124"/>
                  <a:chOff x="5476333" y="3408191"/>
                  <a:chExt cx="161672" cy="206124"/>
                </a:xfrm>
                <a:solidFill>
                  <a:srgbClr val="000000"/>
                </a:solidFill>
              </p:grpSpPr>
              <p:sp>
                <p:nvSpPr>
                  <p:cNvPr id="2336" name="Freeform: Shape 2335">
                    <a:extLst>
                      <a:ext uri="{FF2B5EF4-FFF2-40B4-BE49-F238E27FC236}">
                        <a16:creationId xmlns:a16="http://schemas.microsoft.com/office/drawing/2014/main" id="{5AC85912-3A65-4734-BCD2-4327E5ED5E1E}"/>
                      </a:ext>
                    </a:extLst>
                  </p:cNvPr>
                  <p:cNvSpPr/>
                  <p:nvPr/>
                </p:nvSpPr>
                <p:spPr>
                  <a:xfrm>
                    <a:off x="5577095" y="3475249"/>
                    <a:ext cx="60910" cy="56719"/>
                  </a:xfrm>
                  <a:custGeom>
                    <a:avLst/>
                    <a:gdLst>
                      <a:gd name="connsiteX0" fmla="*/ 31486 w 60910"/>
                      <a:gd name="connsiteY0" fmla="*/ 7741 h 56719"/>
                      <a:gd name="connsiteX1" fmla="*/ 23373 w 60910"/>
                      <a:gd name="connsiteY1" fmla="*/ 15929 h 56719"/>
                      <a:gd name="connsiteX2" fmla="*/ 45629 w 60910"/>
                      <a:gd name="connsiteY2" fmla="*/ 1861 h 56719"/>
                      <a:gd name="connsiteX3" fmla="*/ 60516 w 60910"/>
                      <a:gd name="connsiteY3" fmla="*/ 8560 h 56719"/>
                      <a:gd name="connsiteX4" fmla="*/ 52924 w 60910"/>
                      <a:gd name="connsiteY4" fmla="*/ 26797 h 56719"/>
                      <a:gd name="connsiteX5" fmla="*/ 36325 w 60910"/>
                      <a:gd name="connsiteY5" fmla="*/ 45108 h 56719"/>
                      <a:gd name="connsiteX6" fmla="*/ 21437 w 60910"/>
                      <a:gd name="connsiteY6" fmla="*/ 51509 h 56719"/>
                      <a:gd name="connsiteX7" fmla="*/ 10868 w 60910"/>
                      <a:gd name="connsiteY7" fmla="*/ 56720 h 56719"/>
                      <a:gd name="connsiteX8" fmla="*/ 0 w 60910"/>
                      <a:gd name="connsiteY8" fmla="*/ 40791 h 56719"/>
                      <a:gd name="connsiteX9" fmla="*/ 8560 w 60910"/>
                      <a:gd name="connsiteY9" fmla="*/ 23149 h 56719"/>
                      <a:gd name="connsiteX10" fmla="*/ 19279 w 60910"/>
                      <a:gd name="connsiteY10" fmla="*/ 7890 h 56719"/>
                      <a:gd name="connsiteX11" fmla="*/ 31412 w 60910"/>
                      <a:gd name="connsiteY11" fmla="*/ 0 h 56719"/>
                      <a:gd name="connsiteX12" fmla="*/ 31486 w 60910"/>
                      <a:gd name="connsiteY12" fmla="*/ 7741 h 5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0910" h="56719">
                        <a:moveTo>
                          <a:pt x="31486" y="7741"/>
                        </a:moveTo>
                        <a:cubicBezTo>
                          <a:pt x="29328" y="9900"/>
                          <a:pt x="23298" y="14515"/>
                          <a:pt x="23373" y="15929"/>
                        </a:cubicBezTo>
                        <a:cubicBezTo>
                          <a:pt x="23819" y="16525"/>
                          <a:pt x="42949" y="2233"/>
                          <a:pt x="45629" y="1861"/>
                        </a:cubicBezTo>
                        <a:cubicBezTo>
                          <a:pt x="49127" y="-75"/>
                          <a:pt x="59548" y="6625"/>
                          <a:pt x="60516" y="8560"/>
                        </a:cubicBezTo>
                        <a:cubicBezTo>
                          <a:pt x="62675" y="12728"/>
                          <a:pt x="55380" y="20097"/>
                          <a:pt x="52924" y="26797"/>
                        </a:cubicBezTo>
                        <a:cubicBezTo>
                          <a:pt x="50393" y="33943"/>
                          <a:pt x="40940" y="41088"/>
                          <a:pt x="36325" y="45108"/>
                        </a:cubicBezTo>
                        <a:cubicBezTo>
                          <a:pt x="31114" y="49574"/>
                          <a:pt x="25978" y="51509"/>
                          <a:pt x="21437" y="51509"/>
                        </a:cubicBezTo>
                        <a:cubicBezTo>
                          <a:pt x="16450" y="51509"/>
                          <a:pt x="14143" y="55082"/>
                          <a:pt x="10868" y="56720"/>
                        </a:cubicBezTo>
                        <a:cubicBezTo>
                          <a:pt x="8039" y="52849"/>
                          <a:pt x="2010" y="43545"/>
                          <a:pt x="0" y="40791"/>
                        </a:cubicBezTo>
                        <a:cubicBezTo>
                          <a:pt x="6699" y="35804"/>
                          <a:pt x="5583" y="30891"/>
                          <a:pt x="8560" y="23149"/>
                        </a:cubicBezTo>
                        <a:cubicBezTo>
                          <a:pt x="11240" y="16004"/>
                          <a:pt x="16748" y="9900"/>
                          <a:pt x="19279" y="7890"/>
                        </a:cubicBezTo>
                        <a:cubicBezTo>
                          <a:pt x="21959" y="5731"/>
                          <a:pt x="31412" y="0"/>
                          <a:pt x="31412" y="0"/>
                        </a:cubicBezTo>
                        <a:cubicBezTo>
                          <a:pt x="34240" y="298"/>
                          <a:pt x="33198" y="6029"/>
                          <a:pt x="31486" y="7741"/>
                        </a:cubicBezTo>
                        <a:close/>
                      </a:path>
                    </a:pathLst>
                  </a:custGeom>
                  <a:solidFill>
                    <a:srgbClr val="FCD2B7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37" name="Freeform: Shape 2336">
                    <a:extLst>
                      <a:ext uri="{FF2B5EF4-FFF2-40B4-BE49-F238E27FC236}">
                        <a16:creationId xmlns:a16="http://schemas.microsoft.com/office/drawing/2014/main" id="{80B56F8D-C3D9-4970-A5E5-1D48BEBA5B59}"/>
                      </a:ext>
                    </a:extLst>
                  </p:cNvPr>
                  <p:cNvSpPr/>
                  <p:nvPr/>
                </p:nvSpPr>
                <p:spPr>
                  <a:xfrm>
                    <a:off x="5476333" y="3408191"/>
                    <a:ext cx="121901" cy="206124"/>
                  </a:xfrm>
                  <a:custGeom>
                    <a:avLst/>
                    <a:gdLst>
                      <a:gd name="connsiteX0" fmla="*/ 98157 w 121901"/>
                      <a:gd name="connsiteY0" fmla="*/ 94822 h 206124"/>
                      <a:gd name="connsiteX1" fmla="*/ 121902 w 121901"/>
                      <a:gd name="connsiteY1" fmla="*/ 124224 h 206124"/>
                      <a:gd name="connsiteX2" fmla="*/ 39129 w 121901"/>
                      <a:gd name="connsiteY2" fmla="*/ 201339 h 206124"/>
                      <a:gd name="connsiteX3" fmla="*/ 5485 w 121901"/>
                      <a:gd name="connsiteY3" fmla="*/ 191514 h 206124"/>
                      <a:gd name="connsiteX4" fmla="*/ 3698 w 121901"/>
                      <a:gd name="connsiteY4" fmla="*/ 42568 h 206124"/>
                      <a:gd name="connsiteX5" fmla="*/ 32505 w 121901"/>
                      <a:gd name="connsiteY5" fmla="*/ 735 h 206124"/>
                      <a:gd name="connsiteX6" fmla="*/ 61981 w 121901"/>
                      <a:gd name="connsiteY6" fmla="*/ 29393 h 206124"/>
                      <a:gd name="connsiteX7" fmla="*/ 55877 w 121901"/>
                      <a:gd name="connsiteY7" fmla="*/ 121098 h 206124"/>
                      <a:gd name="connsiteX8" fmla="*/ 98157 w 121901"/>
                      <a:gd name="connsiteY8" fmla="*/ 94822 h 206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901" h="206124">
                        <a:moveTo>
                          <a:pt x="98157" y="94822"/>
                        </a:moveTo>
                        <a:cubicBezTo>
                          <a:pt x="109248" y="98097"/>
                          <a:pt x="121827" y="111496"/>
                          <a:pt x="121902" y="124224"/>
                        </a:cubicBezTo>
                        <a:cubicBezTo>
                          <a:pt x="121902" y="124224"/>
                          <a:pt x="54686" y="185782"/>
                          <a:pt x="39129" y="201339"/>
                        </a:cubicBezTo>
                        <a:cubicBezTo>
                          <a:pt x="29602" y="210867"/>
                          <a:pt x="9876" y="205433"/>
                          <a:pt x="5485" y="191514"/>
                        </a:cubicBezTo>
                        <a:cubicBezTo>
                          <a:pt x="-4118" y="160847"/>
                          <a:pt x="1316" y="76288"/>
                          <a:pt x="3698" y="42568"/>
                        </a:cubicBezTo>
                        <a:cubicBezTo>
                          <a:pt x="5113" y="22694"/>
                          <a:pt x="12705" y="4829"/>
                          <a:pt x="32505" y="735"/>
                        </a:cubicBezTo>
                        <a:cubicBezTo>
                          <a:pt x="53868" y="-3656"/>
                          <a:pt x="59897" y="12347"/>
                          <a:pt x="61981" y="29393"/>
                        </a:cubicBezTo>
                        <a:cubicBezTo>
                          <a:pt x="64363" y="49491"/>
                          <a:pt x="55877" y="121098"/>
                          <a:pt x="55877" y="121098"/>
                        </a:cubicBezTo>
                        <a:lnTo>
                          <a:pt x="98157" y="94822"/>
                        </a:lnTo>
                        <a:close/>
                      </a:path>
                    </a:pathLst>
                  </a:custGeom>
                  <a:solidFill>
                    <a:srgbClr val="86BD0C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38" name="Freeform: Shape 2337">
                    <a:extLst>
                      <a:ext uri="{FF2B5EF4-FFF2-40B4-BE49-F238E27FC236}">
                        <a16:creationId xmlns:a16="http://schemas.microsoft.com/office/drawing/2014/main" id="{665D7E4C-305A-4F43-8FD7-C329ECEB1D90}"/>
                      </a:ext>
                    </a:extLst>
                  </p:cNvPr>
                  <p:cNvSpPr/>
                  <p:nvPr/>
                </p:nvSpPr>
                <p:spPr>
                  <a:xfrm>
                    <a:off x="5565186" y="3502939"/>
                    <a:ext cx="33123" cy="37664"/>
                  </a:xfrm>
                  <a:custGeom>
                    <a:avLst/>
                    <a:gdLst>
                      <a:gd name="connsiteX0" fmla="*/ 24117 w 33123"/>
                      <a:gd name="connsiteY0" fmla="*/ 37664 h 37664"/>
                      <a:gd name="connsiteX1" fmla="*/ 33123 w 33123"/>
                      <a:gd name="connsiteY1" fmla="*/ 29402 h 37664"/>
                      <a:gd name="connsiteX2" fmla="*/ 9379 w 33123"/>
                      <a:gd name="connsiteY2" fmla="*/ 0 h 37664"/>
                      <a:gd name="connsiteX3" fmla="*/ 0 w 33123"/>
                      <a:gd name="connsiteY3" fmla="*/ 5657 h 37664"/>
                      <a:gd name="connsiteX4" fmla="*/ 24117 w 33123"/>
                      <a:gd name="connsiteY4" fmla="*/ 37664 h 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23" h="37664">
                        <a:moveTo>
                          <a:pt x="24117" y="37664"/>
                        </a:moveTo>
                        <a:cubicBezTo>
                          <a:pt x="27020" y="35134"/>
                          <a:pt x="33123" y="29402"/>
                          <a:pt x="33123" y="29402"/>
                        </a:cubicBezTo>
                        <a:cubicBezTo>
                          <a:pt x="33049" y="16674"/>
                          <a:pt x="20470" y="3275"/>
                          <a:pt x="9379" y="0"/>
                        </a:cubicBezTo>
                        <a:lnTo>
                          <a:pt x="0" y="5657"/>
                        </a:lnTo>
                        <a:cubicBezTo>
                          <a:pt x="4689" y="3424"/>
                          <a:pt x="29774" y="31040"/>
                          <a:pt x="24117" y="37664"/>
                        </a:cubicBezTo>
                        <a:close/>
                      </a:path>
                    </a:pathLst>
                  </a:custGeom>
                  <a:solidFill>
                    <a:srgbClr val="17AE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339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4895692" y="3257823"/>
                <a:ext cx="566146" cy="728145"/>
                <a:chOff x="4895692" y="3257823"/>
                <a:chExt cx="566146" cy="728145"/>
              </a:xfrm>
              <a:solidFill>
                <a:srgbClr val="000000"/>
              </a:solidFill>
            </p:grpSpPr>
            <p:sp>
              <p:nvSpPr>
                <p:cNvPr id="2340" name="Freeform: Shape 2339">
                  <a:extLst>
                    <a:ext uri="{FF2B5EF4-FFF2-40B4-BE49-F238E27FC236}">
                      <a16:creationId xmlns:a16="http://schemas.microsoft.com/office/drawing/2014/main" id="{B152C374-F169-4CC8-A163-7D7268F92FEC}"/>
                    </a:ext>
                  </a:extLst>
                </p:cNvPr>
                <p:cNvSpPr/>
                <p:nvPr/>
              </p:nvSpPr>
              <p:spPr>
                <a:xfrm>
                  <a:off x="4911107" y="3856021"/>
                  <a:ext cx="110416" cy="98674"/>
                </a:xfrm>
                <a:custGeom>
                  <a:avLst/>
                  <a:gdLst>
                    <a:gd name="connsiteX0" fmla="*/ 100874 w 110416"/>
                    <a:gd name="connsiteY0" fmla="*/ 9494 h 98674"/>
                    <a:gd name="connsiteX1" fmla="*/ 43781 w 110416"/>
                    <a:gd name="connsiteY1" fmla="*/ 19245 h 98674"/>
                    <a:gd name="connsiteX2" fmla="*/ 311 w 110416"/>
                    <a:gd name="connsiteY2" fmla="*/ 78868 h 98674"/>
                    <a:gd name="connsiteX3" fmla="*/ 18697 w 110416"/>
                    <a:gd name="connsiteY3" fmla="*/ 98667 h 98674"/>
                    <a:gd name="connsiteX4" fmla="*/ 83455 w 110416"/>
                    <a:gd name="connsiteY4" fmla="*/ 55346 h 98674"/>
                    <a:gd name="connsiteX5" fmla="*/ 100874 w 110416"/>
                    <a:gd name="connsiteY5" fmla="*/ 9494 h 9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416" h="98674">
                      <a:moveTo>
                        <a:pt x="100874" y="9494"/>
                      </a:moveTo>
                      <a:cubicBezTo>
                        <a:pt x="89336" y="-3384"/>
                        <a:pt x="73704" y="-5840"/>
                        <a:pt x="43781" y="19245"/>
                      </a:cubicBezTo>
                      <a:cubicBezTo>
                        <a:pt x="13858" y="44329"/>
                        <a:pt x="1651" y="67330"/>
                        <a:pt x="311" y="78868"/>
                      </a:cubicBezTo>
                      <a:cubicBezTo>
                        <a:pt x="-954" y="90033"/>
                        <a:pt x="981" y="98965"/>
                        <a:pt x="18697" y="98667"/>
                      </a:cubicBezTo>
                      <a:cubicBezTo>
                        <a:pt x="37082" y="98370"/>
                        <a:pt x="63432" y="64948"/>
                        <a:pt x="83455" y="55346"/>
                      </a:cubicBezTo>
                      <a:cubicBezTo>
                        <a:pt x="118366" y="38672"/>
                        <a:pt x="113751" y="24009"/>
                        <a:pt x="100874" y="9494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41" name="Freeform: Shape 2340">
                  <a:extLst>
                    <a:ext uri="{FF2B5EF4-FFF2-40B4-BE49-F238E27FC236}">
                      <a16:creationId xmlns:a16="http://schemas.microsoft.com/office/drawing/2014/main" id="{055E0DAF-0830-4672-A9C4-86165B888E05}"/>
                    </a:ext>
                  </a:extLst>
                </p:cNvPr>
                <p:cNvSpPr/>
                <p:nvPr/>
              </p:nvSpPr>
              <p:spPr>
                <a:xfrm>
                  <a:off x="4969072" y="3417115"/>
                  <a:ext cx="492766" cy="568852"/>
                </a:xfrm>
                <a:custGeom>
                  <a:avLst/>
                  <a:gdLst>
                    <a:gd name="connsiteX0" fmla="*/ 482078 w 492766"/>
                    <a:gd name="connsiteY0" fmla="*/ 64387 h 568852"/>
                    <a:gd name="connsiteX1" fmla="*/ 442553 w 492766"/>
                    <a:gd name="connsiteY1" fmla="*/ 10719 h 568852"/>
                    <a:gd name="connsiteX2" fmla="*/ 417542 w 492766"/>
                    <a:gd name="connsiteY2" fmla="*/ 0 h 568852"/>
                    <a:gd name="connsiteX3" fmla="*/ 338269 w 492766"/>
                    <a:gd name="connsiteY3" fmla="*/ 2680 h 568852"/>
                    <a:gd name="connsiteX4" fmla="*/ 323679 w 492766"/>
                    <a:gd name="connsiteY4" fmla="*/ 26871 h 568852"/>
                    <a:gd name="connsiteX5" fmla="*/ 324944 w 492766"/>
                    <a:gd name="connsiteY5" fmla="*/ 181027 h 568852"/>
                    <a:gd name="connsiteX6" fmla="*/ 292416 w 492766"/>
                    <a:gd name="connsiteY6" fmla="*/ 227475 h 568852"/>
                    <a:gd name="connsiteX7" fmla="*/ 324200 w 492766"/>
                    <a:gd name="connsiteY7" fmla="*/ 264544 h 568852"/>
                    <a:gd name="connsiteX8" fmla="*/ 266587 w 492766"/>
                    <a:gd name="connsiteY8" fmla="*/ 285981 h 568852"/>
                    <a:gd name="connsiteX9" fmla="*/ 259293 w 492766"/>
                    <a:gd name="connsiteY9" fmla="*/ 280994 h 568852"/>
                    <a:gd name="connsiteX10" fmla="*/ 86750 w 492766"/>
                    <a:gd name="connsiteY10" fmla="*/ 381259 h 568852"/>
                    <a:gd name="connsiteX11" fmla="*/ 87942 w 492766"/>
                    <a:gd name="connsiteY11" fmla="*/ 381929 h 568852"/>
                    <a:gd name="connsiteX12" fmla="*/ 98809 w 492766"/>
                    <a:gd name="connsiteY12" fmla="*/ 390787 h 568852"/>
                    <a:gd name="connsiteX13" fmla="*/ 100372 w 492766"/>
                    <a:gd name="connsiteY13" fmla="*/ 396072 h 568852"/>
                    <a:gd name="connsiteX14" fmla="*/ 108635 w 492766"/>
                    <a:gd name="connsiteY14" fmla="*/ 400166 h 568852"/>
                    <a:gd name="connsiteX15" fmla="*/ 116004 w 492766"/>
                    <a:gd name="connsiteY15" fmla="*/ 405078 h 568852"/>
                    <a:gd name="connsiteX16" fmla="*/ 119428 w 492766"/>
                    <a:gd name="connsiteY16" fmla="*/ 406567 h 568852"/>
                    <a:gd name="connsiteX17" fmla="*/ 60772 w 492766"/>
                    <a:gd name="connsiteY17" fmla="*/ 492019 h 568852"/>
                    <a:gd name="connsiteX18" fmla="*/ 60028 w 492766"/>
                    <a:gd name="connsiteY18" fmla="*/ 497825 h 568852"/>
                    <a:gd name="connsiteX19" fmla="*/ 182 w 492766"/>
                    <a:gd name="connsiteY19" fmla="*/ 549112 h 568852"/>
                    <a:gd name="connsiteX20" fmla="*/ 8593 w 492766"/>
                    <a:gd name="connsiteY20" fmla="*/ 566678 h 568852"/>
                    <a:gd name="connsiteX21" fmla="*/ 20578 w 492766"/>
                    <a:gd name="connsiteY21" fmla="*/ 568837 h 568852"/>
                    <a:gd name="connsiteX22" fmla="*/ 94567 w 492766"/>
                    <a:gd name="connsiteY22" fmla="*/ 519784 h 568852"/>
                    <a:gd name="connsiteX23" fmla="*/ 120395 w 492766"/>
                    <a:gd name="connsiteY23" fmla="*/ 486809 h 568852"/>
                    <a:gd name="connsiteX24" fmla="*/ 229071 w 492766"/>
                    <a:gd name="connsiteY24" fmla="*/ 388033 h 568852"/>
                    <a:gd name="connsiteX25" fmla="*/ 383302 w 492766"/>
                    <a:gd name="connsiteY25" fmla="*/ 370913 h 568852"/>
                    <a:gd name="connsiteX26" fmla="*/ 457440 w 492766"/>
                    <a:gd name="connsiteY26" fmla="*/ 308610 h 568852"/>
                    <a:gd name="connsiteX27" fmla="*/ 457961 w 492766"/>
                    <a:gd name="connsiteY27" fmla="*/ 306302 h 568852"/>
                    <a:gd name="connsiteX28" fmla="*/ 458705 w 492766"/>
                    <a:gd name="connsiteY28" fmla="*/ 305484 h 568852"/>
                    <a:gd name="connsiteX29" fmla="*/ 492350 w 492766"/>
                    <a:gd name="connsiteY29" fmla="*/ 119395 h 568852"/>
                    <a:gd name="connsiteX30" fmla="*/ 482078 w 492766"/>
                    <a:gd name="connsiteY30" fmla="*/ 64387 h 568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92766" h="568852">
                      <a:moveTo>
                        <a:pt x="482078" y="64387"/>
                      </a:moveTo>
                      <a:cubicBezTo>
                        <a:pt x="495700" y="37069"/>
                        <a:pt x="450145" y="17567"/>
                        <a:pt x="442553" y="10719"/>
                      </a:cubicBezTo>
                      <a:cubicBezTo>
                        <a:pt x="441287" y="9528"/>
                        <a:pt x="419478" y="1414"/>
                        <a:pt x="417542" y="0"/>
                      </a:cubicBezTo>
                      <a:lnTo>
                        <a:pt x="338269" y="2680"/>
                      </a:lnTo>
                      <a:cubicBezTo>
                        <a:pt x="331197" y="8486"/>
                        <a:pt x="325838" y="16897"/>
                        <a:pt x="323679" y="26871"/>
                      </a:cubicBezTo>
                      <a:cubicBezTo>
                        <a:pt x="316757" y="58283"/>
                        <a:pt x="317352" y="141874"/>
                        <a:pt x="324944" y="181027"/>
                      </a:cubicBezTo>
                      <a:cubicBezTo>
                        <a:pt x="332537" y="220404"/>
                        <a:pt x="291746" y="220999"/>
                        <a:pt x="292416" y="227475"/>
                      </a:cubicBezTo>
                      <a:cubicBezTo>
                        <a:pt x="293309" y="236854"/>
                        <a:pt x="306038" y="250699"/>
                        <a:pt x="324200" y="264544"/>
                      </a:cubicBezTo>
                      <a:lnTo>
                        <a:pt x="266587" y="285981"/>
                      </a:lnTo>
                      <a:cubicBezTo>
                        <a:pt x="264354" y="284270"/>
                        <a:pt x="261972" y="282557"/>
                        <a:pt x="259293" y="280994"/>
                      </a:cubicBezTo>
                      <a:lnTo>
                        <a:pt x="86750" y="381259"/>
                      </a:lnTo>
                      <a:cubicBezTo>
                        <a:pt x="87048" y="381408"/>
                        <a:pt x="87495" y="381631"/>
                        <a:pt x="87942" y="381929"/>
                      </a:cubicBezTo>
                      <a:cubicBezTo>
                        <a:pt x="90398" y="383343"/>
                        <a:pt x="94715" y="386023"/>
                        <a:pt x="98809" y="390787"/>
                      </a:cubicBezTo>
                      <a:cubicBezTo>
                        <a:pt x="95757" y="392573"/>
                        <a:pt x="97469" y="394360"/>
                        <a:pt x="100372" y="396072"/>
                      </a:cubicBezTo>
                      <a:cubicBezTo>
                        <a:pt x="102978" y="397560"/>
                        <a:pt x="106476" y="398975"/>
                        <a:pt x="108635" y="400166"/>
                      </a:cubicBezTo>
                      <a:cubicBezTo>
                        <a:pt x="110793" y="401431"/>
                        <a:pt x="113324" y="403516"/>
                        <a:pt x="116004" y="405078"/>
                      </a:cubicBezTo>
                      <a:cubicBezTo>
                        <a:pt x="117120" y="405749"/>
                        <a:pt x="118237" y="406195"/>
                        <a:pt x="119428" y="406567"/>
                      </a:cubicBezTo>
                      <a:lnTo>
                        <a:pt x="60772" y="492019"/>
                      </a:lnTo>
                      <a:cubicBezTo>
                        <a:pt x="59879" y="494104"/>
                        <a:pt x="59730" y="496039"/>
                        <a:pt x="60028" y="497825"/>
                      </a:cubicBezTo>
                      <a:cubicBezTo>
                        <a:pt x="37698" y="521272"/>
                        <a:pt x="2117" y="534150"/>
                        <a:pt x="182" y="549112"/>
                      </a:cubicBezTo>
                      <a:cubicBezTo>
                        <a:pt x="-786" y="556406"/>
                        <a:pt x="2117" y="564073"/>
                        <a:pt x="8593" y="566678"/>
                      </a:cubicBezTo>
                      <a:cubicBezTo>
                        <a:pt x="11422" y="568093"/>
                        <a:pt x="15218" y="568986"/>
                        <a:pt x="20578" y="568837"/>
                      </a:cubicBezTo>
                      <a:cubicBezTo>
                        <a:pt x="38963" y="568539"/>
                        <a:pt x="74543" y="529386"/>
                        <a:pt x="94567" y="519784"/>
                      </a:cubicBezTo>
                      <a:cubicBezTo>
                        <a:pt x="119130" y="508023"/>
                        <a:pt x="124117" y="497230"/>
                        <a:pt x="120395" y="486809"/>
                      </a:cubicBezTo>
                      <a:lnTo>
                        <a:pt x="229071" y="388033"/>
                      </a:lnTo>
                      <a:cubicBezTo>
                        <a:pt x="229071" y="388033"/>
                        <a:pt x="343405" y="380887"/>
                        <a:pt x="383302" y="370913"/>
                      </a:cubicBezTo>
                      <a:cubicBezTo>
                        <a:pt x="416351" y="362650"/>
                        <a:pt x="450071" y="331462"/>
                        <a:pt x="457440" y="308610"/>
                      </a:cubicBezTo>
                      <a:cubicBezTo>
                        <a:pt x="457663" y="307866"/>
                        <a:pt x="457812" y="307047"/>
                        <a:pt x="457961" y="306302"/>
                      </a:cubicBezTo>
                      <a:cubicBezTo>
                        <a:pt x="458184" y="306005"/>
                        <a:pt x="458482" y="305781"/>
                        <a:pt x="458705" y="305484"/>
                      </a:cubicBezTo>
                      <a:cubicBezTo>
                        <a:pt x="471881" y="294021"/>
                        <a:pt x="489968" y="148648"/>
                        <a:pt x="492350" y="119395"/>
                      </a:cubicBezTo>
                      <a:cubicBezTo>
                        <a:pt x="494434" y="91035"/>
                        <a:pt x="488331" y="74436"/>
                        <a:pt x="482078" y="64387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342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895692" y="3849385"/>
                  <a:ext cx="113770" cy="103970"/>
                  <a:chOff x="4895692" y="3849385"/>
                  <a:chExt cx="113770" cy="103970"/>
                </a:xfrm>
                <a:solidFill>
                  <a:srgbClr val="000000"/>
                </a:solidFill>
              </p:grpSpPr>
              <p:sp>
                <p:nvSpPr>
                  <p:cNvPr id="2343" name="Freeform: Shape 2342">
                    <a:extLst>
                      <a:ext uri="{FF2B5EF4-FFF2-40B4-BE49-F238E27FC236}">
                        <a16:creationId xmlns:a16="http://schemas.microsoft.com/office/drawing/2014/main" id="{1172B04C-DBE8-478E-8185-6D893540B6BA}"/>
                      </a:ext>
                    </a:extLst>
                  </p:cNvPr>
                  <p:cNvSpPr/>
                  <p:nvPr/>
                </p:nvSpPr>
                <p:spPr>
                  <a:xfrm>
                    <a:off x="4897615" y="3853400"/>
                    <a:ext cx="111847" cy="99955"/>
                  </a:xfrm>
                  <a:custGeom>
                    <a:avLst/>
                    <a:gdLst>
                      <a:gd name="connsiteX0" fmla="*/ 102158 w 111847"/>
                      <a:gd name="connsiteY0" fmla="*/ 9584 h 99955"/>
                      <a:gd name="connsiteX1" fmla="*/ 84517 w 111847"/>
                      <a:gd name="connsiteY1" fmla="*/ 56106 h 99955"/>
                      <a:gd name="connsiteX2" fmla="*/ 18939 w 111847"/>
                      <a:gd name="connsiteY2" fmla="*/ 99949 h 99955"/>
                      <a:gd name="connsiteX3" fmla="*/ 330 w 111847"/>
                      <a:gd name="connsiteY3" fmla="*/ 79925 h 99955"/>
                      <a:gd name="connsiteX4" fmla="*/ 44322 w 111847"/>
                      <a:gd name="connsiteY4" fmla="*/ 19558 h 99955"/>
                      <a:gd name="connsiteX5" fmla="*/ 102158 w 111847"/>
                      <a:gd name="connsiteY5" fmla="*/ 9584 h 99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847" h="99955">
                        <a:moveTo>
                          <a:pt x="102158" y="9584"/>
                        </a:moveTo>
                        <a:cubicBezTo>
                          <a:pt x="115259" y="24248"/>
                          <a:pt x="119874" y="39135"/>
                          <a:pt x="84517" y="56106"/>
                        </a:cubicBezTo>
                        <a:cubicBezTo>
                          <a:pt x="64196" y="65783"/>
                          <a:pt x="37548" y="99651"/>
                          <a:pt x="18939" y="99949"/>
                        </a:cubicBezTo>
                        <a:cubicBezTo>
                          <a:pt x="1075" y="100247"/>
                          <a:pt x="-1010" y="91165"/>
                          <a:pt x="330" y="79925"/>
                        </a:cubicBezTo>
                        <a:cubicBezTo>
                          <a:pt x="1670" y="68239"/>
                          <a:pt x="14026" y="44941"/>
                          <a:pt x="44322" y="19558"/>
                        </a:cubicBezTo>
                        <a:cubicBezTo>
                          <a:pt x="74617" y="-5899"/>
                          <a:pt x="90472" y="-3443"/>
                          <a:pt x="102158" y="9584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44" name="Freeform: Shape 2343">
                    <a:extLst>
                      <a:ext uri="{FF2B5EF4-FFF2-40B4-BE49-F238E27FC236}">
                        <a16:creationId xmlns:a16="http://schemas.microsoft.com/office/drawing/2014/main" id="{E018F18A-E273-4498-A46C-D4F87A58785C}"/>
                      </a:ext>
                    </a:extLst>
                  </p:cNvPr>
                  <p:cNvSpPr/>
                  <p:nvPr/>
                </p:nvSpPr>
                <p:spPr>
                  <a:xfrm>
                    <a:off x="4895692" y="3849385"/>
                    <a:ext cx="110037" cy="102693"/>
                  </a:xfrm>
                  <a:custGeom>
                    <a:avLst/>
                    <a:gdLst>
                      <a:gd name="connsiteX0" fmla="*/ 102220 w 110037"/>
                      <a:gd name="connsiteY0" fmla="*/ 10771 h 102693"/>
                      <a:gd name="connsiteX1" fmla="*/ 82494 w 110037"/>
                      <a:gd name="connsiteY1" fmla="*/ 54687 h 102693"/>
                      <a:gd name="connsiteX2" fmla="*/ 22052 w 110037"/>
                      <a:gd name="connsiteY2" fmla="*/ 100763 h 102693"/>
                      <a:gd name="connsiteX3" fmla="*/ 168 w 110037"/>
                      <a:gd name="connsiteY3" fmla="*/ 83866 h 102693"/>
                      <a:gd name="connsiteX4" fmla="*/ 44383 w 110037"/>
                      <a:gd name="connsiteY4" fmla="*/ 20596 h 102693"/>
                      <a:gd name="connsiteX5" fmla="*/ 102220 w 110037"/>
                      <a:gd name="connsiteY5" fmla="*/ 10771 h 102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037" h="102693">
                        <a:moveTo>
                          <a:pt x="102220" y="10771"/>
                        </a:moveTo>
                        <a:cubicBezTo>
                          <a:pt x="113459" y="24169"/>
                          <a:pt x="116883" y="35185"/>
                          <a:pt x="82494" y="54687"/>
                        </a:cubicBezTo>
                        <a:cubicBezTo>
                          <a:pt x="62694" y="65927"/>
                          <a:pt x="39173" y="93469"/>
                          <a:pt x="22052" y="100763"/>
                        </a:cubicBezTo>
                        <a:cubicBezTo>
                          <a:pt x="6272" y="107537"/>
                          <a:pt x="-1246" y="95180"/>
                          <a:pt x="168" y="83866"/>
                        </a:cubicBezTo>
                        <a:cubicBezTo>
                          <a:pt x="2327" y="67193"/>
                          <a:pt x="17363" y="48361"/>
                          <a:pt x="44383" y="20596"/>
                        </a:cubicBezTo>
                        <a:cubicBezTo>
                          <a:pt x="71999" y="-7690"/>
                          <a:pt x="90980" y="-2628"/>
                          <a:pt x="102220" y="10771"/>
                        </a:cubicBezTo>
                        <a:close/>
                      </a:path>
                    </a:pathLst>
                  </a:custGeom>
                  <a:solidFill>
                    <a:srgbClr val="A85F3E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45" name="Freeform: Shape 2344">
                  <a:extLst>
                    <a:ext uri="{FF2B5EF4-FFF2-40B4-BE49-F238E27FC236}">
                      <a16:creationId xmlns:a16="http://schemas.microsoft.com/office/drawing/2014/main" id="{7E5BADA3-F29B-496C-BD01-3A3A3DCC1303}"/>
                    </a:ext>
                  </a:extLst>
                </p:cNvPr>
                <p:cNvSpPr/>
                <p:nvPr/>
              </p:nvSpPr>
              <p:spPr>
                <a:xfrm>
                  <a:off x="4934672" y="3609605"/>
                  <a:ext cx="407970" cy="291022"/>
                </a:xfrm>
                <a:custGeom>
                  <a:avLst/>
                  <a:gdLst>
                    <a:gd name="connsiteX0" fmla="*/ 3096 w 407970"/>
                    <a:gd name="connsiteY0" fmla="*/ 259334 h 291022"/>
                    <a:gd name="connsiteX1" fmla="*/ 65919 w 407970"/>
                    <a:gd name="connsiteY1" fmla="*/ 278761 h 291022"/>
                    <a:gd name="connsiteX2" fmla="*/ 185686 w 407970"/>
                    <a:gd name="connsiteY2" fmla="*/ 139567 h 291022"/>
                    <a:gd name="connsiteX3" fmla="*/ 405569 w 407970"/>
                    <a:gd name="connsiteY3" fmla="*/ 71086 h 291022"/>
                    <a:gd name="connsiteX4" fmla="*/ 393510 w 407970"/>
                    <a:gd name="connsiteY4" fmla="*/ 0 h 291022"/>
                    <a:gd name="connsiteX5" fmla="*/ 124724 w 407970"/>
                    <a:gd name="connsiteY5" fmla="*/ 80688 h 291022"/>
                    <a:gd name="connsiteX6" fmla="*/ 3096 w 407970"/>
                    <a:gd name="connsiteY6" fmla="*/ 259334 h 29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70" h="291022">
                      <a:moveTo>
                        <a:pt x="3096" y="259334"/>
                      </a:moveTo>
                      <a:cubicBezTo>
                        <a:pt x="-15290" y="297370"/>
                        <a:pt x="53712" y="297593"/>
                        <a:pt x="65919" y="278761"/>
                      </a:cubicBezTo>
                      <a:lnTo>
                        <a:pt x="185686" y="139567"/>
                      </a:lnTo>
                      <a:cubicBezTo>
                        <a:pt x="185686" y="139567"/>
                        <a:pt x="383387" y="140013"/>
                        <a:pt x="405569" y="71086"/>
                      </a:cubicBezTo>
                      <a:cubicBezTo>
                        <a:pt x="415022" y="41758"/>
                        <a:pt x="393510" y="0"/>
                        <a:pt x="393510" y="0"/>
                      </a:cubicBezTo>
                      <a:lnTo>
                        <a:pt x="124724" y="80688"/>
                      </a:lnTo>
                      <a:lnTo>
                        <a:pt x="3096" y="259334"/>
                      </a:lnTo>
                      <a:close/>
                    </a:path>
                  </a:pathLst>
                </a:custGeom>
                <a:solidFill>
                  <a:srgbClr val="2E617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34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957176" y="3877894"/>
                  <a:ext cx="114439" cy="103821"/>
                  <a:chOff x="4957176" y="3877894"/>
                  <a:chExt cx="114439" cy="103821"/>
                </a:xfrm>
                <a:solidFill>
                  <a:srgbClr val="000000"/>
                </a:solidFill>
              </p:grpSpPr>
              <p:sp>
                <p:nvSpPr>
                  <p:cNvPr id="2347" name="Freeform: Shape 2346">
                    <a:extLst>
                      <a:ext uri="{FF2B5EF4-FFF2-40B4-BE49-F238E27FC236}">
                        <a16:creationId xmlns:a16="http://schemas.microsoft.com/office/drawing/2014/main" id="{7137D81C-F1FF-4B7E-AFDF-05F88BA6132B}"/>
                      </a:ext>
                    </a:extLst>
                  </p:cNvPr>
                  <p:cNvSpPr/>
                  <p:nvPr/>
                </p:nvSpPr>
                <p:spPr>
                  <a:xfrm>
                    <a:off x="4959024" y="3881854"/>
                    <a:ext cx="112591" cy="99862"/>
                  </a:xfrm>
                  <a:custGeom>
                    <a:avLst/>
                    <a:gdLst>
                      <a:gd name="connsiteX0" fmla="*/ 102902 w 112591"/>
                      <a:gd name="connsiteY0" fmla="*/ 9639 h 99862"/>
                      <a:gd name="connsiteX1" fmla="*/ 85261 w 112591"/>
                      <a:gd name="connsiteY1" fmla="*/ 56161 h 99862"/>
                      <a:gd name="connsiteX2" fmla="*/ 18939 w 112591"/>
                      <a:gd name="connsiteY2" fmla="*/ 99855 h 99862"/>
                      <a:gd name="connsiteX3" fmla="*/ 330 w 112591"/>
                      <a:gd name="connsiteY3" fmla="*/ 79832 h 99862"/>
                      <a:gd name="connsiteX4" fmla="*/ 45066 w 112591"/>
                      <a:gd name="connsiteY4" fmla="*/ 19614 h 99862"/>
                      <a:gd name="connsiteX5" fmla="*/ 102902 w 112591"/>
                      <a:gd name="connsiteY5" fmla="*/ 9639 h 9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591" h="99862">
                        <a:moveTo>
                          <a:pt x="102902" y="9639"/>
                        </a:moveTo>
                        <a:cubicBezTo>
                          <a:pt x="116003" y="24303"/>
                          <a:pt x="120618" y="39190"/>
                          <a:pt x="85261" y="56161"/>
                        </a:cubicBezTo>
                        <a:cubicBezTo>
                          <a:pt x="64940" y="65838"/>
                          <a:pt x="37623" y="99557"/>
                          <a:pt x="18939" y="99855"/>
                        </a:cubicBezTo>
                        <a:cubicBezTo>
                          <a:pt x="1075" y="100153"/>
                          <a:pt x="-1010" y="91072"/>
                          <a:pt x="330" y="79832"/>
                        </a:cubicBezTo>
                        <a:cubicBezTo>
                          <a:pt x="1670" y="68145"/>
                          <a:pt x="14771" y="45070"/>
                          <a:pt x="45066" y="19614"/>
                        </a:cubicBezTo>
                        <a:cubicBezTo>
                          <a:pt x="75361" y="-5918"/>
                          <a:pt x="91290" y="-3462"/>
                          <a:pt x="102902" y="9639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48" name="Freeform: Shape 2347">
                    <a:extLst>
                      <a:ext uri="{FF2B5EF4-FFF2-40B4-BE49-F238E27FC236}">
                        <a16:creationId xmlns:a16="http://schemas.microsoft.com/office/drawing/2014/main" id="{230DF392-1FEC-4089-9688-B9D76483D9AF}"/>
                      </a:ext>
                    </a:extLst>
                  </p:cNvPr>
                  <p:cNvSpPr/>
                  <p:nvPr/>
                </p:nvSpPr>
                <p:spPr>
                  <a:xfrm>
                    <a:off x="4957176" y="3877894"/>
                    <a:ext cx="110781" cy="102544"/>
                  </a:xfrm>
                  <a:custGeom>
                    <a:avLst/>
                    <a:gdLst>
                      <a:gd name="connsiteX0" fmla="*/ 102964 w 110781"/>
                      <a:gd name="connsiteY0" fmla="*/ 10770 h 102544"/>
                      <a:gd name="connsiteX1" fmla="*/ 83239 w 110781"/>
                      <a:gd name="connsiteY1" fmla="*/ 54687 h 102544"/>
                      <a:gd name="connsiteX2" fmla="*/ 22052 w 110781"/>
                      <a:gd name="connsiteY2" fmla="*/ 100614 h 102544"/>
                      <a:gd name="connsiteX3" fmla="*/ 168 w 110781"/>
                      <a:gd name="connsiteY3" fmla="*/ 83717 h 102544"/>
                      <a:gd name="connsiteX4" fmla="*/ 45127 w 110781"/>
                      <a:gd name="connsiteY4" fmla="*/ 20596 h 102544"/>
                      <a:gd name="connsiteX5" fmla="*/ 102964 w 110781"/>
                      <a:gd name="connsiteY5" fmla="*/ 10770 h 102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781" h="102544">
                        <a:moveTo>
                          <a:pt x="102964" y="10770"/>
                        </a:moveTo>
                        <a:cubicBezTo>
                          <a:pt x="114204" y="24169"/>
                          <a:pt x="117628" y="35185"/>
                          <a:pt x="83239" y="54687"/>
                        </a:cubicBezTo>
                        <a:cubicBezTo>
                          <a:pt x="63439" y="65927"/>
                          <a:pt x="39247" y="93245"/>
                          <a:pt x="22052" y="100614"/>
                        </a:cubicBezTo>
                        <a:cubicBezTo>
                          <a:pt x="6272" y="107388"/>
                          <a:pt x="-1246" y="95031"/>
                          <a:pt x="168" y="83717"/>
                        </a:cubicBezTo>
                        <a:cubicBezTo>
                          <a:pt x="2327" y="67044"/>
                          <a:pt x="18107" y="48360"/>
                          <a:pt x="45127" y="20596"/>
                        </a:cubicBezTo>
                        <a:cubicBezTo>
                          <a:pt x="72743" y="-7690"/>
                          <a:pt x="91724" y="-2628"/>
                          <a:pt x="102964" y="10770"/>
                        </a:cubicBezTo>
                        <a:close/>
                      </a:path>
                    </a:pathLst>
                  </a:custGeom>
                  <a:solidFill>
                    <a:srgbClr val="A85F3E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49" name="Freeform: Shape 2348">
                  <a:extLst>
                    <a:ext uri="{FF2B5EF4-FFF2-40B4-BE49-F238E27FC236}">
                      <a16:creationId xmlns:a16="http://schemas.microsoft.com/office/drawing/2014/main" id="{92553BFB-D9D5-4FD9-8D08-6265E5450445}"/>
                    </a:ext>
                  </a:extLst>
                </p:cNvPr>
                <p:cNvSpPr/>
                <p:nvPr/>
              </p:nvSpPr>
              <p:spPr>
                <a:xfrm>
                  <a:off x="4995008" y="3624567"/>
                  <a:ext cx="405092" cy="296570"/>
                </a:xfrm>
                <a:custGeom>
                  <a:avLst/>
                  <a:gdLst>
                    <a:gd name="connsiteX0" fmla="*/ 1044 w 405092"/>
                    <a:gd name="connsiteY0" fmla="*/ 275412 h 296570"/>
                    <a:gd name="connsiteX1" fmla="*/ 71608 w 405092"/>
                    <a:gd name="connsiteY1" fmla="*/ 284344 h 296570"/>
                    <a:gd name="connsiteX2" fmla="*/ 182964 w 405092"/>
                    <a:gd name="connsiteY2" fmla="*/ 158027 h 296570"/>
                    <a:gd name="connsiteX3" fmla="*/ 402847 w 405092"/>
                    <a:gd name="connsiteY3" fmla="*/ 89546 h 296570"/>
                    <a:gd name="connsiteX4" fmla="*/ 388853 w 405092"/>
                    <a:gd name="connsiteY4" fmla="*/ 0 h 296570"/>
                    <a:gd name="connsiteX5" fmla="*/ 122001 w 405092"/>
                    <a:gd name="connsiteY5" fmla="*/ 99223 h 296570"/>
                    <a:gd name="connsiteX6" fmla="*/ 1044 w 405092"/>
                    <a:gd name="connsiteY6" fmla="*/ 275412 h 296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5092" h="296570">
                      <a:moveTo>
                        <a:pt x="1044" y="275412"/>
                      </a:moveTo>
                      <a:cubicBezTo>
                        <a:pt x="-8484" y="297072"/>
                        <a:pt x="49799" y="305484"/>
                        <a:pt x="71608" y="284344"/>
                      </a:cubicBezTo>
                      <a:lnTo>
                        <a:pt x="182964" y="158027"/>
                      </a:lnTo>
                      <a:cubicBezTo>
                        <a:pt x="182964" y="158027"/>
                        <a:pt x="380665" y="158473"/>
                        <a:pt x="402847" y="89546"/>
                      </a:cubicBezTo>
                      <a:cubicBezTo>
                        <a:pt x="412300" y="60218"/>
                        <a:pt x="388853" y="0"/>
                        <a:pt x="388853" y="0"/>
                      </a:cubicBezTo>
                      <a:lnTo>
                        <a:pt x="122001" y="99223"/>
                      </a:lnTo>
                      <a:lnTo>
                        <a:pt x="1044" y="275412"/>
                      </a:lnTo>
                      <a:close/>
                    </a:path>
                  </a:pathLst>
                </a:custGeom>
                <a:solidFill>
                  <a:srgbClr val="36728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50" name="Freeform: Shape 2349">
                  <a:extLst>
                    <a:ext uri="{FF2B5EF4-FFF2-40B4-BE49-F238E27FC236}">
                      <a16:creationId xmlns:a16="http://schemas.microsoft.com/office/drawing/2014/main" id="{EC3431B2-70E8-4582-B8F8-DF239096E7D4}"/>
                    </a:ext>
                  </a:extLst>
                </p:cNvPr>
                <p:cNvSpPr/>
                <p:nvPr/>
              </p:nvSpPr>
              <p:spPr>
                <a:xfrm>
                  <a:off x="5123295" y="3407671"/>
                  <a:ext cx="216030" cy="251381"/>
                </a:xfrm>
                <a:custGeom>
                  <a:avLst/>
                  <a:gdLst>
                    <a:gd name="connsiteX0" fmla="*/ 28401 w 216030"/>
                    <a:gd name="connsiteY0" fmla="*/ 251359 h 251381"/>
                    <a:gd name="connsiteX1" fmla="*/ 41 w 216030"/>
                    <a:gd name="connsiteY1" fmla="*/ 222106 h 251381"/>
                    <a:gd name="connsiteX2" fmla="*/ 3837 w 216030"/>
                    <a:gd name="connsiteY2" fmla="*/ 211982 h 251381"/>
                    <a:gd name="connsiteX3" fmla="*/ 71127 w 216030"/>
                    <a:gd name="connsiteY3" fmla="*/ 146107 h 251381"/>
                    <a:gd name="connsiteX4" fmla="*/ 136705 w 216030"/>
                    <a:gd name="connsiteY4" fmla="*/ 18822 h 251381"/>
                    <a:gd name="connsiteX5" fmla="*/ 196848 w 216030"/>
                    <a:gd name="connsiteY5" fmla="*/ 7433 h 251381"/>
                    <a:gd name="connsiteX6" fmla="*/ 196848 w 216030"/>
                    <a:gd name="connsiteY6" fmla="*/ 7433 h 251381"/>
                    <a:gd name="connsiteX7" fmla="*/ 207046 w 216030"/>
                    <a:gd name="connsiteY7" fmla="*/ 69959 h 251381"/>
                    <a:gd name="connsiteX8" fmla="*/ 127921 w 216030"/>
                    <a:gd name="connsiteY8" fmla="*/ 189280 h 251381"/>
                    <a:gd name="connsiteX9" fmla="*/ 112885 w 216030"/>
                    <a:gd name="connsiteY9" fmla="*/ 203720 h 251381"/>
                    <a:gd name="connsiteX10" fmla="*/ 33983 w 216030"/>
                    <a:gd name="connsiteY10" fmla="*/ 249647 h 251381"/>
                    <a:gd name="connsiteX11" fmla="*/ 28401 w 216030"/>
                    <a:gd name="connsiteY11" fmla="*/ 251359 h 251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030" h="251381">
                      <a:moveTo>
                        <a:pt x="28401" y="251359"/>
                      </a:moveTo>
                      <a:cubicBezTo>
                        <a:pt x="13439" y="252029"/>
                        <a:pt x="1306" y="237588"/>
                        <a:pt x="41" y="222106"/>
                      </a:cubicBezTo>
                      <a:cubicBezTo>
                        <a:pt x="-257" y="218310"/>
                        <a:pt x="1083" y="214588"/>
                        <a:pt x="3837" y="211982"/>
                      </a:cubicBezTo>
                      <a:lnTo>
                        <a:pt x="71127" y="146107"/>
                      </a:lnTo>
                      <a:cubicBezTo>
                        <a:pt x="71127" y="146107"/>
                        <a:pt x="118543" y="45247"/>
                        <a:pt x="136705" y="18822"/>
                      </a:cubicBezTo>
                      <a:cubicBezTo>
                        <a:pt x="150252" y="-829"/>
                        <a:pt x="177049" y="-5890"/>
                        <a:pt x="196848" y="7433"/>
                      </a:cubicBezTo>
                      <a:lnTo>
                        <a:pt x="196848" y="7433"/>
                      </a:lnTo>
                      <a:cubicBezTo>
                        <a:pt x="217616" y="21427"/>
                        <a:pt x="222306" y="50085"/>
                        <a:pt x="207046" y="69959"/>
                      </a:cubicBezTo>
                      <a:cubicBezTo>
                        <a:pt x="188661" y="93928"/>
                        <a:pt x="143850" y="164195"/>
                        <a:pt x="127921" y="189280"/>
                      </a:cubicBezTo>
                      <a:cubicBezTo>
                        <a:pt x="124125" y="195234"/>
                        <a:pt x="118989" y="200222"/>
                        <a:pt x="112885" y="203720"/>
                      </a:cubicBezTo>
                      <a:lnTo>
                        <a:pt x="33983" y="249647"/>
                      </a:lnTo>
                      <a:cubicBezTo>
                        <a:pt x="32271" y="250689"/>
                        <a:pt x="30336" y="251284"/>
                        <a:pt x="28401" y="251359"/>
                      </a:cubicBezTo>
                      <a:close/>
                    </a:path>
                  </a:pathLst>
                </a:custGeom>
                <a:solidFill>
                  <a:srgbClr val="D1524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51" name="Freeform: Shape 2350">
                  <a:extLst>
                    <a:ext uri="{FF2B5EF4-FFF2-40B4-BE49-F238E27FC236}">
                      <a16:creationId xmlns:a16="http://schemas.microsoft.com/office/drawing/2014/main" id="{FBDD12BD-103C-4522-875F-D6DF087FA5FD}"/>
                    </a:ext>
                  </a:extLst>
                </p:cNvPr>
                <p:cNvSpPr/>
                <p:nvPr/>
              </p:nvSpPr>
              <p:spPr>
                <a:xfrm>
                  <a:off x="5230740" y="3396077"/>
                  <a:ext cx="202949" cy="323747"/>
                </a:xfrm>
                <a:custGeom>
                  <a:avLst/>
                  <a:gdLst>
                    <a:gd name="connsiteX0" fmla="*/ 168454 w 202949"/>
                    <a:gd name="connsiteY0" fmla="*/ 314984 h 323747"/>
                    <a:gd name="connsiteX1" fmla="*/ 6 w 202949"/>
                    <a:gd name="connsiteY1" fmla="*/ 235859 h 323747"/>
                    <a:gd name="connsiteX2" fmla="*/ 32982 w 202949"/>
                    <a:gd name="connsiteY2" fmla="*/ 188816 h 323747"/>
                    <a:gd name="connsiteX3" fmla="*/ 31716 w 202949"/>
                    <a:gd name="connsiteY3" fmla="*/ 32650 h 323747"/>
                    <a:gd name="connsiteX4" fmla="*/ 77271 w 202949"/>
                    <a:gd name="connsiteY4" fmla="*/ 1312 h 323747"/>
                    <a:gd name="connsiteX5" fmla="*/ 154460 w 202949"/>
                    <a:gd name="connsiteY5" fmla="*/ 39349 h 323747"/>
                    <a:gd name="connsiteX6" fmla="*/ 182672 w 202949"/>
                    <a:gd name="connsiteY6" fmla="*/ 58702 h 323747"/>
                    <a:gd name="connsiteX7" fmla="*/ 202471 w 202949"/>
                    <a:gd name="connsiteY7" fmla="*/ 126439 h 323747"/>
                    <a:gd name="connsiteX8" fmla="*/ 168454 w 202949"/>
                    <a:gd name="connsiteY8" fmla="*/ 314984 h 32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949" h="323747">
                      <a:moveTo>
                        <a:pt x="168454" y="314984"/>
                      </a:moveTo>
                      <a:cubicBezTo>
                        <a:pt x="141583" y="350713"/>
                        <a:pt x="2984" y="267717"/>
                        <a:pt x="6" y="235859"/>
                      </a:cubicBezTo>
                      <a:cubicBezTo>
                        <a:pt x="-589" y="229234"/>
                        <a:pt x="40723" y="228713"/>
                        <a:pt x="32982" y="188816"/>
                      </a:cubicBezTo>
                      <a:cubicBezTo>
                        <a:pt x="25315" y="149141"/>
                        <a:pt x="24719" y="64434"/>
                        <a:pt x="31716" y="32650"/>
                      </a:cubicBezTo>
                      <a:cubicBezTo>
                        <a:pt x="36555" y="10766"/>
                        <a:pt x="55759" y="-4717"/>
                        <a:pt x="77271" y="1312"/>
                      </a:cubicBezTo>
                      <a:cubicBezTo>
                        <a:pt x="103770" y="8756"/>
                        <a:pt x="154460" y="39349"/>
                        <a:pt x="154460" y="39349"/>
                      </a:cubicBezTo>
                      <a:cubicBezTo>
                        <a:pt x="173069" y="44411"/>
                        <a:pt x="169868" y="44336"/>
                        <a:pt x="182672" y="58702"/>
                      </a:cubicBezTo>
                      <a:cubicBezTo>
                        <a:pt x="188626" y="65327"/>
                        <a:pt x="206045" y="80958"/>
                        <a:pt x="202471" y="126439"/>
                      </a:cubicBezTo>
                      <a:cubicBezTo>
                        <a:pt x="200164" y="156064"/>
                        <a:pt x="181778" y="303372"/>
                        <a:pt x="168454" y="314984"/>
                      </a:cubicBezTo>
                      <a:close/>
                    </a:path>
                  </a:pathLst>
                </a:custGeom>
                <a:solidFill>
                  <a:srgbClr val="F05E4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52" name="Freeform: Shape 2351">
                  <a:extLst>
                    <a:ext uri="{FF2B5EF4-FFF2-40B4-BE49-F238E27FC236}">
                      <a16:creationId xmlns:a16="http://schemas.microsoft.com/office/drawing/2014/main" id="{097EEDAE-A64E-4F22-B272-19DDEDB95310}"/>
                    </a:ext>
                  </a:extLst>
                </p:cNvPr>
                <p:cNvSpPr/>
                <p:nvPr/>
              </p:nvSpPr>
              <p:spPr>
                <a:xfrm>
                  <a:off x="5276245" y="3396941"/>
                  <a:ext cx="149391" cy="69896"/>
                </a:xfrm>
                <a:custGeom>
                  <a:avLst/>
                  <a:gdLst>
                    <a:gd name="connsiteX0" fmla="*/ 113496 w 149391"/>
                    <a:gd name="connsiteY0" fmla="*/ 12060 h 69896"/>
                    <a:gd name="connsiteX1" fmla="*/ 146768 w 149391"/>
                    <a:gd name="connsiteY1" fmla="*/ 69896 h 69896"/>
                    <a:gd name="connsiteX2" fmla="*/ 61391 w 149391"/>
                    <a:gd name="connsiteY2" fmla="*/ 68482 h 69896"/>
                    <a:gd name="connsiteX3" fmla="*/ 42558 w 149391"/>
                    <a:gd name="connsiteY3" fmla="*/ 56498 h 69896"/>
                    <a:gd name="connsiteX4" fmla="*/ 726 w 149391"/>
                    <a:gd name="connsiteY4" fmla="*/ 28212 h 69896"/>
                    <a:gd name="connsiteX5" fmla="*/ 67569 w 149391"/>
                    <a:gd name="connsiteY5" fmla="*/ 1 h 69896"/>
                    <a:gd name="connsiteX6" fmla="*/ 113496 w 149391"/>
                    <a:gd name="connsiteY6" fmla="*/ 12060 h 6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9391" h="69896">
                      <a:moveTo>
                        <a:pt x="113496" y="12060"/>
                      </a:moveTo>
                      <a:cubicBezTo>
                        <a:pt x="114240" y="21588"/>
                        <a:pt x="160762" y="42206"/>
                        <a:pt x="146768" y="69896"/>
                      </a:cubicBezTo>
                      <a:cubicBezTo>
                        <a:pt x="129202" y="51585"/>
                        <a:pt x="80000" y="68631"/>
                        <a:pt x="61391" y="68482"/>
                      </a:cubicBezTo>
                      <a:cubicBezTo>
                        <a:pt x="53724" y="68407"/>
                        <a:pt x="50747" y="58508"/>
                        <a:pt x="42558" y="56498"/>
                      </a:cubicBezTo>
                      <a:cubicBezTo>
                        <a:pt x="10328" y="48757"/>
                        <a:pt x="-3443" y="34539"/>
                        <a:pt x="726" y="28212"/>
                      </a:cubicBezTo>
                      <a:cubicBezTo>
                        <a:pt x="9509" y="14814"/>
                        <a:pt x="37794" y="-148"/>
                        <a:pt x="67569" y="1"/>
                      </a:cubicBezTo>
                      <a:cubicBezTo>
                        <a:pt x="97269" y="225"/>
                        <a:pt x="112900" y="4765"/>
                        <a:pt x="113496" y="12060"/>
                      </a:cubicBezTo>
                      <a:close/>
                    </a:path>
                  </a:pathLst>
                </a:custGeom>
                <a:solidFill>
                  <a:srgbClr val="D1524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53" name="Freeform: Shape 2352">
                  <a:extLst>
                    <a:ext uri="{FF2B5EF4-FFF2-40B4-BE49-F238E27FC236}">
                      <a16:creationId xmlns:a16="http://schemas.microsoft.com/office/drawing/2014/main" id="{DB216B4A-B6EA-4782-8C9B-5FA2E3782774}"/>
                    </a:ext>
                  </a:extLst>
                </p:cNvPr>
                <p:cNvSpPr/>
                <p:nvPr/>
              </p:nvSpPr>
              <p:spPr>
                <a:xfrm>
                  <a:off x="5303024" y="3346475"/>
                  <a:ext cx="66843" cy="93337"/>
                </a:xfrm>
                <a:custGeom>
                  <a:avLst/>
                  <a:gdLst>
                    <a:gd name="connsiteX0" fmla="*/ 51509 w 66843"/>
                    <a:gd name="connsiteY0" fmla="*/ 91035 h 93337"/>
                    <a:gd name="connsiteX1" fmla="*/ 14292 w 66843"/>
                    <a:gd name="connsiteY1" fmla="*/ 72724 h 93337"/>
                    <a:gd name="connsiteX2" fmla="*/ 0 w 66843"/>
                    <a:gd name="connsiteY2" fmla="*/ 0 h 93337"/>
                    <a:gd name="connsiteX3" fmla="*/ 66843 w 66843"/>
                    <a:gd name="connsiteY3" fmla="*/ 11240 h 93337"/>
                    <a:gd name="connsiteX4" fmla="*/ 65950 w 66843"/>
                    <a:gd name="connsiteY4" fmla="*/ 57911 h 93337"/>
                    <a:gd name="connsiteX5" fmla="*/ 66322 w 66843"/>
                    <a:gd name="connsiteY5" fmla="*/ 70714 h 93337"/>
                    <a:gd name="connsiteX6" fmla="*/ 51509 w 66843"/>
                    <a:gd name="connsiteY6" fmla="*/ 91035 h 9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843" h="93337">
                      <a:moveTo>
                        <a:pt x="51509" y="91035"/>
                      </a:moveTo>
                      <a:cubicBezTo>
                        <a:pt x="49351" y="95426"/>
                        <a:pt x="15334" y="95576"/>
                        <a:pt x="14292" y="72724"/>
                      </a:cubicBezTo>
                      <a:lnTo>
                        <a:pt x="0" y="0"/>
                      </a:lnTo>
                      <a:lnTo>
                        <a:pt x="66843" y="11240"/>
                      </a:lnTo>
                      <a:cubicBezTo>
                        <a:pt x="66843" y="11240"/>
                        <a:pt x="66545" y="40940"/>
                        <a:pt x="65950" y="57911"/>
                      </a:cubicBezTo>
                      <a:cubicBezTo>
                        <a:pt x="65727" y="63717"/>
                        <a:pt x="65727" y="64610"/>
                        <a:pt x="66322" y="70714"/>
                      </a:cubicBezTo>
                      <a:cubicBezTo>
                        <a:pt x="61633" y="79200"/>
                        <a:pt x="51509" y="91035"/>
                        <a:pt x="51509" y="91035"/>
                      </a:cubicBezTo>
                      <a:close/>
                    </a:path>
                  </a:pathLst>
                </a:custGeom>
                <a:solidFill>
                  <a:srgbClr val="D9B49C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54" name="Freeform: Shape 2353">
                  <a:extLst>
                    <a:ext uri="{FF2B5EF4-FFF2-40B4-BE49-F238E27FC236}">
                      <a16:creationId xmlns:a16="http://schemas.microsoft.com/office/drawing/2014/main" id="{6EBAB925-F540-4C97-8E3A-81D7A4C723E4}"/>
                    </a:ext>
                  </a:extLst>
                </p:cNvPr>
                <p:cNvSpPr/>
                <p:nvPr/>
              </p:nvSpPr>
              <p:spPr>
                <a:xfrm>
                  <a:off x="5306351" y="3459798"/>
                  <a:ext cx="34056" cy="81549"/>
                </a:xfrm>
                <a:custGeom>
                  <a:avLst/>
                  <a:gdLst>
                    <a:gd name="connsiteX0" fmla="*/ 2255 w 34056"/>
                    <a:gd name="connsiteY0" fmla="*/ 81550 h 81549"/>
                    <a:gd name="connsiteX1" fmla="*/ 1659 w 34056"/>
                    <a:gd name="connsiteY1" fmla="*/ 81475 h 81549"/>
                    <a:gd name="connsiteX2" fmla="*/ 97 w 34056"/>
                    <a:gd name="connsiteY2" fmla="*/ 78647 h 81549"/>
                    <a:gd name="connsiteX3" fmla="*/ 32104 w 34056"/>
                    <a:gd name="connsiteY3" fmla="*/ 43 h 81549"/>
                    <a:gd name="connsiteX4" fmla="*/ 34039 w 34056"/>
                    <a:gd name="connsiteY4" fmla="*/ 2574 h 81549"/>
                    <a:gd name="connsiteX5" fmla="*/ 31880 w 34056"/>
                    <a:gd name="connsiteY5" fmla="*/ 4509 h 81549"/>
                    <a:gd name="connsiteX6" fmla="*/ 4562 w 34056"/>
                    <a:gd name="connsiteY6" fmla="*/ 79838 h 81549"/>
                    <a:gd name="connsiteX7" fmla="*/ 2255 w 34056"/>
                    <a:gd name="connsiteY7" fmla="*/ 81550 h 81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056" h="81549">
                      <a:moveTo>
                        <a:pt x="2255" y="81550"/>
                      </a:moveTo>
                      <a:cubicBezTo>
                        <a:pt x="2032" y="81550"/>
                        <a:pt x="1883" y="81550"/>
                        <a:pt x="1659" y="81475"/>
                      </a:cubicBezTo>
                      <a:cubicBezTo>
                        <a:pt x="469" y="81178"/>
                        <a:pt x="-276" y="79912"/>
                        <a:pt x="97" y="78647"/>
                      </a:cubicBezTo>
                      <a:cubicBezTo>
                        <a:pt x="14984" y="25500"/>
                        <a:pt x="25925" y="-1222"/>
                        <a:pt x="32104" y="43"/>
                      </a:cubicBezTo>
                      <a:cubicBezTo>
                        <a:pt x="33369" y="192"/>
                        <a:pt x="34188" y="1383"/>
                        <a:pt x="34039" y="2574"/>
                      </a:cubicBezTo>
                      <a:cubicBezTo>
                        <a:pt x="33890" y="3690"/>
                        <a:pt x="32922" y="4509"/>
                        <a:pt x="31880" y="4509"/>
                      </a:cubicBezTo>
                      <a:cubicBezTo>
                        <a:pt x="27191" y="7412"/>
                        <a:pt x="14314" y="44928"/>
                        <a:pt x="4562" y="79838"/>
                      </a:cubicBezTo>
                      <a:cubicBezTo>
                        <a:pt x="4116" y="80954"/>
                        <a:pt x="3223" y="81550"/>
                        <a:pt x="2255" y="815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55" name="Freeform: Shape 2354">
                  <a:extLst>
                    <a:ext uri="{FF2B5EF4-FFF2-40B4-BE49-F238E27FC236}">
                      <a16:creationId xmlns:a16="http://schemas.microsoft.com/office/drawing/2014/main" id="{738607FA-3B59-41FA-AF97-BD59F302180D}"/>
                    </a:ext>
                  </a:extLst>
                </p:cNvPr>
                <p:cNvSpPr/>
                <p:nvPr/>
              </p:nvSpPr>
              <p:spPr>
                <a:xfrm>
                  <a:off x="5275191" y="3423446"/>
                  <a:ext cx="11825" cy="86266"/>
                </a:xfrm>
                <a:custGeom>
                  <a:avLst/>
                  <a:gdLst>
                    <a:gd name="connsiteX0" fmla="*/ 3269 w 11825"/>
                    <a:gd name="connsiteY0" fmla="*/ 86267 h 86266"/>
                    <a:gd name="connsiteX1" fmla="*/ 1036 w 11825"/>
                    <a:gd name="connsiteY1" fmla="*/ 84108 h 86266"/>
                    <a:gd name="connsiteX2" fmla="*/ 9001 w 11825"/>
                    <a:gd name="connsiteY2" fmla="*/ 70 h 86266"/>
                    <a:gd name="connsiteX3" fmla="*/ 11755 w 11825"/>
                    <a:gd name="connsiteY3" fmla="*/ 1634 h 86266"/>
                    <a:gd name="connsiteX4" fmla="*/ 10192 w 11825"/>
                    <a:gd name="connsiteY4" fmla="*/ 4388 h 86266"/>
                    <a:gd name="connsiteX5" fmla="*/ 5577 w 11825"/>
                    <a:gd name="connsiteY5" fmla="*/ 83810 h 86266"/>
                    <a:gd name="connsiteX6" fmla="*/ 3418 w 11825"/>
                    <a:gd name="connsiteY6" fmla="*/ 86192 h 86266"/>
                    <a:gd name="connsiteX7" fmla="*/ 3269 w 11825"/>
                    <a:gd name="connsiteY7" fmla="*/ 86267 h 86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25" h="86266">
                      <a:moveTo>
                        <a:pt x="3269" y="86267"/>
                      </a:moveTo>
                      <a:cubicBezTo>
                        <a:pt x="2078" y="86267"/>
                        <a:pt x="1110" y="85299"/>
                        <a:pt x="1036" y="84108"/>
                      </a:cubicBezTo>
                      <a:cubicBezTo>
                        <a:pt x="-304" y="59842"/>
                        <a:pt x="-2239" y="3122"/>
                        <a:pt x="9001" y="70"/>
                      </a:cubicBezTo>
                      <a:cubicBezTo>
                        <a:pt x="10266" y="-227"/>
                        <a:pt x="11457" y="443"/>
                        <a:pt x="11755" y="1634"/>
                      </a:cubicBezTo>
                      <a:cubicBezTo>
                        <a:pt x="12052" y="2824"/>
                        <a:pt x="11382" y="4090"/>
                        <a:pt x="10192" y="4388"/>
                      </a:cubicBezTo>
                      <a:cubicBezTo>
                        <a:pt x="5353" y="5728"/>
                        <a:pt x="3195" y="42052"/>
                        <a:pt x="5577" y="83810"/>
                      </a:cubicBezTo>
                      <a:cubicBezTo>
                        <a:pt x="5651" y="85076"/>
                        <a:pt x="4683" y="86118"/>
                        <a:pt x="3418" y="86192"/>
                      </a:cubicBezTo>
                      <a:cubicBezTo>
                        <a:pt x="3344" y="86267"/>
                        <a:pt x="3269" y="86267"/>
                        <a:pt x="3269" y="862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35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250025" y="3257823"/>
                  <a:ext cx="125973" cy="173609"/>
                  <a:chOff x="5250025" y="3257823"/>
                  <a:chExt cx="125973" cy="173609"/>
                </a:xfrm>
                <a:solidFill>
                  <a:srgbClr val="000000"/>
                </a:solidFill>
              </p:grpSpPr>
              <p:sp>
                <p:nvSpPr>
                  <p:cNvPr id="2357" name="Freeform: Shape 2356">
                    <a:extLst>
                      <a:ext uri="{FF2B5EF4-FFF2-40B4-BE49-F238E27FC236}">
                        <a16:creationId xmlns:a16="http://schemas.microsoft.com/office/drawing/2014/main" id="{AD53F48D-1F8C-4C2C-BAE3-9B4F3E44A604}"/>
                      </a:ext>
                    </a:extLst>
                  </p:cNvPr>
                  <p:cNvSpPr/>
                  <p:nvPr/>
                </p:nvSpPr>
                <p:spPr>
                  <a:xfrm>
                    <a:off x="5257839" y="3260577"/>
                    <a:ext cx="117095" cy="170855"/>
                  </a:xfrm>
                  <a:custGeom>
                    <a:avLst/>
                    <a:gdLst>
                      <a:gd name="connsiteX0" fmla="*/ 115899 w 117095"/>
                      <a:gd name="connsiteY0" fmla="*/ 61781 h 170855"/>
                      <a:gd name="connsiteX1" fmla="*/ 102947 w 117095"/>
                      <a:gd name="connsiteY1" fmla="*/ 127359 h 170855"/>
                      <a:gd name="connsiteX2" fmla="*/ 64315 w 117095"/>
                      <a:gd name="connsiteY2" fmla="*/ 168745 h 170855"/>
                      <a:gd name="connsiteX3" fmla="*/ 29851 w 117095"/>
                      <a:gd name="connsiteY3" fmla="*/ 148871 h 170855"/>
                      <a:gd name="connsiteX4" fmla="*/ 2087 w 117095"/>
                      <a:gd name="connsiteY4" fmla="*/ 87983 h 170855"/>
                      <a:gd name="connsiteX5" fmla="*/ 6255 w 117095"/>
                      <a:gd name="connsiteY5" fmla="*/ 33273 h 170855"/>
                      <a:gd name="connsiteX6" fmla="*/ 64315 w 117095"/>
                      <a:gd name="connsiteY6" fmla="*/ 0 h 170855"/>
                      <a:gd name="connsiteX7" fmla="*/ 115899 w 117095"/>
                      <a:gd name="connsiteY7" fmla="*/ 61781 h 170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095" h="170855">
                        <a:moveTo>
                          <a:pt x="115899" y="61781"/>
                        </a:moveTo>
                        <a:cubicBezTo>
                          <a:pt x="119621" y="85154"/>
                          <a:pt x="114484" y="106517"/>
                          <a:pt x="102947" y="127359"/>
                        </a:cubicBezTo>
                        <a:cubicBezTo>
                          <a:pt x="92824" y="145670"/>
                          <a:pt x="78905" y="165247"/>
                          <a:pt x="64315" y="168745"/>
                        </a:cubicBezTo>
                        <a:cubicBezTo>
                          <a:pt x="31563" y="176636"/>
                          <a:pt x="39602" y="160706"/>
                          <a:pt x="29851" y="148871"/>
                        </a:cubicBezTo>
                        <a:cubicBezTo>
                          <a:pt x="17569" y="133910"/>
                          <a:pt x="5957" y="112547"/>
                          <a:pt x="2087" y="87983"/>
                        </a:cubicBezTo>
                        <a:cubicBezTo>
                          <a:pt x="-816" y="69746"/>
                          <a:pt x="-1709" y="47490"/>
                          <a:pt x="6255" y="33273"/>
                        </a:cubicBezTo>
                        <a:cubicBezTo>
                          <a:pt x="17495" y="13175"/>
                          <a:pt x="45483" y="0"/>
                          <a:pt x="64315" y="0"/>
                        </a:cubicBezTo>
                        <a:cubicBezTo>
                          <a:pt x="96694" y="74"/>
                          <a:pt x="108902" y="17939"/>
                          <a:pt x="115899" y="61781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58" name="Freeform: Shape 2357">
                    <a:extLst>
                      <a:ext uri="{FF2B5EF4-FFF2-40B4-BE49-F238E27FC236}">
                        <a16:creationId xmlns:a16="http://schemas.microsoft.com/office/drawing/2014/main" id="{1194DD05-D41B-4F61-89D2-C855A481D11A}"/>
                      </a:ext>
                    </a:extLst>
                  </p:cNvPr>
                  <p:cNvSpPr/>
                  <p:nvPr/>
                </p:nvSpPr>
                <p:spPr>
                  <a:xfrm>
                    <a:off x="5250025" y="3257823"/>
                    <a:ext cx="125973" cy="98924"/>
                  </a:xfrm>
                  <a:custGeom>
                    <a:avLst/>
                    <a:gdLst>
                      <a:gd name="connsiteX0" fmla="*/ 121851 w 125973"/>
                      <a:gd name="connsiteY0" fmla="*/ 98925 h 98924"/>
                      <a:gd name="connsiteX1" fmla="*/ 125498 w 125973"/>
                      <a:gd name="connsiteY1" fmla="*/ 87015 h 98924"/>
                      <a:gd name="connsiteX2" fmla="*/ 123712 w 125973"/>
                      <a:gd name="connsiteY2" fmla="*/ 61633 h 98924"/>
                      <a:gd name="connsiteX3" fmla="*/ 71533 w 125973"/>
                      <a:gd name="connsiteY3" fmla="*/ 0 h 98924"/>
                      <a:gd name="connsiteX4" fmla="*/ 28956 w 125973"/>
                      <a:gd name="connsiteY4" fmla="*/ 16004 h 98924"/>
                      <a:gd name="connsiteX5" fmla="*/ 8858 w 125973"/>
                      <a:gd name="connsiteY5" fmla="*/ 32900 h 98924"/>
                      <a:gd name="connsiteX6" fmla="*/ 0 w 125973"/>
                      <a:gd name="connsiteY6" fmla="*/ 50170 h 98924"/>
                      <a:gd name="connsiteX7" fmla="*/ 8337 w 125973"/>
                      <a:gd name="connsiteY7" fmla="*/ 48681 h 98924"/>
                      <a:gd name="connsiteX8" fmla="*/ 744 w 125973"/>
                      <a:gd name="connsiteY8" fmla="*/ 65578 h 98924"/>
                      <a:gd name="connsiteX9" fmla="*/ 20619 w 125973"/>
                      <a:gd name="connsiteY9" fmla="*/ 51658 h 98924"/>
                      <a:gd name="connsiteX10" fmla="*/ 18237 w 125973"/>
                      <a:gd name="connsiteY10" fmla="*/ 63345 h 98924"/>
                      <a:gd name="connsiteX11" fmla="*/ 34389 w 125973"/>
                      <a:gd name="connsiteY11" fmla="*/ 53668 h 98924"/>
                      <a:gd name="connsiteX12" fmla="*/ 32082 w 125973"/>
                      <a:gd name="connsiteY12" fmla="*/ 61558 h 98924"/>
                      <a:gd name="connsiteX13" fmla="*/ 51807 w 125973"/>
                      <a:gd name="connsiteY13" fmla="*/ 51658 h 98924"/>
                      <a:gd name="connsiteX14" fmla="*/ 87685 w 125973"/>
                      <a:gd name="connsiteY14" fmla="*/ 65578 h 98924"/>
                      <a:gd name="connsiteX15" fmla="*/ 96171 w 125973"/>
                      <a:gd name="connsiteY15" fmla="*/ 86196 h 98924"/>
                      <a:gd name="connsiteX16" fmla="*/ 105624 w 125973"/>
                      <a:gd name="connsiteY16" fmla="*/ 81284 h 98924"/>
                      <a:gd name="connsiteX17" fmla="*/ 121851 w 125973"/>
                      <a:gd name="connsiteY17" fmla="*/ 98925 h 98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5973" h="98924">
                        <a:moveTo>
                          <a:pt x="121851" y="98925"/>
                        </a:moveTo>
                        <a:cubicBezTo>
                          <a:pt x="123265" y="97138"/>
                          <a:pt x="125275" y="91704"/>
                          <a:pt x="125498" y="87015"/>
                        </a:cubicBezTo>
                        <a:cubicBezTo>
                          <a:pt x="126913" y="79125"/>
                          <a:pt x="124829" y="68481"/>
                          <a:pt x="123712" y="61633"/>
                        </a:cubicBezTo>
                        <a:cubicBezTo>
                          <a:pt x="116789" y="17715"/>
                          <a:pt x="103986" y="74"/>
                          <a:pt x="71533" y="0"/>
                        </a:cubicBezTo>
                        <a:cubicBezTo>
                          <a:pt x="58878" y="0"/>
                          <a:pt x="43545" y="8411"/>
                          <a:pt x="28956" y="16004"/>
                        </a:cubicBezTo>
                        <a:cubicBezTo>
                          <a:pt x="23224" y="18981"/>
                          <a:pt x="15855" y="24489"/>
                          <a:pt x="8858" y="32900"/>
                        </a:cubicBezTo>
                        <a:cubicBezTo>
                          <a:pt x="2382" y="40716"/>
                          <a:pt x="521" y="49797"/>
                          <a:pt x="0" y="50170"/>
                        </a:cubicBezTo>
                        <a:cubicBezTo>
                          <a:pt x="372" y="51063"/>
                          <a:pt x="7965" y="47862"/>
                          <a:pt x="8337" y="48681"/>
                        </a:cubicBezTo>
                        <a:cubicBezTo>
                          <a:pt x="9379" y="50839"/>
                          <a:pt x="1935" y="60814"/>
                          <a:pt x="744" y="65578"/>
                        </a:cubicBezTo>
                        <a:cubicBezTo>
                          <a:pt x="2158" y="66248"/>
                          <a:pt x="20619" y="51658"/>
                          <a:pt x="20619" y="51658"/>
                        </a:cubicBezTo>
                        <a:lnTo>
                          <a:pt x="18237" y="63345"/>
                        </a:lnTo>
                        <a:cubicBezTo>
                          <a:pt x="18237" y="63345"/>
                          <a:pt x="32454" y="54338"/>
                          <a:pt x="34389" y="53668"/>
                        </a:cubicBezTo>
                        <a:cubicBezTo>
                          <a:pt x="35282" y="53370"/>
                          <a:pt x="32082" y="61558"/>
                          <a:pt x="32082" y="61558"/>
                        </a:cubicBezTo>
                        <a:cubicBezTo>
                          <a:pt x="32082" y="61558"/>
                          <a:pt x="47415" y="51882"/>
                          <a:pt x="51807" y="51658"/>
                        </a:cubicBezTo>
                        <a:cubicBezTo>
                          <a:pt x="55306" y="51509"/>
                          <a:pt x="76892" y="41312"/>
                          <a:pt x="87685" y="65578"/>
                        </a:cubicBezTo>
                        <a:cubicBezTo>
                          <a:pt x="89174" y="69002"/>
                          <a:pt x="94980" y="81879"/>
                          <a:pt x="96171" y="86196"/>
                        </a:cubicBezTo>
                        <a:cubicBezTo>
                          <a:pt x="98627" y="84633"/>
                          <a:pt x="104135" y="82326"/>
                          <a:pt x="105624" y="81284"/>
                        </a:cubicBezTo>
                        <a:cubicBezTo>
                          <a:pt x="105252" y="70416"/>
                          <a:pt x="121553" y="53370"/>
                          <a:pt x="121851" y="98925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59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5034460" y="3575367"/>
                  <a:ext cx="213555" cy="201040"/>
                  <a:chOff x="5034460" y="3575367"/>
                  <a:chExt cx="213555" cy="201040"/>
                </a:xfrm>
                <a:solidFill>
                  <a:srgbClr val="000000"/>
                </a:solidFill>
              </p:grpSpPr>
              <p:sp>
                <p:nvSpPr>
                  <p:cNvPr id="2360" name="Freeform: Shape 2359">
                    <a:extLst>
                      <a:ext uri="{FF2B5EF4-FFF2-40B4-BE49-F238E27FC236}">
                        <a16:creationId xmlns:a16="http://schemas.microsoft.com/office/drawing/2014/main" id="{6361B4F4-F90F-4179-964A-20F0CFD21093}"/>
                      </a:ext>
                    </a:extLst>
                  </p:cNvPr>
                  <p:cNvSpPr/>
                  <p:nvPr/>
                </p:nvSpPr>
                <p:spPr>
                  <a:xfrm>
                    <a:off x="5049060" y="3637387"/>
                    <a:ext cx="198923" cy="134171"/>
                  </a:xfrm>
                  <a:custGeom>
                    <a:avLst/>
                    <a:gdLst>
                      <a:gd name="connsiteX0" fmla="*/ 1925 w 198923"/>
                      <a:gd name="connsiteY0" fmla="*/ 23876 h 134171"/>
                      <a:gd name="connsiteX1" fmla="*/ 957 w 198923"/>
                      <a:gd name="connsiteY1" fmla="*/ 27747 h 134171"/>
                      <a:gd name="connsiteX2" fmla="*/ 110601 w 198923"/>
                      <a:gd name="connsiteY2" fmla="*/ 132329 h 134171"/>
                      <a:gd name="connsiteX3" fmla="*/ 117300 w 198923"/>
                      <a:gd name="connsiteY3" fmla="*/ 133966 h 134171"/>
                      <a:gd name="connsiteX4" fmla="*/ 197020 w 198923"/>
                      <a:gd name="connsiteY4" fmla="*/ 110296 h 134171"/>
                      <a:gd name="connsiteX5" fmla="*/ 197988 w 198923"/>
                      <a:gd name="connsiteY5" fmla="*/ 106425 h 134171"/>
                      <a:gd name="connsiteX6" fmla="*/ 88344 w 198923"/>
                      <a:gd name="connsiteY6" fmla="*/ 1843 h 134171"/>
                      <a:gd name="connsiteX7" fmla="*/ 81645 w 198923"/>
                      <a:gd name="connsiteY7" fmla="*/ 206 h 134171"/>
                      <a:gd name="connsiteX8" fmla="*/ 1925 w 198923"/>
                      <a:gd name="connsiteY8" fmla="*/ 23876 h 134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8923" h="134171">
                        <a:moveTo>
                          <a:pt x="1925" y="23876"/>
                        </a:moveTo>
                        <a:cubicBezTo>
                          <a:pt x="-234" y="24472"/>
                          <a:pt x="-606" y="26258"/>
                          <a:pt x="957" y="27747"/>
                        </a:cubicBezTo>
                        <a:lnTo>
                          <a:pt x="110601" y="132329"/>
                        </a:lnTo>
                        <a:cubicBezTo>
                          <a:pt x="112164" y="133818"/>
                          <a:pt x="115216" y="134562"/>
                          <a:pt x="117300" y="133966"/>
                        </a:cubicBezTo>
                        <a:lnTo>
                          <a:pt x="197020" y="110296"/>
                        </a:lnTo>
                        <a:cubicBezTo>
                          <a:pt x="199105" y="109700"/>
                          <a:pt x="199551" y="107914"/>
                          <a:pt x="197988" y="106425"/>
                        </a:cubicBezTo>
                        <a:lnTo>
                          <a:pt x="88344" y="1843"/>
                        </a:lnTo>
                        <a:cubicBezTo>
                          <a:pt x="86781" y="354"/>
                          <a:pt x="83729" y="-390"/>
                          <a:pt x="81645" y="206"/>
                        </a:cubicBezTo>
                        <a:lnTo>
                          <a:pt x="1925" y="23876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61" name="Freeform: Shape 2360">
                    <a:extLst>
                      <a:ext uri="{FF2B5EF4-FFF2-40B4-BE49-F238E27FC236}">
                        <a16:creationId xmlns:a16="http://schemas.microsoft.com/office/drawing/2014/main" id="{1CAA1423-5FBF-43E9-AF22-27B333580212}"/>
                      </a:ext>
                    </a:extLst>
                  </p:cNvPr>
                  <p:cNvSpPr/>
                  <p:nvPr/>
                </p:nvSpPr>
                <p:spPr>
                  <a:xfrm>
                    <a:off x="5125569" y="3637387"/>
                    <a:ext cx="31188" cy="21664"/>
                  </a:xfrm>
                  <a:custGeom>
                    <a:avLst/>
                    <a:gdLst>
                      <a:gd name="connsiteX0" fmla="*/ 11910 w 31188"/>
                      <a:gd name="connsiteY0" fmla="*/ 1843 h 21664"/>
                      <a:gd name="connsiteX1" fmla="*/ 5211 w 31188"/>
                      <a:gd name="connsiteY1" fmla="*/ 206 h 21664"/>
                      <a:gd name="connsiteX2" fmla="*/ 0 w 31188"/>
                      <a:gd name="connsiteY2" fmla="*/ 1769 h 21664"/>
                      <a:gd name="connsiteX3" fmla="*/ 26127 w 31188"/>
                      <a:gd name="connsiteY3" fmla="*/ 21643 h 21664"/>
                      <a:gd name="connsiteX4" fmla="*/ 31189 w 31188"/>
                      <a:gd name="connsiteY4" fmla="*/ 20154 h 21664"/>
                      <a:gd name="connsiteX5" fmla="*/ 11910 w 31188"/>
                      <a:gd name="connsiteY5" fmla="*/ 1843 h 21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188" h="21664">
                        <a:moveTo>
                          <a:pt x="11910" y="1843"/>
                        </a:moveTo>
                        <a:cubicBezTo>
                          <a:pt x="10347" y="354"/>
                          <a:pt x="7295" y="-390"/>
                          <a:pt x="5211" y="206"/>
                        </a:cubicBezTo>
                        <a:lnTo>
                          <a:pt x="0" y="1769"/>
                        </a:lnTo>
                        <a:cubicBezTo>
                          <a:pt x="4317" y="13232"/>
                          <a:pt x="14292" y="22164"/>
                          <a:pt x="26127" y="21643"/>
                        </a:cubicBezTo>
                        <a:cubicBezTo>
                          <a:pt x="27913" y="21569"/>
                          <a:pt x="29626" y="21048"/>
                          <a:pt x="31189" y="20154"/>
                        </a:cubicBezTo>
                        <a:lnTo>
                          <a:pt x="11910" y="1843"/>
                        </a:lnTo>
                        <a:close/>
                      </a:path>
                    </a:pathLst>
                  </a:custGeom>
                  <a:solidFill>
                    <a:srgbClr val="D15243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362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048007" y="3647344"/>
                    <a:ext cx="200008" cy="129063"/>
                    <a:chOff x="5048007" y="3647344"/>
                    <a:chExt cx="200008" cy="129063"/>
                  </a:xfrm>
                  <a:solidFill>
                    <a:srgbClr val="000000"/>
                  </a:solidFill>
                </p:grpSpPr>
                <p:grpSp>
                  <p:nvGrpSpPr>
                    <p:cNvPr id="2363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48007" y="3662901"/>
                      <a:ext cx="200008" cy="113506"/>
                      <a:chOff x="5048007" y="3662901"/>
                      <a:chExt cx="200008" cy="113506"/>
                    </a:xfrm>
                    <a:solidFill>
                      <a:srgbClr val="000000"/>
                    </a:solidFill>
                  </p:grpSpPr>
                  <p:sp>
                    <p:nvSpPr>
                      <p:cNvPr id="2364" name="Freeform: Shape 2363">
                        <a:extLst>
                          <a:ext uri="{FF2B5EF4-FFF2-40B4-BE49-F238E27FC236}">
                            <a16:creationId xmlns:a16="http://schemas.microsoft.com/office/drawing/2014/main" id="{7762A844-C6C1-42B1-88DB-1A0BFE62E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8007" y="3662901"/>
                        <a:ext cx="2084" cy="7071"/>
                      </a:xfrm>
                      <a:custGeom>
                        <a:avLst/>
                        <a:gdLst>
                          <a:gd name="connsiteX0" fmla="*/ 1117 w 2084"/>
                          <a:gd name="connsiteY0" fmla="*/ 521 h 7071"/>
                          <a:gd name="connsiteX1" fmla="*/ 1117 w 2084"/>
                          <a:gd name="connsiteY1" fmla="*/ 521 h 7071"/>
                          <a:gd name="connsiteX2" fmla="*/ 1265 w 2084"/>
                          <a:gd name="connsiteY2" fmla="*/ 1042 h 7071"/>
                          <a:gd name="connsiteX3" fmla="*/ 1265 w 2084"/>
                          <a:gd name="connsiteY3" fmla="*/ 1116 h 7071"/>
                          <a:gd name="connsiteX4" fmla="*/ 1563 w 2084"/>
                          <a:gd name="connsiteY4" fmla="*/ 1638 h 7071"/>
                          <a:gd name="connsiteX5" fmla="*/ 1861 w 2084"/>
                          <a:gd name="connsiteY5" fmla="*/ 1935 h 7071"/>
                          <a:gd name="connsiteX6" fmla="*/ 2084 w 2084"/>
                          <a:gd name="connsiteY6" fmla="*/ 2233 h 7071"/>
                          <a:gd name="connsiteX7" fmla="*/ 968 w 2084"/>
                          <a:gd name="connsiteY7" fmla="*/ 7071 h 7071"/>
                          <a:gd name="connsiteX8" fmla="*/ 893 w 2084"/>
                          <a:gd name="connsiteY8" fmla="*/ 6997 h 7071"/>
                          <a:gd name="connsiteX9" fmla="*/ 670 w 2084"/>
                          <a:gd name="connsiteY9" fmla="*/ 6774 h 7071"/>
                          <a:gd name="connsiteX10" fmla="*/ 372 w 2084"/>
                          <a:gd name="connsiteY10" fmla="*/ 6476 h 7071"/>
                          <a:gd name="connsiteX11" fmla="*/ 372 w 2084"/>
                          <a:gd name="connsiteY11" fmla="*/ 6476 h 7071"/>
                          <a:gd name="connsiteX12" fmla="*/ 149 w 2084"/>
                          <a:gd name="connsiteY12" fmla="*/ 6104 h 7071"/>
                          <a:gd name="connsiteX13" fmla="*/ 149 w 2084"/>
                          <a:gd name="connsiteY13" fmla="*/ 6029 h 7071"/>
                          <a:gd name="connsiteX14" fmla="*/ 149 w 2084"/>
                          <a:gd name="connsiteY14" fmla="*/ 5955 h 7071"/>
                          <a:gd name="connsiteX15" fmla="*/ 75 w 2084"/>
                          <a:gd name="connsiteY15" fmla="*/ 5806 h 7071"/>
                          <a:gd name="connsiteX16" fmla="*/ 0 w 2084"/>
                          <a:gd name="connsiteY16" fmla="*/ 5508 h 7071"/>
                          <a:gd name="connsiteX17" fmla="*/ 0 w 2084"/>
                          <a:gd name="connsiteY17" fmla="*/ 5434 h 7071"/>
                          <a:gd name="connsiteX18" fmla="*/ 0 w 2084"/>
                          <a:gd name="connsiteY18" fmla="*/ 5359 h 7071"/>
                          <a:gd name="connsiteX19" fmla="*/ 0 w 2084"/>
                          <a:gd name="connsiteY19" fmla="*/ 5211 h 7071"/>
                          <a:gd name="connsiteX20" fmla="*/ 0 w 2084"/>
                          <a:gd name="connsiteY20" fmla="*/ 4913 h 7071"/>
                          <a:gd name="connsiteX21" fmla="*/ 0 w 2084"/>
                          <a:gd name="connsiteY21" fmla="*/ 4838 h 7071"/>
                          <a:gd name="connsiteX22" fmla="*/ 1117 w 2084"/>
                          <a:gd name="connsiteY22" fmla="*/ 0 h 7071"/>
                          <a:gd name="connsiteX23" fmla="*/ 1117 w 2084"/>
                          <a:gd name="connsiteY23" fmla="*/ 521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084" h="7071">
                            <a:moveTo>
                              <a:pt x="1117" y="521"/>
                            </a:moveTo>
                            <a:cubicBezTo>
                              <a:pt x="1117" y="521"/>
                              <a:pt x="1117" y="521"/>
                              <a:pt x="1117" y="521"/>
                            </a:cubicBezTo>
                            <a:cubicBezTo>
                              <a:pt x="1117" y="744"/>
                              <a:pt x="1191" y="893"/>
                              <a:pt x="1265" y="1042"/>
                            </a:cubicBezTo>
                            <a:cubicBezTo>
                              <a:pt x="1265" y="1042"/>
                              <a:pt x="1265" y="1116"/>
                              <a:pt x="1265" y="1116"/>
                            </a:cubicBezTo>
                            <a:cubicBezTo>
                              <a:pt x="1340" y="1266"/>
                              <a:pt x="1414" y="1489"/>
                              <a:pt x="1563" y="1638"/>
                            </a:cubicBezTo>
                            <a:cubicBezTo>
                              <a:pt x="1638" y="1712"/>
                              <a:pt x="1712" y="1861"/>
                              <a:pt x="1861" y="1935"/>
                            </a:cubicBezTo>
                            <a:cubicBezTo>
                              <a:pt x="1935" y="2010"/>
                              <a:pt x="2010" y="2159"/>
                              <a:pt x="2084" y="2233"/>
                            </a:cubicBezTo>
                            <a:lnTo>
                              <a:pt x="968" y="7071"/>
                            </a:lnTo>
                            <a:cubicBezTo>
                              <a:pt x="968" y="7071"/>
                              <a:pt x="968" y="7071"/>
                              <a:pt x="893" y="6997"/>
                            </a:cubicBezTo>
                            <a:cubicBezTo>
                              <a:pt x="819" y="6922"/>
                              <a:pt x="745" y="6848"/>
                              <a:pt x="670" y="6774"/>
                            </a:cubicBezTo>
                            <a:cubicBezTo>
                              <a:pt x="596" y="6699"/>
                              <a:pt x="447" y="6550"/>
                              <a:pt x="372" y="6476"/>
                            </a:cubicBezTo>
                            <a:cubicBezTo>
                              <a:pt x="372" y="6476"/>
                              <a:pt x="372" y="6476"/>
                              <a:pt x="372" y="6476"/>
                            </a:cubicBezTo>
                            <a:cubicBezTo>
                              <a:pt x="298" y="6327"/>
                              <a:pt x="224" y="6253"/>
                              <a:pt x="149" y="6104"/>
                            </a:cubicBezTo>
                            <a:cubicBezTo>
                              <a:pt x="149" y="6104"/>
                              <a:pt x="149" y="6029"/>
                              <a:pt x="149" y="6029"/>
                            </a:cubicBezTo>
                            <a:cubicBezTo>
                              <a:pt x="149" y="6029"/>
                              <a:pt x="149" y="5955"/>
                              <a:pt x="149" y="5955"/>
                            </a:cubicBezTo>
                            <a:cubicBezTo>
                              <a:pt x="149" y="5880"/>
                              <a:pt x="75" y="5880"/>
                              <a:pt x="75" y="5806"/>
                            </a:cubicBezTo>
                            <a:cubicBezTo>
                              <a:pt x="75" y="5731"/>
                              <a:pt x="0" y="5583"/>
                              <a:pt x="0" y="5508"/>
                            </a:cubicBezTo>
                            <a:cubicBezTo>
                              <a:pt x="0" y="5508"/>
                              <a:pt x="0" y="5508"/>
                              <a:pt x="0" y="5434"/>
                            </a:cubicBezTo>
                            <a:cubicBezTo>
                              <a:pt x="0" y="5434"/>
                              <a:pt x="0" y="5434"/>
                              <a:pt x="0" y="5359"/>
                            </a:cubicBezTo>
                            <a:cubicBezTo>
                              <a:pt x="0" y="5285"/>
                              <a:pt x="0" y="5211"/>
                              <a:pt x="0" y="5211"/>
                            </a:cubicBezTo>
                            <a:cubicBezTo>
                              <a:pt x="0" y="5136"/>
                              <a:pt x="0" y="4987"/>
                              <a:pt x="0" y="4913"/>
                            </a:cubicBezTo>
                            <a:cubicBezTo>
                              <a:pt x="0" y="4913"/>
                              <a:pt x="0" y="4913"/>
                              <a:pt x="0" y="4838"/>
                            </a:cubicBezTo>
                            <a:lnTo>
                              <a:pt x="1117" y="0"/>
                            </a:lnTo>
                            <a:cubicBezTo>
                              <a:pt x="1117" y="149"/>
                              <a:pt x="1117" y="298"/>
                              <a:pt x="1117" y="521"/>
                            </a:cubicBezTo>
                            <a:close/>
                          </a:path>
                        </a:pathLst>
                      </a:custGeom>
                      <a:solidFill>
                        <a:srgbClr val="CCCCCC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65" name="Freeform: Shape 2364">
                        <a:extLst>
                          <a:ext uri="{FF2B5EF4-FFF2-40B4-BE49-F238E27FC236}">
                            <a16:creationId xmlns:a16="http://schemas.microsoft.com/office/drawing/2014/main" id="{69667852-A986-4882-B8B2-6A71789672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038" y="3746046"/>
                        <a:ext cx="2977" cy="6475"/>
                      </a:xfrm>
                      <a:custGeom>
                        <a:avLst/>
                        <a:gdLst>
                          <a:gd name="connsiteX0" fmla="*/ 1861 w 2977"/>
                          <a:gd name="connsiteY0" fmla="*/ 4838 h 6475"/>
                          <a:gd name="connsiteX1" fmla="*/ 2977 w 2977"/>
                          <a:gd name="connsiteY1" fmla="*/ 0 h 6475"/>
                          <a:gd name="connsiteX2" fmla="*/ 1116 w 2977"/>
                          <a:gd name="connsiteY2" fmla="*/ 1638 h 6475"/>
                          <a:gd name="connsiteX3" fmla="*/ 0 w 2977"/>
                          <a:gd name="connsiteY3" fmla="*/ 6476 h 6475"/>
                          <a:gd name="connsiteX4" fmla="*/ 1861 w 2977"/>
                          <a:gd name="connsiteY4" fmla="*/ 4838 h 64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7" h="6475">
                            <a:moveTo>
                              <a:pt x="1861" y="4838"/>
                            </a:moveTo>
                            <a:lnTo>
                              <a:pt x="2977" y="0"/>
                            </a:lnTo>
                            <a:cubicBezTo>
                              <a:pt x="2829" y="744"/>
                              <a:pt x="2158" y="1340"/>
                              <a:pt x="1116" y="1638"/>
                            </a:cubicBezTo>
                            <a:lnTo>
                              <a:pt x="0" y="6476"/>
                            </a:lnTo>
                            <a:cubicBezTo>
                              <a:pt x="1042" y="6178"/>
                              <a:pt x="1712" y="5583"/>
                              <a:pt x="1861" y="4838"/>
                            </a:cubicBezTo>
                            <a:close/>
                          </a:path>
                        </a:pathLst>
                      </a:custGeom>
                      <a:noFill/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66" name="Freeform: Shape 2365">
                        <a:extLst>
                          <a:ext uri="{FF2B5EF4-FFF2-40B4-BE49-F238E27FC236}">
                            <a16:creationId xmlns:a16="http://schemas.microsoft.com/office/drawing/2014/main" id="{FC0B8161-72CC-44D3-8C4A-F246329DE0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8975" y="3665134"/>
                        <a:ext cx="199040" cy="111273"/>
                      </a:xfrm>
                      <a:custGeom>
                        <a:avLst/>
                        <a:gdLst>
                          <a:gd name="connsiteX0" fmla="*/ 110760 w 199040"/>
                          <a:gd name="connsiteY0" fmla="*/ 104582 h 111273"/>
                          <a:gd name="connsiteX1" fmla="*/ 117460 w 199040"/>
                          <a:gd name="connsiteY1" fmla="*/ 106220 h 111273"/>
                          <a:gd name="connsiteX2" fmla="*/ 197180 w 199040"/>
                          <a:gd name="connsiteY2" fmla="*/ 82549 h 111273"/>
                          <a:gd name="connsiteX3" fmla="*/ 199041 w 199040"/>
                          <a:gd name="connsiteY3" fmla="*/ 80911 h 111273"/>
                          <a:gd name="connsiteX4" fmla="*/ 197924 w 199040"/>
                          <a:gd name="connsiteY4" fmla="*/ 85750 h 111273"/>
                          <a:gd name="connsiteX5" fmla="*/ 196064 w 199040"/>
                          <a:gd name="connsiteY5" fmla="*/ 87387 h 111273"/>
                          <a:gd name="connsiteX6" fmla="*/ 116343 w 199040"/>
                          <a:gd name="connsiteY6" fmla="*/ 111058 h 111273"/>
                          <a:gd name="connsiteX7" fmla="*/ 109643 w 199040"/>
                          <a:gd name="connsiteY7" fmla="*/ 109420 h 111273"/>
                          <a:gd name="connsiteX8" fmla="*/ 0 w 199040"/>
                          <a:gd name="connsiteY8" fmla="*/ 4838 h 111273"/>
                          <a:gd name="connsiteX9" fmla="*/ 1117 w 199040"/>
                          <a:gd name="connsiteY9" fmla="*/ 0 h 111273"/>
                          <a:gd name="connsiteX10" fmla="*/ 110760 w 199040"/>
                          <a:gd name="connsiteY10" fmla="*/ 104582 h 1112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9040" h="111273">
                            <a:moveTo>
                              <a:pt x="110760" y="104582"/>
                            </a:moveTo>
                            <a:cubicBezTo>
                              <a:pt x="112324" y="106071"/>
                              <a:pt x="115375" y="106815"/>
                              <a:pt x="117460" y="106220"/>
                            </a:cubicBezTo>
                            <a:lnTo>
                              <a:pt x="197180" y="82549"/>
                            </a:lnTo>
                            <a:cubicBezTo>
                              <a:pt x="198222" y="82251"/>
                              <a:pt x="198892" y="81656"/>
                              <a:pt x="199041" y="80911"/>
                            </a:cubicBezTo>
                            <a:lnTo>
                              <a:pt x="197924" y="85750"/>
                            </a:lnTo>
                            <a:cubicBezTo>
                              <a:pt x="197775" y="86494"/>
                              <a:pt x="197105" y="87090"/>
                              <a:pt x="196064" y="87387"/>
                            </a:cubicBezTo>
                            <a:lnTo>
                              <a:pt x="116343" y="111058"/>
                            </a:lnTo>
                            <a:cubicBezTo>
                              <a:pt x="114184" y="111653"/>
                              <a:pt x="111207" y="110983"/>
                              <a:pt x="109643" y="109420"/>
                            </a:cubicBezTo>
                            <a:lnTo>
                              <a:pt x="0" y="4838"/>
                            </a:lnTo>
                            <a:lnTo>
                              <a:pt x="1117" y="0"/>
                            </a:lnTo>
                            <a:lnTo>
                              <a:pt x="110760" y="104582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367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85448" y="3647344"/>
                      <a:ext cx="138450" cy="106666"/>
                      <a:chOff x="5085448" y="3647344"/>
                      <a:chExt cx="138450" cy="106666"/>
                    </a:xfrm>
                    <a:solidFill>
                      <a:srgbClr val="A1A1A1"/>
                    </a:solidFill>
                  </p:grpSpPr>
                  <p:sp>
                    <p:nvSpPr>
                      <p:cNvPr id="2368" name="Freeform: Shape 2367">
                        <a:extLst>
                          <a:ext uri="{FF2B5EF4-FFF2-40B4-BE49-F238E27FC236}">
                            <a16:creationId xmlns:a16="http://schemas.microsoft.com/office/drawing/2014/main" id="{109960DB-BC6D-4DD1-841F-0B09AC42C6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1619" y="3728404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786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786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69" name="Freeform: Shape 2368">
                        <a:extLst>
                          <a:ext uri="{FF2B5EF4-FFF2-40B4-BE49-F238E27FC236}">
                            <a16:creationId xmlns:a16="http://schemas.microsoft.com/office/drawing/2014/main" id="{09FD6899-23C6-4352-BCD3-9AB4F4B8A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9658" y="3725948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0 w 11760"/>
                          <a:gd name="connsiteY2" fmla="*/ 5285 h 7145"/>
                          <a:gd name="connsiteX3" fmla="*/ 6252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0" y="5285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0" name="Freeform: Shape 2369">
                        <a:extLst>
                          <a:ext uri="{FF2B5EF4-FFF2-40B4-BE49-F238E27FC236}">
                            <a16:creationId xmlns:a16="http://schemas.microsoft.com/office/drawing/2014/main" id="{79362E0F-479D-486A-BBF6-07312200F7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3331" y="3709870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508 w 11686"/>
                          <a:gd name="connsiteY1" fmla="*/ 7071 h 7071"/>
                          <a:gd name="connsiteX2" fmla="*/ 11686 w 11686"/>
                          <a:gd name="connsiteY2" fmla="*/ 5211 h 7071"/>
                          <a:gd name="connsiteX3" fmla="*/ 6253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686" y="5211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1" name="Freeform: Shape 2370">
                        <a:extLst>
                          <a:ext uri="{FF2B5EF4-FFF2-40B4-BE49-F238E27FC236}">
                            <a16:creationId xmlns:a16="http://schemas.microsoft.com/office/drawing/2014/main" id="{331FE236-4BA9-499D-8247-AC0F6E4EF8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76111" y="3702947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2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2" name="Freeform: Shape 2371">
                        <a:extLst>
                          <a:ext uri="{FF2B5EF4-FFF2-40B4-BE49-F238E27FC236}">
                            <a16:creationId xmlns:a16="http://schemas.microsoft.com/office/drawing/2014/main" id="{A6E0203E-1871-4427-A931-3547EC7D71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2640" y="3661487"/>
                        <a:ext cx="11686" cy="7145"/>
                      </a:xfrm>
                      <a:custGeom>
                        <a:avLst/>
                        <a:gdLst>
                          <a:gd name="connsiteX0" fmla="*/ 0 w 11686"/>
                          <a:gd name="connsiteY0" fmla="*/ 1861 h 7145"/>
                          <a:gd name="connsiteX1" fmla="*/ 5434 w 11686"/>
                          <a:gd name="connsiteY1" fmla="*/ 7146 h 7145"/>
                          <a:gd name="connsiteX2" fmla="*/ 11686 w 11686"/>
                          <a:gd name="connsiteY2" fmla="*/ 5285 h 7145"/>
                          <a:gd name="connsiteX3" fmla="*/ 6178 w 11686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145">
                            <a:moveTo>
                              <a:pt x="0" y="1861"/>
                            </a:moveTo>
                            <a:lnTo>
                              <a:pt x="5434" y="7146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3" name="Freeform: Shape 2372">
                        <a:extLst>
                          <a:ext uri="{FF2B5EF4-FFF2-40B4-BE49-F238E27FC236}">
                            <a16:creationId xmlns:a16="http://schemas.microsoft.com/office/drawing/2014/main" id="{228B1617-5550-41BA-A1D1-4395314744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40009" y="3668558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9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9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4" name="Freeform: Shape 2373">
                        <a:extLst>
                          <a:ext uri="{FF2B5EF4-FFF2-40B4-BE49-F238E27FC236}">
                            <a16:creationId xmlns:a16="http://schemas.microsoft.com/office/drawing/2014/main" id="{E53DAA44-0D56-4BB0-A0B4-E331EE142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47230" y="3675481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5" name="Freeform: Shape 2374">
                        <a:extLst>
                          <a:ext uri="{FF2B5EF4-FFF2-40B4-BE49-F238E27FC236}">
                            <a16:creationId xmlns:a16="http://schemas.microsoft.com/office/drawing/2014/main" id="{32533C17-A252-4D0D-A7AA-FBEB69FE07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9191" y="3677863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6" name="Freeform: Shape 2375">
                        <a:extLst>
                          <a:ext uri="{FF2B5EF4-FFF2-40B4-BE49-F238E27FC236}">
                            <a16:creationId xmlns:a16="http://schemas.microsoft.com/office/drawing/2014/main" id="{F48C42EB-0CB8-4611-AC50-2F60E88D70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3113" y="3682626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0 w 11760"/>
                          <a:gd name="connsiteY2" fmla="*/ 5211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0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7" name="Freeform: Shape 2376">
                        <a:extLst>
                          <a:ext uri="{FF2B5EF4-FFF2-40B4-BE49-F238E27FC236}">
                            <a16:creationId xmlns:a16="http://schemas.microsoft.com/office/drawing/2014/main" id="{DE0952C0-27B6-495B-A8A3-D81FA5BCBE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1971" y="3670940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0 w 11760"/>
                          <a:gd name="connsiteY2" fmla="*/ 5285 h 7145"/>
                          <a:gd name="connsiteX3" fmla="*/ 6252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0" y="5285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8" name="Freeform: Shape 2377">
                        <a:extLst>
                          <a:ext uri="{FF2B5EF4-FFF2-40B4-BE49-F238E27FC236}">
                            <a16:creationId xmlns:a16="http://schemas.microsoft.com/office/drawing/2014/main" id="{B0B99E2F-BAE6-4C5C-87B7-5542C3998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5892" y="3675778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786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786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79" name="Freeform: Shape 2378">
                        <a:extLst>
                          <a:ext uri="{FF2B5EF4-FFF2-40B4-BE49-F238E27FC236}">
                            <a16:creationId xmlns:a16="http://schemas.microsoft.com/office/drawing/2014/main" id="{36938409-651E-4BE5-B367-62B7DE8EC7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8523" y="3668632"/>
                        <a:ext cx="11686" cy="7145"/>
                      </a:xfrm>
                      <a:custGeom>
                        <a:avLst/>
                        <a:gdLst>
                          <a:gd name="connsiteX0" fmla="*/ 0 w 11686"/>
                          <a:gd name="connsiteY0" fmla="*/ 1861 h 7145"/>
                          <a:gd name="connsiteX1" fmla="*/ 5434 w 11686"/>
                          <a:gd name="connsiteY1" fmla="*/ 7146 h 7145"/>
                          <a:gd name="connsiteX2" fmla="*/ 11686 w 11686"/>
                          <a:gd name="connsiteY2" fmla="*/ 5285 h 7145"/>
                          <a:gd name="connsiteX3" fmla="*/ 6178 w 11686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145">
                            <a:moveTo>
                              <a:pt x="0" y="1861"/>
                            </a:moveTo>
                            <a:lnTo>
                              <a:pt x="5434" y="7146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0" name="Freeform: Shape 2379">
                        <a:extLst>
                          <a:ext uri="{FF2B5EF4-FFF2-40B4-BE49-F238E27FC236}">
                            <a16:creationId xmlns:a16="http://schemas.microsoft.com/office/drawing/2014/main" id="{50857572-5EC0-43D5-B5BE-432E7C34C2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6562" y="3666251"/>
                        <a:ext cx="11686" cy="7145"/>
                      </a:xfrm>
                      <a:custGeom>
                        <a:avLst/>
                        <a:gdLst>
                          <a:gd name="connsiteX0" fmla="*/ 0 w 11686"/>
                          <a:gd name="connsiteY0" fmla="*/ 1861 h 7145"/>
                          <a:gd name="connsiteX1" fmla="*/ 5434 w 11686"/>
                          <a:gd name="connsiteY1" fmla="*/ 7146 h 7145"/>
                          <a:gd name="connsiteX2" fmla="*/ 11686 w 11686"/>
                          <a:gd name="connsiteY2" fmla="*/ 5285 h 7145"/>
                          <a:gd name="connsiteX3" fmla="*/ 6178 w 11686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145">
                            <a:moveTo>
                              <a:pt x="0" y="1861"/>
                            </a:moveTo>
                            <a:lnTo>
                              <a:pt x="5434" y="7146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1" name="Freeform: Shape 2380">
                        <a:extLst>
                          <a:ext uri="{FF2B5EF4-FFF2-40B4-BE49-F238E27FC236}">
                            <a16:creationId xmlns:a16="http://schemas.microsoft.com/office/drawing/2014/main" id="{BE0443BF-B92E-4023-A7C4-8F631BBFED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3931" y="3673396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786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786"/>
                            </a:moveTo>
                            <a:lnTo>
                              <a:pt x="5508" y="7071"/>
                            </a:lnTo>
                            <a:lnTo>
                              <a:pt x="11761" y="5211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2" name="Freeform: Shape 2381">
                        <a:extLst>
                          <a:ext uri="{FF2B5EF4-FFF2-40B4-BE49-F238E27FC236}">
                            <a16:creationId xmlns:a16="http://schemas.microsoft.com/office/drawing/2014/main" id="{B5EB45C9-5F61-4219-B43E-F7ACCEB0DD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1152" y="3680245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9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9" y="7071"/>
                            </a:lnTo>
                            <a:lnTo>
                              <a:pt x="11761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3" name="Freeform: Shape 2382">
                        <a:extLst>
                          <a:ext uri="{FF2B5EF4-FFF2-40B4-BE49-F238E27FC236}">
                            <a16:creationId xmlns:a16="http://schemas.microsoft.com/office/drawing/2014/main" id="{261E5A46-702E-4136-989F-6AF03C6FE3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9365" y="3698779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4" name="Freeform: Shape 2383">
                        <a:extLst>
                          <a:ext uri="{FF2B5EF4-FFF2-40B4-BE49-F238E27FC236}">
                            <a16:creationId xmlns:a16="http://schemas.microsoft.com/office/drawing/2014/main" id="{CCEE8BA6-4E9F-477F-A3E4-018BDDAB2D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85448" y="3656872"/>
                        <a:ext cx="11686" cy="7145"/>
                      </a:xfrm>
                      <a:custGeom>
                        <a:avLst/>
                        <a:gdLst>
                          <a:gd name="connsiteX0" fmla="*/ 0 w 11686"/>
                          <a:gd name="connsiteY0" fmla="*/ 1861 h 7145"/>
                          <a:gd name="connsiteX1" fmla="*/ 5508 w 11686"/>
                          <a:gd name="connsiteY1" fmla="*/ 7146 h 7145"/>
                          <a:gd name="connsiteX2" fmla="*/ 11686 w 11686"/>
                          <a:gd name="connsiteY2" fmla="*/ 5285 h 7145"/>
                          <a:gd name="connsiteX3" fmla="*/ 6178 w 11686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5" name="Freeform: Shape 2384">
                        <a:extLst>
                          <a:ext uri="{FF2B5EF4-FFF2-40B4-BE49-F238E27FC236}">
                            <a16:creationId xmlns:a16="http://schemas.microsoft.com/office/drawing/2014/main" id="{AA5E6346-0E9B-4D74-8E00-630BE8426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892" y="3664017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434 w 11686"/>
                          <a:gd name="connsiteY1" fmla="*/ 7071 h 7071"/>
                          <a:gd name="connsiteX2" fmla="*/ 11686 w 11686"/>
                          <a:gd name="connsiteY2" fmla="*/ 5211 h 7071"/>
                          <a:gd name="connsiteX3" fmla="*/ 6178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434" y="7071"/>
                            </a:lnTo>
                            <a:lnTo>
                              <a:pt x="11686" y="5211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6" name="Freeform: Shape 2385">
                        <a:extLst>
                          <a:ext uri="{FF2B5EF4-FFF2-40B4-BE49-F238E27FC236}">
                            <a16:creationId xmlns:a16="http://schemas.microsoft.com/office/drawing/2014/main" id="{F44DB7FF-9D83-4779-8B79-7CFEF8BB30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0261" y="3671089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7" name="Freeform: Shape 2386">
                        <a:extLst>
                          <a:ext uri="{FF2B5EF4-FFF2-40B4-BE49-F238E27FC236}">
                            <a16:creationId xmlns:a16="http://schemas.microsoft.com/office/drawing/2014/main" id="{EB16669A-10E0-41CE-B72F-8710E4EEBF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7705" y="3678160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2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8" name="Freeform: Shape 2387">
                        <a:extLst>
                          <a:ext uri="{FF2B5EF4-FFF2-40B4-BE49-F238E27FC236}">
                            <a16:creationId xmlns:a16="http://schemas.microsoft.com/office/drawing/2014/main" id="{AAF3B288-8E4E-468E-BB1F-8080F869C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4925" y="3685083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786 h 7071"/>
                          <a:gd name="connsiteX1" fmla="*/ 5509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786"/>
                            </a:moveTo>
                            <a:lnTo>
                              <a:pt x="5509" y="7071"/>
                            </a:lnTo>
                            <a:lnTo>
                              <a:pt x="11761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89" name="Freeform: Shape 2388">
                        <a:extLst>
                          <a:ext uri="{FF2B5EF4-FFF2-40B4-BE49-F238E27FC236}">
                            <a16:creationId xmlns:a16="http://schemas.microsoft.com/office/drawing/2014/main" id="{4F175D0B-070B-4998-AEA8-E8D9E6D85D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2145" y="3691931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90" name="Freeform: Shape 2389">
                        <a:extLst>
                          <a:ext uri="{FF2B5EF4-FFF2-40B4-BE49-F238E27FC236}">
                            <a16:creationId xmlns:a16="http://schemas.microsoft.com/office/drawing/2014/main" id="{3A145DD0-029B-4CFD-9E51-A48122FAEB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0333" y="3689475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91" name="Freeform: Shape 2390">
                        <a:extLst>
                          <a:ext uri="{FF2B5EF4-FFF2-40B4-BE49-F238E27FC236}">
                            <a16:creationId xmlns:a16="http://schemas.microsoft.com/office/drawing/2014/main" id="{F3FD8E95-F27F-4EC7-B039-0D5D8A55A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8372" y="3687093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92" name="Freeform: Shape 2391">
                        <a:extLst>
                          <a:ext uri="{FF2B5EF4-FFF2-40B4-BE49-F238E27FC236}">
                            <a16:creationId xmlns:a16="http://schemas.microsoft.com/office/drawing/2014/main" id="{D97DFA39-CACB-414D-A3F4-D36DC4C34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43806" y="3712550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508 w 11686"/>
                          <a:gd name="connsiteY1" fmla="*/ 7071 h 7071"/>
                          <a:gd name="connsiteX2" fmla="*/ 11686 w 11686"/>
                          <a:gd name="connsiteY2" fmla="*/ 5285 h 7071"/>
                          <a:gd name="connsiteX3" fmla="*/ 6178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393" name="Freeform: Shape 2392">
                        <a:extLst>
                          <a:ext uri="{FF2B5EF4-FFF2-40B4-BE49-F238E27FC236}">
                            <a16:creationId xmlns:a16="http://schemas.microsoft.com/office/drawing/2014/main" id="{477A3AB5-C038-4A08-9FB5-3B387942A7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6586" y="3705701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508 w 11686"/>
                          <a:gd name="connsiteY1" fmla="*/ 7071 h 7071"/>
                          <a:gd name="connsiteX2" fmla="*/ 11686 w 11686"/>
                          <a:gd name="connsiteY2" fmla="*/ 5211 h 7071"/>
                          <a:gd name="connsiteX3" fmla="*/ 6252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686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2394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37553" y="3694015"/>
                        <a:ext cx="55007" cy="53147"/>
                        <a:chOff x="5137553" y="3694015"/>
                        <a:chExt cx="55007" cy="53147"/>
                      </a:xfrm>
                      <a:solidFill>
                        <a:srgbClr val="A1A1A1"/>
                      </a:solidFill>
                    </p:grpSpPr>
                    <p:sp>
                      <p:nvSpPr>
                        <p:cNvPr id="2395" name="Freeform: Shape 2394">
                          <a:extLst>
                            <a:ext uri="{FF2B5EF4-FFF2-40B4-BE49-F238E27FC236}">
                              <a16:creationId xmlns:a16="http://schemas.microsoft.com/office/drawing/2014/main" id="{931293CA-AEB3-42BB-B0F5-C3D43CCCB0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45592" y="3694015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787 h 7071"/>
                            <a:gd name="connsiteX1" fmla="*/ 5509 w 11760"/>
                            <a:gd name="connsiteY1" fmla="*/ 7071 h 7071"/>
                            <a:gd name="connsiteX2" fmla="*/ 11761 w 11760"/>
                            <a:gd name="connsiteY2" fmla="*/ 5211 h 7071"/>
                            <a:gd name="connsiteX3" fmla="*/ 6253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787"/>
                              </a:moveTo>
                              <a:lnTo>
                                <a:pt x="5509" y="7071"/>
                              </a:lnTo>
                              <a:lnTo>
                                <a:pt x="11761" y="5211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396" name="Freeform: Shape 2395">
                          <a:extLst>
                            <a:ext uri="{FF2B5EF4-FFF2-40B4-BE49-F238E27FC236}">
                              <a16:creationId xmlns:a16="http://schemas.microsoft.com/office/drawing/2014/main" id="{A1A9F5AB-1C4F-4460-B920-0CA87A8B79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0852" y="3698481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8 w 11760"/>
                            <a:gd name="connsiteY1" fmla="*/ 7071 h 7071"/>
                            <a:gd name="connsiteX2" fmla="*/ 11760 w 11760"/>
                            <a:gd name="connsiteY2" fmla="*/ 5211 h 7071"/>
                            <a:gd name="connsiteX3" fmla="*/ 6252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760" y="5211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397" name="Freeform: Shape 2396">
                          <a:extLst>
                            <a:ext uri="{FF2B5EF4-FFF2-40B4-BE49-F238E27FC236}">
                              <a16:creationId xmlns:a16="http://schemas.microsoft.com/office/drawing/2014/main" id="{6F2DBFCA-EF2A-43F9-B3FC-76748EEF69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37553" y="3696397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8 w 11760"/>
                            <a:gd name="connsiteY1" fmla="*/ 7071 h 7071"/>
                            <a:gd name="connsiteX2" fmla="*/ 11760 w 11760"/>
                            <a:gd name="connsiteY2" fmla="*/ 5211 h 7071"/>
                            <a:gd name="connsiteX3" fmla="*/ 6252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760" y="5211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398" name="Freeform: Shape 2397">
                          <a:extLst>
                            <a:ext uri="{FF2B5EF4-FFF2-40B4-BE49-F238E27FC236}">
                              <a16:creationId xmlns:a16="http://schemas.microsoft.com/office/drawing/2014/main" id="{C57523C1-5F7E-497C-A8B7-9726C79DCA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52813" y="3700863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8 w 11760"/>
                            <a:gd name="connsiteY1" fmla="*/ 7071 h 7071"/>
                            <a:gd name="connsiteX2" fmla="*/ 11761 w 11760"/>
                            <a:gd name="connsiteY2" fmla="*/ 5211 h 7071"/>
                            <a:gd name="connsiteX3" fmla="*/ 6252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761" y="5211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399" name="Freeform: Shape 2398">
                          <a:extLst>
                            <a:ext uri="{FF2B5EF4-FFF2-40B4-BE49-F238E27FC236}">
                              <a16:creationId xmlns:a16="http://schemas.microsoft.com/office/drawing/2014/main" id="{D6FE51A4-5EEA-4B14-8443-2384B48B31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8072" y="3705329"/>
                          <a:ext cx="11760" cy="7145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145"/>
                            <a:gd name="connsiteX1" fmla="*/ 5508 w 11760"/>
                            <a:gd name="connsiteY1" fmla="*/ 7146 h 7145"/>
                            <a:gd name="connsiteX2" fmla="*/ 11761 w 11760"/>
                            <a:gd name="connsiteY2" fmla="*/ 5285 h 7145"/>
                            <a:gd name="connsiteX3" fmla="*/ 6253 w 11760"/>
                            <a:gd name="connsiteY3" fmla="*/ 0 h 7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145">
                              <a:moveTo>
                                <a:pt x="0" y="1861"/>
                              </a:moveTo>
                              <a:lnTo>
                                <a:pt x="5508" y="7146"/>
                              </a:lnTo>
                              <a:lnTo>
                                <a:pt x="11761" y="5285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0" name="Freeform: Shape 2399">
                          <a:extLst>
                            <a:ext uri="{FF2B5EF4-FFF2-40B4-BE49-F238E27FC236}">
                              <a16:creationId xmlns:a16="http://schemas.microsoft.com/office/drawing/2014/main" id="{982CD85F-D350-4DF1-8DBB-F13D45433B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44773" y="3703245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8 w 11760"/>
                            <a:gd name="connsiteY1" fmla="*/ 7071 h 7071"/>
                            <a:gd name="connsiteX2" fmla="*/ 11761 w 11760"/>
                            <a:gd name="connsiteY2" fmla="*/ 5285 h 7071"/>
                            <a:gd name="connsiteX3" fmla="*/ 6253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761" y="5285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1" name="Freeform: Shape 2400">
                          <a:extLst>
                            <a:ext uri="{FF2B5EF4-FFF2-40B4-BE49-F238E27FC236}">
                              <a16:creationId xmlns:a16="http://schemas.microsoft.com/office/drawing/2014/main" id="{EFF38DFE-429C-4030-8AD7-887A7B6EA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0033" y="3707711"/>
                          <a:ext cx="11760" cy="7145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145"/>
                            <a:gd name="connsiteX1" fmla="*/ 5509 w 11760"/>
                            <a:gd name="connsiteY1" fmla="*/ 7146 h 7145"/>
                            <a:gd name="connsiteX2" fmla="*/ 11761 w 11760"/>
                            <a:gd name="connsiteY2" fmla="*/ 5285 h 7145"/>
                            <a:gd name="connsiteX3" fmla="*/ 6253 w 11760"/>
                            <a:gd name="connsiteY3" fmla="*/ 0 h 7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145">
                              <a:moveTo>
                                <a:pt x="0" y="1861"/>
                              </a:moveTo>
                              <a:lnTo>
                                <a:pt x="5509" y="7146"/>
                              </a:lnTo>
                              <a:lnTo>
                                <a:pt x="11761" y="5285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2" name="Freeform: Shape 2401">
                          <a:extLst>
                            <a:ext uri="{FF2B5EF4-FFF2-40B4-BE49-F238E27FC236}">
                              <a16:creationId xmlns:a16="http://schemas.microsoft.com/office/drawing/2014/main" id="{F634F944-FF44-40E3-86CF-3AB6B3E17C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5292" y="3712252"/>
                          <a:ext cx="11685" cy="7071"/>
                        </a:xfrm>
                        <a:custGeom>
                          <a:avLst/>
                          <a:gdLst>
                            <a:gd name="connsiteX0" fmla="*/ 0 w 11685"/>
                            <a:gd name="connsiteY0" fmla="*/ 1861 h 7071"/>
                            <a:gd name="connsiteX1" fmla="*/ 5508 w 11685"/>
                            <a:gd name="connsiteY1" fmla="*/ 7071 h 7071"/>
                            <a:gd name="connsiteX2" fmla="*/ 11686 w 11685"/>
                            <a:gd name="connsiteY2" fmla="*/ 5211 h 7071"/>
                            <a:gd name="connsiteX3" fmla="*/ 6252 w 11685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5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686" y="5211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3" name="Freeform: Shape 2402">
                          <a:extLst>
                            <a:ext uri="{FF2B5EF4-FFF2-40B4-BE49-F238E27FC236}">
                              <a16:creationId xmlns:a16="http://schemas.microsoft.com/office/drawing/2014/main" id="{61FE4594-E15C-4A0C-A241-6534584C08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51994" y="3710093"/>
                          <a:ext cx="11760" cy="7145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145"/>
                            <a:gd name="connsiteX1" fmla="*/ 5508 w 11760"/>
                            <a:gd name="connsiteY1" fmla="*/ 7146 h 7145"/>
                            <a:gd name="connsiteX2" fmla="*/ 11760 w 11760"/>
                            <a:gd name="connsiteY2" fmla="*/ 5285 h 7145"/>
                            <a:gd name="connsiteX3" fmla="*/ 6252 w 11760"/>
                            <a:gd name="connsiteY3" fmla="*/ 0 h 7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145">
                              <a:moveTo>
                                <a:pt x="0" y="1861"/>
                              </a:moveTo>
                              <a:lnTo>
                                <a:pt x="5508" y="7146"/>
                              </a:lnTo>
                              <a:lnTo>
                                <a:pt x="11760" y="5285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4" name="Freeform: Shape 2403">
                          <a:extLst>
                            <a:ext uri="{FF2B5EF4-FFF2-40B4-BE49-F238E27FC236}">
                              <a16:creationId xmlns:a16="http://schemas.microsoft.com/office/drawing/2014/main" id="{E6D06144-E1FB-4568-B3F7-1FA7E9D3A6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7253" y="3714634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861 h 7071"/>
                            <a:gd name="connsiteX1" fmla="*/ 5508 w 11686"/>
                            <a:gd name="connsiteY1" fmla="*/ 7071 h 7071"/>
                            <a:gd name="connsiteX2" fmla="*/ 11686 w 11686"/>
                            <a:gd name="connsiteY2" fmla="*/ 5210 h 7071"/>
                            <a:gd name="connsiteX3" fmla="*/ 6252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686" y="5210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5" name="Freeform: Shape 2404">
                          <a:extLst>
                            <a:ext uri="{FF2B5EF4-FFF2-40B4-BE49-F238E27FC236}">
                              <a16:creationId xmlns:a16="http://schemas.microsoft.com/office/drawing/2014/main" id="{B7CA6C65-3265-4097-9BA8-AD32E8D09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59214" y="3717016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861 h 7071"/>
                            <a:gd name="connsiteX1" fmla="*/ 5508 w 11686"/>
                            <a:gd name="connsiteY1" fmla="*/ 7071 h 7071"/>
                            <a:gd name="connsiteX2" fmla="*/ 11686 w 11686"/>
                            <a:gd name="connsiteY2" fmla="*/ 5211 h 7071"/>
                            <a:gd name="connsiteX3" fmla="*/ 6253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686" y="5211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6" name="Freeform: Shape 2405">
                          <a:extLst>
                            <a:ext uri="{FF2B5EF4-FFF2-40B4-BE49-F238E27FC236}">
                              <a16:creationId xmlns:a16="http://schemas.microsoft.com/office/drawing/2014/main" id="{3E0C4478-9BFA-4C4D-BA86-9867C6DDDB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4473" y="3721482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861 h 7071"/>
                            <a:gd name="connsiteX1" fmla="*/ 5434 w 11686"/>
                            <a:gd name="connsiteY1" fmla="*/ 7071 h 7071"/>
                            <a:gd name="connsiteX2" fmla="*/ 11686 w 11686"/>
                            <a:gd name="connsiteY2" fmla="*/ 5285 h 7071"/>
                            <a:gd name="connsiteX3" fmla="*/ 6178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861"/>
                              </a:moveTo>
                              <a:lnTo>
                                <a:pt x="5434" y="7071"/>
                              </a:lnTo>
                              <a:lnTo>
                                <a:pt x="11686" y="5285"/>
                              </a:lnTo>
                              <a:lnTo>
                                <a:pt x="617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7" name="Freeform: Shape 2406">
                          <a:extLst>
                            <a:ext uri="{FF2B5EF4-FFF2-40B4-BE49-F238E27FC236}">
                              <a16:creationId xmlns:a16="http://schemas.microsoft.com/office/drawing/2014/main" id="{BE08A1BF-3FDA-47AA-80AE-A2AA0902F5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51026" y="3719472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786 h 7071"/>
                            <a:gd name="connsiteX1" fmla="*/ 5508 w 11686"/>
                            <a:gd name="connsiteY1" fmla="*/ 7071 h 7071"/>
                            <a:gd name="connsiteX2" fmla="*/ 11686 w 11686"/>
                            <a:gd name="connsiteY2" fmla="*/ 5211 h 7071"/>
                            <a:gd name="connsiteX3" fmla="*/ 6178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786"/>
                              </a:moveTo>
                              <a:lnTo>
                                <a:pt x="5508" y="7071"/>
                              </a:lnTo>
                              <a:lnTo>
                                <a:pt x="11686" y="5211"/>
                              </a:lnTo>
                              <a:lnTo>
                                <a:pt x="617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8" name="Freeform: Shape 2407">
                          <a:extLst>
                            <a:ext uri="{FF2B5EF4-FFF2-40B4-BE49-F238E27FC236}">
                              <a16:creationId xmlns:a16="http://schemas.microsoft.com/office/drawing/2014/main" id="{1642C54A-18A6-4AE3-ABFD-91C1DEA55E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6434" y="3723864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861 h 7071"/>
                            <a:gd name="connsiteX1" fmla="*/ 5434 w 11686"/>
                            <a:gd name="connsiteY1" fmla="*/ 7071 h 7071"/>
                            <a:gd name="connsiteX2" fmla="*/ 11686 w 11686"/>
                            <a:gd name="connsiteY2" fmla="*/ 5285 h 7071"/>
                            <a:gd name="connsiteX3" fmla="*/ 6178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861"/>
                              </a:moveTo>
                              <a:lnTo>
                                <a:pt x="5434" y="7071"/>
                              </a:lnTo>
                              <a:lnTo>
                                <a:pt x="11686" y="5285"/>
                              </a:lnTo>
                              <a:lnTo>
                                <a:pt x="617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09" name="Freeform: Shape 2408">
                          <a:extLst>
                            <a:ext uri="{FF2B5EF4-FFF2-40B4-BE49-F238E27FC236}">
                              <a16:creationId xmlns:a16="http://schemas.microsoft.com/office/drawing/2014/main" id="{1A8F6AED-0F35-453A-A171-EF15D8CAD6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58172" y="3726320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9 w 11760"/>
                            <a:gd name="connsiteY1" fmla="*/ 7071 h 7071"/>
                            <a:gd name="connsiteX2" fmla="*/ 11761 w 11760"/>
                            <a:gd name="connsiteY2" fmla="*/ 5211 h 7071"/>
                            <a:gd name="connsiteX3" fmla="*/ 6253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9" y="7071"/>
                              </a:lnTo>
                              <a:lnTo>
                                <a:pt x="11761" y="5211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10" name="Freeform: Shape 2409">
                          <a:extLst>
                            <a:ext uri="{FF2B5EF4-FFF2-40B4-BE49-F238E27FC236}">
                              <a16:creationId xmlns:a16="http://schemas.microsoft.com/office/drawing/2014/main" id="{191D4BCF-6C79-4115-94DC-94C49CB901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3580" y="3730786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787 h 7071"/>
                            <a:gd name="connsiteX1" fmla="*/ 5508 w 11760"/>
                            <a:gd name="connsiteY1" fmla="*/ 7071 h 7071"/>
                            <a:gd name="connsiteX2" fmla="*/ 11761 w 11760"/>
                            <a:gd name="connsiteY2" fmla="*/ 5211 h 7071"/>
                            <a:gd name="connsiteX3" fmla="*/ 6253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787"/>
                              </a:moveTo>
                              <a:lnTo>
                                <a:pt x="5508" y="7071"/>
                              </a:lnTo>
                              <a:lnTo>
                                <a:pt x="11761" y="5211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11" name="Freeform: Shape 2410">
                          <a:extLst>
                            <a:ext uri="{FF2B5EF4-FFF2-40B4-BE49-F238E27FC236}">
                              <a16:creationId xmlns:a16="http://schemas.microsoft.com/office/drawing/2014/main" id="{0CF3577A-DF96-4F36-9134-35F5DDED20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5392" y="3733168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8 w 11760"/>
                            <a:gd name="connsiteY1" fmla="*/ 7071 h 7071"/>
                            <a:gd name="connsiteX2" fmla="*/ 11761 w 11760"/>
                            <a:gd name="connsiteY2" fmla="*/ 5285 h 7071"/>
                            <a:gd name="connsiteX3" fmla="*/ 6252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761" y="5285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12" name="Freeform: Shape 2411">
                          <a:extLst>
                            <a:ext uri="{FF2B5EF4-FFF2-40B4-BE49-F238E27FC236}">
                              <a16:creationId xmlns:a16="http://schemas.microsoft.com/office/drawing/2014/main" id="{16D19C46-451C-42AA-AD8A-2AF0C7AD36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80800" y="3737634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861 h 7071"/>
                            <a:gd name="connsiteX1" fmla="*/ 5508 w 11760"/>
                            <a:gd name="connsiteY1" fmla="*/ 7071 h 7071"/>
                            <a:gd name="connsiteX2" fmla="*/ 11760 w 11760"/>
                            <a:gd name="connsiteY2" fmla="*/ 5210 h 7071"/>
                            <a:gd name="connsiteX3" fmla="*/ 6252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760" y="5210"/>
                              </a:lnTo>
                              <a:lnTo>
                                <a:pt x="62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13" name="Freeform: Shape 2412">
                          <a:extLst>
                            <a:ext uri="{FF2B5EF4-FFF2-40B4-BE49-F238E27FC236}">
                              <a16:creationId xmlns:a16="http://schemas.microsoft.com/office/drawing/2014/main" id="{451D10CF-85AE-497A-B0F2-2B141610AF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2612" y="3740091"/>
                          <a:ext cx="11760" cy="7071"/>
                        </a:xfrm>
                        <a:custGeom>
                          <a:avLst/>
                          <a:gdLst>
                            <a:gd name="connsiteX0" fmla="*/ 0 w 11760"/>
                            <a:gd name="connsiteY0" fmla="*/ 1787 h 7071"/>
                            <a:gd name="connsiteX1" fmla="*/ 5509 w 11760"/>
                            <a:gd name="connsiteY1" fmla="*/ 7071 h 7071"/>
                            <a:gd name="connsiteX2" fmla="*/ 11761 w 11760"/>
                            <a:gd name="connsiteY2" fmla="*/ 5211 h 7071"/>
                            <a:gd name="connsiteX3" fmla="*/ 6253 w 11760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760" h="7071">
                              <a:moveTo>
                                <a:pt x="0" y="1787"/>
                              </a:moveTo>
                              <a:lnTo>
                                <a:pt x="5509" y="7071"/>
                              </a:lnTo>
                              <a:lnTo>
                                <a:pt x="11761" y="5211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414" name="Freeform: Shape 2413">
                        <a:extLst>
                          <a:ext uri="{FF2B5EF4-FFF2-40B4-BE49-F238E27FC236}">
                            <a16:creationId xmlns:a16="http://schemas.microsoft.com/office/drawing/2014/main" id="{87B486BA-81CB-423A-AEAF-302C842017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8020" y="3744482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15" name="Freeform: Shape 2414">
                        <a:extLst>
                          <a:ext uri="{FF2B5EF4-FFF2-40B4-BE49-F238E27FC236}">
                            <a16:creationId xmlns:a16="http://schemas.microsoft.com/office/drawing/2014/main" id="{4307DEC4-D324-43B7-B63E-1F4C399341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6060" y="3742101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16" name="Freeform: Shape 2415">
                        <a:extLst>
                          <a:ext uri="{FF2B5EF4-FFF2-40B4-BE49-F238E27FC236}">
                            <a16:creationId xmlns:a16="http://schemas.microsoft.com/office/drawing/2014/main" id="{8F0A711A-B549-4C15-8F0F-0AE29CF2FE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8839" y="3735252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9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9" y="7071"/>
                            </a:lnTo>
                            <a:lnTo>
                              <a:pt x="11761" y="5211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17" name="Freeform: Shape 2416">
                        <a:extLst>
                          <a:ext uri="{FF2B5EF4-FFF2-40B4-BE49-F238E27FC236}">
                            <a16:creationId xmlns:a16="http://schemas.microsoft.com/office/drawing/2014/main" id="{0255CCAA-A9A5-4945-8FCE-B1D60157DD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6878" y="3732870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1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18" name="Freeform: Shape 2417">
                        <a:extLst>
                          <a:ext uri="{FF2B5EF4-FFF2-40B4-BE49-F238E27FC236}">
                            <a16:creationId xmlns:a16="http://schemas.microsoft.com/office/drawing/2014/main" id="{CB18FE5F-61A6-4E49-8875-EE450639C0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17" y="3730489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19" name="Freeform: Shape 2418">
                        <a:extLst>
                          <a:ext uri="{FF2B5EF4-FFF2-40B4-BE49-F238E27FC236}">
                            <a16:creationId xmlns:a16="http://schemas.microsoft.com/office/drawing/2014/main" id="{3DE42310-1E26-47F3-AEB1-50F5440726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099" y="3739719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0 w 11760"/>
                          <a:gd name="connsiteY2" fmla="*/ 5285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0" y="5285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0" name="Freeform: Shape 2419">
                        <a:extLst>
                          <a:ext uri="{FF2B5EF4-FFF2-40B4-BE49-F238E27FC236}">
                            <a16:creationId xmlns:a16="http://schemas.microsoft.com/office/drawing/2014/main" id="{5C9BD32E-567E-4638-A4A1-1D76A6BCE6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12137" y="3737337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9 w 11760"/>
                          <a:gd name="connsiteY1" fmla="*/ 7071 h 7071"/>
                          <a:gd name="connsiteX2" fmla="*/ 11761 w 11760"/>
                          <a:gd name="connsiteY2" fmla="*/ 5285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9" y="7071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1" name="Freeform: Shape 2420">
                        <a:extLst>
                          <a:ext uri="{FF2B5EF4-FFF2-40B4-BE49-F238E27FC236}">
                            <a16:creationId xmlns:a16="http://schemas.microsoft.com/office/drawing/2014/main" id="{55B1A907-1DA8-4C54-8B33-2306064C9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7697" y="3723566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9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9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2" name="Freeform: Shape 2421">
                        <a:extLst>
                          <a:ext uri="{FF2B5EF4-FFF2-40B4-BE49-F238E27FC236}">
                            <a16:creationId xmlns:a16="http://schemas.microsoft.com/office/drawing/2014/main" id="{0A38DC5E-5BFB-4C16-B7E4-FE51A746B2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2512" y="3719100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434 w 11686"/>
                          <a:gd name="connsiteY1" fmla="*/ 7071 h 7071"/>
                          <a:gd name="connsiteX2" fmla="*/ 11686 w 11686"/>
                          <a:gd name="connsiteY2" fmla="*/ 5285 h 7071"/>
                          <a:gd name="connsiteX3" fmla="*/ 6178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434" y="7071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3" name="Freeform: Shape 2422">
                        <a:extLst>
                          <a:ext uri="{FF2B5EF4-FFF2-40B4-BE49-F238E27FC236}">
                            <a16:creationId xmlns:a16="http://schemas.microsoft.com/office/drawing/2014/main" id="{1039DDEE-31EE-4752-ABA3-6D347290A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0551" y="3716718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434 w 11686"/>
                          <a:gd name="connsiteY1" fmla="*/ 7071 h 7071"/>
                          <a:gd name="connsiteX2" fmla="*/ 11686 w 11686"/>
                          <a:gd name="connsiteY2" fmla="*/ 5210 h 7071"/>
                          <a:gd name="connsiteX3" fmla="*/ 6178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434" y="7071"/>
                            </a:lnTo>
                            <a:lnTo>
                              <a:pt x="11686" y="5210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4" name="Freeform: Shape 2423">
                        <a:extLst>
                          <a:ext uri="{FF2B5EF4-FFF2-40B4-BE49-F238E27FC236}">
                            <a16:creationId xmlns:a16="http://schemas.microsoft.com/office/drawing/2014/main" id="{CD99232C-8CCD-4529-AFCD-B393A03F8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1670" y="3689251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786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786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5" name="Freeform: Shape 2424">
                        <a:extLst>
                          <a:ext uri="{FF2B5EF4-FFF2-40B4-BE49-F238E27FC236}">
                            <a16:creationId xmlns:a16="http://schemas.microsoft.com/office/drawing/2014/main" id="{BBB1CE00-69F6-420F-8C05-221D2A00C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8890" y="3696099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9 w 11760"/>
                          <a:gd name="connsiteY1" fmla="*/ 7071 h 7071"/>
                          <a:gd name="connsiteX2" fmla="*/ 11761 w 11760"/>
                          <a:gd name="connsiteY2" fmla="*/ 5211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9" y="7071"/>
                            </a:lnTo>
                            <a:lnTo>
                              <a:pt x="11761" y="5211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6" name="Freeform: Shape 2425">
                        <a:extLst>
                          <a:ext uri="{FF2B5EF4-FFF2-40B4-BE49-F238E27FC236}">
                            <a16:creationId xmlns:a16="http://schemas.microsoft.com/office/drawing/2014/main" id="{7FBDDCF2-9335-4781-A716-140F9F1FD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54450" y="3682329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9 w 11760"/>
                          <a:gd name="connsiteY1" fmla="*/ 7146 h 7145"/>
                          <a:gd name="connsiteX2" fmla="*/ 11761 w 11760"/>
                          <a:gd name="connsiteY2" fmla="*/ 5285 h 7145"/>
                          <a:gd name="connsiteX3" fmla="*/ 6253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9" y="7146"/>
                            </a:lnTo>
                            <a:lnTo>
                              <a:pt x="11761" y="5285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7" name="Freeform: Shape 2426">
                        <a:extLst>
                          <a:ext uri="{FF2B5EF4-FFF2-40B4-BE49-F238E27FC236}">
                            <a16:creationId xmlns:a16="http://schemas.microsoft.com/office/drawing/2014/main" id="{2F98C5B5-9F96-413F-ADF5-5A765DBC75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46411" y="3684711"/>
                        <a:ext cx="11760" cy="7145"/>
                      </a:xfrm>
                      <a:custGeom>
                        <a:avLst/>
                        <a:gdLst>
                          <a:gd name="connsiteX0" fmla="*/ 0 w 11760"/>
                          <a:gd name="connsiteY0" fmla="*/ 1861 h 7145"/>
                          <a:gd name="connsiteX1" fmla="*/ 5508 w 11760"/>
                          <a:gd name="connsiteY1" fmla="*/ 7146 h 7145"/>
                          <a:gd name="connsiteX2" fmla="*/ 11760 w 11760"/>
                          <a:gd name="connsiteY2" fmla="*/ 5285 h 7145"/>
                          <a:gd name="connsiteX3" fmla="*/ 6252 w 11760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145">
                            <a:moveTo>
                              <a:pt x="0" y="1861"/>
                            </a:moveTo>
                            <a:lnTo>
                              <a:pt x="5508" y="7146"/>
                            </a:lnTo>
                            <a:lnTo>
                              <a:pt x="11760" y="5285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28" name="Freeform: Shape 2427">
                        <a:extLst>
                          <a:ext uri="{FF2B5EF4-FFF2-40B4-BE49-F238E27FC236}">
                            <a16:creationId xmlns:a16="http://schemas.microsoft.com/office/drawing/2014/main" id="{D5F6ACE2-B6CF-438D-ADEF-3D1A575CA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53631" y="3691633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786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3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786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2429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17753" y="3647344"/>
                        <a:ext cx="19130" cy="14142"/>
                        <a:chOff x="5117753" y="3647344"/>
                        <a:chExt cx="19130" cy="14142"/>
                      </a:xfrm>
                      <a:solidFill>
                        <a:srgbClr val="A1A1A1"/>
                      </a:solidFill>
                    </p:grpSpPr>
                    <p:sp>
                      <p:nvSpPr>
                        <p:cNvPr id="2430" name="Freeform: Shape 2429">
                          <a:extLst>
                            <a:ext uri="{FF2B5EF4-FFF2-40B4-BE49-F238E27FC236}">
                              <a16:creationId xmlns:a16="http://schemas.microsoft.com/office/drawing/2014/main" id="{60469EDF-C103-4957-BA61-F7FA14149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17753" y="3647344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861 h 7071"/>
                            <a:gd name="connsiteX1" fmla="*/ 5508 w 11686"/>
                            <a:gd name="connsiteY1" fmla="*/ 7071 h 7071"/>
                            <a:gd name="connsiteX2" fmla="*/ 11686 w 11686"/>
                            <a:gd name="connsiteY2" fmla="*/ 5211 h 7071"/>
                            <a:gd name="connsiteX3" fmla="*/ 6253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861"/>
                              </a:moveTo>
                              <a:lnTo>
                                <a:pt x="5508" y="7071"/>
                              </a:lnTo>
                              <a:lnTo>
                                <a:pt x="11686" y="5211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31" name="Freeform: Shape 2430">
                          <a:extLst>
                            <a:ext uri="{FF2B5EF4-FFF2-40B4-BE49-F238E27FC236}">
                              <a16:creationId xmlns:a16="http://schemas.microsoft.com/office/drawing/2014/main" id="{E1F4718A-BEE7-4B4C-9A9A-30D3AA134D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5197" y="3654415"/>
                          <a:ext cx="11686" cy="7071"/>
                        </a:xfrm>
                        <a:custGeom>
                          <a:avLst/>
                          <a:gdLst>
                            <a:gd name="connsiteX0" fmla="*/ 0 w 11686"/>
                            <a:gd name="connsiteY0" fmla="*/ 1861 h 7071"/>
                            <a:gd name="connsiteX1" fmla="*/ 5434 w 11686"/>
                            <a:gd name="connsiteY1" fmla="*/ 7071 h 7071"/>
                            <a:gd name="connsiteX2" fmla="*/ 11686 w 11686"/>
                            <a:gd name="connsiteY2" fmla="*/ 5210 h 7071"/>
                            <a:gd name="connsiteX3" fmla="*/ 6253 w 11686"/>
                            <a:gd name="connsiteY3" fmla="*/ 0 h 7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86" h="7071">
                              <a:moveTo>
                                <a:pt x="0" y="1861"/>
                              </a:moveTo>
                              <a:lnTo>
                                <a:pt x="5434" y="7071"/>
                              </a:lnTo>
                              <a:lnTo>
                                <a:pt x="11686" y="5210"/>
                              </a:lnTo>
                              <a:lnTo>
                                <a:pt x="62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1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432" name="Freeform: Shape 2431">
                        <a:extLst>
                          <a:ext uri="{FF2B5EF4-FFF2-40B4-BE49-F238E27FC236}">
                            <a16:creationId xmlns:a16="http://schemas.microsoft.com/office/drawing/2014/main" id="{638548C2-01C5-4282-86A9-BA78FD814E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7158" y="3656797"/>
                        <a:ext cx="11685" cy="7071"/>
                      </a:xfrm>
                      <a:custGeom>
                        <a:avLst/>
                        <a:gdLst>
                          <a:gd name="connsiteX0" fmla="*/ 0 w 11685"/>
                          <a:gd name="connsiteY0" fmla="*/ 1861 h 7071"/>
                          <a:gd name="connsiteX1" fmla="*/ 5434 w 11685"/>
                          <a:gd name="connsiteY1" fmla="*/ 7071 h 7071"/>
                          <a:gd name="connsiteX2" fmla="*/ 11686 w 11685"/>
                          <a:gd name="connsiteY2" fmla="*/ 5211 h 7071"/>
                          <a:gd name="connsiteX3" fmla="*/ 6252 w 11685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5" h="7071">
                            <a:moveTo>
                              <a:pt x="0" y="1861"/>
                            </a:moveTo>
                            <a:lnTo>
                              <a:pt x="5434" y="7071"/>
                            </a:lnTo>
                            <a:lnTo>
                              <a:pt x="11686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3" name="Freeform: Shape 2432">
                        <a:extLst>
                          <a:ext uri="{FF2B5EF4-FFF2-40B4-BE49-F238E27FC236}">
                            <a16:creationId xmlns:a16="http://schemas.microsoft.com/office/drawing/2014/main" id="{98205A8D-12B2-46C4-AD3A-015ED55A2A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4602" y="3663869"/>
                        <a:ext cx="11685" cy="7145"/>
                      </a:xfrm>
                      <a:custGeom>
                        <a:avLst/>
                        <a:gdLst>
                          <a:gd name="connsiteX0" fmla="*/ 0 w 11685"/>
                          <a:gd name="connsiteY0" fmla="*/ 1861 h 7145"/>
                          <a:gd name="connsiteX1" fmla="*/ 5434 w 11685"/>
                          <a:gd name="connsiteY1" fmla="*/ 7146 h 7145"/>
                          <a:gd name="connsiteX2" fmla="*/ 11686 w 11685"/>
                          <a:gd name="connsiteY2" fmla="*/ 5285 h 7145"/>
                          <a:gd name="connsiteX3" fmla="*/ 6178 w 11685"/>
                          <a:gd name="connsiteY3" fmla="*/ 0 h 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5" h="7145">
                            <a:moveTo>
                              <a:pt x="0" y="1861"/>
                            </a:moveTo>
                            <a:lnTo>
                              <a:pt x="5434" y="7146"/>
                            </a:lnTo>
                            <a:lnTo>
                              <a:pt x="11686" y="5285"/>
                            </a:lnTo>
                            <a:lnTo>
                              <a:pt x="6178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4" name="Freeform: Shape 2433">
                        <a:extLst>
                          <a:ext uri="{FF2B5EF4-FFF2-40B4-BE49-F238E27FC236}">
                            <a16:creationId xmlns:a16="http://schemas.microsoft.com/office/drawing/2014/main" id="{B6730666-8C3D-45A7-B95A-DF0FD9216F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9714" y="3649726"/>
                        <a:ext cx="11685" cy="7071"/>
                      </a:xfrm>
                      <a:custGeom>
                        <a:avLst/>
                        <a:gdLst>
                          <a:gd name="connsiteX0" fmla="*/ 0 w 11685"/>
                          <a:gd name="connsiteY0" fmla="*/ 1861 h 7071"/>
                          <a:gd name="connsiteX1" fmla="*/ 5508 w 11685"/>
                          <a:gd name="connsiteY1" fmla="*/ 7071 h 7071"/>
                          <a:gd name="connsiteX2" fmla="*/ 11686 w 11685"/>
                          <a:gd name="connsiteY2" fmla="*/ 5210 h 7071"/>
                          <a:gd name="connsiteX3" fmla="*/ 6252 w 11685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5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686" y="5210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5" name="Freeform: Shape 2434">
                        <a:extLst>
                          <a:ext uri="{FF2B5EF4-FFF2-40B4-BE49-F238E27FC236}">
                            <a16:creationId xmlns:a16="http://schemas.microsoft.com/office/drawing/2014/main" id="{C31EDC5C-4CE4-4B8C-BF26-3953A9F6C0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1675" y="3652108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508 w 11686"/>
                          <a:gd name="connsiteY1" fmla="*/ 7071 h 7071"/>
                          <a:gd name="connsiteX2" fmla="*/ 11686 w 11686"/>
                          <a:gd name="connsiteY2" fmla="*/ 5210 h 7071"/>
                          <a:gd name="connsiteX3" fmla="*/ 6252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686" y="5210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6" name="Freeform: Shape 2435">
                        <a:extLst>
                          <a:ext uri="{FF2B5EF4-FFF2-40B4-BE49-F238E27FC236}">
                            <a16:creationId xmlns:a16="http://schemas.microsoft.com/office/drawing/2014/main" id="{FFFC7A7F-F89D-457B-AA71-9BC968E23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3636" y="3654490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508 w 11686"/>
                          <a:gd name="connsiteY1" fmla="*/ 7071 h 7071"/>
                          <a:gd name="connsiteX2" fmla="*/ 11686 w 11686"/>
                          <a:gd name="connsiteY2" fmla="*/ 5211 h 7071"/>
                          <a:gd name="connsiteX3" fmla="*/ 6253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686" y="5211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7" name="Freeform: Shape 2436">
                        <a:extLst>
                          <a:ext uri="{FF2B5EF4-FFF2-40B4-BE49-F238E27FC236}">
                            <a16:creationId xmlns:a16="http://schemas.microsoft.com/office/drawing/2014/main" id="{31FFF948-60D4-4913-A0D9-B6D5B0FCDC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1080" y="3661561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434 w 11686"/>
                          <a:gd name="connsiteY1" fmla="*/ 7071 h 7071"/>
                          <a:gd name="connsiteX2" fmla="*/ 11686 w 11686"/>
                          <a:gd name="connsiteY2" fmla="*/ 5210 h 7071"/>
                          <a:gd name="connsiteX3" fmla="*/ 6253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434" y="7071"/>
                            </a:lnTo>
                            <a:lnTo>
                              <a:pt x="11686" y="5210"/>
                            </a:lnTo>
                            <a:lnTo>
                              <a:pt x="6253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8" name="Freeform: Shape 2437">
                        <a:extLst>
                          <a:ext uri="{FF2B5EF4-FFF2-40B4-BE49-F238E27FC236}">
                            <a16:creationId xmlns:a16="http://schemas.microsoft.com/office/drawing/2014/main" id="{DA08826D-B7C4-4A5E-BECF-40535DB179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9119" y="3659179"/>
                        <a:ext cx="11686" cy="7071"/>
                      </a:xfrm>
                      <a:custGeom>
                        <a:avLst/>
                        <a:gdLst>
                          <a:gd name="connsiteX0" fmla="*/ 0 w 11686"/>
                          <a:gd name="connsiteY0" fmla="*/ 1861 h 7071"/>
                          <a:gd name="connsiteX1" fmla="*/ 5434 w 11686"/>
                          <a:gd name="connsiteY1" fmla="*/ 7071 h 7071"/>
                          <a:gd name="connsiteX2" fmla="*/ 11686 w 11686"/>
                          <a:gd name="connsiteY2" fmla="*/ 5211 h 7071"/>
                          <a:gd name="connsiteX3" fmla="*/ 6252 w 11686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86" h="7071">
                            <a:moveTo>
                              <a:pt x="0" y="1861"/>
                            </a:moveTo>
                            <a:lnTo>
                              <a:pt x="5434" y="7071"/>
                            </a:lnTo>
                            <a:lnTo>
                              <a:pt x="11686" y="5211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39" name="Freeform: Shape 2438">
                        <a:extLst>
                          <a:ext uri="{FF2B5EF4-FFF2-40B4-BE49-F238E27FC236}">
                            <a16:creationId xmlns:a16="http://schemas.microsoft.com/office/drawing/2014/main" id="{5761B8CA-25E7-44AC-BDA4-43BF4F4B48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79833" y="3746939"/>
                        <a:ext cx="11760" cy="7071"/>
                      </a:xfrm>
                      <a:custGeom>
                        <a:avLst/>
                        <a:gdLst>
                          <a:gd name="connsiteX0" fmla="*/ 0 w 11760"/>
                          <a:gd name="connsiteY0" fmla="*/ 1861 h 7071"/>
                          <a:gd name="connsiteX1" fmla="*/ 5508 w 11760"/>
                          <a:gd name="connsiteY1" fmla="*/ 7071 h 7071"/>
                          <a:gd name="connsiteX2" fmla="*/ 11761 w 11760"/>
                          <a:gd name="connsiteY2" fmla="*/ 5210 h 7071"/>
                          <a:gd name="connsiteX3" fmla="*/ 6252 w 11760"/>
                          <a:gd name="connsiteY3" fmla="*/ 0 h 7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60" h="7071">
                            <a:moveTo>
                              <a:pt x="0" y="1861"/>
                            </a:moveTo>
                            <a:lnTo>
                              <a:pt x="5508" y="7071"/>
                            </a:lnTo>
                            <a:lnTo>
                              <a:pt x="11761" y="5210"/>
                            </a:lnTo>
                            <a:lnTo>
                              <a:pt x="6252" y="0"/>
                            </a:lnTo>
                            <a:close/>
                          </a:path>
                        </a:pathLst>
                      </a:custGeom>
                      <a:solidFill>
                        <a:srgbClr val="A1A1A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440" name="Freeform: Shape 2439">
                    <a:extLst>
                      <a:ext uri="{FF2B5EF4-FFF2-40B4-BE49-F238E27FC236}">
                        <a16:creationId xmlns:a16="http://schemas.microsoft.com/office/drawing/2014/main" id="{C8CF270E-8E1A-4E8B-B062-12F0624E7C4F}"/>
                      </a:ext>
                    </a:extLst>
                  </p:cNvPr>
                  <p:cNvSpPr/>
                  <p:nvPr/>
                </p:nvSpPr>
                <p:spPr>
                  <a:xfrm>
                    <a:off x="5074680" y="3637593"/>
                    <a:ext cx="68902" cy="64845"/>
                  </a:xfrm>
                  <a:custGeom>
                    <a:avLst/>
                    <a:gdLst>
                      <a:gd name="connsiteX0" fmla="*/ 50219 w 68902"/>
                      <a:gd name="connsiteY0" fmla="*/ 0 h 64845"/>
                      <a:gd name="connsiteX1" fmla="*/ 31238 w 68902"/>
                      <a:gd name="connsiteY1" fmla="*/ 6550 h 64845"/>
                      <a:gd name="connsiteX2" fmla="*/ 1687 w 68902"/>
                      <a:gd name="connsiteY2" fmla="*/ 45480 h 64845"/>
                      <a:gd name="connsiteX3" fmla="*/ 20892 w 68902"/>
                      <a:gd name="connsiteY3" fmla="*/ 64759 h 64845"/>
                      <a:gd name="connsiteX4" fmla="*/ 55951 w 68902"/>
                      <a:gd name="connsiteY4" fmla="*/ 45480 h 64845"/>
                      <a:gd name="connsiteX5" fmla="*/ 68903 w 68902"/>
                      <a:gd name="connsiteY5" fmla="*/ 20321 h 64845"/>
                      <a:gd name="connsiteX6" fmla="*/ 50219 w 68902"/>
                      <a:gd name="connsiteY6" fmla="*/ 0 h 64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902" h="64845">
                        <a:moveTo>
                          <a:pt x="50219" y="0"/>
                        </a:moveTo>
                        <a:cubicBezTo>
                          <a:pt x="44339" y="3126"/>
                          <a:pt x="38012" y="670"/>
                          <a:pt x="31238" y="6550"/>
                        </a:cubicBezTo>
                        <a:cubicBezTo>
                          <a:pt x="18510" y="17716"/>
                          <a:pt x="9354" y="34985"/>
                          <a:pt x="1687" y="45480"/>
                        </a:cubicBezTo>
                        <a:cubicBezTo>
                          <a:pt x="-5012" y="54636"/>
                          <a:pt x="9652" y="65950"/>
                          <a:pt x="20892" y="64759"/>
                        </a:cubicBezTo>
                        <a:cubicBezTo>
                          <a:pt x="33769" y="63419"/>
                          <a:pt x="44041" y="58804"/>
                          <a:pt x="55951" y="45480"/>
                        </a:cubicBezTo>
                        <a:cubicBezTo>
                          <a:pt x="62203" y="38558"/>
                          <a:pt x="61757" y="30295"/>
                          <a:pt x="68903" y="20321"/>
                        </a:cubicBezTo>
                        <a:cubicBezTo>
                          <a:pt x="60193" y="17418"/>
                          <a:pt x="53271" y="9453"/>
                          <a:pt x="50219" y="0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41" name="Freeform: Shape 2440">
                    <a:extLst>
                      <a:ext uri="{FF2B5EF4-FFF2-40B4-BE49-F238E27FC236}">
                        <a16:creationId xmlns:a16="http://schemas.microsoft.com/office/drawing/2014/main" id="{CB15D216-07EA-4EE6-A4D8-C3DDEC1831BA}"/>
                      </a:ext>
                    </a:extLst>
                  </p:cNvPr>
                  <p:cNvSpPr/>
                  <p:nvPr/>
                </p:nvSpPr>
                <p:spPr>
                  <a:xfrm>
                    <a:off x="5144514" y="3701265"/>
                    <a:ext cx="81170" cy="47509"/>
                  </a:xfrm>
                  <a:custGeom>
                    <a:avLst/>
                    <a:gdLst>
                      <a:gd name="connsiteX0" fmla="*/ 77151 w 81170"/>
                      <a:gd name="connsiteY0" fmla="*/ 6148 h 47509"/>
                      <a:gd name="connsiteX1" fmla="*/ 81170 w 81170"/>
                      <a:gd name="connsiteY1" fmla="*/ 32201 h 47509"/>
                      <a:gd name="connsiteX2" fmla="*/ 49461 w 81170"/>
                      <a:gd name="connsiteY2" fmla="*/ 45971 h 47509"/>
                      <a:gd name="connsiteX3" fmla="*/ 9861 w 81170"/>
                      <a:gd name="connsiteY3" fmla="*/ 40240 h 47509"/>
                      <a:gd name="connsiteX4" fmla="*/ 6140 w 81170"/>
                      <a:gd name="connsiteY4" fmla="*/ 13294 h 47509"/>
                      <a:gd name="connsiteX5" fmla="*/ 53183 w 81170"/>
                      <a:gd name="connsiteY5" fmla="*/ 45 h 47509"/>
                      <a:gd name="connsiteX6" fmla="*/ 77151 w 81170"/>
                      <a:gd name="connsiteY6" fmla="*/ 6148 h 47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170" h="47509">
                        <a:moveTo>
                          <a:pt x="77151" y="6148"/>
                        </a:moveTo>
                        <a:cubicBezTo>
                          <a:pt x="78119" y="12550"/>
                          <a:pt x="80277" y="26320"/>
                          <a:pt x="81170" y="32201"/>
                        </a:cubicBezTo>
                        <a:cubicBezTo>
                          <a:pt x="64646" y="35104"/>
                          <a:pt x="60105" y="43887"/>
                          <a:pt x="49461" y="45971"/>
                        </a:cubicBezTo>
                        <a:cubicBezTo>
                          <a:pt x="31969" y="49395"/>
                          <a:pt x="20952" y="46939"/>
                          <a:pt x="9861" y="40240"/>
                        </a:cubicBezTo>
                        <a:cubicBezTo>
                          <a:pt x="184" y="34359"/>
                          <a:pt x="-4654" y="16569"/>
                          <a:pt x="6140" y="13294"/>
                        </a:cubicBezTo>
                        <a:cubicBezTo>
                          <a:pt x="18645" y="9572"/>
                          <a:pt x="36286" y="1236"/>
                          <a:pt x="53183" y="45"/>
                        </a:cubicBezTo>
                        <a:cubicBezTo>
                          <a:pt x="64125" y="-700"/>
                          <a:pt x="67028" y="8158"/>
                          <a:pt x="77151" y="6148"/>
                        </a:cubicBezTo>
                        <a:close/>
                      </a:path>
                    </a:pathLst>
                  </a:custGeom>
                  <a:solidFill>
                    <a:srgbClr val="F0C7AD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442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5034460" y="3575367"/>
                    <a:ext cx="128550" cy="198496"/>
                    <a:chOff x="5034460" y="3575367"/>
                    <a:chExt cx="128550" cy="198496"/>
                  </a:xfrm>
                  <a:solidFill>
                    <a:srgbClr val="000000"/>
                  </a:solidFill>
                </p:grpSpPr>
                <p:sp>
                  <p:nvSpPr>
                    <p:cNvPr id="2443" name="Freeform: Shape 2442">
                      <a:extLst>
                        <a:ext uri="{FF2B5EF4-FFF2-40B4-BE49-F238E27FC236}">
                          <a16:creationId xmlns:a16="http://schemas.microsoft.com/office/drawing/2014/main" id="{5E30FBC0-06D7-44C0-8E25-B90A0C7B59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6683" y="3770386"/>
                      <a:ext cx="6252" cy="3349"/>
                    </a:xfrm>
                    <a:custGeom>
                      <a:avLst/>
                      <a:gdLst>
                        <a:gd name="connsiteX0" fmla="*/ 0 w 6252"/>
                        <a:gd name="connsiteY0" fmla="*/ 3350 h 3349"/>
                        <a:gd name="connsiteX1" fmla="*/ 4764 w 6252"/>
                        <a:gd name="connsiteY1" fmla="*/ 1935 h 3349"/>
                        <a:gd name="connsiteX2" fmla="*/ 6252 w 6252"/>
                        <a:gd name="connsiteY2" fmla="*/ 0 h 3349"/>
                        <a:gd name="connsiteX3" fmla="*/ 1488 w 6252"/>
                        <a:gd name="connsiteY3" fmla="*/ 1414 h 3349"/>
                        <a:gd name="connsiteX4" fmla="*/ 0 w 6252"/>
                        <a:gd name="connsiteY4" fmla="*/ 3350 h 3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52" h="3349">
                          <a:moveTo>
                            <a:pt x="0" y="3350"/>
                          </a:moveTo>
                          <a:lnTo>
                            <a:pt x="4764" y="1935"/>
                          </a:lnTo>
                          <a:cubicBezTo>
                            <a:pt x="5434" y="1712"/>
                            <a:pt x="6029" y="1042"/>
                            <a:pt x="6252" y="0"/>
                          </a:cubicBezTo>
                          <a:lnTo>
                            <a:pt x="1488" y="1414"/>
                          </a:lnTo>
                          <a:cubicBezTo>
                            <a:pt x="1265" y="2531"/>
                            <a:pt x="670" y="3201"/>
                            <a:pt x="0" y="3350"/>
                          </a:cubicBezTo>
                          <a:close/>
                        </a:path>
                      </a:pathLst>
                    </a:custGeom>
                    <a:noFill/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44" name="Freeform: Shape 2443">
                      <a:extLst>
                        <a:ext uri="{FF2B5EF4-FFF2-40B4-BE49-F238E27FC236}">
                          <a16:creationId xmlns:a16="http://schemas.microsoft.com/office/drawing/2014/main" id="{3F577D75-36FC-4281-9FF3-5DBA03C64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023" y="3575367"/>
                      <a:ext cx="126987" cy="198443"/>
                    </a:xfrm>
                    <a:custGeom>
                      <a:avLst/>
                      <a:gdLst>
                        <a:gd name="connsiteX0" fmla="*/ 4764 w 126987"/>
                        <a:gd name="connsiteY0" fmla="*/ 73 h 198443"/>
                        <a:gd name="connsiteX1" fmla="*/ 7146 w 126987"/>
                        <a:gd name="connsiteY1" fmla="*/ 891 h 198443"/>
                        <a:gd name="connsiteX2" fmla="*/ 117683 w 126987"/>
                        <a:gd name="connsiteY2" fmla="*/ 105697 h 198443"/>
                        <a:gd name="connsiteX3" fmla="*/ 119618 w 126987"/>
                        <a:gd name="connsiteY3" fmla="*/ 112322 h 198443"/>
                        <a:gd name="connsiteX4" fmla="*/ 126987 w 126987"/>
                        <a:gd name="connsiteY4" fmla="*/ 195094 h 198443"/>
                        <a:gd name="connsiteX5" fmla="*/ 125498 w 126987"/>
                        <a:gd name="connsiteY5" fmla="*/ 197029 h 198443"/>
                        <a:gd name="connsiteX6" fmla="*/ 120734 w 126987"/>
                        <a:gd name="connsiteY6" fmla="*/ 198443 h 198443"/>
                        <a:gd name="connsiteX7" fmla="*/ 122223 w 126987"/>
                        <a:gd name="connsiteY7" fmla="*/ 196508 h 198443"/>
                        <a:gd name="connsiteX8" fmla="*/ 114854 w 126987"/>
                        <a:gd name="connsiteY8" fmla="*/ 113736 h 198443"/>
                        <a:gd name="connsiteX9" fmla="*/ 112919 w 126987"/>
                        <a:gd name="connsiteY9" fmla="*/ 107111 h 198443"/>
                        <a:gd name="connsiteX10" fmla="*/ 2382 w 126987"/>
                        <a:gd name="connsiteY10" fmla="*/ 2306 h 198443"/>
                        <a:gd name="connsiteX11" fmla="*/ 0 w 126987"/>
                        <a:gd name="connsiteY11" fmla="*/ 1487 h 198443"/>
                        <a:gd name="connsiteX12" fmla="*/ 4764 w 126987"/>
                        <a:gd name="connsiteY12" fmla="*/ 73 h 198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26987" h="198443">
                          <a:moveTo>
                            <a:pt x="4764" y="73"/>
                          </a:moveTo>
                          <a:cubicBezTo>
                            <a:pt x="5434" y="-151"/>
                            <a:pt x="6327" y="147"/>
                            <a:pt x="7146" y="891"/>
                          </a:cubicBezTo>
                          <a:lnTo>
                            <a:pt x="117683" y="105697"/>
                          </a:lnTo>
                          <a:cubicBezTo>
                            <a:pt x="119320" y="107185"/>
                            <a:pt x="120139" y="110163"/>
                            <a:pt x="119618" y="112322"/>
                          </a:cubicBezTo>
                          <a:lnTo>
                            <a:pt x="126987" y="195094"/>
                          </a:lnTo>
                          <a:cubicBezTo>
                            <a:pt x="126764" y="196136"/>
                            <a:pt x="126168" y="196806"/>
                            <a:pt x="125498" y="197029"/>
                          </a:cubicBezTo>
                          <a:lnTo>
                            <a:pt x="120734" y="198443"/>
                          </a:lnTo>
                          <a:cubicBezTo>
                            <a:pt x="121404" y="198220"/>
                            <a:pt x="122000" y="197550"/>
                            <a:pt x="122223" y="196508"/>
                          </a:cubicBezTo>
                          <a:lnTo>
                            <a:pt x="114854" y="113736"/>
                          </a:lnTo>
                          <a:cubicBezTo>
                            <a:pt x="115375" y="111577"/>
                            <a:pt x="114482" y="108600"/>
                            <a:pt x="112919" y="107111"/>
                          </a:cubicBezTo>
                          <a:lnTo>
                            <a:pt x="2382" y="2306"/>
                          </a:lnTo>
                          <a:cubicBezTo>
                            <a:pt x="1563" y="1561"/>
                            <a:pt x="744" y="1264"/>
                            <a:pt x="0" y="1487"/>
                          </a:cubicBezTo>
                          <a:lnTo>
                            <a:pt x="4764" y="73"/>
                          </a:lnTo>
                          <a:close/>
                        </a:path>
                      </a:pathLst>
                    </a:custGeom>
                    <a:solidFill>
                      <a:srgbClr val="9C9C9C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45" name="Freeform: Shape 2444">
                      <a:extLst>
                        <a:ext uri="{FF2B5EF4-FFF2-40B4-BE49-F238E27FC236}">
                          <a16:creationId xmlns:a16="http://schemas.microsoft.com/office/drawing/2014/main" id="{420F01AB-6D86-43C5-A206-4F88B17D52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4460" y="3576800"/>
                      <a:ext cx="123711" cy="197062"/>
                    </a:xfrm>
                    <a:custGeom>
                      <a:avLst/>
                      <a:gdLst>
                        <a:gd name="connsiteX0" fmla="*/ 3871 w 123711"/>
                        <a:gd name="connsiteY0" fmla="*/ 872 h 197062"/>
                        <a:gd name="connsiteX1" fmla="*/ 0 w 123711"/>
                        <a:gd name="connsiteY1" fmla="*/ 1989 h 197062"/>
                        <a:gd name="connsiteX2" fmla="*/ 7369 w 123711"/>
                        <a:gd name="connsiteY2" fmla="*/ 84761 h 197062"/>
                        <a:gd name="connsiteX3" fmla="*/ 9304 w 123711"/>
                        <a:gd name="connsiteY3" fmla="*/ 91386 h 197062"/>
                        <a:gd name="connsiteX4" fmla="*/ 119842 w 123711"/>
                        <a:gd name="connsiteY4" fmla="*/ 196191 h 197062"/>
                        <a:gd name="connsiteX5" fmla="*/ 123712 w 123711"/>
                        <a:gd name="connsiteY5" fmla="*/ 195075 h 197062"/>
                        <a:gd name="connsiteX6" fmla="*/ 116343 w 123711"/>
                        <a:gd name="connsiteY6" fmla="*/ 112302 h 197062"/>
                        <a:gd name="connsiteX7" fmla="*/ 114407 w 123711"/>
                        <a:gd name="connsiteY7" fmla="*/ 105677 h 197062"/>
                        <a:gd name="connsiteX8" fmla="*/ 3871 w 123711"/>
                        <a:gd name="connsiteY8" fmla="*/ 872 h 197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3711" h="197062">
                          <a:moveTo>
                            <a:pt x="3871" y="872"/>
                          </a:moveTo>
                          <a:cubicBezTo>
                            <a:pt x="2233" y="-617"/>
                            <a:pt x="521" y="-170"/>
                            <a:pt x="0" y="1989"/>
                          </a:cubicBezTo>
                          <a:lnTo>
                            <a:pt x="7369" y="84761"/>
                          </a:lnTo>
                          <a:cubicBezTo>
                            <a:pt x="6848" y="86920"/>
                            <a:pt x="7742" y="89897"/>
                            <a:pt x="9304" y="91386"/>
                          </a:cubicBezTo>
                          <a:lnTo>
                            <a:pt x="119842" y="196191"/>
                          </a:lnTo>
                          <a:cubicBezTo>
                            <a:pt x="121479" y="197680"/>
                            <a:pt x="123191" y="197233"/>
                            <a:pt x="123712" y="195075"/>
                          </a:cubicBezTo>
                          <a:lnTo>
                            <a:pt x="116343" y="112302"/>
                          </a:lnTo>
                          <a:cubicBezTo>
                            <a:pt x="116864" y="110144"/>
                            <a:pt x="115971" y="107166"/>
                            <a:pt x="114407" y="105677"/>
                          </a:cubicBezTo>
                          <a:lnTo>
                            <a:pt x="3871" y="872"/>
                          </a:lnTo>
                          <a:close/>
                        </a:path>
                      </a:pathLst>
                    </a:custGeom>
                    <a:solidFill>
                      <a:srgbClr val="B3B3B3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2446" name="Freeform: Shape 2445">
                  <a:extLst>
                    <a:ext uri="{FF2B5EF4-FFF2-40B4-BE49-F238E27FC236}">
                      <a16:creationId xmlns:a16="http://schemas.microsoft.com/office/drawing/2014/main" id="{A6B51145-2E7A-4993-8657-B31BD15D7D7B}"/>
                    </a:ext>
                  </a:extLst>
                </p:cNvPr>
                <p:cNvSpPr/>
                <p:nvPr/>
              </p:nvSpPr>
              <p:spPr>
                <a:xfrm>
                  <a:off x="5209223" y="3472343"/>
                  <a:ext cx="210129" cy="268725"/>
                </a:xfrm>
                <a:custGeom>
                  <a:avLst/>
                  <a:gdLst>
                    <a:gd name="connsiteX0" fmla="*/ 18248 w 210129"/>
                    <a:gd name="connsiteY0" fmla="*/ 268641 h 268725"/>
                    <a:gd name="connsiteX1" fmla="*/ 458 w 210129"/>
                    <a:gd name="connsiteY1" fmla="*/ 231721 h 268725"/>
                    <a:gd name="connsiteX2" fmla="*/ 6116 w 210129"/>
                    <a:gd name="connsiteY2" fmla="*/ 223160 h 268725"/>
                    <a:gd name="connsiteX3" fmla="*/ 75638 w 210129"/>
                    <a:gd name="connsiteY3" fmla="*/ 180360 h 268725"/>
                    <a:gd name="connsiteX4" fmla="*/ 124617 w 210129"/>
                    <a:gd name="connsiteY4" fmla="*/ 32159 h 268725"/>
                    <a:gd name="connsiteX5" fmla="*/ 177541 w 210129"/>
                    <a:gd name="connsiteY5" fmla="*/ 1417 h 268725"/>
                    <a:gd name="connsiteX6" fmla="*/ 177541 w 210129"/>
                    <a:gd name="connsiteY6" fmla="*/ 1417 h 268725"/>
                    <a:gd name="connsiteX7" fmla="*/ 207985 w 210129"/>
                    <a:gd name="connsiteY7" fmla="*/ 57020 h 268725"/>
                    <a:gd name="connsiteX8" fmla="*/ 138759 w 210129"/>
                    <a:gd name="connsiteY8" fmla="*/ 216312 h 268725"/>
                    <a:gd name="connsiteX9" fmla="*/ 116801 w 210129"/>
                    <a:gd name="connsiteY9" fmla="*/ 236112 h 268725"/>
                    <a:gd name="connsiteX10" fmla="*/ 23236 w 210129"/>
                    <a:gd name="connsiteY10" fmla="*/ 268045 h 268725"/>
                    <a:gd name="connsiteX11" fmla="*/ 18248 w 210129"/>
                    <a:gd name="connsiteY11" fmla="*/ 268641 h 26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129" h="268725">
                      <a:moveTo>
                        <a:pt x="18248" y="268641"/>
                      </a:moveTo>
                      <a:cubicBezTo>
                        <a:pt x="4627" y="267152"/>
                        <a:pt x="-1849" y="248096"/>
                        <a:pt x="458" y="231721"/>
                      </a:cubicBezTo>
                      <a:cubicBezTo>
                        <a:pt x="980" y="228148"/>
                        <a:pt x="3063" y="225021"/>
                        <a:pt x="6116" y="223160"/>
                      </a:cubicBezTo>
                      <a:lnTo>
                        <a:pt x="75638" y="180360"/>
                      </a:lnTo>
                      <a:cubicBezTo>
                        <a:pt x="75638" y="180360"/>
                        <a:pt x="116206" y="63124"/>
                        <a:pt x="124617" y="32159"/>
                      </a:cubicBezTo>
                      <a:cubicBezTo>
                        <a:pt x="130869" y="9158"/>
                        <a:pt x="154466" y="-4613"/>
                        <a:pt x="177541" y="1417"/>
                      </a:cubicBezTo>
                      <a:lnTo>
                        <a:pt x="177541" y="1417"/>
                      </a:lnTo>
                      <a:cubicBezTo>
                        <a:pt x="201807" y="7744"/>
                        <a:pt x="215726" y="33201"/>
                        <a:pt x="207985" y="57020"/>
                      </a:cubicBezTo>
                      <a:cubicBezTo>
                        <a:pt x="198829" y="85157"/>
                        <a:pt x="155656" y="179765"/>
                        <a:pt x="138759" y="216312"/>
                      </a:cubicBezTo>
                      <a:cubicBezTo>
                        <a:pt x="134443" y="225617"/>
                        <a:pt x="126552" y="232763"/>
                        <a:pt x="116801" y="236112"/>
                      </a:cubicBezTo>
                      <a:lnTo>
                        <a:pt x="23236" y="268045"/>
                      </a:lnTo>
                      <a:cubicBezTo>
                        <a:pt x="21598" y="268641"/>
                        <a:pt x="19886" y="268864"/>
                        <a:pt x="18248" y="268641"/>
                      </a:cubicBezTo>
                      <a:close/>
                    </a:path>
                  </a:pathLst>
                </a:custGeom>
                <a:solidFill>
                  <a:srgbClr val="D1524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447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2132078" y="1045475"/>
              <a:ext cx="273381" cy="1057531"/>
              <a:chOff x="2132078" y="1045475"/>
              <a:chExt cx="273381" cy="1057531"/>
            </a:xfrm>
            <a:solidFill>
              <a:srgbClr val="000000"/>
            </a:solidFill>
          </p:grpSpPr>
          <p:sp>
            <p:nvSpPr>
              <p:cNvPr id="2448" name="Freeform: Shape 2447">
                <a:extLst>
                  <a:ext uri="{FF2B5EF4-FFF2-40B4-BE49-F238E27FC236}">
                    <a16:creationId xmlns:a16="http://schemas.microsoft.com/office/drawing/2014/main" id="{934A350E-A746-4407-B2B9-7AFED07536E7}"/>
                  </a:ext>
                </a:extLst>
              </p:cNvPr>
              <p:cNvSpPr/>
              <p:nvPr/>
            </p:nvSpPr>
            <p:spPr>
              <a:xfrm rot="-4063251">
                <a:off x="2199622" y="1874370"/>
                <a:ext cx="138294" cy="238777"/>
              </a:xfrm>
              <a:custGeom>
                <a:avLst/>
                <a:gdLst>
                  <a:gd name="connsiteX0" fmla="*/ 138294 w 138294"/>
                  <a:gd name="connsiteY0" fmla="*/ 119388 h 238777"/>
                  <a:gd name="connsiteX1" fmla="*/ 69147 w 138294"/>
                  <a:gd name="connsiteY1" fmla="*/ 238777 h 238777"/>
                  <a:gd name="connsiteX2" fmla="*/ 0 w 138294"/>
                  <a:gd name="connsiteY2" fmla="*/ 119388 h 238777"/>
                  <a:gd name="connsiteX3" fmla="*/ 69147 w 138294"/>
                  <a:gd name="connsiteY3" fmla="*/ 0 h 238777"/>
                  <a:gd name="connsiteX4" fmla="*/ 138294 w 138294"/>
                  <a:gd name="connsiteY4" fmla="*/ 119388 h 23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94" h="238777">
                    <a:moveTo>
                      <a:pt x="138294" y="119388"/>
                    </a:moveTo>
                    <a:cubicBezTo>
                      <a:pt x="138294" y="185325"/>
                      <a:pt x="107336" y="238777"/>
                      <a:pt x="69147" y="238777"/>
                    </a:cubicBezTo>
                    <a:cubicBezTo>
                      <a:pt x="30958" y="238777"/>
                      <a:pt x="0" y="185325"/>
                      <a:pt x="0" y="119388"/>
                    </a:cubicBezTo>
                    <a:cubicBezTo>
                      <a:pt x="0" y="53452"/>
                      <a:pt x="30958" y="0"/>
                      <a:pt x="69147" y="0"/>
                    </a:cubicBezTo>
                    <a:cubicBezTo>
                      <a:pt x="107336" y="0"/>
                      <a:pt x="138294" y="53452"/>
                      <a:pt x="138294" y="119388"/>
                    </a:cubicBezTo>
                    <a:close/>
                  </a:path>
                </a:pathLst>
              </a:custGeom>
              <a:solidFill>
                <a:srgbClr val="D9D9D9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449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248559" y="1478960"/>
                <a:ext cx="117572" cy="536947"/>
                <a:chOff x="2248559" y="1478960"/>
                <a:chExt cx="117572" cy="536947"/>
              </a:xfrm>
              <a:solidFill>
                <a:srgbClr val="000000"/>
              </a:solidFill>
            </p:grpSpPr>
            <p:sp>
              <p:nvSpPr>
                <p:cNvPr id="2450" name="Freeform: Shape 2449">
                  <a:extLst>
                    <a:ext uri="{FF2B5EF4-FFF2-40B4-BE49-F238E27FC236}">
                      <a16:creationId xmlns:a16="http://schemas.microsoft.com/office/drawing/2014/main" id="{F80B1267-7E9A-4FEA-A636-6853D45F3F73}"/>
                    </a:ext>
                  </a:extLst>
                </p:cNvPr>
                <p:cNvSpPr/>
                <p:nvPr/>
              </p:nvSpPr>
              <p:spPr>
                <a:xfrm>
                  <a:off x="2269214" y="1944333"/>
                  <a:ext cx="91896" cy="70290"/>
                </a:xfrm>
                <a:custGeom>
                  <a:avLst/>
                  <a:gdLst>
                    <a:gd name="connsiteX0" fmla="*/ 51771 w 91896"/>
                    <a:gd name="connsiteY0" fmla="*/ 16970 h 70290"/>
                    <a:gd name="connsiteX1" fmla="*/ 88170 w 91896"/>
                    <a:gd name="connsiteY1" fmla="*/ 66247 h 70290"/>
                    <a:gd name="connsiteX2" fmla="*/ 12767 w 91896"/>
                    <a:gd name="connsiteY2" fmla="*/ 32900 h 70290"/>
                    <a:gd name="connsiteX3" fmla="*/ 634 w 91896"/>
                    <a:gd name="connsiteY3" fmla="*/ 24116 h 70290"/>
                    <a:gd name="connsiteX4" fmla="*/ 8375 w 91896"/>
                    <a:gd name="connsiteY4" fmla="*/ 3051 h 70290"/>
                    <a:gd name="connsiteX5" fmla="*/ 51771 w 91896"/>
                    <a:gd name="connsiteY5" fmla="*/ 16970 h 7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896" h="70290">
                      <a:moveTo>
                        <a:pt x="51771" y="16970"/>
                      </a:moveTo>
                      <a:cubicBezTo>
                        <a:pt x="79982" y="49126"/>
                        <a:pt x="100675" y="52997"/>
                        <a:pt x="88170" y="66247"/>
                      </a:cubicBezTo>
                      <a:cubicBezTo>
                        <a:pt x="78196" y="76742"/>
                        <a:pt x="45965" y="67214"/>
                        <a:pt x="12767" y="32900"/>
                      </a:cubicBezTo>
                      <a:cubicBezTo>
                        <a:pt x="8226" y="28210"/>
                        <a:pt x="2122" y="27987"/>
                        <a:pt x="634" y="24116"/>
                      </a:cubicBezTo>
                      <a:cubicBezTo>
                        <a:pt x="-2195" y="16747"/>
                        <a:pt x="5174" y="7219"/>
                        <a:pt x="8375" y="3051"/>
                      </a:cubicBezTo>
                      <a:cubicBezTo>
                        <a:pt x="17456" y="-3202"/>
                        <a:pt x="36512" y="-448"/>
                        <a:pt x="51771" y="16970"/>
                      </a:cubicBezTo>
                      <a:close/>
                    </a:path>
                  </a:pathLst>
                </a:custGeom>
                <a:solidFill>
                  <a:srgbClr val="575757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51" name="Freeform: Shape 2450">
                  <a:extLst>
                    <a:ext uri="{FF2B5EF4-FFF2-40B4-BE49-F238E27FC236}">
                      <a16:creationId xmlns:a16="http://schemas.microsoft.com/office/drawing/2014/main" id="{00474797-5DB6-44BD-BA51-2130CB08D955}"/>
                    </a:ext>
                  </a:extLst>
                </p:cNvPr>
                <p:cNvSpPr/>
                <p:nvPr/>
              </p:nvSpPr>
              <p:spPr>
                <a:xfrm>
                  <a:off x="2270908" y="1939910"/>
                  <a:ext cx="95224" cy="75998"/>
                </a:xfrm>
                <a:custGeom>
                  <a:avLst/>
                  <a:gdLst>
                    <a:gd name="connsiteX0" fmla="*/ 53576 w 95224"/>
                    <a:gd name="connsiteY0" fmla="*/ 17821 h 75998"/>
                    <a:gd name="connsiteX1" fmla="*/ 91240 w 95224"/>
                    <a:gd name="connsiteY1" fmla="*/ 71861 h 75998"/>
                    <a:gd name="connsiteX2" fmla="*/ 13083 w 95224"/>
                    <a:gd name="connsiteY2" fmla="*/ 34048 h 75998"/>
                    <a:gd name="connsiteX3" fmla="*/ 726 w 95224"/>
                    <a:gd name="connsiteY3" fmla="*/ 23924 h 75998"/>
                    <a:gd name="connsiteX4" fmla="*/ 8021 w 95224"/>
                    <a:gd name="connsiteY4" fmla="*/ 3157 h 75998"/>
                    <a:gd name="connsiteX5" fmla="*/ 53576 w 95224"/>
                    <a:gd name="connsiteY5" fmla="*/ 17821 h 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24" h="75998">
                      <a:moveTo>
                        <a:pt x="53576" y="17821"/>
                      </a:moveTo>
                      <a:cubicBezTo>
                        <a:pt x="83127" y="51540"/>
                        <a:pt x="104415" y="58016"/>
                        <a:pt x="91240" y="71861"/>
                      </a:cubicBezTo>
                      <a:cubicBezTo>
                        <a:pt x="78884" y="84887"/>
                        <a:pt x="43750" y="65757"/>
                        <a:pt x="13083" y="34048"/>
                      </a:cubicBezTo>
                      <a:cubicBezTo>
                        <a:pt x="8319" y="29060"/>
                        <a:pt x="2290" y="28018"/>
                        <a:pt x="726" y="23924"/>
                      </a:cubicBezTo>
                      <a:cubicBezTo>
                        <a:pt x="-2251" y="16183"/>
                        <a:pt x="4671" y="7549"/>
                        <a:pt x="8021" y="3157"/>
                      </a:cubicBezTo>
                      <a:cubicBezTo>
                        <a:pt x="17549" y="-3319"/>
                        <a:pt x="37498" y="-491"/>
                        <a:pt x="53576" y="17821"/>
                      </a:cubicBezTo>
                      <a:close/>
                    </a:path>
                  </a:pathLst>
                </a:custGeom>
                <a:solidFill>
                  <a:srgbClr val="BD578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52" name="Freeform: Shape 2451">
                  <a:extLst>
                    <a:ext uri="{FF2B5EF4-FFF2-40B4-BE49-F238E27FC236}">
                      <a16:creationId xmlns:a16="http://schemas.microsoft.com/office/drawing/2014/main" id="{BF269E18-F4E2-4AD2-82A6-6E5411E384C4}"/>
                    </a:ext>
                  </a:extLst>
                </p:cNvPr>
                <p:cNvSpPr/>
                <p:nvPr/>
              </p:nvSpPr>
              <p:spPr>
                <a:xfrm>
                  <a:off x="2276495" y="1939940"/>
                  <a:ext cx="76172" cy="57084"/>
                </a:xfrm>
                <a:custGeom>
                  <a:avLst/>
                  <a:gdLst>
                    <a:gd name="connsiteX0" fmla="*/ 9803 w 76172"/>
                    <a:gd name="connsiteY0" fmla="*/ 28509 h 57084"/>
                    <a:gd name="connsiteX1" fmla="*/ 722 w 76172"/>
                    <a:gd name="connsiteY1" fmla="*/ 6625 h 57084"/>
                    <a:gd name="connsiteX2" fmla="*/ 14046 w 76172"/>
                    <a:gd name="connsiteY2" fmla="*/ 0 h 57084"/>
                    <a:gd name="connsiteX3" fmla="*/ 45532 w 76172"/>
                    <a:gd name="connsiteY3" fmla="*/ 16748 h 57084"/>
                    <a:gd name="connsiteX4" fmla="*/ 76125 w 76172"/>
                    <a:gd name="connsiteY4" fmla="*/ 52924 h 57084"/>
                    <a:gd name="connsiteX5" fmla="*/ 9803 w 76172"/>
                    <a:gd name="connsiteY5" fmla="*/ 28509 h 5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172" h="57084">
                      <a:moveTo>
                        <a:pt x="9803" y="28509"/>
                      </a:moveTo>
                      <a:cubicBezTo>
                        <a:pt x="1690" y="20098"/>
                        <a:pt x="-1585" y="12133"/>
                        <a:pt x="722" y="6625"/>
                      </a:cubicBezTo>
                      <a:cubicBezTo>
                        <a:pt x="2509" y="2457"/>
                        <a:pt x="7421" y="0"/>
                        <a:pt x="14046" y="0"/>
                      </a:cubicBezTo>
                      <a:cubicBezTo>
                        <a:pt x="24616" y="0"/>
                        <a:pt x="36377" y="6253"/>
                        <a:pt x="45532" y="16748"/>
                      </a:cubicBezTo>
                      <a:cubicBezTo>
                        <a:pt x="55507" y="28137"/>
                        <a:pt x="77316" y="46299"/>
                        <a:pt x="76125" y="52924"/>
                      </a:cubicBezTo>
                      <a:cubicBezTo>
                        <a:pt x="74116" y="63643"/>
                        <a:pt x="33474" y="52998"/>
                        <a:pt x="9803" y="28509"/>
                      </a:cubicBezTo>
                      <a:close/>
                    </a:path>
                  </a:pathLst>
                </a:custGeom>
                <a:solidFill>
                  <a:srgbClr val="F0C7A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53" name="Freeform: Shape 2452">
                  <a:extLst>
                    <a:ext uri="{FF2B5EF4-FFF2-40B4-BE49-F238E27FC236}">
                      <a16:creationId xmlns:a16="http://schemas.microsoft.com/office/drawing/2014/main" id="{E2BB2D17-68E0-42FD-87DA-D0E116D61CE8}"/>
                    </a:ext>
                  </a:extLst>
                </p:cNvPr>
                <p:cNvSpPr/>
                <p:nvPr/>
              </p:nvSpPr>
              <p:spPr>
                <a:xfrm>
                  <a:off x="2248559" y="1478960"/>
                  <a:ext cx="97733" cy="484126"/>
                </a:xfrm>
                <a:custGeom>
                  <a:avLst/>
                  <a:gdLst>
                    <a:gd name="connsiteX0" fmla="*/ 60516 w 97733"/>
                    <a:gd name="connsiteY0" fmla="*/ 469763 h 484126"/>
                    <a:gd name="connsiteX1" fmla="*/ 27913 w 97733"/>
                    <a:gd name="connsiteY1" fmla="*/ 469689 h 484126"/>
                    <a:gd name="connsiteX2" fmla="*/ 31486 w 97733"/>
                    <a:gd name="connsiteY2" fmla="*/ 268266 h 484126"/>
                    <a:gd name="connsiteX3" fmla="*/ 0 w 97733"/>
                    <a:gd name="connsiteY3" fmla="*/ 7518 h 484126"/>
                    <a:gd name="connsiteX4" fmla="*/ 97734 w 97733"/>
                    <a:gd name="connsiteY4" fmla="*/ 0 h 484126"/>
                    <a:gd name="connsiteX5" fmla="*/ 83889 w 97733"/>
                    <a:gd name="connsiteY5" fmla="*/ 273923 h 484126"/>
                    <a:gd name="connsiteX6" fmla="*/ 60516 w 97733"/>
                    <a:gd name="connsiteY6" fmla="*/ 469763 h 48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733" h="484126">
                      <a:moveTo>
                        <a:pt x="60516" y="469763"/>
                      </a:moveTo>
                      <a:cubicBezTo>
                        <a:pt x="61112" y="477877"/>
                        <a:pt x="27764" y="497602"/>
                        <a:pt x="27913" y="469689"/>
                      </a:cubicBezTo>
                      <a:cubicBezTo>
                        <a:pt x="24192" y="375677"/>
                        <a:pt x="25606" y="322529"/>
                        <a:pt x="31486" y="268266"/>
                      </a:cubicBezTo>
                      <a:cubicBezTo>
                        <a:pt x="21884" y="213109"/>
                        <a:pt x="0" y="7518"/>
                        <a:pt x="0" y="7518"/>
                      </a:cubicBezTo>
                      <a:lnTo>
                        <a:pt x="97734" y="0"/>
                      </a:lnTo>
                      <a:cubicBezTo>
                        <a:pt x="97734" y="0"/>
                        <a:pt x="87313" y="214226"/>
                        <a:pt x="83889" y="273923"/>
                      </a:cubicBezTo>
                      <a:cubicBezTo>
                        <a:pt x="80390" y="334811"/>
                        <a:pt x="60516" y="469763"/>
                        <a:pt x="60516" y="469763"/>
                      </a:cubicBezTo>
                      <a:close/>
                    </a:path>
                  </a:pathLst>
                </a:custGeom>
                <a:solidFill>
                  <a:srgbClr val="F0C7A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454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180883" y="1494628"/>
                <a:ext cx="106123" cy="532444"/>
                <a:chOff x="2180883" y="1494628"/>
                <a:chExt cx="106123" cy="532444"/>
              </a:xfrm>
              <a:solidFill>
                <a:srgbClr val="000000"/>
              </a:solidFill>
            </p:grpSpPr>
            <p:sp>
              <p:nvSpPr>
                <p:cNvPr id="2455" name="Freeform: Shape 2454">
                  <a:extLst>
                    <a:ext uri="{FF2B5EF4-FFF2-40B4-BE49-F238E27FC236}">
                      <a16:creationId xmlns:a16="http://schemas.microsoft.com/office/drawing/2014/main" id="{74044F5D-815C-4517-B5F5-94B3CEDFDD35}"/>
                    </a:ext>
                  </a:extLst>
                </p:cNvPr>
                <p:cNvSpPr/>
                <p:nvPr/>
              </p:nvSpPr>
              <p:spPr>
                <a:xfrm>
                  <a:off x="2190089" y="1955498"/>
                  <a:ext cx="91896" cy="70290"/>
                </a:xfrm>
                <a:custGeom>
                  <a:avLst/>
                  <a:gdLst>
                    <a:gd name="connsiteX0" fmla="*/ 51771 w 91896"/>
                    <a:gd name="connsiteY0" fmla="*/ 16970 h 70290"/>
                    <a:gd name="connsiteX1" fmla="*/ 88170 w 91896"/>
                    <a:gd name="connsiteY1" fmla="*/ 66247 h 70290"/>
                    <a:gd name="connsiteX2" fmla="*/ 12767 w 91896"/>
                    <a:gd name="connsiteY2" fmla="*/ 32900 h 70290"/>
                    <a:gd name="connsiteX3" fmla="*/ 634 w 91896"/>
                    <a:gd name="connsiteY3" fmla="*/ 24116 h 70290"/>
                    <a:gd name="connsiteX4" fmla="*/ 8375 w 91896"/>
                    <a:gd name="connsiteY4" fmla="*/ 3051 h 70290"/>
                    <a:gd name="connsiteX5" fmla="*/ 51771 w 91896"/>
                    <a:gd name="connsiteY5" fmla="*/ 16970 h 7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896" h="70290">
                      <a:moveTo>
                        <a:pt x="51771" y="16970"/>
                      </a:moveTo>
                      <a:cubicBezTo>
                        <a:pt x="79982" y="49126"/>
                        <a:pt x="100675" y="52997"/>
                        <a:pt x="88170" y="66247"/>
                      </a:cubicBezTo>
                      <a:cubicBezTo>
                        <a:pt x="78196" y="76742"/>
                        <a:pt x="45965" y="67214"/>
                        <a:pt x="12767" y="32900"/>
                      </a:cubicBezTo>
                      <a:cubicBezTo>
                        <a:pt x="8226" y="28210"/>
                        <a:pt x="2122" y="27987"/>
                        <a:pt x="634" y="24116"/>
                      </a:cubicBezTo>
                      <a:cubicBezTo>
                        <a:pt x="-2195" y="16747"/>
                        <a:pt x="5174" y="7219"/>
                        <a:pt x="8375" y="3051"/>
                      </a:cubicBezTo>
                      <a:cubicBezTo>
                        <a:pt x="17531" y="-3202"/>
                        <a:pt x="36512" y="-448"/>
                        <a:pt x="51771" y="16970"/>
                      </a:cubicBezTo>
                      <a:close/>
                    </a:path>
                  </a:pathLst>
                </a:custGeom>
                <a:solidFill>
                  <a:srgbClr val="575757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56" name="Freeform: Shape 2455">
                  <a:extLst>
                    <a:ext uri="{FF2B5EF4-FFF2-40B4-BE49-F238E27FC236}">
                      <a16:creationId xmlns:a16="http://schemas.microsoft.com/office/drawing/2014/main" id="{775EF7B4-1F20-4736-8834-9C104797BD72}"/>
                    </a:ext>
                  </a:extLst>
                </p:cNvPr>
                <p:cNvSpPr/>
                <p:nvPr/>
              </p:nvSpPr>
              <p:spPr>
                <a:xfrm>
                  <a:off x="2191783" y="1951075"/>
                  <a:ext cx="95224" cy="75998"/>
                </a:xfrm>
                <a:custGeom>
                  <a:avLst/>
                  <a:gdLst>
                    <a:gd name="connsiteX0" fmla="*/ 53576 w 95224"/>
                    <a:gd name="connsiteY0" fmla="*/ 17821 h 75998"/>
                    <a:gd name="connsiteX1" fmla="*/ 91240 w 95224"/>
                    <a:gd name="connsiteY1" fmla="*/ 71861 h 75998"/>
                    <a:gd name="connsiteX2" fmla="*/ 13083 w 95224"/>
                    <a:gd name="connsiteY2" fmla="*/ 34048 h 75998"/>
                    <a:gd name="connsiteX3" fmla="*/ 726 w 95224"/>
                    <a:gd name="connsiteY3" fmla="*/ 23924 h 75998"/>
                    <a:gd name="connsiteX4" fmla="*/ 8021 w 95224"/>
                    <a:gd name="connsiteY4" fmla="*/ 3157 h 75998"/>
                    <a:gd name="connsiteX5" fmla="*/ 53576 w 95224"/>
                    <a:gd name="connsiteY5" fmla="*/ 17821 h 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24" h="75998">
                      <a:moveTo>
                        <a:pt x="53576" y="17821"/>
                      </a:moveTo>
                      <a:cubicBezTo>
                        <a:pt x="83127" y="51540"/>
                        <a:pt x="104415" y="58016"/>
                        <a:pt x="91240" y="71861"/>
                      </a:cubicBezTo>
                      <a:cubicBezTo>
                        <a:pt x="78884" y="84887"/>
                        <a:pt x="43750" y="65757"/>
                        <a:pt x="13083" y="34048"/>
                      </a:cubicBezTo>
                      <a:cubicBezTo>
                        <a:pt x="8319" y="29060"/>
                        <a:pt x="2290" y="28018"/>
                        <a:pt x="726" y="23924"/>
                      </a:cubicBezTo>
                      <a:cubicBezTo>
                        <a:pt x="-2251" y="16183"/>
                        <a:pt x="4672" y="7549"/>
                        <a:pt x="8021" y="3157"/>
                      </a:cubicBezTo>
                      <a:cubicBezTo>
                        <a:pt x="17623" y="-3319"/>
                        <a:pt x="37572" y="-491"/>
                        <a:pt x="53576" y="17821"/>
                      </a:cubicBezTo>
                      <a:close/>
                    </a:path>
                  </a:pathLst>
                </a:custGeom>
                <a:solidFill>
                  <a:srgbClr val="BD578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57" name="Freeform: Shape 2456">
                  <a:extLst>
                    <a:ext uri="{FF2B5EF4-FFF2-40B4-BE49-F238E27FC236}">
                      <a16:creationId xmlns:a16="http://schemas.microsoft.com/office/drawing/2014/main" id="{1AB202B8-DAD5-4A3B-BA94-5773F8100347}"/>
                    </a:ext>
                  </a:extLst>
                </p:cNvPr>
                <p:cNvSpPr/>
                <p:nvPr/>
              </p:nvSpPr>
              <p:spPr>
                <a:xfrm>
                  <a:off x="2197369" y="1951105"/>
                  <a:ext cx="76172" cy="57084"/>
                </a:xfrm>
                <a:custGeom>
                  <a:avLst/>
                  <a:gdLst>
                    <a:gd name="connsiteX0" fmla="*/ 9803 w 76172"/>
                    <a:gd name="connsiteY0" fmla="*/ 28509 h 57084"/>
                    <a:gd name="connsiteX1" fmla="*/ 722 w 76172"/>
                    <a:gd name="connsiteY1" fmla="*/ 6625 h 57084"/>
                    <a:gd name="connsiteX2" fmla="*/ 14046 w 76172"/>
                    <a:gd name="connsiteY2" fmla="*/ 0 h 57084"/>
                    <a:gd name="connsiteX3" fmla="*/ 45532 w 76172"/>
                    <a:gd name="connsiteY3" fmla="*/ 16748 h 57084"/>
                    <a:gd name="connsiteX4" fmla="*/ 76125 w 76172"/>
                    <a:gd name="connsiteY4" fmla="*/ 52924 h 57084"/>
                    <a:gd name="connsiteX5" fmla="*/ 9803 w 76172"/>
                    <a:gd name="connsiteY5" fmla="*/ 28509 h 5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172" h="57084">
                      <a:moveTo>
                        <a:pt x="9803" y="28509"/>
                      </a:moveTo>
                      <a:cubicBezTo>
                        <a:pt x="1690" y="20098"/>
                        <a:pt x="-1585" y="12133"/>
                        <a:pt x="722" y="6625"/>
                      </a:cubicBezTo>
                      <a:cubicBezTo>
                        <a:pt x="2509" y="2457"/>
                        <a:pt x="7421" y="0"/>
                        <a:pt x="14046" y="0"/>
                      </a:cubicBezTo>
                      <a:cubicBezTo>
                        <a:pt x="24616" y="0"/>
                        <a:pt x="36377" y="6253"/>
                        <a:pt x="45532" y="16748"/>
                      </a:cubicBezTo>
                      <a:cubicBezTo>
                        <a:pt x="55507" y="28137"/>
                        <a:pt x="77316" y="46299"/>
                        <a:pt x="76125" y="52924"/>
                      </a:cubicBezTo>
                      <a:cubicBezTo>
                        <a:pt x="74116" y="63643"/>
                        <a:pt x="33548" y="52998"/>
                        <a:pt x="9803" y="28509"/>
                      </a:cubicBezTo>
                      <a:close/>
                    </a:path>
                  </a:pathLst>
                </a:custGeom>
                <a:solidFill>
                  <a:srgbClr val="F0C7A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58" name="Freeform: Shape 2457">
                  <a:extLst>
                    <a:ext uri="{FF2B5EF4-FFF2-40B4-BE49-F238E27FC236}">
                      <a16:creationId xmlns:a16="http://schemas.microsoft.com/office/drawing/2014/main" id="{BF2E1831-4B9B-4F98-AACA-FC470EF8E9DD}"/>
                    </a:ext>
                  </a:extLst>
                </p:cNvPr>
                <p:cNvSpPr/>
                <p:nvPr/>
              </p:nvSpPr>
              <p:spPr>
                <a:xfrm>
                  <a:off x="2180883" y="1494628"/>
                  <a:ext cx="101172" cy="479196"/>
                </a:xfrm>
                <a:custGeom>
                  <a:avLst/>
                  <a:gdLst>
                    <a:gd name="connsiteX0" fmla="*/ 49588 w 101172"/>
                    <a:gd name="connsiteY0" fmla="*/ 463772 h 479196"/>
                    <a:gd name="connsiteX1" fmla="*/ 16390 w 101172"/>
                    <a:gd name="connsiteY1" fmla="*/ 465260 h 479196"/>
                    <a:gd name="connsiteX2" fmla="*/ 25248 w 101172"/>
                    <a:gd name="connsiteY2" fmla="*/ 254533 h 479196"/>
                    <a:gd name="connsiteX3" fmla="*/ 10361 w 101172"/>
                    <a:gd name="connsiteY3" fmla="*/ 14404 h 479196"/>
                    <a:gd name="connsiteX4" fmla="*/ 101172 w 101172"/>
                    <a:gd name="connsiteY4" fmla="*/ 3015 h 479196"/>
                    <a:gd name="connsiteX5" fmla="*/ 84201 w 101172"/>
                    <a:gd name="connsiteY5" fmla="*/ 256245 h 479196"/>
                    <a:gd name="connsiteX6" fmla="*/ 49588 w 101172"/>
                    <a:gd name="connsiteY6" fmla="*/ 463772 h 479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72" h="479196">
                      <a:moveTo>
                        <a:pt x="49588" y="463772"/>
                      </a:moveTo>
                      <a:cubicBezTo>
                        <a:pt x="50184" y="471885"/>
                        <a:pt x="16241" y="493174"/>
                        <a:pt x="16390" y="465260"/>
                      </a:cubicBezTo>
                      <a:cubicBezTo>
                        <a:pt x="11849" y="381372"/>
                        <a:pt x="17581" y="295473"/>
                        <a:pt x="25248" y="254533"/>
                      </a:cubicBezTo>
                      <a:cubicBezTo>
                        <a:pt x="25248" y="254533"/>
                        <a:pt x="-19711" y="57577"/>
                        <a:pt x="10361" y="14404"/>
                      </a:cubicBezTo>
                      <a:cubicBezTo>
                        <a:pt x="26513" y="-8820"/>
                        <a:pt x="101172" y="3015"/>
                        <a:pt x="101172" y="3015"/>
                      </a:cubicBezTo>
                      <a:cubicBezTo>
                        <a:pt x="101172" y="3015"/>
                        <a:pt x="94249" y="193571"/>
                        <a:pt x="84201" y="256245"/>
                      </a:cubicBezTo>
                      <a:cubicBezTo>
                        <a:pt x="75641" y="309318"/>
                        <a:pt x="49588" y="463772"/>
                        <a:pt x="49588" y="463772"/>
                      </a:cubicBezTo>
                      <a:close/>
                    </a:path>
                  </a:pathLst>
                </a:custGeom>
                <a:solidFill>
                  <a:srgbClr val="F0C7A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59" name="Freeform: Shape 2458">
                <a:extLst>
                  <a:ext uri="{FF2B5EF4-FFF2-40B4-BE49-F238E27FC236}">
                    <a16:creationId xmlns:a16="http://schemas.microsoft.com/office/drawing/2014/main" id="{8DED966C-B77B-43EA-8F47-1080EE11A506}"/>
                  </a:ext>
                </a:extLst>
              </p:cNvPr>
              <p:cNvSpPr/>
              <p:nvPr/>
            </p:nvSpPr>
            <p:spPr>
              <a:xfrm>
                <a:off x="2348050" y="1491540"/>
                <a:ext cx="34401" cy="66964"/>
              </a:xfrm>
              <a:custGeom>
                <a:avLst/>
                <a:gdLst>
                  <a:gd name="connsiteX0" fmla="*/ 3900 w 34401"/>
                  <a:gd name="connsiteY0" fmla="*/ 2531 h 66964"/>
                  <a:gd name="connsiteX1" fmla="*/ 29357 w 34401"/>
                  <a:gd name="connsiteY1" fmla="*/ 0 h 66964"/>
                  <a:gd name="connsiteX2" fmla="*/ 33451 w 34401"/>
                  <a:gd name="connsiteY2" fmla="*/ 27690 h 66964"/>
                  <a:gd name="connsiteX3" fmla="*/ 26380 w 34401"/>
                  <a:gd name="connsiteY3" fmla="*/ 57018 h 66964"/>
                  <a:gd name="connsiteX4" fmla="*/ 8366 w 34401"/>
                  <a:gd name="connsiteY4" fmla="*/ 61633 h 66964"/>
                  <a:gd name="connsiteX5" fmla="*/ 30 w 34401"/>
                  <a:gd name="connsiteY5" fmla="*/ 23819 h 66964"/>
                  <a:gd name="connsiteX6" fmla="*/ 3900 w 34401"/>
                  <a:gd name="connsiteY6" fmla="*/ 2531 h 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01" h="66964">
                    <a:moveTo>
                      <a:pt x="3900" y="2531"/>
                    </a:moveTo>
                    <a:cubicBezTo>
                      <a:pt x="9781" y="1861"/>
                      <a:pt x="23923" y="670"/>
                      <a:pt x="29357" y="0"/>
                    </a:cubicBezTo>
                    <a:cubicBezTo>
                      <a:pt x="27050" y="18683"/>
                      <a:pt x="31814" y="17939"/>
                      <a:pt x="33451" y="27690"/>
                    </a:cubicBezTo>
                    <a:cubicBezTo>
                      <a:pt x="36205" y="43694"/>
                      <a:pt x="32707" y="47118"/>
                      <a:pt x="26380" y="57018"/>
                    </a:cubicBezTo>
                    <a:cubicBezTo>
                      <a:pt x="20872" y="65652"/>
                      <a:pt x="8292" y="71905"/>
                      <a:pt x="8366" y="61633"/>
                    </a:cubicBezTo>
                    <a:cubicBezTo>
                      <a:pt x="8441" y="42800"/>
                      <a:pt x="774" y="39227"/>
                      <a:pt x="30" y="23819"/>
                    </a:cubicBezTo>
                    <a:cubicBezTo>
                      <a:pt x="-491" y="13994"/>
                      <a:pt x="6059" y="14589"/>
                      <a:pt x="3900" y="2531"/>
                    </a:cubicBez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0" name="Freeform: Shape 2459">
                <a:extLst>
                  <a:ext uri="{FF2B5EF4-FFF2-40B4-BE49-F238E27FC236}">
                    <a16:creationId xmlns:a16="http://schemas.microsoft.com/office/drawing/2014/main" id="{917717F3-E1D6-424B-ADE3-80EEC13EF336}"/>
                  </a:ext>
                </a:extLst>
              </p:cNvPr>
              <p:cNvSpPr/>
              <p:nvPr/>
            </p:nvSpPr>
            <p:spPr>
              <a:xfrm>
                <a:off x="2303537" y="1208144"/>
                <a:ext cx="76325" cy="298471"/>
              </a:xfrm>
              <a:custGeom>
                <a:avLst/>
                <a:gdLst>
                  <a:gd name="connsiteX0" fmla="*/ 29 w 76325"/>
                  <a:gd name="connsiteY0" fmla="*/ 29049 h 298471"/>
                  <a:gd name="connsiteX1" fmla="*/ 10897 w 76325"/>
                  <a:gd name="connsiteY1" fmla="*/ 161545 h 298471"/>
                  <a:gd name="connsiteX2" fmla="*/ 43574 w 76325"/>
                  <a:gd name="connsiteY2" fmla="*/ 296720 h 298471"/>
                  <a:gd name="connsiteX3" fmla="*/ 76326 w 76325"/>
                  <a:gd name="connsiteY3" fmla="*/ 288904 h 298471"/>
                  <a:gd name="connsiteX4" fmla="*/ 52581 w 76325"/>
                  <a:gd name="connsiteY4" fmla="*/ 156260 h 298471"/>
                  <a:gd name="connsiteX5" fmla="*/ 55782 w 76325"/>
                  <a:gd name="connsiteY5" fmla="*/ 27486 h 298471"/>
                  <a:gd name="connsiteX6" fmla="*/ 24891 w 76325"/>
                  <a:gd name="connsiteY6" fmla="*/ 168 h 298471"/>
                  <a:gd name="connsiteX7" fmla="*/ 24891 w 76325"/>
                  <a:gd name="connsiteY7" fmla="*/ 168 h 298471"/>
                  <a:gd name="connsiteX8" fmla="*/ 29 w 76325"/>
                  <a:gd name="connsiteY8" fmla="*/ 29049 h 29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325" h="298471">
                    <a:moveTo>
                      <a:pt x="29" y="29049"/>
                    </a:moveTo>
                    <a:cubicBezTo>
                      <a:pt x="1295" y="56963"/>
                      <a:pt x="10897" y="161545"/>
                      <a:pt x="10897" y="161545"/>
                    </a:cubicBezTo>
                    <a:lnTo>
                      <a:pt x="43574" y="296720"/>
                    </a:lnTo>
                    <a:cubicBezTo>
                      <a:pt x="51911" y="301633"/>
                      <a:pt x="74465" y="295305"/>
                      <a:pt x="76326" y="288904"/>
                    </a:cubicBezTo>
                    <a:lnTo>
                      <a:pt x="52581" y="156260"/>
                    </a:lnTo>
                    <a:cubicBezTo>
                      <a:pt x="52581" y="156260"/>
                      <a:pt x="56079" y="54357"/>
                      <a:pt x="55782" y="27486"/>
                    </a:cubicBezTo>
                    <a:cubicBezTo>
                      <a:pt x="55558" y="11036"/>
                      <a:pt x="41192" y="-1618"/>
                      <a:pt x="24891" y="168"/>
                    </a:cubicBezTo>
                    <a:lnTo>
                      <a:pt x="24891" y="168"/>
                    </a:lnTo>
                    <a:cubicBezTo>
                      <a:pt x="10227" y="1731"/>
                      <a:pt x="-641" y="14386"/>
                      <a:pt x="29" y="29049"/>
                    </a:cubicBezTo>
                    <a:close/>
                  </a:path>
                </a:pathLst>
              </a:custGeom>
              <a:solidFill>
                <a:srgbClr val="0F6985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1" name="Freeform: Shape 2460">
                <a:extLst>
                  <a:ext uri="{FF2B5EF4-FFF2-40B4-BE49-F238E27FC236}">
                    <a16:creationId xmlns:a16="http://schemas.microsoft.com/office/drawing/2014/main" id="{087CE573-126A-4B3E-AF20-5CBFA8B97EF5}"/>
                  </a:ext>
                </a:extLst>
              </p:cNvPr>
              <p:cNvSpPr/>
              <p:nvPr/>
            </p:nvSpPr>
            <p:spPr>
              <a:xfrm>
                <a:off x="2344134" y="1485809"/>
                <a:ext cx="35729" cy="20807"/>
              </a:xfrm>
              <a:custGeom>
                <a:avLst/>
                <a:gdLst>
                  <a:gd name="connsiteX0" fmla="*/ 0 w 35729"/>
                  <a:gd name="connsiteY0" fmla="*/ 7295 h 20807"/>
                  <a:gd name="connsiteX1" fmla="*/ 2977 w 35729"/>
                  <a:gd name="connsiteY1" fmla="*/ 19055 h 20807"/>
                  <a:gd name="connsiteX2" fmla="*/ 35729 w 35729"/>
                  <a:gd name="connsiteY2" fmla="*/ 11240 h 20807"/>
                  <a:gd name="connsiteX3" fmla="*/ 33719 w 35729"/>
                  <a:gd name="connsiteY3" fmla="*/ 0 h 20807"/>
                  <a:gd name="connsiteX4" fmla="*/ 0 w 35729"/>
                  <a:gd name="connsiteY4" fmla="*/ 7295 h 2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29" h="20807">
                    <a:moveTo>
                      <a:pt x="0" y="7295"/>
                    </a:moveTo>
                    <a:lnTo>
                      <a:pt x="2977" y="19055"/>
                    </a:lnTo>
                    <a:cubicBezTo>
                      <a:pt x="11314" y="23968"/>
                      <a:pt x="33868" y="17641"/>
                      <a:pt x="35729" y="11240"/>
                    </a:cubicBezTo>
                    <a:lnTo>
                      <a:pt x="33719" y="0"/>
                    </a:lnTo>
                    <a:cubicBezTo>
                      <a:pt x="27839" y="8709"/>
                      <a:pt x="9900" y="13324"/>
                      <a:pt x="0" y="7295"/>
                    </a:cubicBezTo>
                    <a:close/>
                  </a:path>
                </a:pathLst>
              </a:custGeom>
              <a:solidFill>
                <a:srgbClr val="FF2D14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2" name="Freeform: Shape 2461">
                <a:extLst>
                  <a:ext uri="{FF2B5EF4-FFF2-40B4-BE49-F238E27FC236}">
                    <a16:creationId xmlns:a16="http://schemas.microsoft.com/office/drawing/2014/main" id="{88180845-466B-4BC2-A1F4-58E302A093F0}"/>
                  </a:ext>
                </a:extLst>
              </p:cNvPr>
              <p:cNvSpPr/>
              <p:nvPr/>
            </p:nvSpPr>
            <p:spPr>
              <a:xfrm>
                <a:off x="2180174" y="1498165"/>
                <a:ext cx="165960" cy="255607"/>
              </a:xfrm>
              <a:custGeom>
                <a:avLst/>
                <a:gdLst>
                  <a:gd name="connsiteX0" fmla="*/ 154506 w 165960"/>
                  <a:gd name="connsiteY0" fmla="*/ 224051 h 255607"/>
                  <a:gd name="connsiteX1" fmla="*/ 24765 w 165960"/>
                  <a:gd name="connsiteY1" fmla="*/ 245042 h 255607"/>
                  <a:gd name="connsiteX2" fmla="*/ 4742 w 165960"/>
                  <a:gd name="connsiteY2" fmla="*/ 33273 h 255607"/>
                  <a:gd name="connsiteX3" fmla="*/ 164704 w 165960"/>
                  <a:gd name="connsiteY3" fmla="*/ 0 h 255607"/>
                  <a:gd name="connsiteX4" fmla="*/ 154506 w 165960"/>
                  <a:gd name="connsiteY4" fmla="*/ 224051 h 25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60" h="255607">
                    <a:moveTo>
                      <a:pt x="154506" y="224051"/>
                    </a:moveTo>
                    <a:cubicBezTo>
                      <a:pt x="137014" y="242735"/>
                      <a:pt x="45384" y="271243"/>
                      <a:pt x="24765" y="245042"/>
                    </a:cubicBezTo>
                    <a:cubicBezTo>
                      <a:pt x="14567" y="167034"/>
                      <a:pt x="-10368" y="80688"/>
                      <a:pt x="4742" y="33273"/>
                    </a:cubicBezTo>
                    <a:lnTo>
                      <a:pt x="164704" y="0"/>
                    </a:lnTo>
                    <a:cubicBezTo>
                      <a:pt x="168873" y="71681"/>
                      <a:pt x="161950" y="144331"/>
                      <a:pt x="154506" y="224051"/>
                    </a:cubicBezTo>
                    <a:close/>
                  </a:path>
                </a:pathLst>
              </a:custGeom>
              <a:solidFill>
                <a:srgbClr val="858585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3" name="Freeform: Shape 2462">
                <a:extLst>
                  <a:ext uri="{FF2B5EF4-FFF2-40B4-BE49-F238E27FC236}">
                    <a16:creationId xmlns:a16="http://schemas.microsoft.com/office/drawing/2014/main" id="{1F711BB4-3BAA-45B5-B824-34F42AA2921A}"/>
                  </a:ext>
                </a:extLst>
              </p:cNvPr>
              <p:cNvSpPr/>
              <p:nvPr/>
            </p:nvSpPr>
            <p:spPr>
              <a:xfrm>
                <a:off x="2180525" y="1193506"/>
                <a:ext cx="165236" cy="357971"/>
              </a:xfrm>
              <a:custGeom>
                <a:avLst/>
                <a:gdLst>
                  <a:gd name="connsiteX0" fmla="*/ 164800 w 165236"/>
                  <a:gd name="connsiteY0" fmla="*/ 297885 h 357971"/>
                  <a:gd name="connsiteX1" fmla="*/ 6625 w 165236"/>
                  <a:gd name="connsiteY1" fmla="*/ 349395 h 357971"/>
                  <a:gd name="connsiteX2" fmla="*/ 13994 w 165236"/>
                  <a:gd name="connsiteY2" fmla="*/ 225831 h 357971"/>
                  <a:gd name="connsiteX3" fmla="*/ 0 w 165236"/>
                  <a:gd name="connsiteY3" fmla="*/ 95197 h 357971"/>
                  <a:gd name="connsiteX4" fmla="*/ 49946 w 165236"/>
                  <a:gd name="connsiteY4" fmla="*/ 25525 h 357971"/>
                  <a:gd name="connsiteX5" fmla="*/ 119692 w 165236"/>
                  <a:gd name="connsiteY5" fmla="*/ 1855 h 357971"/>
                  <a:gd name="connsiteX6" fmla="*/ 165172 w 165236"/>
                  <a:gd name="connsiteY6" fmla="*/ 34457 h 357971"/>
                  <a:gd name="connsiteX7" fmla="*/ 151774 w 165236"/>
                  <a:gd name="connsiteY7" fmla="*/ 229628 h 357971"/>
                  <a:gd name="connsiteX8" fmla="*/ 164800 w 165236"/>
                  <a:gd name="connsiteY8" fmla="*/ 297885 h 35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236" h="357971">
                    <a:moveTo>
                      <a:pt x="164800" y="297885"/>
                    </a:moveTo>
                    <a:cubicBezTo>
                      <a:pt x="170234" y="332051"/>
                      <a:pt x="26350" y="377010"/>
                      <a:pt x="6625" y="349395"/>
                    </a:cubicBezTo>
                    <a:cubicBezTo>
                      <a:pt x="-6401" y="331158"/>
                      <a:pt x="13994" y="286794"/>
                      <a:pt x="13994" y="225831"/>
                    </a:cubicBezTo>
                    <a:cubicBezTo>
                      <a:pt x="13994" y="175066"/>
                      <a:pt x="0" y="123631"/>
                      <a:pt x="0" y="95197"/>
                    </a:cubicBezTo>
                    <a:cubicBezTo>
                      <a:pt x="0" y="63636"/>
                      <a:pt x="20098" y="35648"/>
                      <a:pt x="49946" y="25525"/>
                    </a:cubicBezTo>
                    <a:cubicBezTo>
                      <a:pt x="67364" y="19645"/>
                      <a:pt x="102274" y="7810"/>
                      <a:pt x="119692" y="1855"/>
                    </a:cubicBezTo>
                    <a:cubicBezTo>
                      <a:pt x="142023" y="-5738"/>
                      <a:pt x="166661" y="10936"/>
                      <a:pt x="165172" y="34457"/>
                    </a:cubicBezTo>
                    <a:cubicBezTo>
                      <a:pt x="162493" y="76960"/>
                      <a:pt x="149988" y="167251"/>
                      <a:pt x="151774" y="229628"/>
                    </a:cubicBezTo>
                    <a:cubicBezTo>
                      <a:pt x="152742" y="264761"/>
                      <a:pt x="163833" y="292154"/>
                      <a:pt x="164800" y="297885"/>
                    </a:cubicBezTo>
                    <a:close/>
                  </a:path>
                </a:pathLst>
              </a:custGeom>
              <a:solidFill>
                <a:srgbClr val="1280A1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4" name="Freeform: Shape 2463">
                <a:extLst>
                  <a:ext uri="{FF2B5EF4-FFF2-40B4-BE49-F238E27FC236}">
                    <a16:creationId xmlns:a16="http://schemas.microsoft.com/office/drawing/2014/main" id="{3DDAE0B4-D8D2-4D77-B3E1-7671C4A5E7AD}"/>
                  </a:ext>
                </a:extLst>
              </p:cNvPr>
              <p:cNvSpPr/>
              <p:nvPr/>
            </p:nvSpPr>
            <p:spPr>
              <a:xfrm>
                <a:off x="2221424" y="1207628"/>
                <a:ext cx="89216" cy="29392"/>
              </a:xfrm>
              <a:custGeom>
                <a:avLst/>
                <a:gdLst>
                  <a:gd name="connsiteX0" fmla="*/ 82291 w 89216"/>
                  <a:gd name="connsiteY0" fmla="*/ 20857 h 29392"/>
                  <a:gd name="connsiteX1" fmla="*/ 77007 w 89216"/>
                  <a:gd name="connsiteY1" fmla="*/ 89 h 29392"/>
                  <a:gd name="connsiteX2" fmla="*/ 40 w 89216"/>
                  <a:gd name="connsiteY2" fmla="*/ 12818 h 29392"/>
                  <a:gd name="connsiteX3" fmla="*/ 82291 w 89216"/>
                  <a:gd name="connsiteY3" fmla="*/ 20857 h 2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16" h="29392">
                    <a:moveTo>
                      <a:pt x="82291" y="20857"/>
                    </a:moveTo>
                    <a:cubicBezTo>
                      <a:pt x="92564" y="13339"/>
                      <a:pt x="91894" y="3364"/>
                      <a:pt x="77007" y="89"/>
                    </a:cubicBezTo>
                    <a:cubicBezTo>
                      <a:pt x="72019" y="-1027"/>
                      <a:pt x="-1970" y="8649"/>
                      <a:pt x="40" y="12818"/>
                    </a:cubicBezTo>
                    <a:cubicBezTo>
                      <a:pt x="5474" y="23983"/>
                      <a:pt x="57281" y="39168"/>
                      <a:pt x="82291" y="20857"/>
                    </a:cubicBezTo>
                    <a:close/>
                  </a:path>
                </a:pathLst>
              </a:custGeom>
              <a:solidFill>
                <a:srgbClr val="FF2D14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5" name="Freeform: Shape 2464">
                <a:extLst>
                  <a:ext uri="{FF2B5EF4-FFF2-40B4-BE49-F238E27FC236}">
                    <a16:creationId xmlns:a16="http://schemas.microsoft.com/office/drawing/2014/main" id="{343397A9-2DB7-425F-8B87-EC6E0EE1A688}"/>
                  </a:ext>
                </a:extLst>
              </p:cNvPr>
              <p:cNvSpPr/>
              <p:nvPr/>
            </p:nvSpPr>
            <p:spPr>
              <a:xfrm>
                <a:off x="2220084" y="1201971"/>
                <a:ext cx="89216" cy="29392"/>
              </a:xfrm>
              <a:custGeom>
                <a:avLst/>
                <a:gdLst>
                  <a:gd name="connsiteX0" fmla="*/ 82292 w 89216"/>
                  <a:gd name="connsiteY0" fmla="*/ 20857 h 29392"/>
                  <a:gd name="connsiteX1" fmla="*/ 77007 w 89216"/>
                  <a:gd name="connsiteY1" fmla="*/ 89 h 29392"/>
                  <a:gd name="connsiteX2" fmla="*/ 40 w 89216"/>
                  <a:gd name="connsiteY2" fmla="*/ 12817 h 29392"/>
                  <a:gd name="connsiteX3" fmla="*/ 82292 w 89216"/>
                  <a:gd name="connsiteY3" fmla="*/ 20857 h 2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16" h="29392">
                    <a:moveTo>
                      <a:pt x="82292" y="20857"/>
                    </a:moveTo>
                    <a:cubicBezTo>
                      <a:pt x="92564" y="13339"/>
                      <a:pt x="91894" y="3364"/>
                      <a:pt x="77007" y="89"/>
                    </a:cubicBezTo>
                    <a:cubicBezTo>
                      <a:pt x="72019" y="-1028"/>
                      <a:pt x="-1970" y="8649"/>
                      <a:pt x="40" y="12817"/>
                    </a:cubicBezTo>
                    <a:cubicBezTo>
                      <a:pt x="5400" y="23983"/>
                      <a:pt x="57207" y="39168"/>
                      <a:pt x="82292" y="20857"/>
                    </a:cubicBezTo>
                    <a:close/>
                  </a:path>
                </a:pathLst>
              </a:custGeom>
              <a:solidFill>
                <a:srgbClr val="D9B49C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6" name="Freeform: Shape 2465">
                <a:extLst>
                  <a:ext uri="{FF2B5EF4-FFF2-40B4-BE49-F238E27FC236}">
                    <a16:creationId xmlns:a16="http://schemas.microsoft.com/office/drawing/2014/main" id="{3D720C8F-3AD9-4FDA-9530-D5A158A69F63}"/>
                  </a:ext>
                </a:extLst>
              </p:cNvPr>
              <p:cNvSpPr/>
              <p:nvPr/>
            </p:nvSpPr>
            <p:spPr>
              <a:xfrm>
                <a:off x="2289995" y="1122935"/>
                <a:ext cx="47513" cy="137020"/>
              </a:xfrm>
              <a:custGeom>
                <a:avLst/>
                <a:gdLst>
                  <a:gd name="connsiteX0" fmla="*/ 44686 w 47513"/>
                  <a:gd name="connsiteY0" fmla="*/ 136589 h 137020"/>
                  <a:gd name="connsiteX1" fmla="*/ 19006 w 47513"/>
                  <a:gd name="connsiteY1" fmla="*/ 102051 h 137020"/>
                  <a:gd name="connsiteX2" fmla="*/ 7394 w 47513"/>
                  <a:gd name="connsiteY2" fmla="*/ 92598 h 137020"/>
                  <a:gd name="connsiteX3" fmla="*/ 3225 w 47513"/>
                  <a:gd name="connsiteY3" fmla="*/ 0 h 137020"/>
                  <a:gd name="connsiteX4" fmla="*/ 44835 w 47513"/>
                  <a:gd name="connsiteY4" fmla="*/ 0 h 137020"/>
                  <a:gd name="connsiteX5" fmla="*/ 46547 w 47513"/>
                  <a:gd name="connsiteY5" fmla="*/ 41982 h 137020"/>
                  <a:gd name="connsiteX6" fmla="*/ 41560 w 47513"/>
                  <a:gd name="connsiteY6" fmla="*/ 69597 h 137020"/>
                  <a:gd name="connsiteX7" fmla="*/ 44686 w 47513"/>
                  <a:gd name="connsiteY7" fmla="*/ 136589 h 13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13" h="137020">
                    <a:moveTo>
                      <a:pt x="44686" y="136589"/>
                    </a:moveTo>
                    <a:cubicBezTo>
                      <a:pt x="40071" y="140758"/>
                      <a:pt x="28310" y="113589"/>
                      <a:pt x="19006" y="102051"/>
                    </a:cubicBezTo>
                    <a:cubicBezTo>
                      <a:pt x="12679" y="94161"/>
                      <a:pt x="10073" y="95873"/>
                      <a:pt x="7394" y="92598"/>
                    </a:cubicBezTo>
                    <a:cubicBezTo>
                      <a:pt x="-6303" y="75775"/>
                      <a:pt x="3225" y="0"/>
                      <a:pt x="3225" y="0"/>
                    </a:cubicBezTo>
                    <a:lnTo>
                      <a:pt x="44835" y="0"/>
                    </a:lnTo>
                    <a:cubicBezTo>
                      <a:pt x="41709" y="13919"/>
                      <a:pt x="47068" y="27988"/>
                      <a:pt x="46547" y="41982"/>
                    </a:cubicBezTo>
                    <a:cubicBezTo>
                      <a:pt x="46249" y="49797"/>
                      <a:pt x="41038" y="63196"/>
                      <a:pt x="41560" y="69597"/>
                    </a:cubicBezTo>
                    <a:cubicBezTo>
                      <a:pt x="42453" y="78902"/>
                      <a:pt x="52204" y="129816"/>
                      <a:pt x="44686" y="136589"/>
                    </a:cubicBezTo>
                    <a:close/>
                  </a:path>
                </a:pathLst>
              </a:custGeom>
              <a:solidFill>
                <a:srgbClr val="573723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7" name="Freeform: Shape 2466">
                <a:extLst>
                  <a:ext uri="{FF2B5EF4-FFF2-40B4-BE49-F238E27FC236}">
                    <a16:creationId xmlns:a16="http://schemas.microsoft.com/office/drawing/2014/main" id="{88C80F17-5BA4-4CEC-BBEC-02DF8FC9866B}"/>
                  </a:ext>
                </a:extLst>
              </p:cNvPr>
              <p:cNvSpPr/>
              <p:nvPr/>
            </p:nvSpPr>
            <p:spPr>
              <a:xfrm>
                <a:off x="2329024" y="1192500"/>
                <a:ext cx="35133" cy="92588"/>
              </a:xfrm>
              <a:custGeom>
                <a:avLst/>
                <a:gdLst>
                  <a:gd name="connsiteX0" fmla="*/ 34910 w 35133"/>
                  <a:gd name="connsiteY0" fmla="*/ 2638 h 92588"/>
                  <a:gd name="connsiteX1" fmla="*/ 35134 w 35133"/>
                  <a:gd name="connsiteY1" fmla="*/ 76850 h 92588"/>
                  <a:gd name="connsiteX2" fmla="*/ 32007 w 35133"/>
                  <a:gd name="connsiteY2" fmla="*/ 81391 h 92588"/>
                  <a:gd name="connsiteX3" fmla="*/ 3871 w 35133"/>
                  <a:gd name="connsiteY3" fmla="*/ 92407 h 92588"/>
                  <a:gd name="connsiteX4" fmla="*/ 223 w 35133"/>
                  <a:gd name="connsiteY4" fmla="*/ 89951 h 92588"/>
                  <a:gd name="connsiteX5" fmla="*/ 0 w 35133"/>
                  <a:gd name="connsiteY5" fmla="*/ 15739 h 92588"/>
                  <a:gd name="connsiteX6" fmla="*/ 3126 w 35133"/>
                  <a:gd name="connsiteY6" fmla="*/ 11198 h 92588"/>
                  <a:gd name="connsiteX7" fmla="*/ 31263 w 35133"/>
                  <a:gd name="connsiteY7" fmla="*/ 182 h 92588"/>
                  <a:gd name="connsiteX8" fmla="*/ 34910 w 35133"/>
                  <a:gd name="connsiteY8" fmla="*/ 2638 h 9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33" h="92588">
                    <a:moveTo>
                      <a:pt x="34910" y="2638"/>
                    </a:moveTo>
                    <a:lnTo>
                      <a:pt x="35134" y="76850"/>
                    </a:lnTo>
                    <a:cubicBezTo>
                      <a:pt x="35134" y="78860"/>
                      <a:pt x="33943" y="80646"/>
                      <a:pt x="32007" y="81391"/>
                    </a:cubicBezTo>
                    <a:lnTo>
                      <a:pt x="3871" y="92407"/>
                    </a:lnTo>
                    <a:cubicBezTo>
                      <a:pt x="2159" y="93077"/>
                      <a:pt x="223" y="91812"/>
                      <a:pt x="223" y="89951"/>
                    </a:cubicBezTo>
                    <a:lnTo>
                      <a:pt x="0" y="15739"/>
                    </a:lnTo>
                    <a:cubicBezTo>
                      <a:pt x="0" y="13729"/>
                      <a:pt x="1191" y="11942"/>
                      <a:pt x="3126" y="11198"/>
                    </a:cubicBezTo>
                    <a:lnTo>
                      <a:pt x="31263" y="182"/>
                    </a:lnTo>
                    <a:cubicBezTo>
                      <a:pt x="32975" y="-488"/>
                      <a:pt x="34910" y="777"/>
                      <a:pt x="34910" y="26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8" name="Freeform: Shape 2467">
                <a:extLst>
                  <a:ext uri="{FF2B5EF4-FFF2-40B4-BE49-F238E27FC236}">
                    <a16:creationId xmlns:a16="http://schemas.microsoft.com/office/drawing/2014/main" id="{3C49D3EF-1490-45DE-A895-0C31DD96AFC0}"/>
                  </a:ext>
                </a:extLst>
              </p:cNvPr>
              <p:cNvSpPr/>
              <p:nvPr/>
            </p:nvSpPr>
            <p:spPr>
              <a:xfrm>
                <a:off x="2299398" y="1239530"/>
                <a:ext cx="76130" cy="42399"/>
              </a:xfrm>
              <a:custGeom>
                <a:avLst/>
                <a:gdLst>
                  <a:gd name="connsiteX0" fmla="*/ 54115 w 76130"/>
                  <a:gd name="connsiteY0" fmla="*/ 35700 h 42399"/>
                  <a:gd name="connsiteX1" fmla="*/ 0 w 76130"/>
                  <a:gd name="connsiteY1" fmla="*/ 42400 h 42399"/>
                  <a:gd name="connsiteX2" fmla="*/ 18088 w 76130"/>
                  <a:gd name="connsiteY2" fmla="*/ 9722 h 42399"/>
                  <a:gd name="connsiteX3" fmla="*/ 69448 w 76130"/>
                  <a:gd name="connsiteY3" fmla="*/ 3321 h 42399"/>
                  <a:gd name="connsiteX4" fmla="*/ 75999 w 76130"/>
                  <a:gd name="connsiteY4" fmla="*/ 15975 h 42399"/>
                  <a:gd name="connsiteX5" fmla="*/ 54115 w 76130"/>
                  <a:gd name="connsiteY5" fmla="*/ 35700 h 4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130" h="42399">
                    <a:moveTo>
                      <a:pt x="54115" y="35700"/>
                    </a:moveTo>
                    <a:cubicBezTo>
                      <a:pt x="41461" y="40613"/>
                      <a:pt x="0" y="42400"/>
                      <a:pt x="0" y="42400"/>
                    </a:cubicBezTo>
                    <a:cubicBezTo>
                      <a:pt x="0" y="42400"/>
                      <a:pt x="9974" y="15901"/>
                      <a:pt x="18088" y="9722"/>
                    </a:cubicBezTo>
                    <a:cubicBezTo>
                      <a:pt x="28881" y="1609"/>
                      <a:pt x="59102" y="-3825"/>
                      <a:pt x="69448" y="3321"/>
                    </a:cubicBezTo>
                    <a:cubicBezTo>
                      <a:pt x="73096" y="5852"/>
                      <a:pt x="76892" y="11658"/>
                      <a:pt x="75999" y="15975"/>
                    </a:cubicBezTo>
                    <a:cubicBezTo>
                      <a:pt x="74659" y="23121"/>
                      <a:pt x="60963" y="33021"/>
                      <a:pt x="54115" y="35700"/>
                    </a:cubicBez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9" name="Freeform: Shape 2468">
                <a:extLst>
                  <a:ext uri="{FF2B5EF4-FFF2-40B4-BE49-F238E27FC236}">
                    <a16:creationId xmlns:a16="http://schemas.microsoft.com/office/drawing/2014/main" id="{D24C494B-351B-4212-8B55-2AEFD2C00F8C}"/>
                  </a:ext>
                </a:extLst>
              </p:cNvPr>
              <p:cNvSpPr/>
              <p:nvPr/>
            </p:nvSpPr>
            <p:spPr>
              <a:xfrm>
                <a:off x="2283990" y="1270466"/>
                <a:ext cx="46968" cy="51062"/>
              </a:xfrm>
              <a:custGeom>
                <a:avLst/>
                <a:gdLst>
                  <a:gd name="connsiteX0" fmla="*/ 46969 w 46968"/>
                  <a:gd name="connsiteY0" fmla="*/ 8114 h 51062"/>
                  <a:gd name="connsiteX1" fmla="*/ 28583 w 46968"/>
                  <a:gd name="connsiteY1" fmla="*/ 51063 h 51062"/>
                  <a:gd name="connsiteX2" fmla="*/ 0 w 46968"/>
                  <a:gd name="connsiteY2" fmla="*/ 36399 h 51062"/>
                  <a:gd name="connsiteX3" fmla="*/ 20246 w 46968"/>
                  <a:gd name="connsiteY3" fmla="*/ 0 h 5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68" h="51062">
                    <a:moveTo>
                      <a:pt x="46969" y="8114"/>
                    </a:moveTo>
                    <a:lnTo>
                      <a:pt x="28583" y="51063"/>
                    </a:lnTo>
                    <a:lnTo>
                      <a:pt x="0" y="36399"/>
                    </a:lnTo>
                    <a:lnTo>
                      <a:pt x="20246" y="0"/>
                    </a:ln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0" name="Freeform: Shape 2469">
                <a:extLst>
                  <a:ext uri="{FF2B5EF4-FFF2-40B4-BE49-F238E27FC236}">
                    <a16:creationId xmlns:a16="http://schemas.microsoft.com/office/drawing/2014/main" id="{44969F14-2F30-4E08-BFBD-7C445EB79B18}"/>
                  </a:ext>
                </a:extLst>
              </p:cNvPr>
              <p:cNvSpPr/>
              <p:nvPr/>
            </p:nvSpPr>
            <p:spPr>
              <a:xfrm>
                <a:off x="2170932" y="1240959"/>
                <a:ext cx="154295" cy="198655"/>
              </a:xfrm>
              <a:custGeom>
                <a:avLst/>
                <a:gdLst>
                  <a:gd name="connsiteX0" fmla="*/ 20460 w 154295"/>
                  <a:gd name="connsiteY0" fmla="*/ 626 h 198655"/>
                  <a:gd name="connsiteX1" fmla="*/ 437 w 154295"/>
                  <a:gd name="connsiteY1" fmla="*/ 34569 h 198655"/>
                  <a:gd name="connsiteX2" fmla="*/ 44429 w 154295"/>
                  <a:gd name="connsiteY2" fmla="*/ 192744 h 198655"/>
                  <a:gd name="connsiteX3" fmla="*/ 80307 w 154295"/>
                  <a:gd name="connsiteY3" fmla="*/ 183440 h 198655"/>
                  <a:gd name="connsiteX4" fmla="*/ 154296 w 154295"/>
                  <a:gd name="connsiteY4" fmla="*/ 51540 h 198655"/>
                  <a:gd name="connsiteX5" fmla="*/ 128020 w 154295"/>
                  <a:gd name="connsiteY5" fmla="*/ 36727 h 198655"/>
                  <a:gd name="connsiteX6" fmla="*/ 74352 w 154295"/>
                  <a:gd name="connsiteY6" fmla="*/ 115108 h 198655"/>
                  <a:gd name="connsiteX7" fmla="*/ 54626 w 154295"/>
                  <a:gd name="connsiteY7" fmla="*/ 22808 h 198655"/>
                  <a:gd name="connsiteX8" fmla="*/ 20460 w 154295"/>
                  <a:gd name="connsiteY8" fmla="*/ 626 h 198655"/>
                  <a:gd name="connsiteX9" fmla="*/ 20460 w 154295"/>
                  <a:gd name="connsiteY9" fmla="*/ 626 h 19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295" h="198655">
                    <a:moveTo>
                      <a:pt x="20460" y="626"/>
                    </a:moveTo>
                    <a:cubicBezTo>
                      <a:pt x="4978" y="3901"/>
                      <a:pt x="-1870" y="18863"/>
                      <a:pt x="437" y="34569"/>
                    </a:cubicBezTo>
                    <a:cubicBezTo>
                      <a:pt x="6839" y="78113"/>
                      <a:pt x="25745" y="159546"/>
                      <a:pt x="44429" y="192744"/>
                    </a:cubicBezTo>
                    <a:cubicBezTo>
                      <a:pt x="50905" y="204282"/>
                      <a:pt x="61400" y="197731"/>
                      <a:pt x="80307" y="183440"/>
                    </a:cubicBezTo>
                    <a:cubicBezTo>
                      <a:pt x="120874" y="152772"/>
                      <a:pt x="154296" y="51540"/>
                      <a:pt x="154296" y="51540"/>
                    </a:cubicBezTo>
                    <a:cubicBezTo>
                      <a:pt x="143949" y="54145"/>
                      <a:pt x="130104" y="46925"/>
                      <a:pt x="128020" y="36727"/>
                    </a:cubicBezTo>
                    <a:lnTo>
                      <a:pt x="74352" y="115108"/>
                    </a:lnTo>
                    <a:cubicBezTo>
                      <a:pt x="74352" y="115108"/>
                      <a:pt x="59539" y="45883"/>
                      <a:pt x="54626" y="22808"/>
                    </a:cubicBezTo>
                    <a:cubicBezTo>
                      <a:pt x="51351" y="7251"/>
                      <a:pt x="36092" y="-2649"/>
                      <a:pt x="20460" y="626"/>
                    </a:cubicBezTo>
                    <a:lnTo>
                      <a:pt x="20460" y="626"/>
                    </a:lnTo>
                    <a:close/>
                  </a:path>
                </a:pathLst>
              </a:custGeom>
              <a:solidFill>
                <a:srgbClr val="0F6985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1" name="Freeform: Shape 2470">
                <a:extLst>
                  <a:ext uri="{FF2B5EF4-FFF2-40B4-BE49-F238E27FC236}">
                    <a16:creationId xmlns:a16="http://schemas.microsoft.com/office/drawing/2014/main" id="{38558976-6B30-4BDE-A026-89300FAD6D52}"/>
                  </a:ext>
                </a:extLst>
              </p:cNvPr>
              <p:cNvSpPr/>
              <p:nvPr/>
            </p:nvSpPr>
            <p:spPr>
              <a:xfrm rot="-9367">
                <a:off x="2245511" y="1134105"/>
                <a:ext cx="51063" cy="85377"/>
              </a:xfrm>
              <a:custGeom>
                <a:avLst/>
                <a:gdLst>
                  <a:gd name="connsiteX0" fmla="*/ 0 w 51063"/>
                  <a:gd name="connsiteY0" fmla="*/ 0 h 85377"/>
                  <a:gd name="connsiteX1" fmla="*/ 51063 w 51063"/>
                  <a:gd name="connsiteY1" fmla="*/ 0 h 85377"/>
                  <a:gd name="connsiteX2" fmla="*/ 51063 w 51063"/>
                  <a:gd name="connsiteY2" fmla="*/ 85378 h 85377"/>
                  <a:gd name="connsiteX3" fmla="*/ 0 w 51063"/>
                  <a:gd name="connsiteY3" fmla="*/ 85378 h 8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63" h="85377">
                    <a:moveTo>
                      <a:pt x="0" y="0"/>
                    </a:moveTo>
                    <a:lnTo>
                      <a:pt x="51063" y="0"/>
                    </a:lnTo>
                    <a:lnTo>
                      <a:pt x="51063" y="85378"/>
                    </a:lnTo>
                    <a:lnTo>
                      <a:pt x="0" y="85378"/>
                    </a:lnTo>
                    <a:close/>
                  </a:path>
                </a:pathLst>
              </a:custGeom>
              <a:solidFill>
                <a:srgbClr val="D9B49C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2" name="Freeform: Shape 2471">
                <a:extLst>
                  <a:ext uri="{FF2B5EF4-FFF2-40B4-BE49-F238E27FC236}">
                    <a16:creationId xmlns:a16="http://schemas.microsoft.com/office/drawing/2014/main" id="{F48793FA-8930-44B3-B1E9-7A5081079596}"/>
                  </a:ext>
                </a:extLst>
              </p:cNvPr>
              <p:cNvSpPr/>
              <p:nvPr/>
            </p:nvSpPr>
            <p:spPr>
              <a:xfrm>
                <a:off x="2218721" y="1050813"/>
                <a:ext cx="116773" cy="153033"/>
              </a:xfrm>
              <a:custGeom>
                <a:avLst/>
                <a:gdLst>
                  <a:gd name="connsiteX0" fmla="*/ 111345 w 116773"/>
                  <a:gd name="connsiteY0" fmla="*/ 89763 h 153033"/>
                  <a:gd name="connsiteX1" fmla="*/ 91917 w 116773"/>
                  <a:gd name="connsiteY1" fmla="*/ 138221 h 153033"/>
                  <a:gd name="connsiteX2" fmla="*/ 84846 w 116773"/>
                  <a:gd name="connsiteY2" fmla="*/ 150577 h 153033"/>
                  <a:gd name="connsiteX3" fmla="*/ 18524 w 116773"/>
                  <a:gd name="connsiteY3" fmla="*/ 119240 h 153033"/>
                  <a:gd name="connsiteX4" fmla="*/ 585 w 116773"/>
                  <a:gd name="connsiteY4" fmla="*/ 80534 h 153033"/>
                  <a:gd name="connsiteX5" fmla="*/ 882 w 116773"/>
                  <a:gd name="connsiteY5" fmla="*/ 56937 h 153033"/>
                  <a:gd name="connsiteX6" fmla="*/ 66311 w 116773"/>
                  <a:gd name="connsiteY6" fmla="*/ 1111 h 153033"/>
                  <a:gd name="connsiteX7" fmla="*/ 116555 w 116773"/>
                  <a:gd name="connsiteY7" fmla="*/ 47707 h 153033"/>
                  <a:gd name="connsiteX8" fmla="*/ 111345 w 116773"/>
                  <a:gd name="connsiteY8" fmla="*/ 89763 h 1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73" h="153033">
                    <a:moveTo>
                      <a:pt x="111345" y="89763"/>
                    </a:moveTo>
                    <a:cubicBezTo>
                      <a:pt x="108144" y="106288"/>
                      <a:pt x="99435" y="126014"/>
                      <a:pt x="91917" y="138221"/>
                    </a:cubicBezTo>
                    <a:cubicBezTo>
                      <a:pt x="88865" y="143208"/>
                      <a:pt x="90875" y="147079"/>
                      <a:pt x="84846" y="150577"/>
                    </a:cubicBezTo>
                    <a:cubicBezTo>
                      <a:pt x="67800" y="160552"/>
                      <a:pt x="31624" y="138147"/>
                      <a:pt x="18524" y="119240"/>
                    </a:cubicBezTo>
                    <a:cubicBezTo>
                      <a:pt x="13388" y="111796"/>
                      <a:pt x="1329" y="85744"/>
                      <a:pt x="585" y="80534"/>
                    </a:cubicBezTo>
                    <a:cubicBezTo>
                      <a:pt x="-681" y="71601"/>
                      <a:pt x="436" y="67284"/>
                      <a:pt x="882" y="56937"/>
                    </a:cubicBezTo>
                    <a:cubicBezTo>
                      <a:pt x="3115" y="6768"/>
                      <a:pt x="29466" y="-3877"/>
                      <a:pt x="66311" y="1111"/>
                    </a:cubicBezTo>
                    <a:cubicBezTo>
                      <a:pt x="93480" y="4833"/>
                      <a:pt x="109261" y="17040"/>
                      <a:pt x="116555" y="47707"/>
                    </a:cubicBezTo>
                    <a:cubicBezTo>
                      <a:pt x="117895" y="52918"/>
                      <a:pt x="112685" y="82990"/>
                      <a:pt x="111345" y="89763"/>
                    </a:cubicBezTo>
                    <a:close/>
                  </a:path>
                </a:pathLst>
              </a:custGeom>
              <a:solidFill>
                <a:srgbClr val="F0C7AD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3" name="Freeform: Shape 2472">
                <a:extLst>
                  <a:ext uri="{FF2B5EF4-FFF2-40B4-BE49-F238E27FC236}">
                    <a16:creationId xmlns:a16="http://schemas.microsoft.com/office/drawing/2014/main" id="{F3DEE232-B395-4B06-88A0-C7E077A47534}"/>
                  </a:ext>
                </a:extLst>
              </p:cNvPr>
              <p:cNvSpPr/>
              <p:nvPr/>
            </p:nvSpPr>
            <p:spPr>
              <a:xfrm>
                <a:off x="2168202" y="1045475"/>
                <a:ext cx="169107" cy="234221"/>
              </a:xfrm>
              <a:custGeom>
                <a:avLst/>
                <a:gdLst>
                  <a:gd name="connsiteX0" fmla="*/ 87577 w 169107"/>
                  <a:gd name="connsiteY0" fmla="*/ 2652 h 234221"/>
                  <a:gd name="connsiteX1" fmla="*/ 54900 w 169107"/>
                  <a:gd name="connsiteY1" fmla="*/ 34808 h 234221"/>
                  <a:gd name="connsiteX2" fmla="*/ 41948 w 169107"/>
                  <a:gd name="connsiteY2" fmla="*/ 92198 h 234221"/>
                  <a:gd name="connsiteX3" fmla="*/ 40832 w 169107"/>
                  <a:gd name="connsiteY3" fmla="*/ 119665 h 234221"/>
                  <a:gd name="connsiteX4" fmla="*/ 40162 w 169107"/>
                  <a:gd name="connsiteY4" fmla="*/ 156957 h 234221"/>
                  <a:gd name="connsiteX5" fmla="*/ 1530 w 169107"/>
                  <a:gd name="connsiteY5" fmla="*/ 211816 h 234221"/>
                  <a:gd name="connsiteX6" fmla="*/ 2944 w 169107"/>
                  <a:gd name="connsiteY6" fmla="*/ 234221 h 234221"/>
                  <a:gd name="connsiteX7" fmla="*/ 40236 w 169107"/>
                  <a:gd name="connsiteY7" fmla="*/ 203479 h 234221"/>
                  <a:gd name="connsiteX8" fmla="*/ 62716 w 169107"/>
                  <a:gd name="connsiteY8" fmla="*/ 225810 h 234221"/>
                  <a:gd name="connsiteX9" fmla="*/ 92862 w 169107"/>
                  <a:gd name="connsiteY9" fmla="*/ 162614 h 234221"/>
                  <a:gd name="connsiteX10" fmla="*/ 105219 w 169107"/>
                  <a:gd name="connsiteY10" fmla="*/ 39498 h 234221"/>
                  <a:gd name="connsiteX11" fmla="*/ 134025 w 169107"/>
                  <a:gd name="connsiteY11" fmla="*/ 16572 h 234221"/>
                  <a:gd name="connsiteX12" fmla="*/ 159854 w 169107"/>
                  <a:gd name="connsiteY12" fmla="*/ 41508 h 234221"/>
                  <a:gd name="connsiteX13" fmla="*/ 163204 w 169107"/>
                  <a:gd name="connsiteY13" fmla="*/ 86690 h 234221"/>
                  <a:gd name="connsiteX14" fmla="*/ 169084 w 169107"/>
                  <a:gd name="connsiteY14" fmla="*/ 49696 h 234221"/>
                  <a:gd name="connsiteX15" fmla="*/ 137077 w 169107"/>
                  <a:gd name="connsiteY15" fmla="*/ 9649 h 234221"/>
                  <a:gd name="connsiteX16" fmla="*/ 87577 w 169107"/>
                  <a:gd name="connsiteY16" fmla="*/ 2652 h 2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9107" h="234221">
                    <a:moveTo>
                      <a:pt x="87577" y="2652"/>
                    </a:moveTo>
                    <a:cubicBezTo>
                      <a:pt x="72541" y="7267"/>
                      <a:pt x="62344" y="20963"/>
                      <a:pt x="54900" y="34808"/>
                    </a:cubicBezTo>
                    <a:cubicBezTo>
                      <a:pt x="48052" y="47462"/>
                      <a:pt x="36961" y="72398"/>
                      <a:pt x="41948" y="92198"/>
                    </a:cubicBezTo>
                    <a:cubicBezTo>
                      <a:pt x="45670" y="107011"/>
                      <a:pt x="41427" y="113785"/>
                      <a:pt x="40832" y="119665"/>
                    </a:cubicBezTo>
                    <a:cubicBezTo>
                      <a:pt x="39864" y="129639"/>
                      <a:pt x="41129" y="146983"/>
                      <a:pt x="40162" y="156957"/>
                    </a:cubicBezTo>
                    <a:cubicBezTo>
                      <a:pt x="38078" y="178692"/>
                      <a:pt x="11727" y="193654"/>
                      <a:pt x="1530" y="211816"/>
                    </a:cubicBezTo>
                    <a:cubicBezTo>
                      <a:pt x="-2341" y="218664"/>
                      <a:pt x="2274" y="231021"/>
                      <a:pt x="2944" y="234221"/>
                    </a:cubicBezTo>
                    <a:cubicBezTo>
                      <a:pt x="4582" y="228564"/>
                      <a:pt x="32569" y="199981"/>
                      <a:pt x="40236" y="203479"/>
                    </a:cubicBezTo>
                    <a:cubicBezTo>
                      <a:pt x="50955" y="207871"/>
                      <a:pt x="54081" y="225215"/>
                      <a:pt x="62716" y="225810"/>
                    </a:cubicBezTo>
                    <a:cubicBezTo>
                      <a:pt x="74179" y="226629"/>
                      <a:pt x="90406" y="203331"/>
                      <a:pt x="92862" y="162614"/>
                    </a:cubicBezTo>
                    <a:cubicBezTo>
                      <a:pt x="94500" y="135594"/>
                      <a:pt x="93904" y="64062"/>
                      <a:pt x="105219" y="39498"/>
                    </a:cubicBezTo>
                    <a:cubicBezTo>
                      <a:pt x="109015" y="31235"/>
                      <a:pt x="130229" y="27811"/>
                      <a:pt x="134025" y="16572"/>
                    </a:cubicBezTo>
                    <a:cubicBezTo>
                      <a:pt x="142064" y="28035"/>
                      <a:pt x="155686" y="32799"/>
                      <a:pt x="159854" y="41508"/>
                    </a:cubicBezTo>
                    <a:cubicBezTo>
                      <a:pt x="164990" y="52003"/>
                      <a:pt x="164469" y="69570"/>
                      <a:pt x="163204" y="86690"/>
                    </a:cubicBezTo>
                    <a:cubicBezTo>
                      <a:pt x="170350" y="71356"/>
                      <a:pt x="168935" y="59372"/>
                      <a:pt x="169084" y="49696"/>
                    </a:cubicBezTo>
                    <a:cubicBezTo>
                      <a:pt x="169308" y="35404"/>
                      <a:pt x="151220" y="17539"/>
                      <a:pt x="137077" y="9649"/>
                    </a:cubicBezTo>
                    <a:cubicBezTo>
                      <a:pt x="120776" y="419"/>
                      <a:pt x="105442" y="-2782"/>
                      <a:pt x="87577" y="2652"/>
                    </a:cubicBezTo>
                    <a:close/>
                  </a:path>
                </a:pathLst>
              </a:custGeom>
              <a:solidFill>
                <a:srgbClr val="573723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4" name="Freeform: Shape 2473">
                <a:extLst>
                  <a:ext uri="{FF2B5EF4-FFF2-40B4-BE49-F238E27FC236}">
                    <a16:creationId xmlns:a16="http://schemas.microsoft.com/office/drawing/2014/main" id="{962A8345-99C3-44FC-AFB2-3E9B409A3983}"/>
                  </a:ext>
                </a:extLst>
              </p:cNvPr>
              <p:cNvSpPr/>
              <p:nvPr/>
            </p:nvSpPr>
            <p:spPr>
              <a:xfrm>
                <a:off x="2290987" y="1277687"/>
                <a:ext cx="34314" cy="27005"/>
              </a:xfrm>
              <a:custGeom>
                <a:avLst/>
                <a:gdLst>
                  <a:gd name="connsiteX0" fmla="*/ 30295 w 34314"/>
                  <a:gd name="connsiteY0" fmla="*/ 26052 h 27005"/>
                  <a:gd name="connsiteX1" fmla="*/ 34315 w 34314"/>
                  <a:gd name="connsiteY1" fmla="*/ 14813 h 27005"/>
                  <a:gd name="connsiteX2" fmla="*/ 8039 w 34314"/>
                  <a:gd name="connsiteY2" fmla="*/ 0 h 27005"/>
                  <a:gd name="connsiteX3" fmla="*/ 0 w 34314"/>
                  <a:gd name="connsiteY3" fmla="*/ 11686 h 27005"/>
                  <a:gd name="connsiteX4" fmla="*/ 30295 w 34314"/>
                  <a:gd name="connsiteY4" fmla="*/ 26052 h 2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14" h="27005">
                    <a:moveTo>
                      <a:pt x="30295" y="26052"/>
                    </a:moveTo>
                    <a:cubicBezTo>
                      <a:pt x="32901" y="19056"/>
                      <a:pt x="34315" y="14813"/>
                      <a:pt x="34315" y="14813"/>
                    </a:cubicBezTo>
                    <a:cubicBezTo>
                      <a:pt x="23968" y="17418"/>
                      <a:pt x="10123" y="10198"/>
                      <a:pt x="8039" y="0"/>
                    </a:cubicBezTo>
                    <a:lnTo>
                      <a:pt x="0" y="11686"/>
                    </a:lnTo>
                    <a:cubicBezTo>
                      <a:pt x="3126" y="21735"/>
                      <a:pt x="19279" y="29849"/>
                      <a:pt x="30295" y="26052"/>
                    </a:cubicBezTo>
                    <a:close/>
                  </a:path>
                </a:pathLst>
              </a:custGeom>
              <a:solidFill>
                <a:srgbClr val="FF2D14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75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3857288" y="1907577"/>
              <a:ext cx="370587" cy="745679"/>
              <a:chOff x="3857288" y="1907577"/>
              <a:chExt cx="370587" cy="745679"/>
            </a:xfrm>
            <a:solidFill>
              <a:srgbClr val="000000"/>
            </a:solidFill>
          </p:grpSpPr>
          <p:sp>
            <p:nvSpPr>
              <p:cNvPr id="2476" name="Freeform: Shape 2475">
                <a:extLst>
                  <a:ext uri="{FF2B5EF4-FFF2-40B4-BE49-F238E27FC236}">
                    <a16:creationId xmlns:a16="http://schemas.microsoft.com/office/drawing/2014/main" id="{ADE7AD0E-13A0-44E6-896F-35046C9AEE3F}"/>
                  </a:ext>
                </a:extLst>
              </p:cNvPr>
              <p:cNvSpPr/>
              <p:nvPr/>
            </p:nvSpPr>
            <p:spPr>
              <a:xfrm>
                <a:off x="3863873" y="2254356"/>
                <a:ext cx="201137" cy="247275"/>
              </a:xfrm>
              <a:custGeom>
                <a:avLst/>
                <a:gdLst>
                  <a:gd name="connsiteX0" fmla="*/ 201137 w 201137"/>
                  <a:gd name="connsiteY0" fmla="*/ 94757 h 247275"/>
                  <a:gd name="connsiteX1" fmla="*/ 193471 w 201137"/>
                  <a:gd name="connsiteY1" fmla="*/ 88355 h 247275"/>
                  <a:gd name="connsiteX2" fmla="*/ 29117 w 201137"/>
                  <a:gd name="connsiteY2" fmla="*/ 0 h 247275"/>
                  <a:gd name="connsiteX3" fmla="*/ 87 w 201137"/>
                  <a:gd name="connsiteY3" fmla="*/ 43991 h 247275"/>
                  <a:gd name="connsiteX4" fmla="*/ 156030 w 201137"/>
                  <a:gd name="connsiteY4" fmla="*/ 138599 h 247275"/>
                  <a:gd name="connsiteX5" fmla="*/ 163399 w 201137"/>
                  <a:gd name="connsiteY5" fmla="*/ 247275 h 247275"/>
                  <a:gd name="connsiteX6" fmla="*/ 188260 w 201137"/>
                  <a:gd name="connsiteY6" fmla="*/ 243032 h 247275"/>
                  <a:gd name="connsiteX7" fmla="*/ 198160 w 201137"/>
                  <a:gd name="connsiteY7" fmla="*/ 237896 h 247275"/>
                  <a:gd name="connsiteX8" fmla="*/ 198532 w 201137"/>
                  <a:gd name="connsiteY8" fmla="*/ 116566 h 247275"/>
                  <a:gd name="connsiteX9" fmla="*/ 198458 w 201137"/>
                  <a:gd name="connsiteY9" fmla="*/ 116715 h 247275"/>
                  <a:gd name="connsiteX10" fmla="*/ 195629 w 201137"/>
                  <a:gd name="connsiteY10" fmla="*/ 112100 h 247275"/>
                  <a:gd name="connsiteX11" fmla="*/ 191759 w 201137"/>
                  <a:gd name="connsiteY11" fmla="*/ 100488 h 247275"/>
                  <a:gd name="connsiteX12" fmla="*/ 201137 w 201137"/>
                  <a:gd name="connsiteY12" fmla="*/ 94757 h 2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1137" h="247275">
                    <a:moveTo>
                      <a:pt x="201137" y="94757"/>
                    </a:moveTo>
                    <a:cubicBezTo>
                      <a:pt x="198830" y="92449"/>
                      <a:pt x="196299" y="90216"/>
                      <a:pt x="193471" y="88355"/>
                    </a:cubicBezTo>
                    <a:lnTo>
                      <a:pt x="29117" y="0"/>
                    </a:lnTo>
                    <a:cubicBezTo>
                      <a:pt x="29117" y="0"/>
                      <a:pt x="-1848" y="18832"/>
                      <a:pt x="87" y="43991"/>
                    </a:cubicBezTo>
                    <a:cubicBezTo>
                      <a:pt x="4628" y="103168"/>
                      <a:pt x="156030" y="138599"/>
                      <a:pt x="156030" y="138599"/>
                    </a:cubicBezTo>
                    <a:lnTo>
                      <a:pt x="163399" y="247275"/>
                    </a:lnTo>
                    <a:cubicBezTo>
                      <a:pt x="171661" y="245191"/>
                      <a:pt x="179626" y="244223"/>
                      <a:pt x="188260" y="243032"/>
                    </a:cubicBezTo>
                    <a:cubicBezTo>
                      <a:pt x="194587" y="242214"/>
                      <a:pt x="198086" y="240427"/>
                      <a:pt x="198160" y="237896"/>
                    </a:cubicBezTo>
                    <a:lnTo>
                      <a:pt x="198532" y="116566"/>
                    </a:lnTo>
                    <a:cubicBezTo>
                      <a:pt x="198532" y="116641"/>
                      <a:pt x="198458" y="116641"/>
                      <a:pt x="198458" y="116715"/>
                    </a:cubicBezTo>
                    <a:cubicBezTo>
                      <a:pt x="198532" y="115375"/>
                      <a:pt x="197714" y="113812"/>
                      <a:pt x="195629" y="112100"/>
                    </a:cubicBezTo>
                    <a:cubicBezTo>
                      <a:pt x="191386" y="108378"/>
                      <a:pt x="187814" y="105029"/>
                      <a:pt x="191759" y="100488"/>
                    </a:cubicBezTo>
                    <a:cubicBezTo>
                      <a:pt x="193694" y="98106"/>
                      <a:pt x="197118" y="96320"/>
                      <a:pt x="201137" y="94757"/>
                    </a:cubicBezTo>
                    <a:close/>
                  </a:path>
                </a:pathLst>
              </a:custGeom>
              <a:solidFill>
                <a:srgbClr val="D9D9D9"/>
              </a:solidFill>
              <a:ln w="74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477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3857288" y="1907577"/>
                <a:ext cx="370587" cy="745679"/>
                <a:chOff x="3857288" y="1907577"/>
                <a:chExt cx="370587" cy="745679"/>
              </a:xfrm>
              <a:solidFill>
                <a:srgbClr val="000000"/>
              </a:solidFill>
            </p:grpSpPr>
            <p:grpSp>
              <p:nvGrpSpPr>
                <p:cNvPr id="2478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3857288" y="1907577"/>
                  <a:ext cx="370587" cy="745679"/>
                  <a:chOff x="3857288" y="1907577"/>
                  <a:chExt cx="370587" cy="745679"/>
                </a:xfrm>
                <a:solidFill>
                  <a:srgbClr val="000000"/>
                </a:solidFill>
              </p:grpSpPr>
              <p:grpSp>
                <p:nvGrpSpPr>
                  <p:cNvPr id="2479" name="Graphic 1">
                    <a:extLst>
                      <a:ext uri="{FF2B5EF4-FFF2-40B4-BE49-F238E27FC236}">
                        <a16:creationId xmlns:a16="http://schemas.microsoft.com/office/drawing/2014/main" id="{CA4FE8C2-97D6-4108-B6E6-404FC3A5EF56}"/>
                      </a:ext>
                    </a:extLst>
                  </p:cNvPr>
                  <p:cNvGrpSpPr/>
                  <p:nvPr/>
                </p:nvGrpSpPr>
                <p:grpSpPr>
                  <a:xfrm>
                    <a:off x="3857288" y="1909545"/>
                    <a:ext cx="370587" cy="743711"/>
                    <a:chOff x="3857288" y="1909545"/>
                    <a:chExt cx="370587" cy="743711"/>
                  </a:xfrm>
                  <a:solidFill>
                    <a:srgbClr val="000000"/>
                  </a:solidFill>
                </p:grpSpPr>
                <p:sp>
                  <p:nvSpPr>
                    <p:cNvPr id="2480" name="Freeform: Shape 2479">
                      <a:extLst>
                        <a:ext uri="{FF2B5EF4-FFF2-40B4-BE49-F238E27FC236}">
                          <a16:creationId xmlns:a16="http://schemas.microsoft.com/office/drawing/2014/main" id="{FFF83BCA-A90A-46C1-A42F-61DDC9C37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7844" y="2517337"/>
                      <a:ext cx="220031" cy="135919"/>
                    </a:xfrm>
                    <a:custGeom>
                      <a:avLst/>
                      <a:gdLst>
                        <a:gd name="connsiteX0" fmla="*/ 220032 w 220031"/>
                        <a:gd name="connsiteY0" fmla="*/ 67960 h 135919"/>
                        <a:gd name="connsiteX1" fmla="*/ 110016 w 220031"/>
                        <a:gd name="connsiteY1" fmla="*/ 135920 h 135919"/>
                        <a:gd name="connsiteX2" fmla="*/ 0 w 220031"/>
                        <a:gd name="connsiteY2" fmla="*/ 67960 h 135919"/>
                        <a:gd name="connsiteX3" fmla="*/ 110016 w 220031"/>
                        <a:gd name="connsiteY3" fmla="*/ 0 h 135919"/>
                        <a:gd name="connsiteX4" fmla="*/ 220032 w 220031"/>
                        <a:gd name="connsiteY4" fmla="*/ 67960 h 13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0031" h="135919">
                          <a:moveTo>
                            <a:pt x="220032" y="67960"/>
                          </a:moveTo>
                          <a:cubicBezTo>
                            <a:pt x="220032" y="105493"/>
                            <a:pt x="170776" y="135920"/>
                            <a:pt x="110016" y="135920"/>
                          </a:cubicBezTo>
                          <a:cubicBezTo>
                            <a:pt x="49256" y="135920"/>
                            <a:pt x="0" y="105493"/>
                            <a:pt x="0" y="67960"/>
                          </a:cubicBezTo>
                          <a:cubicBezTo>
                            <a:pt x="0" y="30427"/>
                            <a:pt x="49256" y="0"/>
                            <a:pt x="110016" y="0"/>
                          </a:cubicBezTo>
                          <a:cubicBezTo>
                            <a:pt x="170776" y="0"/>
                            <a:pt x="220032" y="30427"/>
                            <a:pt x="220032" y="67960"/>
                          </a:cubicBez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74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481" name="Graphic 1">
                      <a:extLst>
                        <a:ext uri="{FF2B5EF4-FFF2-40B4-BE49-F238E27FC236}">
                          <a16:creationId xmlns:a16="http://schemas.microsoft.com/office/drawing/2014/main" id="{CA4FE8C2-97D6-4108-B6E6-404FC3A5EF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57288" y="1909545"/>
                      <a:ext cx="356923" cy="726949"/>
                      <a:chOff x="3857288" y="1909545"/>
                      <a:chExt cx="356923" cy="726949"/>
                    </a:xfrm>
                    <a:solidFill>
                      <a:srgbClr val="000000"/>
                    </a:solidFill>
                  </p:grpSpPr>
                  <p:sp>
                    <p:nvSpPr>
                      <p:cNvPr id="2482" name="Freeform: Shape 2481">
                        <a:extLst>
                          <a:ext uri="{FF2B5EF4-FFF2-40B4-BE49-F238E27FC236}">
                            <a16:creationId xmlns:a16="http://schemas.microsoft.com/office/drawing/2014/main" id="{9229E660-B9D7-4062-8134-7CD1043BA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83396" y="2256589"/>
                        <a:ext cx="20426" cy="32453"/>
                      </a:xfrm>
                      <a:custGeom>
                        <a:avLst/>
                        <a:gdLst>
                          <a:gd name="connsiteX0" fmla="*/ 20396 w 20426"/>
                          <a:gd name="connsiteY0" fmla="*/ 7369 h 32453"/>
                          <a:gd name="connsiteX1" fmla="*/ 12356 w 20426"/>
                          <a:gd name="connsiteY1" fmla="*/ 0 h 32453"/>
                          <a:gd name="connsiteX2" fmla="*/ 0 w 20426"/>
                          <a:gd name="connsiteY2" fmla="*/ 30072 h 32453"/>
                          <a:gd name="connsiteX3" fmla="*/ 3350 w 20426"/>
                          <a:gd name="connsiteY3" fmla="*/ 32454 h 32453"/>
                          <a:gd name="connsiteX4" fmla="*/ 20396 w 20426"/>
                          <a:gd name="connsiteY4" fmla="*/ 7369 h 32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0426" h="32453">
                            <a:moveTo>
                              <a:pt x="20396" y="7369"/>
                            </a:moveTo>
                            <a:lnTo>
                              <a:pt x="12356" y="0"/>
                            </a:lnTo>
                            <a:lnTo>
                              <a:pt x="0" y="30072"/>
                            </a:lnTo>
                            <a:lnTo>
                              <a:pt x="3350" y="32454"/>
                            </a:lnTo>
                            <a:cubicBezTo>
                              <a:pt x="10644" y="30965"/>
                              <a:pt x="21065" y="15706"/>
                              <a:pt x="20396" y="7369"/>
                            </a:cubicBezTo>
                            <a:close/>
                          </a:path>
                        </a:pathLst>
                      </a:custGeom>
                      <a:solidFill>
                        <a:srgbClr val="8A5421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83" name="Freeform: Shape 2482">
                        <a:extLst>
                          <a:ext uri="{FF2B5EF4-FFF2-40B4-BE49-F238E27FC236}">
                            <a16:creationId xmlns:a16="http://schemas.microsoft.com/office/drawing/2014/main" id="{586499B4-AF74-418D-AD95-E3451D45B8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86671" y="2262172"/>
                        <a:ext cx="31064" cy="31858"/>
                      </a:xfrm>
                      <a:custGeom>
                        <a:avLst/>
                        <a:gdLst>
                          <a:gd name="connsiteX0" fmla="*/ 21735 w 31064"/>
                          <a:gd name="connsiteY0" fmla="*/ 31858 h 31858"/>
                          <a:gd name="connsiteX1" fmla="*/ 0 w 31064"/>
                          <a:gd name="connsiteY1" fmla="*/ 10719 h 31858"/>
                          <a:gd name="connsiteX2" fmla="*/ 8858 w 31064"/>
                          <a:gd name="connsiteY2" fmla="*/ 0 h 31858"/>
                          <a:gd name="connsiteX3" fmla="*/ 16599 w 31064"/>
                          <a:gd name="connsiteY3" fmla="*/ 6401 h 31858"/>
                          <a:gd name="connsiteX4" fmla="*/ 28732 w 31064"/>
                          <a:gd name="connsiteY4" fmla="*/ 11240 h 31858"/>
                          <a:gd name="connsiteX5" fmla="*/ 30965 w 31064"/>
                          <a:gd name="connsiteY5" fmla="*/ 20097 h 31858"/>
                          <a:gd name="connsiteX6" fmla="*/ 21735 w 31064"/>
                          <a:gd name="connsiteY6" fmla="*/ 31858 h 318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064" h="31858">
                            <a:moveTo>
                              <a:pt x="21735" y="31858"/>
                            </a:moveTo>
                            <a:lnTo>
                              <a:pt x="0" y="10719"/>
                            </a:lnTo>
                            <a:lnTo>
                              <a:pt x="8858" y="0"/>
                            </a:lnTo>
                            <a:cubicBezTo>
                              <a:pt x="8858" y="0"/>
                              <a:pt x="14441" y="5136"/>
                              <a:pt x="16599" y="6401"/>
                            </a:cubicBezTo>
                            <a:cubicBezTo>
                              <a:pt x="20172" y="7295"/>
                              <a:pt x="27243" y="9304"/>
                              <a:pt x="28732" y="11240"/>
                            </a:cubicBezTo>
                            <a:cubicBezTo>
                              <a:pt x="29849" y="12654"/>
                              <a:pt x="31486" y="17716"/>
                              <a:pt x="30965" y="20097"/>
                            </a:cubicBezTo>
                            <a:cubicBezTo>
                              <a:pt x="30295" y="23522"/>
                              <a:pt x="21735" y="31858"/>
                              <a:pt x="21735" y="31858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84" name="Freeform: Shape 2483">
                        <a:extLst>
                          <a:ext uri="{FF2B5EF4-FFF2-40B4-BE49-F238E27FC236}">
                            <a16:creationId xmlns:a16="http://schemas.microsoft.com/office/drawing/2014/main" id="{93952B82-7672-46B3-A1FD-D78EC0EB3E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5916" y="2033646"/>
                        <a:ext cx="147875" cy="255471"/>
                      </a:xfrm>
                      <a:custGeom>
                        <a:avLst/>
                        <a:gdLst>
                          <a:gd name="connsiteX0" fmla="*/ 130830 w 147875"/>
                          <a:gd name="connsiteY0" fmla="*/ 255472 h 255471"/>
                          <a:gd name="connsiteX1" fmla="*/ 147875 w 147875"/>
                          <a:gd name="connsiteY1" fmla="*/ 230387 h 255471"/>
                          <a:gd name="connsiteX2" fmla="*/ 79692 w 147875"/>
                          <a:gd name="connsiteY2" fmla="*/ 159375 h 255471"/>
                          <a:gd name="connsiteX3" fmla="*/ 70388 w 147875"/>
                          <a:gd name="connsiteY3" fmla="*/ 27699 h 255471"/>
                          <a:gd name="connsiteX4" fmla="*/ 28034 w 147875"/>
                          <a:gd name="connsiteY4" fmla="*/ 827 h 255471"/>
                          <a:gd name="connsiteX5" fmla="*/ 28034 w 147875"/>
                          <a:gd name="connsiteY5" fmla="*/ 827 h 255471"/>
                          <a:gd name="connsiteX6" fmla="*/ 1386 w 147875"/>
                          <a:gd name="connsiteY6" fmla="*/ 45414 h 255471"/>
                          <a:gd name="connsiteX7" fmla="*/ 32649 w 147875"/>
                          <a:gd name="connsiteY7" fmla="*/ 176049 h 255471"/>
                          <a:gd name="connsiteX8" fmla="*/ 43591 w 147875"/>
                          <a:gd name="connsiteY8" fmla="*/ 192499 h 255471"/>
                          <a:gd name="connsiteX9" fmla="*/ 130830 w 147875"/>
                          <a:gd name="connsiteY9" fmla="*/ 255472 h 2554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7875" h="255471">
                            <a:moveTo>
                              <a:pt x="130830" y="255472"/>
                            </a:moveTo>
                            <a:cubicBezTo>
                              <a:pt x="127778" y="244530"/>
                              <a:pt x="137380" y="234034"/>
                              <a:pt x="147875" y="230387"/>
                            </a:cubicBezTo>
                            <a:lnTo>
                              <a:pt x="79692" y="159375"/>
                            </a:lnTo>
                            <a:cubicBezTo>
                              <a:pt x="79692" y="159375"/>
                              <a:pt x="76268" y="53304"/>
                              <a:pt x="70388" y="27699"/>
                            </a:cubicBezTo>
                            <a:cubicBezTo>
                              <a:pt x="65996" y="8643"/>
                              <a:pt x="47090" y="-3341"/>
                              <a:pt x="28034" y="827"/>
                            </a:cubicBezTo>
                            <a:lnTo>
                              <a:pt x="28034" y="827"/>
                            </a:lnTo>
                            <a:cubicBezTo>
                              <a:pt x="7936" y="5219"/>
                              <a:pt x="-4271" y="25614"/>
                              <a:pt x="1386" y="45414"/>
                            </a:cubicBezTo>
                            <a:cubicBezTo>
                              <a:pt x="8160" y="69159"/>
                              <a:pt x="26173" y="147763"/>
                              <a:pt x="32649" y="176049"/>
                            </a:cubicBezTo>
                            <a:cubicBezTo>
                              <a:pt x="34138" y="182674"/>
                              <a:pt x="38008" y="188554"/>
                              <a:pt x="43591" y="192499"/>
                            </a:cubicBezTo>
                            <a:lnTo>
                              <a:pt x="130830" y="255472"/>
                            </a:lnTo>
                            <a:close/>
                          </a:path>
                        </a:pathLst>
                      </a:custGeom>
                      <a:solidFill>
                        <a:srgbClr val="E18936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85" name="Freeform: Shape 2484">
                        <a:extLst>
                          <a:ext uri="{FF2B5EF4-FFF2-40B4-BE49-F238E27FC236}">
                            <a16:creationId xmlns:a16="http://schemas.microsoft.com/office/drawing/2014/main" id="{1C38CB39-CB6E-464E-98D2-2E4E0455EB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0442" y="2200241"/>
                        <a:ext cx="222651" cy="339071"/>
                      </a:xfrm>
                      <a:custGeom>
                        <a:avLst/>
                        <a:gdLst>
                          <a:gd name="connsiteX0" fmla="*/ 217590 w 222651"/>
                          <a:gd name="connsiteY0" fmla="*/ 317468 h 339071"/>
                          <a:gd name="connsiteX1" fmla="*/ 173450 w 222651"/>
                          <a:gd name="connsiteY1" fmla="*/ 329303 h 339071"/>
                          <a:gd name="connsiteX2" fmla="*/ 162210 w 222651"/>
                          <a:gd name="connsiteY2" fmla="*/ 165247 h 339071"/>
                          <a:gd name="connsiteX3" fmla="*/ 89 w 222651"/>
                          <a:gd name="connsiteY3" fmla="*/ 68704 h 339071"/>
                          <a:gd name="connsiteX4" fmla="*/ 28375 w 222651"/>
                          <a:gd name="connsiteY4" fmla="*/ 0 h 339071"/>
                          <a:gd name="connsiteX5" fmla="*/ 201065 w 222651"/>
                          <a:gd name="connsiteY5" fmla="*/ 115896 h 339071"/>
                          <a:gd name="connsiteX6" fmla="*/ 222652 w 222651"/>
                          <a:gd name="connsiteY6" fmla="*/ 155422 h 339071"/>
                          <a:gd name="connsiteX7" fmla="*/ 217590 w 222651"/>
                          <a:gd name="connsiteY7" fmla="*/ 317468 h 3390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22651" h="339071">
                            <a:moveTo>
                              <a:pt x="217590" y="317468"/>
                            </a:moveTo>
                            <a:cubicBezTo>
                              <a:pt x="221684" y="341511"/>
                              <a:pt x="198758" y="345530"/>
                              <a:pt x="173450" y="329303"/>
                            </a:cubicBezTo>
                            <a:lnTo>
                              <a:pt x="162210" y="165247"/>
                            </a:lnTo>
                            <a:cubicBezTo>
                              <a:pt x="162210" y="165247"/>
                              <a:pt x="4555" y="127880"/>
                              <a:pt x="89" y="68704"/>
                            </a:cubicBezTo>
                            <a:cubicBezTo>
                              <a:pt x="-1846" y="43545"/>
                              <a:pt x="28375" y="0"/>
                              <a:pt x="28375" y="0"/>
                            </a:cubicBezTo>
                            <a:lnTo>
                              <a:pt x="201065" y="115896"/>
                            </a:lnTo>
                            <a:cubicBezTo>
                              <a:pt x="214240" y="124754"/>
                              <a:pt x="222279" y="139492"/>
                              <a:pt x="222652" y="155422"/>
                            </a:cubicBezTo>
                            <a:lnTo>
                              <a:pt x="217590" y="317468"/>
                            </a:lnTo>
                            <a:close/>
                          </a:path>
                        </a:pathLst>
                      </a:custGeom>
                      <a:solidFill>
                        <a:srgbClr val="1F4D8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86" name="Freeform: Shape 2485">
                        <a:extLst>
                          <a:ext uri="{FF2B5EF4-FFF2-40B4-BE49-F238E27FC236}">
                            <a16:creationId xmlns:a16="http://schemas.microsoft.com/office/drawing/2014/main" id="{DED2A75B-56A1-43D6-8B6D-B779C53EC0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74032" y="2226071"/>
                        <a:ext cx="216584" cy="331996"/>
                      </a:xfrm>
                      <a:custGeom>
                        <a:avLst/>
                        <a:gdLst>
                          <a:gd name="connsiteX0" fmla="*/ 213160 w 216584"/>
                          <a:gd name="connsiteY0" fmla="*/ 312704 h 331996"/>
                          <a:gd name="connsiteX1" fmla="*/ 166713 w 216584"/>
                          <a:gd name="connsiteY1" fmla="*/ 310099 h 331996"/>
                          <a:gd name="connsiteX2" fmla="*/ 156217 w 216584"/>
                          <a:gd name="connsiteY2" fmla="*/ 155049 h 331996"/>
                          <a:gd name="connsiteX3" fmla="*/ 275 w 216584"/>
                          <a:gd name="connsiteY3" fmla="*/ 60442 h 331996"/>
                          <a:gd name="connsiteX4" fmla="*/ 7271 w 216584"/>
                          <a:gd name="connsiteY4" fmla="*/ 0 h 331996"/>
                          <a:gd name="connsiteX5" fmla="*/ 193658 w 216584"/>
                          <a:gd name="connsiteY5" fmla="*/ 104805 h 331996"/>
                          <a:gd name="connsiteX6" fmla="*/ 216584 w 216584"/>
                          <a:gd name="connsiteY6" fmla="*/ 146713 h 331996"/>
                          <a:gd name="connsiteX7" fmla="*/ 213160 w 216584"/>
                          <a:gd name="connsiteY7" fmla="*/ 312704 h 331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6584" h="331996">
                            <a:moveTo>
                              <a:pt x="213160" y="312704"/>
                            </a:moveTo>
                            <a:cubicBezTo>
                              <a:pt x="224475" y="335705"/>
                              <a:pt x="194179" y="341957"/>
                              <a:pt x="166713" y="310099"/>
                            </a:cubicBezTo>
                            <a:lnTo>
                              <a:pt x="156217" y="155049"/>
                            </a:lnTo>
                            <a:cubicBezTo>
                              <a:pt x="156217" y="155049"/>
                              <a:pt x="4815" y="119618"/>
                              <a:pt x="275" y="60442"/>
                            </a:cubicBezTo>
                            <a:cubicBezTo>
                              <a:pt x="-1661" y="35282"/>
                              <a:pt x="7271" y="0"/>
                              <a:pt x="7271" y="0"/>
                            </a:cubicBezTo>
                            <a:lnTo>
                              <a:pt x="193658" y="104805"/>
                            </a:lnTo>
                            <a:cubicBezTo>
                              <a:pt x="207652" y="114184"/>
                              <a:pt x="216212" y="129890"/>
                              <a:pt x="216584" y="146713"/>
                            </a:cubicBezTo>
                            <a:lnTo>
                              <a:pt x="213160" y="312704"/>
                            </a:lnTo>
                            <a:close/>
                          </a:path>
                        </a:pathLst>
                      </a:custGeom>
                      <a:solidFill>
                        <a:srgbClr val="265C99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87" name="Freeform: Shape 2486">
                        <a:extLst>
                          <a:ext uri="{FF2B5EF4-FFF2-40B4-BE49-F238E27FC236}">
                            <a16:creationId xmlns:a16="http://schemas.microsoft.com/office/drawing/2014/main" id="{AD77B085-B350-4786-B9B3-2E527F5523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57288" y="2032572"/>
                        <a:ext cx="165490" cy="253939"/>
                      </a:xfrm>
                      <a:custGeom>
                        <a:avLst/>
                        <a:gdLst>
                          <a:gd name="connsiteX0" fmla="*/ 17837 w 165490"/>
                          <a:gd name="connsiteY0" fmla="*/ 237043 h 253939"/>
                          <a:gd name="connsiteX1" fmla="*/ 152194 w 165490"/>
                          <a:gd name="connsiteY1" fmla="*/ 209204 h 253939"/>
                          <a:gd name="connsiteX2" fmla="*/ 152119 w 165490"/>
                          <a:gd name="connsiteY2" fmla="*/ 143850 h 253939"/>
                          <a:gd name="connsiteX3" fmla="*/ 164773 w 165490"/>
                          <a:gd name="connsiteY3" fmla="*/ 28698 h 253939"/>
                          <a:gd name="connsiteX4" fmla="*/ 129193 w 165490"/>
                          <a:gd name="connsiteY4" fmla="*/ 636 h 253939"/>
                          <a:gd name="connsiteX5" fmla="*/ 40987 w 165490"/>
                          <a:gd name="connsiteY5" fmla="*/ 20212 h 253939"/>
                          <a:gd name="connsiteX6" fmla="*/ 3397 w 165490"/>
                          <a:gd name="connsiteY6" fmla="*/ 57355 h 253939"/>
                          <a:gd name="connsiteX7" fmla="*/ 5928 w 165490"/>
                          <a:gd name="connsiteY7" fmla="*/ 131494 h 253939"/>
                          <a:gd name="connsiteX8" fmla="*/ 17837 w 165490"/>
                          <a:gd name="connsiteY8" fmla="*/ 237043 h 2539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5490" h="253939">
                            <a:moveTo>
                              <a:pt x="17837" y="237043"/>
                            </a:moveTo>
                            <a:cubicBezTo>
                              <a:pt x="37935" y="267711"/>
                              <a:pt x="116688" y="255578"/>
                              <a:pt x="152194" y="209204"/>
                            </a:cubicBezTo>
                            <a:cubicBezTo>
                              <a:pt x="155469" y="204887"/>
                              <a:pt x="150258" y="177941"/>
                              <a:pt x="152119" y="143850"/>
                            </a:cubicBezTo>
                            <a:cubicBezTo>
                              <a:pt x="154203" y="104994"/>
                              <a:pt x="168867" y="55123"/>
                              <a:pt x="164773" y="28698"/>
                            </a:cubicBezTo>
                            <a:cubicBezTo>
                              <a:pt x="162019" y="10536"/>
                              <a:pt x="147132" y="-3160"/>
                              <a:pt x="129193" y="636"/>
                            </a:cubicBezTo>
                            <a:cubicBezTo>
                              <a:pt x="107086" y="5325"/>
                              <a:pt x="62647" y="13811"/>
                              <a:pt x="40987" y="20212"/>
                            </a:cubicBezTo>
                            <a:cubicBezTo>
                              <a:pt x="25802" y="24678"/>
                              <a:pt x="8682" y="40831"/>
                              <a:pt x="3397" y="57355"/>
                            </a:cubicBezTo>
                            <a:cubicBezTo>
                              <a:pt x="-2558" y="76039"/>
                              <a:pt x="-27" y="94573"/>
                              <a:pt x="5928" y="131494"/>
                            </a:cubicBezTo>
                            <a:cubicBezTo>
                              <a:pt x="9873" y="155834"/>
                              <a:pt x="7342" y="209204"/>
                              <a:pt x="17837" y="237043"/>
                            </a:cubicBezTo>
                            <a:close/>
                          </a:path>
                        </a:pathLst>
                      </a:custGeom>
                      <a:solidFill>
                        <a:srgbClr val="CF7C30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2488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74013" y="2257259"/>
                        <a:ext cx="152797" cy="93863"/>
                        <a:chOff x="3974013" y="2257259"/>
                        <a:chExt cx="152797" cy="93863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2489" name="Freeform: Shape 2488">
                          <a:extLst>
                            <a:ext uri="{FF2B5EF4-FFF2-40B4-BE49-F238E27FC236}">
                              <a16:creationId xmlns:a16="http://schemas.microsoft.com/office/drawing/2014/main" id="{8D56F53A-2CB2-49DA-BE82-D0D27EB300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5837" y="2312416"/>
                          <a:ext cx="55975" cy="37589"/>
                        </a:xfrm>
                        <a:custGeom>
                          <a:avLst/>
                          <a:gdLst>
                            <a:gd name="connsiteX0" fmla="*/ 55975 w 55975"/>
                            <a:gd name="connsiteY0" fmla="*/ 32305 h 37589"/>
                            <a:gd name="connsiteX1" fmla="*/ 55975 w 55975"/>
                            <a:gd name="connsiteY1" fmla="*/ 37590 h 37589"/>
                            <a:gd name="connsiteX2" fmla="*/ 0 w 55975"/>
                            <a:gd name="connsiteY2" fmla="*/ 5210 h 37589"/>
                            <a:gd name="connsiteX3" fmla="*/ 0 w 55975"/>
                            <a:gd name="connsiteY3" fmla="*/ 0 h 375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5975" h="37589">
                              <a:moveTo>
                                <a:pt x="55975" y="32305"/>
                              </a:moveTo>
                              <a:lnTo>
                                <a:pt x="55975" y="37590"/>
                              </a:lnTo>
                              <a:lnTo>
                                <a:pt x="0" y="521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98989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90" name="Freeform: Shape 2489">
                          <a:extLst>
                            <a:ext uri="{FF2B5EF4-FFF2-40B4-BE49-F238E27FC236}">
                              <a16:creationId xmlns:a16="http://schemas.microsoft.com/office/drawing/2014/main" id="{33204301-0E14-47C6-87E4-D591047568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31887" y="2293360"/>
                          <a:ext cx="94905" cy="57761"/>
                        </a:xfrm>
                        <a:custGeom>
                          <a:avLst/>
                          <a:gdLst>
                            <a:gd name="connsiteX0" fmla="*/ 92970 w 94905"/>
                            <a:gd name="connsiteY0" fmla="*/ 2680 h 57761"/>
                            <a:gd name="connsiteX1" fmla="*/ 9230 w 94905"/>
                            <a:gd name="connsiteY1" fmla="*/ 51361 h 57761"/>
                            <a:gd name="connsiteX2" fmla="*/ 0 w 94905"/>
                            <a:gd name="connsiteY2" fmla="*/ 51361 h 57761"/>
                            <a:gd name="connsiteX3" fmla="*/ 0 w 94905"/>
                            <a:gd name="connsiteY3" fmla="*/ 56645 h 57761"/>
                            <a:gd name="connsiteX4" fmla="*/ 9230 w 94905"/>
                            <a:gd name="connsiteY4" fmla="*/ 56645 h 57761"/>
                            <a:gd name="connsiteX5" fmla="*/ 92970 w 94905"/>
                            <a:gd name="connsiteY5" fmla="*/ 7965 h 57761"/>
                            <a:gd name="connsiteX6" fmla="*/ 94905 w 94905"/>
                            <a:gd name="connsiteY6" fmla="*/ 5285 h 57761"/>
                            <a:gd name="connsiteX7" fmla="*/ 94905 w 94905"/>
                            <a:gd name="connsiteY7" fmla="*/ 0 h 57761"/>
                            <a:gd name="connsiteX8" fmla="*/ 92970 w 94905"/>
                            <a:gd name="connsiteY8" fmla="*/ 2680 h 57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4905" h="57761">
                              <a:moveTo>
                                <a:pt x="92970" y="2680"/>
                              </a:moveTo>
                              <a:lnTo>
                                <a:pt x="9230" y="51361"/>
                              </a:lnTo>
                              <a:cubicBezTo>
                                <a:pt x="6699" y="52849"/>
                                <a:pt x="2531" y="52849"/>
                                <a:pt x="0" y="51361"/>
                              </a:cubicBezTo>
                              <a:lnTo>
                                <a:pt x="0" y="56645"/>
                              </a:lnTo>
                              <a:cubicBezTo>
                                <a:pt x="2605" y="58134"/>
                                <a:pt x="6774" y="58134"/>
                                <a:pt x="9230" y="56645"/>
                              </a:cubicBezTo>
                              <a:lnTo>
                                <a:pt x="92970" y="7965"/>
                              </a:lnTo>
                              <a:cubicBezTo>
                                <a:pt x="94235" y="7220"/>
                                <a:pt x="94905" y="6253"/>
                                <a:pt x="94905" y="5285"/>
                              </a:cubicBezTo>
                              <a:lnTo>
                                <a:pt x="94905" y="0"/>
                              </a:lnTo>
                              <a:cubicBezTo>
                                <a:pt x="94905" y="968"/>
                                <a:pt x="94235" y="1935"/>
                                <a:pt x="92970" y="268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5C5C5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grpSp>
                      <p:nvGrpSpPr>
                        <p:cNvPr id="2491" name="Graphic 1">
                          <a:extLst>
                            <a:ext uri="{FF2B5EF4-FFF2-40B4-BE49-F238E27FC236}">
                              <a16:creationId xmlns:a16="http://schemas.microsoft.com/office/drawing/2014/main" id="{CA4FE8C2-97D6-4108-B6E6-404FC3A5EF5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74013" y="2257259"/>
                          <a:ext cx="152797" cy="88578"/>
                          <a:chOff x="3974013" y="2257259"/>
                          <a:chExt cx="152797" cy="88578"/>
                        </a:xfrm>
                        <a:solidFill>
                          <a:srgbClr val="000000"/>
                        </a:solidFill>
                      </p:grpSpPr>
                      <p:sp>
                        <p:nvSpPr>
                          <p:cNvPr id="2492" name="Freeform: Shape 2491">
                            <a:extLst>
                              <a:ext uri="{FF2B5EF4-FFF2-40B4-BE49-F238E27FC236}">
                                <a16:creationId xmlns:a16="http://schemas.microsoft.com/office/drawing/2014/main" id="{879A297E-410D-4372-92F7-DE04364BEB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74013" y="2257259"/>
                            <a:ext cx="152797" cy="88578"/>
                          </a:xfrm>
                          <a:custGeom>
                            <a:avLst/>
                            <a:gdLst>
                              <a:gd name="connsiteX0" fmla="*/ 150844 w 152797"/>
                              <a:gd name="connsiteY0" fmla="*/ 33421 h 88578"/>
                              <a:gd name="connsiteX1" fmla="*/ 150844 w 152797"/>
                              <a:gd name="connsiteY1" fmla="*/ 38781 h 88578"/>
                              <a:gd name="connsiteX2" fmla="*/ 67104 w 152797"/>
                              <a:gd name="connsiteY2" fmla="*/ 87462 h 88578"/>
                              <a:gd name="connsiteX3" fmla="*/ 57874 w 152797"/>
                              <a:gd name="connsiteY3" fmla="*/ 87462 h 88578"/>
                              <a:gd name="connsiteX4" fmla="*/ 1898 w 152797"/>
                              <a:gd name="connsiteY4" fmla="*/ 55157 h 88578"/>
                              <a:gd name="connsiteX5" fmla="*/ 1898 w 152797"/>
                              <a:gd name="connsiteY5" fmla="*/ 49797 h 88578"/>
                              <a:gd name="connsiteX6" fmla="*/ 85638 w 152797"/>
                              <a:gd name="connsiteY6" fmla="*/ 1116 h 88578"/>
                              <a:gd name="connsiteX7" fmla="*/ 94868 w 152797"/>
                              <a:gd name="connsiteY7" fmla="*/ 1116 h 88578"/>
                              <a:gd name="connsiteX8" fmla="*/ 150844 w 152797"/>
                              <a:gd name="connsiteY8" fmla="*/ 33421 h 885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52797" h="88578">
                                <a:moveTo>
                                  <a:pt x="150844" y="33421"/>
                                </a:moveTo>
                                <a:cubicBezTo>
                                  <a:pt x="153449" y="34910"/>
                                  <a:pt x="153449" y="37292"/>
                                  <a:pt x="150844" y="38781"/>
                                </a:cubicBezTo>
                                <a:lnTo>
                                  <a:pt x="67104" y="87462"/>
                                </a:lnTo>
                                <a:cubicBezTo>
                                  <a:pt x="64573" y="88951"/>
                                  <a:pt x="60405" y="88951"/>
                                  <a:pt x="57874" y="87462"/>
                                </a:cubicBezTo>
                                <a:lnTo>
                                  <a:pt x="1898" y="55157"/>
                                </a:lnTo>
                                <a:cubicBezTo>
                                  <a:pt x="-633" y="53668"/>
                                  <a:pt x="-633" y="51286"/>
                                  <a:pt x="1898" y="49797"/>
                                </a:cubicBezTo>
                                <a:lnTo>
                                  <a:pt x="85638" y="1116"/>
                                </a:lnTo>
                                <a:cubicBezTo>
                                  <a:pt x="88243" y="-372"/>
                                  <a:pt x="92338" y="-372"/>
                                  <a:pt x="94868" y="1116"/>
                                </a:cubicBezTo>
                                <a:lnTo>
                                  <a:pt x="150844" y="3342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5F5F5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493" name="Freeform: Shape 2492">
                            <a:extLst>
                              <a:ext uri="{FF2B5EF4-FFF2-40B4-BE49-F238E27FC236}">
                                <a16:creationId xmlns:a16="http://schemas.microsoft.com/office/drawing/2014/main" id="{6C582636-6156-4F81-881E-F043DF6244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85960" y="2264628"/>
                            <a:ext cx="128922" cy="73840"/>
                          </a:xfrm>
                          <a:custGeom>
                            <a:avLst/>
                            <a:gdLst>
                              <a:gd name="connsiteX0" fmla="*/ 50542 w 128922"/>
                              <a:gd name="connsiteY0" fmla="*/ 73840 h 73840"/>
                              <a:gd name="connsiteX1" fmla="*/ 49574 w 128922"/>
                              <a:gd name="connsiteY1" fmla="*/ 73691 h 73840"/>
                              <a:gd name="connsiteX2" fmla="*/ 0 w 128922"/>
                              <a:gd name="connsiteY2" fmla="*/ 45034 h 73840"/>
                              <a:gd name="connsiteX3" fmla="*/ 77413 w 128922"/>
                              <a:gd name="connsiteY3" fmla="*/ 75 h 73840"/>
                              <a:gd name="connsiteX4" fmla="*/ 78306 w 128922"/>
                              <a:gd name="connsiteY4" fmla="*/ 0 h 73840"/>
                              <a:gd name="connsiteX5" fmla="*/ 79348 w 128922"/>
                              <a:gd name="connsiteY5" fmla="*/ 149 h 73840"/>
                              <a:gd name="connsiteX6" fmla="*/ 128923 w 128922"/>
                              <a:gd name="connsiteY6" fmla="*/ 28732 h 73840"/>
                              <a:gd name="connsiteX7" fmla="*/ 51584 w 128922"/>
                              <a:gd name="connsiteY7" fmla="*/ 73691 h 73840"/>
                              <a:gd name="connsiteX8" fmla="*/ 50542 w 128922"/>
                              <a:gd name="connsiteY8" fmla="*/ 73840 h 738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28922" h="73840">
                                <a:moveTo>
                                  <a:pt x="50542" y="73840"/>
                                </a:moveTo>
                                <a:cubicBezTo>
                                  <a:pt x="50021" y="73840"/>
                                  <a:pt x="49649" y="73766"/>
                                  <a:pt x="49574" y="73691"/>
                                </a:cubicBezTo>
                                <a:lnTo>
                                  <a:pt x="0" y="45034"/>
                                </a:lnTo>
                                <a:lnTo>
                                  <a:pt x="77413" y="75"/>
                                </a:lnTo>
                                <a:cubicBezTo>
                                  <a:pt x="77413" y="75"/>
                                  <a:pt x="77785" y="0"/>
                                  <a:pt x="78306" y="0"/>
                                </a:cubicBezTo>
                                <a:cubicBezTo>
                                  <a:pt x="78827" y="0"/>
                                  <a:pt x="79200" y="149"/>
                                  <a:pt x="79348" y="149"/>
                                </a:cubicBezTo>
                                <a:lnTo>
                                  <a:pt x="128923" y="28732"/>
                                </a:lnTo>
                                <a:lnTo>
                                  <a:pt x="51584" y="73691"/>
                                </a:lnTo>
                                <a:cubicBezTo>
                                  <a:pt x="51435" y="73766"/>
                                  <a:pt x="51063" y="73840"/>
                                  <a:pt x="50542" y="7384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B96B0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2494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6109" y="2284651"/>
                        <a:ext cx="92830" cy="33763"/>
                        <a:chOff x="3986109" y="2284651"/>
                        <a:chExt cx="92830" cy="33763"/>
                      </a:xfrm>
                      <a:solidFill>
                        <a:srgbClr val="D9D9D9"/>
                      </a:solidFill>
                    </p:grpSpPr>
                    <p:sp>
                      <p:nvSpPr>
                        <p:cNvPr id="2495" name="Freeform: Shape 2494">
                          <a:extLst>
                            <a:ext uri="{FF2B5EF4-FFF2-40B4-BE49-F238E27FC236}">
                              <a16:creationId xmlns:a16="http://schemas.microsoft.com/office/drawing/2014/main" id="{7D460387-4AF6-4545-AA91-FD00BD3BAD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22136" y="2290079"/>
                          <a:ext cx="56804" cy="28335"/>
                        </a:xfrm>
                        <a:custGeom>
                          <a:avLst/>
                          <a:gdLst>
                            <a:gd name="connsiteX0" fmla="*/ 0 w 56804"/>
                            <a:gd name="connsiteY0" fmla="*/ 22113 h 28335"/>
                            <a:gd name="connsiteX1" fmla="*/ 372 w 56804"/>
                            <a:gd name="connsiteY1" fmla="*/ 7673 h 28335"/>
                            <a:gd name="connsiteX2" fmla="*/ 10644 w 56804"/>
                            <a:gd name="connsiteY2" fmla="*/ 6779 h 28335"/>
                            <a:gd name="connsiteX3" fmla="*/ 19502 w 56804"/>
                            <a:gd name="connsiteY3" fmla="*/ 2164 h 28335"/>
                            <a:gd name="connsiteX4" fmla="*/ 53743 w 56804"/>
                            <a:gd name="connsiteY4" fmla="*/ 6 h 28335"/>
                            <a:gd name="connsiteX5" fmla="*/ 55975 w 56804"/>
                            <a:gd name="connsiteY5" fmla="*/ 3876 h 28335"/>
                            <a:gd name="connsiteX6" fmla="*/ 40567 w 56804"/>
                            <a:gd name="connsiteY6" fmla="*/ 6556 h 28335"/>
                            <a:gd name="connsiteX7" fmla="*/ 40270 w 56804"/>
                            <a:gd name="connsiteY7" fmla="*/ 11767 h 28335"/>
                            <a:gd name="connsiteX8" fmla="*/ 37888 w 56804"/>
                            <a:gd name="connsiteY8" fmla="*/ 12362 h 28335"/>
                            <a:gd name="connsiteX9" fmla="*/ 38632 w 56804"/>
                            <a:gd name="connsiteY9" fmla="*/ 17722 h 28335"/>
                            <a:gd name="connsiteX10" fmla="*/ 36473 w 56804"/>
                            <a:gd name="connsiteY10" fmla="*/ 18242 h 28335"/>
                            <a:gd name="connsiteX11" fmla="*/ 36399 w 56804"/>
                            <a:gd name="connsiteY11" fmla="*/ 22783 h 28335"/>
                            <a:gd name="connsiteX12" fmla="*/ 33347 w 56804"/>
                            <a:gd name="connsiteY12" fmla="*/ 23304 h 28335"/>
                            <a:gd name="connsiteX13" fmla="*/ 31858 w 56804"/>
                            <a:gd name="connsiteY13" fmla="*/ 27473 h 28335"/>
                            <a:gd name="connsiteX14" fmla="*/ 14515 w 56804"/>
                            <a:gd name="connsiteY14" fmla="*/ 27175 h 28335"/>
                            <a:gd name="connsiteX15" fmla="*/ 5062 w 56804"/>
                            <a:gd name="connsiteY15" fmla="*/ 22783 h 28335"/>
                            <a:gd name="connsiteX16" fmla="*/ 0 w 56804"/>
                            <a:gd name="connsiteY16" fmla="*/ 22113 h 283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6804" h="28335">
                              <a:moveTo>
                                <a:pt x="0" y="22113"/>
                              </a:moveTo>
                              <a:lnTo>
                                <a:pt x="372" y="7673"/>
                              </a:lnTo>
                              <a:cubicBezTo>
                                <a:pt x="372" y="7673"/>
                                <a:pt x="6476" y="7077"/>
                                <a:pt x="10644" y="6779"/>
                              </a:cubicBezTo>
                              <a:cubicBezTo>
                                <a:pt x="13622" y="6556"/>
                                <a:pt x="15780" y="2537"/>
                                <a:pt x="19502" y="2164"/>
                              </a:cubicBezTo>
                              <a:cubicBezTo>
                                <a:pt x="34613" y="452"/>
                                <a:pt x="43991" y="452"/>
                                <a:pt x="53743" y="6"/>
                              </a:cubicBezTo>
                              <a:cubicBezTo>
                                <a:pt x="56497" y="-143"/>
                                <a:pt x="57762" y="2611"/>
                                <a:pt x="55975" y="3876"/>
                              </a:cubicBezTo>
                              <a:cubicBezTo>
                                <a:pt x="53519" y="5663"/>
                                <a:pt x="42726" y="6110"/>
                                <a:pt x="40567" y="6556"/>
                              </a:cubicBezTo>
                              <a:cubicBezTo>
                                <a:pt x="41684" y="7449"/>
                                <a:pt x="41014" y="10650"/>
                                <a:pt x="40270" y="11767"/>
                              </a:cubicBezTo>
                              <a:cubicBezTo>
                                <a:pt x="39897" y="12288"/>
                                <a:pt x="38781" y="12362"/>
                                <a:pt x="37888" y="12362"/>
                              </a:cubicBezTo>
                              <a:cubicBezTo>
                                <a:pt x="39972" y="12436"/>
                                <a:pt x="39079" y="17126"/>
                                <a:pt x="38632" y="17722"/>
                              </a:cubicBezTo>
                              <a:cubicBezTo>
                                <a:pt x="38185" y="18317"/>
                                <a:pt x="36845" y="18242"/>
                                <a:pt x="36473" y="18242"/>
                              </a:cubicBezTo>
                              <a:cubicBezTo>
                                <a:pt x="37739" y="18540"/>
                                <a:pt x="37367" y="21964"/>
                                <a:pt x="36399" y="22783"/>
                              </a:cubicBezTo>
                              <a:cubicBezTo>
                                <a:pt x="35952" y="23155"/>
                                <a:pt x="33868" y="23304"/>
                                <a:pt x="33347" y="23304"/>
                              </a:cubicBezTo>
                              <a:cubicBezTo>
                                <a:pt x="34240" y="23676"/>
                                <a:pt x="34613" y="27026"/>
                                <a:pt x="31858" y="27473"/>
                              </a:cubicBezTo>
                              <a:cubicBezTo>
                                <a:pt x="26425" y="28291"/>
                                <a:pt x="20395" y="29036"/>
                                <a:pt x="14515" y="27175"/>
                              </a:cubicBezTo>
                              <a:cubicBezTo>
                                <a:pt x="10942" y="25984"/>
                                <a:pt x="8039" y="23602"/>
                                <a:pt x="5062" y="22783"/>
                              </a:cubicBezTo>
                              <a:cubicBezTo>
                                <a:pt x="2456" y="21964"/>
                                <a:pt x="0" y="22113"/>
                                <a:pt x="0" y="2211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9D9D9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496" name="Freeform: Shape 2495">
                          <a:extLst>
                            <a:ext uri="{FF2B5EF4-FFF2-40B4-BE49-F238E27FC236}">
                              <a16:creationId xmlns:a16="http://schemas.microsoft.com/office/drawing/2014/main" id="{49FF44FC-E8E0-4D61-AB8C-F9C43F8822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86109" y="2284651"/>
                          <a:ext cx="45926" cy="31337"/>
                        </a:xfrm>
                        <a:custGeom>
                          <a:avLst/>
                          <a:gdLst>
                            <a:gd name="connsiteX0" fmla="*/ 35878 w 45926"/>
                            <a:gd name="connsiteY0" fmla="*/ 31338 h 31337"/>
                            <a:gd name="connsiteX1" fmla="*/ 45927 w 45926"/>
                            <a:gd name="connsiteY1" fmla="*/ 7369 h 31337"/>
                            <a:gd name="connsiteX2" fmla="*/ 28285 w 45926"/>
                            <a:gd name="connsiteY2" fmla="*/ 0 h 31337"/>
                            <a:gd name="connsiteX3" fmla="*/ 0 w 45926"/>
                            <a:gd name="connsiteY3" fmla="*/ 16450 h 313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45926" h="31337">
                              <a:moveTo>
                                <a:pt x="35878" y="31338"/>
                              </a:moveTo>
                              <a:lnTo>
                                <a:pt x="45927" y="7369"/>
                              </a:lnTo>
                              <a:lnTo>
                                <a:pt x="28285" y="0"/>
                              </a:lnTo>
                              <a:lnTo>
                                <a:pt x="0" y="164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9D9D9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497" name="Freeform: Shape 2496">
                        <a:extLst>
                          <a:ext uri="{FF2B5EF4-FFF2-40B4-BE49-F238E27FC236}">
                            <a16:creationId xmlns:a16="http://schemas.microsoft.com/office/drawing/2014/main" id="{1BB468D6-DDC1-4EB2-B212-E717EAE4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16628" y="2282665"/>
                        <a:ext cx="64450" cy="29693"/>
                      </a:xfrm>
                      <a:custGeom>
                        <a:avLst/>
                        <a:gdLst>
                          <a:gd name="connsiteX0" fmla="*/ 0 w 64450"/>
                          <a:gd name="connsiteY0" fmla="*/ 16055 h 29693"/>
                          <a:gd name="connsiteX1" fmla="*/ 4020 w 64450"/>
                          <a:gd name="connsiteY1" fmla="*/ 1019 h 29693"/>
                          <a:gd name="connsiteX2" fmla="*/ 14962 w 64450"/>
                          <a:gd name="connsiteY2" fmla="*/ 2656 h 29693"/>
                          <a:gd name="connsiteX3" fmla="*/ 25457 w 64450"/>
                          <a:gd name="connsiteY3" fmla="*/ 51 h 29693"/>
                          <a:gd name="connsiteX4" fmla="*/ 61782 w 64450"/>
                          <a:gd name="connsiteY4" fmla="*/ 6527 h 29693"/>
                          <a:gd name="connsiteX5" fmla="*/ 63121 w 64450"/>
                          <a:gd name="connsiteY5" fmla="*/ 11216 h 29693"/>
                          <a:gd name="connsiteX6" fmla="*/ 46373 w 64450"/>
                          <a:gd name="connsiteY6" fmla="*/ 10100 h 29693"/>
                          <a:gd name="connsiteX7" fmla="*/ 44736 w 64450"/>
                          <a:gd name="connsiteY7" fmla="*/ 15459 h 29693"/>
                          <a:gd name="connsiteX8" fmla="*/ 42131 w 64450"/>
                          <a:gd name="connsiteY8" fmla="*/ 15459 h 29693"/>
                          <a:gd name="connsiteX9" fmla="*/ 41535 w 64450"/>
                          <a:gd name="connsiteY9" fmla="*/ 21265 h 29693"/>
                          <a:gd name="connsiteX10" fmla="*/ 39153 w 64450"/>
                          <a:gd name="connsiteY10" fmla="*/ 21265 h 29693"/>
                          <a:gd name="connsiteX11" fmla="*/ 37888 w 64450"/>
                          <a:gd name="connsiteY11" fmla="*/ 25955 h 29693"/>
                          <a:gd name="connsiteX12" fmla="*/ 34538 w 64450"/>
                          <a:gd name="connsiteY12" fmla="*/ 25731 h 29693"/>
                          <a:gd name="connsiteX13" fmla="*/ 31933 w 64450"/>
                          <a:gd name="connsiteY13" fmla="*/ 29676 h 29693"/>
                          <a:gd name="connsiteX14" fmla="*/ 13845 w 64450"/>
                          <a:gd name="connsiteY14" fmla="*/ 24913 h 29693"/>
                          <a:gd name="connsiteX15" fmla="*/ 5136 w 64450"/>
                          <a:gd name="connsiteY15" fmla="*/ 17916 h 29693"/>
                          <a:gd name="connsiteX16" fmla="*/ 0 w 64450"/>
                          <a:gd name="connsiteY16" fmla="*/ 16055 h 29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64450" h="29693">
                            <a:moveTo>
                              <a:pt x="0" y="16055"/>
                            </a:moveTo>
                            <a:lnTo>
                              <a:pt x="4020" y="1019"/>
                            </a:lnTo>
                            <a:cubicBezTo>
                              <a:pt x="4020" y="1019"/>
                              <a:pt x="10570" y="1912"/>
                              <a:pt x="14962" y="2656"/>
                            </a:cubicBezTo>
                            <a:cubicBezTo>
                              <a:pt x="18088" y="3177"/>
                              <a:pt x="21363" y="-470"/>
                              <a:pt x="25457" y="51"/>
                            </a:cubicBezTo>
                            <a:cubicBezTo>
                              <a:pt x="41684" y="2135"/>
                              <a:pt x="51510" y="4517"/>
                              <a:pt x="61782" y="6527"/>
                            </a:cubicBezTo>
                            <a:cubicBezTo>
                              <a:pt x="64685" y="7122"/>
                              <a:pt x="65354" y="10323"/>
                              <a:pt x="63121" y="11216"/>
                            </a:cubicBezTo>
                            <a:cubicBezTo>
                              <a:pt x="60144" y="12407"/>
                              <a:pt x="48755" y="10174"/>
                              <a:pt x="46373" y="10100"/>
                            </a:cubicBezTo>
                            <a:cubicBezTo>
                              <a:pt x="47341" y="11365"/>
                              <a:pt x="45852" y="14491"/>
                              <a:pt x="44736" y="15459"/>
                            </a:cubicBezTo>
                            <a:cubicBezTo>
                              <a:pt x="44215" y="15906"/>
                              <a:pt x="43024" y="15682"/>
                              <a:pt x="42131" y="15459"/>
                            </a:cubicBezTo>
                            <a:cubicBezTo>
                              <a:pt x="44289" y="16129"/>
                              <a:pt x="42205" y="20744"/>
                              <a:pt x="41535" y="21265"/>
                            </a:cubicBezTo>
                            <a:cubicBezTo>
                              <a:pt x="40940" y="21786"/>
                              <a:pt x="39525" y="21340"/>
                              <a:pt x="39153" y="21265"/>
                            </a:cubicBezTo>
                            <a:cubicBezTo>
                              <a:pt x="40419" y="21935"/>
                              <a:pt x="39153" y="25359"/>
                              <a:pt x="37888" y="25955"/>
                            </a:cubicBezTo>
                            <a:cubicBezTo>
                              <a:pt x="37292" y="26252"/>
                              <a:pt x="35134" y="25806"/>
                              <a:pt x="34538" y="25731"/>
                            </a:cubicBezTo>
                            <a:cubicBezTo>
                              <a:pt x="35357" y="26401"/>
                              <a:pt x="34910" y="29974"/>
                              <a:pt x="31933" y="29676"/>
                            </a:cubicBezTo>
                            <a:cubicBezTo>
                              <a:pt x="26052" y="29155"/>
                              <a:pt x="19502" y="28411"/>
                              <a:pt x="13845" y="24913"/>
                            </a:cubicBezTo>
                            <a:cubicBezTo>
                              <a:pt x="10421" y="22754"/>
                              <a:pt x="7965" y="19479"/>
                              <a:pt x="5136" y="17916"/>
                            </a:cubicBezTo>
                            <a:cubicBezTo>
                              <a:pt x="2605" y="16501"/>
                              <a:pt x="0" y="16055"/>
                              <a:pt x="0" y="16055"/>
                            </a:cubicBezTo>
                            <a:close/>
                          </a:path>
                        </a:pathLst>
                      </a:custGeom>
                      <a:solidFill>
                        <a:srgbClr val="F0C7AD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498" name="Freeform: Shape 2497">
                        <a:extLst>
                          <a:ext uri="{FF2B5EF4-FFF2-40B4-BE49-F238E27FC236}">
                            <a16:creationId xmlns:a16="http://schemas.microsoft.com/office/drawing/2014/main" id="{49E238D1-E6EA-4490-B8E3-23A327C65E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0972" y="2070490"/>
                        <a:ext cx="169942" cy="237162"/>
                      </a:xfrm>
                      <a:custGeom>
                        <a:avLst/>
                        <a:gdLst>
                          <a:gd name="connsiteX0" fmla="*/ 158931 w 169942"/>
                          <a:gd name="connsiteY0" fmla="*/ 237162 h 237162"/>
                          <a:gd name="connsiteX1" fmla="*/ 167565 w 169942"/>
                          <a:gd name="connsiteY1" fmla="*/ 207090 h 237162"/>
                          <a:gd name="connsiteX2" fmla="*/ 85388 w 169942"/>
                          <a:gd name="connsiteY2" fmla="*/ 155879 h 237162"/>
                          <a:gd name="connsiteX3" fmla="*/ 63132 w 169942"/>
                          <a:gd name="connsiteY3" fmla="*/ 41620 h 237162"/>
                          <a:gd name="connsiteX4" fmla="*/ 34326 w 169942"/>
                          <a:gd name="connsiteY4" fmla="*/ 606 h 237162"/>
                          <a:gd name="connsiteX5" fmla="*/ 34326 w 169942"/>
                          <a:gd name="connsiteY5" fmla="*/ 606 h 237162"/>
                          <a:gd name="connsiteX6" fmla="*/ 234 w 169942"/>
                          <a:gd name="connsiteY6" fmla="*/ 30529 h 237162"/>
                          <a:gd name="connsiteX7" fmla="*/ 34996 w 169942"/>
                          <a:gd name="connsiteY7" fmla="*/ 178879 h 237162"/>
                          <a:gd name="connsiteX8" fmla="*/ 43853 w 169942"/>
                          <a:gd name="connsiteY8" fmla="*/ 190417 h 237162"/>
                          <a:gd name="connsiteX9" fmla="*/ 158931 w 169942"/>
                          <a:gd name="connsiteY9" fmla="*/ 237162 h 2371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69942" h="237162">
                            <a:moveTo>
                              <a:pt x="158931" y="237162"/>
                            </a:moveTo>
                            <a:cubicBezTo>
                              <a:pt x="170766" y="231431"/>
                              <a:pt x="172032" y="211259"/>
                              <a:pt x="167565" y="207090"/>
                            </a:cubicBezTo>
                            <a:lnTo>
                              <a:pt x="85388" y="155879"/>
                            </a:lnTo>
                            <a:cubicBezTo>
                              <a:pt x="85388" y="155879"/>
                              <a:pt x="58741" y="67524"/>
                              <a:pt x="63132" y="41620"/>
                            </a:cubicBezTo>
                            <a:cubicBezTo>
                              <a:pt x="66407" y="22341"/>
                              <a:pt x="53530" y="4030"/>
                              <a:pt x="34326" y="606"/>
                            </a:cubicBezTo>
                            <a:lnTo>
                              <a:pt x="34326" y="606"/>
                            </a:lnTo>
                            <a:cubicBezTo>
                              <a:pt x="14079" y="-3041"/>
                              <a:pt x="2691" y="10134"/>
                              <a:pt x="234" y="30529"/>
                            </a:cubicBezTo>
                            <a:cubicBezTo>
                              <a:pt x="-2818" y="56284"/>
                              <a:pt x="24798" y="152157"/>
                              <a:pt x="34996" y="178879"/>
                            </a:cubicBezTo>
                            <a:cubicBezTo>
                              <a:pt x="36782" y="183494"/>
                              <a:pt x="39834" y="187514"/>
                              <a:pt x="43853" y="190417"/>
                            </a:cubicBezTo>
                            <a:lnTo>
                              <a:pt x="158931" y="237162"/>
                            </a:lnTo>
                            <a:close/>
                          </a:path>
                        </a:pathLst>
                      </a:custGeom>
                      <a:solidFill>
                        <a:srgbClr val="E18936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2499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06780" y="1909545"/>
                        <a:ext cx="105977" cy="153036"/>
                        <a:chOff x="3906780" y="1909545"/>
                        <a:chExt cx="105977" cy="153036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2500" name="Freeform: Shape 2499">
                          <a:extLst>
                            <a:ext uri="{FF2B5EF4-FFF2-40B4-BE49-F238E27FC236}">
                              <a16:creationId xmlns:a16="http://schemas.microsoft.com/office/drawing/2014/main" id="{84523B22-0AA2-4C10-8D4E-2E5776C786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9638" y="1992492"/>
                          <a:ext cx="62898" cy="70089"/>
                        </a:xfrm>
                        <a:custGeom>
                          <a:avLst/>
                          <a:gdLst>
                            <a:gd name="connsiteX0" fmla="*/ 0 w 62898"/>
                            <a:gd name="connsiteY0" fmla="*/ 54934 h 70089"/>
                            <a:gd name="connsiteX1" fmla="*/ 59697 w 62898"/>
                            <a:gd name="connsiteY1" fmla="*/ 47937 h 70089"/>
                            <a:gd name="connsiteX2" fmla="*/ 62898 w 62898"/>
                            <a:gd name="connsiteY2" fmla="*/ 5062 h 70089"/>
                            <a:gd name="connsiteX3" fmla="*/ 596 w 62898"/>
                            <a:gd name="connsiteY3" fmla="*/ 0 h 70089"/>
                            <a:gd name="connsiteX4" fmla="*/ 0 w 62898"/>
                            <a:gd name="connsiteY4" fmla="*/ 54934 h 700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898" h="70089">
                              <a:moveTo>
                                <a:pt x="0" y="54934"/>
                              </a:moveTo>
                              <a:cubicBezTo>
                                <a:pt x="11389" y="75627"/>
                                <a:pt x="62079" y="76818"/>
                                <a:pt x="59697" y="47937"/>
                              </a:cubicBezTo>
                              <a:lnTo>
                                <a:pt x="62898" y="5062"/>
                              </a:lnTo>
                              <a:lnTo>
                                <a:pt x="596" y="0"/>
                              </a:lnTo>
                              <a:cubicBezTo>
                                <a:pt x="1266" y="23224"/>
                                <a:pt x="5359" y="48979"/>
                                <a:pt x="0" y="5493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9B49C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grpSp>
                      <p:nvGrpSpPr>
                        <p:cNvPr id="2501" name="Graphic 1">
                          <a:extLst>
                            <a:ext uri="{FF2B5EF4-FFF2-40B4-BE49-F238E27FC236}">
                              <a16:creationId xmlns:a16="http://schemas.microsoft.com/office/drawing/2014/main" id="{CA4FE8C2-97D6-4108-B6E6-404FC3A5EF5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06780" y="1909545"/>
                          <a:ext cx="105977" cy="136002"/>
                          <a:chOff x="3906780" y="1909545"/>
                          <a:chExt cx="105977" cy="136002"/>
                        </a:xfrm>
                        <a:solidFill>
                          <a:srgbClr val="000000"/>
                        </a:solidFill>
                      </p:grpSpPr>
                      <p:sp>
                        <p:nvSpPr>
                          <p:cNvPr id="2502" name="Freeform: Shape 2501">
                            <a:extLst>
                              <a:ext uri="{FF2B5EF4-FFF2-40B4-BE49-F238E27FC236}">
                                <a16:creationId xmlns:a16="http://schemas.microsoft.com/office/drawing/2014/main" id="{8D9DCE43-5249-41E1-A6EF-F32C131661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72911" y="1954750"/>
                            <a:ext cx="39846" cy="15113"/>
                          </a:xfrm>
                          <a:custGeom>
                            <a:avLst/>
                            <a:gdLst>
                              <a:gd name="connsiteX0" fmla="*/ 39325 w 39846"/>
                              <a:gd name="connsiteY0" fmla="*/ 15114 h 15113"/>
                              <a:gd name="connsiteX1" fmla="*/ 8955 w 39846"/>
                              <a:gd name="connsiteY1" fmla="*/ 2906 h 15113"/>
                              <a:gd name="connsiteX2" fmla="*/ 23 w 39846"/>
                              <a:gd name="connsiteY2" fmla="*/ 2311 h 15113"/>
                              <a:gd name="connsiteX3" fmla="*/ 5308 w 39846"/>
                              <a:gd name="connsiteY3" fmla="*/ 3 h 15113"/>
                              <a:gd name="connsiteX4" fmla="*/ 39846 w 39846"/>
                              <a:gd name="connsiteY4" fmla="*/ 11913 h 15113"/>
                              <a:gd name="connsiteX5" fmla="*/ 39325 w 39846"/>
                              <a:gd name="connsiteY5" fmla="*/ 15114 h 151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9846" h="15113">
                                <a:moveTo>
                                  <a:pt x="39325" y="15114"/>
                                </a:moveTo>
                                <a:cubicBezTo>
                                  <a:pt x="39325" y="15114"/>
                                  <a:pt x="16771" y="5362"/>
                                  <a:pt x="8955" y="2906"/>
                                </a:cubicBezTo>
                                <a:cubicBezTo>
                                  <a:pt x="4415" y="1492"/>
                                  <a:pt x="619" y="4469"/>
                                  <a:pt x="23" y="2311"/>
                                </a:cubicBezTo>
                                <a:cubicBezTo>
                                  <a:pt x="-349" y="896"/>
                                  <a:pt x="3894" y="3"/>
                                  <a:pt x="5308" y="3"/>
                                </a:cubicBezTo>
                                <a:cubicBezTo>
                                  <a:pt x="14836" y="-220"/>
                                  <a:pt x="39846" y="11913"/>
                                  <a:pt x="39846" y="11913"/>
                                </a:cubicBezTo>
                                <a:lnTo>
                                  <a:pt x="39325" y="151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A4747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503" name="Freeform: Shape 2502">
                            <a:extLst>
                              <a:ext uri="{FF2B5EF4-FFF2-40B4-BE49-F238E27FC236}">
                                <a16:creationId xmlns:a16="http://schemas.microsoft.com/office/drawing/2014/main" id="{C2D17C22-F080-409B-8CC8-A1ED80A30A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10327" y="1917829"/>
                            <a:ext cx="94678" cy="127718"/>
                          </a:xfrm>
                          <a:custGeom>
                            <a:avLst/>
                            <a:gdLst>
                              <a:gd name="connsiteX0" fmla="*/ 1346 w 94678"/>
                              <a:gd name="connsiteY0" fmla="*/ 48089 h 127718"/>
                              <a:gd name="connsiteX1" fmla="*/ 4919 w 94678"/>
                              <a:gd name="connsiteY1" fmla="*/ 81361 h 127718"/>
                              <a:gd name="connsiteX2" fmla="*/ 51069 w 94678"/>
                              <a:gd name="connsiteY2" fmla="*/ 125130 h 127718"/>
                              <a:gd name="connsiteX3" fmla="*/ 94465 w 94678"/>
                              <a:gd name="connsiteY3" fmla="*/ 65432 h 127718"/>
                              <a:gd name="connsiteX4" fmla="*/ 86277 w 94678"/>
                              <a:gd name="connsiteY4" fmla="*/ 15933 h 127718"/>
                              <a:gd name="connsiteX5" fmla="*/ 49134 w 94678"/>
                              <a:gd name="connsiteY5" fmla="*/ 152 h 127718"/>
                              <a:gd name="connsiteX6" fmla="*/ 1346 w 94678"/>
                              <a:gd name="connsiteY6" fmla="*/ 48089 h 1277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4678" h="127718">
                                <a:moveTo>
                                  <a:pt x="1346" y="48089"/>
                                </a:moveTo>
                                <a:cubicBezTo>
                                  <a:pt x="4621" y="61785"/>
                                  <a:pt x="2313" y="72727"/>
                                  <a:pt x="4919" y="81361"/>
                                </a:cubicBezTo>
                                <a:cubicBezTo>
                                  <a:pt x="12809" y="107116"/>
                                  <a:pt x="21369" y="113890"/>
                                  <a:pt x="51069" y="125130"/>
                                </a:cubicBezTo>
                                <a:cubicBezTo>
                                  <a:pt x="89031" y="139496"/>
                                  <a:pt x="93646" y="90517"/>
                                  <a:pt x="94465" y="65432"/>
                                </a:cubicBezTo>
                                <a:cubicBezTo>
                                  <a:pt x="95060" y="47791"/>
                                  <a:pt x="94986" y="27917"/>
                                  <a:pt x="86277" y="15933"/>
                                </a:cubicBezTo>
                                <a:cubicBezTo>
                                  <a:pt x="78089" y="4767"/>
                                  <a:pt x="62458" y="1120"/>
                                  <a:pt x="49134" y="152"/>
                                </a:cubicBezTo>
                                <a:cubicBezTo>
                                  <a:pt x="21667" y="-1783"/>
                                  <a:pt x="-6544" y="14742"/>
                                  <a:pt x="1346" y="4808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0C7AD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504" name="Freeform: Shape 2503">
                            <a:extLst>
                              <a:ext uri="{FF2B5EF4-FFF2-40B4-BE49-F238E27FC236}">
                                <a16:creationId xmlns:a16="http://schemas.microsoft.com/office/drawing/2014/main" id="{395AFFF6-89BE-43FF-8DCA-4C24100B40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06780" y="1909545"/>
                            <a:ext cx="102132" cy="99545"/>
                          </a:xfrm>
                          <a:custGeom>
                            <a:avLst/>
                            <a:gdLst>
                              <a:gd name="connsiteX0" fmla="*/ 428 w 102132"/>
                              <a:gd name="connsiteY0" fmla="*/ 51163 h 99545"/>
                              <a:gd name="connsiteX1" fmla="*/ 11816 w 102132"/>
                              <a:gd name="connsiteY1" fmla="*/ 99546 h 99545"/>
                              <a:gd name="connsiteX2" fmla="*/ 13752 w 102132"/>
                              <a:gd name="connsiteY2" fmla="*/ 79002 h 99545"/>
                              <a:gd name="connsiteX3" fmla="*/ 20674 w 102132"/>
                              <a:gd name="connsiteY3" fmla="*/ 49302 h 99545"/>
                              <a:gd name="connsiteX4" fmla="*/ 27597 w 102132"/>
                              <a:gd name="connsiteY4" fmla="*/ 67241 h 99545"/>
                              <a:gd name="connsiteX5" fmla="*/ 34668 w 102132"/>
                              <a:gd name="connsiteY5" fmla="*/ 65678 h 99545"/>
                              <a:gd name="connsiteX6" fmla="*/ 72333 w 102132"/>
                              <a:gd name="connsiteY6" fmla="*/ 41412 h 99545"/>
                              <a:gd name="connsiteX7" fmla="*/ 92951 w 102132"/>
                              <a:gd name="connsiteY7" fmla="*/ 52800 h 99545"/>
                              <a:gd name="connsiteX8" fmla="*/ 101734 w 102132"/>
                              <a:gd name="connsiteY8" fmla="*/ 34117 h 99545"/>
                              <a:gd name="connsiteX9" fmla="*/ 91165 w 102132"/>
                              <a:gd name="connsiteY9" fmla="*/ 15955 h 99545"/>
                              <a:gd name="connsiteX10" fmla="*/ 53128 w 102132"/>
                              <a:gd name="connsiteY10" fmla="*/ 174 h 99545"/>
                              <a:gd name="connsiteX11" fmla="*/ 428 w 102132"/>
                              <a:gd name="connsiteY11" fmla="*/ 51163 h 9954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02132" h="99545">
                                <a:moveTo>
                                  <a:pt x="428" y="51163"/>
                                </a:moveTo>
                                <a:cubicBezTo>
                                  <a:pt x="1693" y="61584"/>
                                  <a:pt x="7871" y="98132"/>
                                  <a:pt x="11816" y="99546"/>
                                </a:cubicBezTo>
                                <a:cubicBezTo>
                                  <a:pt x="12561" y="94038"/>
                                  <a:pt x="12040" y="87190"/>
                                  <a:pt x="13752" y="79002"/>
                                </a:cubicBezTo>
                                <a:cubicBezTo>
                                  <a:pt x="7871" y="75206"/>
                                  <a:pt x="5191" y="41412"/>
                                  <a:pt x="20674" y="49302"/>
                                </a:cubicBezTo>
                                <a:cubicBezTo>
                                  <a:pt x="26331" y="52205"/>
                                  <a:pt x="26554" y="63593"/>
                                  <a:pt x="27597" y="67241"/>
                                </a:cubicBezTo>
                                <a:cubicBezTo>
                                  <a:pt x="30127" y="66496"/>
                                  <a:pt x="32212" y="66273"/>
                                  <a:pt x="34668" y="65678"/>
                                </a:cubicBezTo>
                                <a:cubicBezTo>
                                  <a:pt x="38687" y="53098"/>
                                  <a:pt x="57966" y="35978"/>
                                  <a:pt x="72333" y="41412"/>
                                </a:cubicBezTo>
                                <a:cubicBezTo>
                                  <a:pt x="87220" y="46994"/>
                                  <a:pt x="86252" y="49823"/>
                                  <a:pt x="92951" y="52800"/>
                                </a:cubicBezTo>
                                <a:cubicBezTo>
                                  <a:pt x="96226" y="44836"/>
                                  <a:pt x="103968" y="47813"/>
                                  <a:pt x="101734" y="34117"/>
                                </a:cubicBezTo>
                                <a:cubicBezTo>
                                  <a:pt x="100543" y="27120"/>
                                  <a:pt x="97641" y="22431"/>
                                  <a:pt x="91165" y="15955"/>
                                </a:cubicBezTo>
                                <a:cubicBezTo>
                                  <a:pt x="81116" y="5906"/>
                                  <a:pt x="67569" y="1217"/>
                                  <a:pt x="53128" y="174"/>
                                </a:cubicBezTo>
                                <a:cubicBezTo>
                                  <a:pt x="23205" y="-1984"/>
                                  <a:pt x="-3741" y="15955"/>
                                  <a:pt x="428" y="5116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14932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2505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86045" y="2519737"/>
                        <a:ext cx="128166" cy="68357"/>
                        <a:chOff x="4086045" y="2519737"/>
                        <a:chExt cx="128166" cy="68357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2506" name="Freeform: Shape 2505">
                          <a:extLst>
                            <a:ext uri="{FF2B5EF4-FFF2-40B4-BE49-F238E27FC236}">
                              <a16:creationId xmlns:a16="http://schemas.microsoft.com/office/drawing/2014/main" id="{FC1BD76F-32B6-4F94-A5E3-C4BDFB7E9C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6045" y="2532239"/>
                          <a:ext cx="128166" cy="55854"/>
                        </a:xfrm>
                        <a:custGeom>
                          <a:avLst/>
                          <a:gdLst>
                            <a:gd name="connsiteX0" fmla="*/ 80570 w 128166"/>
                            <a:gd name="connsiteY0" fmla="*/ 29238 h 55854"/>
                            <a:gd name="connsiteX1" fmla="*/ 118532 w 128166"/>
                            <a:gd name="connsiteY1" fmla="*/ 32662 h 55854"/>
                            <a:gd name="connsiteX2" fmla="*/ 124859 w 128166"/>
                            <a:gd name="connsiteY2" fmla="*/ 51792 h 55854"/>
                            <a:gd name="connsiteX3" fmla="*/ 36951 w 128166"/>
                            <a:gd name="connsiteY3" fmla="*/ 49187 h 55854"/>
                            <a:gd name="connsiteX4" fmla="*/ 1519 w 128166"/>
                            <a:gd name="connsiteY4" fmla="*/ 46879 h 55854"/>
                            <a:gd name="connsiteX5" fmla="*/ 7400 w 128166"/>
                            <a:gd name="connsiteY5" fmla="*/ 11671 h 55854"/>
                            <a:gd name="connsiteX6" fmla="*/ 29284 w 128166"/>
                            <a:gd name="connsiteY6" fmla="*/ 357 h 55854"/>
                            <a:gd name="connsiteX7" fmla="*/ 40524 w 128166"/>
                            <a:gd name="connsiteY7" fmla="*/ 4674 h 55854"/>
                            <a:gd name="connsiteX8" fmla="*/ 80570 w 128166"/>
                            <a:gd name="connsiteY8" fmla="*/ 29238 h 558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28166" h="55854">
                              <a:moveTo>
                                <a:pt x="80570" y="29238"/>
                              </a:moveTo>
                              <a:cubicBezTo>
                                <a:pt x="87269" y="31918"/>
                                <a:pt x="111758" y="30280"/>
                                <a:pt x="118532" y="32662"/>
                              </a:cubicBezTo>
                              <a:cubicBezTo>
                                <a:pt x="131186" y="37128"/>
                                <a:pt x="129177" y="48591"/>
                                <a:pt x="124859" y="51792"/>
                              </a:cubicBezTo>
                              <a:cubicBezTo>
                                <a:pt x="111089" y="61990"/>
                                <a:pt x="54518" y="49857"/>
                                <a:pt x="36951" y="49187"/>
                              </a:cubicBezTo>
                              <a:cubicBezTo>
                                <a:pt x="27944" y="48889"/>
                                <a:pt x="7400" y="54472"/>
                                <a:pt x="1519" y="46879"/>
                              </a:cubicBezTo>
                              <a:cubicBezTo>
                                <a:pt x="-3170" y="40776"/>
                                <a:pt x="4199" y="21125"/>
                                <a:pt x="7400" y="11671"/>
                              </a:cubicBezTo>
                              <a:cubicBezTo>
                                <a:pt x="13206" y="6312"/>
                                <a:pt x="21692" y="-1801"/>
                                <a:pt x="29284" y="357"/>
                              </a:cubicBezTo>
                              <a:cubicBezTo>
                                <a:pt x="32485" y="1250"/>
                                <a:pt x="37323" y="3632"/>
                                <a:pt x="40524" y="4674"/>
                              </a:cubicBezTo>
                              <a:cubicBezTo>
                                <a:pt x="43650" y="5791"/>
                                <a:pt x="75583" y="27228"/>
                                <a:pt x="80570" y="292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63636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507" name="Freeform: Shape 2506">
                          <a:extLst>
                            <a:ext uri="{FF2B5EF4-FFF2-40B4-BE49-F238E27FC236}">
                              <a16:creationId xmlns:a16="http://schemas.microsoft.com/office/drawing/2014/main" id="{F86EF397-8BD4-40CA-B471-CA7B18FF7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6417" y="2530439"/>
                          <a:ext cx="127114" cy="52197"/>
                        </a:xfrm>
                        <a:custGeom>
                          <a:avLst/>
                          <a:gdLst>
                            <a:gd name="connsiteX0" fmla="*/ 80570 w 127114"/>
                            <a:gd name="connsiteY0" fmla="*/ 24637 h 52197"/>
                            <a:gd name="connsiteX1" fmla="*/ 118532 w 127114"/>
                            <a:gd name="connsiteY1" fmla="*/ 28061 h 52197"/>
                            <a:gd name="connsiteX2" fmla="*/ 124562 w 127114"/>
                            <a:gd name="connsiteY2" fmla="*/ 49871 h 52197"/>
                            <a:gd name="connsiteX3" fmla="*/ 36951 w 127114"/>
                            <a:gd name="connsiteY3" fmla="*/ 44660 h 52197"/>
                            <a:gd name="connsiteX4" fmla="*/ 1519 w 127114"/>
                            <a:gd name="connsiteY4" fmla="*/ 42353 h 52197"/>
                            <a:gd name="connsiteX5" fmla="*/ 7400 w 127114"/>
                            <a:gd name="connsiteY5" fmla="*/ 7145 h 52197"/>
                            <a:gd name="connsiteX6" fmla="*/ 30475 w 127114"/>
                            <a:gd name="connsiteY6" fmla="*/ 3051 h 52197"/>
                            <a:gd name="connsiteX7" fmla="*/ 40524 w 127114"/>
                            <a:gd name="connsiteY7" fmla="*/ 148 h 52197"/>
                            <a:gd name="connsiteX8" fmla="*/ 80570 w 127114"/>
                            <a:gd name="connsiteY8" fmla="*/ 24637 h 521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27114" h="52197">
                              <a:moveTo>
                                <a:pt x="80570" y="24637"/>
                              </a:moveTo>
                              <a:cubicBezTo>
                                <a:pt x="87269" y="27317"/>
                                <a:pt x="112056" y="24935"/>
                                <a:pt x="118532" y="28061"/>
                              </a:cubicBezTo>
                              <a:cubicBezTo>
                                <a:pt x="127613" y="32527"/>
                                <a:pt x="129251" y="47191"/>
                                <a:pt x="124562" y="49871"/>
                              </a:cubicBezTo>
                              <a:cubicBezTo>
                                <a:pt x="111535" y="57091"/>
                                <a:pt x="54518" y="45256"/>
                                <a:pt x="36951" y="44660"/>
                              </a:cubicBezTo>
                              <a:cubicBezTo>
                                <a:pt x="27944" y="44363"/>
                                <a:pt x="7400" y="49945"/>
                                <a:pt x="1519" y="42353"/>
                              </a:cubicBezTo>
                              <a:cubicBezTo>
                                <a:pt x="-3170" y="36249"/>
                                <a:pt x="4199" y="16598"/>
                                <a:pt x="7400" y="7145"/>
                              </a:cubicBezTo>
                              <a:cubicBezTo>
                                <a:pt x="13206" y="1785"/>
                                <a:pt x="22882" y="892"/>
                                <a:pt x="30475" y="3051"/>
                              </a:cubicBezTo>
                              <a:cubicBezTo>
                                <a:pt x="33676" y="3944"/>
                                <a:pt x="37323" y="-894"/>
                                <a:pt x="40524" y="148"/>
                              </a:cubicBezTo>
                              <a:cubicBezTo>
                                <a:pt x="43724" y="1190"/>
                                <a:pt x="75583" y="22627"/>
                                <a:pt x="80570" y="246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508" name="Freeform: Shape 2507">
                          <a:extLst>
                            <a:ext uri="{FF2B5EF4-FFF2-40B4-BE49-F238E27FC236}">
                              <a16:creationId xmlns:a16="http://schemas.microsoft.com/office/drawing/2014/main" id="{56D24BE8-D5E7-4B76-A5E9-DFECD71B1A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6104" y="2519737"/>
                          <a:ext cx="126213" cy="59867"/>
                        </a:xfrm>
                        <a:custGeom>
                          <a:avLst/>
                          <a:gdLst>
                            <a:gd name="connsiteX0" fmla="*/ 80958 w 126213"/>
                            <a:gd name="connsiteY0" fmla="*/ 30501 h 59867"/>
                            <a:gd name="connsiteX1" fmla="*/ 117357 w 126213"/>
                            <a:gd name="connsiteY1" fmla="*/ 37498 h 59867"/>
                            <a:gd name="connsiteX2" fmla="*/ 123907 w 126213"/>
                            <a:gd name="connsiteY2" fmla="*/ 57223 h 59867"/>
                            <a:gd name="connsiteX3" fmla="*/ 36892 w 126213"/>
                            <a:gd name="connsiteY3" fmla="*/ 52906 h 59867"/>
                            <a:gd name="connsiteX4" fmla="*/ 1461 w 126213"/>
                            <a:gd name="connsiteY4" fmla="*/ 50599 h 59867"/>
                            <a:gd name="connsiteX5" fmla="*/ 7862 w 126213"/>
                            <a:gd name="connsiteY5" fmla="*/ 9361 h 59867"/>
                            <a:gd name="connsiteX6" fmla="*/ 43442 w 126213"/>
                            <a:gd name="connsiteY6" fmla="*/ 280 h 59867"/>
                            <a:gd name="connsiteX7" fmla="*/ 80958 w 126213"/>
                            <a:gd name="connsiteY7" fmla="*/ 30501 h 598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26213" h="59867">
                              <a:moveTo>
                                <a:pt x="80958" y="30501"/>
                              </a:moveTo>
                              <a:cubicBezTo>
                                <a:pt x="87881" y="32585"/>
                                <a:pt x="110881" y="34297"/>
                                <a:pt x="117357" y="37498"/>
                              </a:cubicBezTo>
                              <a:cubicBezTo>
                                <a:pt x="126438" y="41964"/>
                                <a:pt x="128374" y="54097"/>
                                <a:pt x="123907" y="57223"/>
                              </a:cubicBezTo>
                              <a:cubicBezTo>
                                <a:pt x="112817" y="64890"/>
                                <a:pt x="54459" y="53502"/>
                                <a:pt x="36892" y="52906"/>
                              </a:cubicBezTo>
                              <a:cubicBezTo>
                                <a:pt x="27885" y="52608"/>
                                <a:pt x="7341" y="58191"/>
                                <a:pt x="1461" y="50599"/>
                              </a:cubicBezTo>
                              <a:cubicBezTo>
                                <a:pt x="-3229" y="44495"/>
                                <a:pt x="4587" y="18740"/>
                                <a:pt x="7862" y="9361"/>
                              </a:cubicBezTo>
                              <a:cubicBezTo>
                                <a:pt x="14859" y="10775"/>
                                <a:pt x="41805" y="8915"/>
                                <a:pt x="43442" y="280"/>
                              </a:cubicBezTo>
                              <a:cubicBezTo>
                                <a:pt x="44187" y="-3069"/>
                                <a:pt x="61679" y="24621"/>
                                <a:pt x="80958" y="3050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B3630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509" name="Freeform: Shape 2508">
                          <a:extLst>
                            <a:ext uri="{FF2B5EF4-FFF2-40B4-BE49-F238E27FC236}">
                              <a16:creationId xmlns:a16="http://schemas.microsoft.com/office/drawing/2014/main" id="{9FCB34DC-BCF4-4ED0-BCF1-EB43B88AC9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27685" y="2535202"/>
                          <a:ext cx="67736" cy="27466"/>
                        </a:xfrm>
                        <a:custGeom>
                          <a:avLst/>
                          <a:gdLst>
                            <a:gd name="connsiteX0" fmla="*/ 66546 w 67736"/>
                            <a:gd name="connsiteY0" fmla="*/ 27467 h 27466"/>
                            <a:gd name="connsiteX1" fmla="*/ 66769 w 67736"/>
                            <a:gd name="connsiteY1" fmla="*/ 27392 h 27466"/>
                            <a:gd name="connsiteX2" fmla="*/ 67290 w 67736"/>
                            <a:gd name="connsiteY2" fmla="*/ 26722 h 27466"/>
                            <a:gd name="connsiteX3" fmla="*/ 67736 w 67736"/>
                            <a:gd name="connsiteY3" fmla="*/ 19577 h 27466"/>
                            <a:gd name="connsiteX4" fmla="*/ 67439 w 67736"/>
                            <a:gd name="connsiteY4" fmla="*/ 18907 h 27466"/>
                            <a:gd name="connsiteX5" fmla="*/ 66694 w 67736"/>
                            <a:gd name="connsiteY5" fmla="*/ 18758 h 27466"/>
                            <a:gd name="connsiteX6" fmla="*/ 61856 w 67736"/>
                            <a:gd name="connsiteY6" fmla="*/ 20395 h 27466"/>
                            <a:gd name="connsiteX7" fmla="*/ 58209 w 67736"/>
                            <a:gd name="connsiteY7" fmla="*/ 16376 h 27466"/>
                            <a:gd name="connsiteX8" fmla="*/ 57390 w 67736"/>
                            <a:gd name="connsiteY8" fmla="*/ 16153 h 27466"/>
                            <a:gd name="connsiteX9" fmla="*/ 51435 w 67736"/>
                            <a:gd name="connsiteY9" fmla="*/ 18311 h 27466"/>
                            <a:gd name="connsiteX10" fmla="*/ 48458 w 67736"/>
                            <a:gd name="connsiteY10" fmla="*/ 15185 h 27466"/>
                            <a:gd name="connsiteX11" fmla="*/ 47788 w 67736"/>
                            <a:gd name="connsiteY11" fmla="*/ 14962 h 27466"/>
                            <a:gd name="connsiteX12" fmla="*/ 40642 w 67736"/>
                            <a:gd name="connsiteY12" fmla="*/ 16153 h 27466"/>
                            <a:gd name="connsiteX13" fmla="*/ 36846 w 67736"/>
                            <a:gd name="connsiteY13" fmla="*/ 12282 h 27466"/>
                            <a:gd name="connsiteX14" fmla="*/ 36176 w 67736"/>
                            <a:gd name="connsiteY14" fmla="*/ 12059 h 27466"/>
                            <a:gd name="connsiteX15" fmla="*/ 32156 w 67736"/>
                            <a:gd name="connsiteY15" fmla="*/ 12580 h 27466"/>
                            <a:gd name="connsiteX16" fmla="*/ 29328 w 67736"/>
                            <a:gd name="connsiteY16" fmla="*/ 7369 h 27466"/>
                            <a:gd name="connsiteX17" fmla="*/ 28509 w 67736"/>
                            <a:gd name="connsiteY17" fmla="*/ 6997 h 27466"/>
                            <a:gd name="connsiteX18" fmla="*/ 24489 w 67736"/>
                            <a:gd name="connsiteY18" fmla="*/ 7965 h 27466"/>
                            <a:gd name="connsiteX19" fmla="*/ 22405 w 67736"/>
                            <a:gd name="connsiteY19" fmla="*/ 3573 h 27466"/>
                            <a:gd name="connsiteX20" fmla="*/ 21512 w 67736"/>
                            <a:gd name="connsiteY20" fmla="*/ 3201 h 27466"/>
                            <a:gd name="connsiteX21" fmla="*/ 16376 w 67736"/>
                            <a:gd name="connsiteY21" fmla="*/ 4615 h 27466"/>
                            <a:gd name="connsiteX22" fmla="*/ 16897 w 67736"/>
                            <a:gd name="connsiteY22" fmla="*/ 893 h 27466"/>
                            <a:gd name="connsiteX23" fmla="*/ 16227 w 67736"/>
                            <a:gd name="connsiteY23" fmla="*/ 75 h 27466"/>
                            <a:gd name="connsiteX24" fmla="*/ 15334 w 67736"/>
                            <a:gd name="connsiteY24" fmla="*/ 744 h 27466"/>
                            <a:gd name="connsiteX25" fmla="*/ 14738 w 67736"/>
                            <a:gd name="connsiteY25" fmla="*/ 5136 h 27466"/>
                            <a:gd name="connsiteX26" fmla="*/ 7667 w 67736"/>
                            <a:gd name="connsiteY26" fmla="*/ 7072 h 27466"/>
                            <a:gd name="connsiteX27" fmla="*/ 1265 w 67736"/>
                            <a:gd name="connsiteY27" fmla="*/ 223 h 27466"/>
                            <a:gd name="connsiteX28" fmla="*/ 223 w 67736"/>
                            <a:gd name="connsiteY28" fmla="*/ 223 h 27466"/>
                            <a:gd name="connsiteX29" fmla="*/ 223 w 67736"/>
                            <a:gd name="connsiteY29" fmla="*/ 1266 h 27466"/>
                            <a:gd name="connsiteX30" fmla="*/ 6997 w 67736"/>
                            <a:gd name="connsiteY30" fmla="*/ 8411 h 27466"/>
                            <a:gd name="connsiteX31" fmla="*/ 7741 w 67736"/>
                            <a:gd name="connsiteY31" fmla="*/ 8635 h 27466"/>
                            <a:gd name="connsiteX32" fmla="*/ 14589 w 67736"/>
                            <a:gd name="connsiteY32" fmla="*/ 6774 h 27466"/>
                            <a:gd name="connsiteX33" fmla="*/ 13994 w 67736"/>
                            <a:gd name="connsiteY33" fmla="*/ 11165 h 27466"/>
                            <a:gd name="connsiteX34" fmla="*/ 14217 w 67736"/>
                            <a:gd name="connsiteY34" fmla="*/ 11835 h 27466"/>
                            <a:gd name="connsiteX35" fmla="*/ 14887 w 67736"/>
                            <a:gd name="connsiteY35" fmla="*/ 11984 h 27466"/>
                            <a:gd name="connsiteX36" fmla="*/ 23596 w 67736"/>
                            <a:gd name="connsiteY36" fmla="*/ 9826 h 27466"/>
                            <a:gd name="connsiteX37" fmla="*/ 25829 w 67736"/>
                            <a:gd name="connsiteY37" fmla="*/ 14515 h 27466"/>
                            <a:gd name="connsiteX38" fmla="*/ 26648 w 67736"/>
                            <a:gd name="connsiteY38" fmla="*/ 14962 h 27466"/>
                            <a:gd name="connsiteX39" fmla="*/ 31337 w 67736"/>
                            <a:gd name="connsiteY39" fmla="*/ 14366 h 27466"/>
                            <a:gd name="connsiteX40" fmla="*/ 33571 w 67736"/>
                            <a:gd name="connsiteY40" fmla="*/ 18460 h 27466"/>
                            <a:gd name="connsiteX41" fmla="*/ 34389 w 67736"/>
                            <a:gd name="connsiteY41" fmla="*/ 18832 h 27466"/>
                            <a:gd name="connsiteX42" fmla="*/ 40121 w 67736"/>
                            <a:gd name="connsiteY42" fmla="*/ 17865 h 27466"/>
                            <a:gd name="connsiteX43" fmla="*/ 44364 w 67736"/>
                            <a:gd name="connsiteY43" fmla="*/ 22182 h 27466"/>
                            <a:gd name="connsiteX44" fmla="*/ 45183 w 67736"/>
                            <a:gd name="connsiteY44" fmla="*/ 22331 h 27466"/>
                            <a:gd name="connsiteX45" fmla="*/ 51063 w 67736"/>
                            <a:gd name="connsiteY45" fmla="*/ 20172 h 27466"/>
                            <a:gd name="connsiteX46" fmla="*/ 54785 w 67736"/>
                            <a:gd name="connsiteY46" fmla="*/ 24043 h 27466"/>
                            <a:gd name="connsiteX47" fmla="*/ 55603 w 67736"/>
                            <a:gd name="connsiteY47" fmla="*/ 24266 h 27466"/>
                            <a:gd name="connsiteX48" fmla="*/ 61409 w 67736"/>
                            <a:gd name="connsiteY48" fmla="*/ 22256 h 27466"/>
                            <a:gd name="connsiteX49" fmla="*/ 65876 w 67736"/>
                            <a:gd name="connsiteY49" fmla="*/ 27244 h 27466"/>
                            <a:gd name="connsiteX50" fmla="*/ 66546 w 67736"/>
                            <a:gd name="connsiteY50" fmla="*/ 27467 h 27466"/>
                            <a:gd name="connsiteX51" fmla="*/ 66173 w 67736"/>
                            <a:gd name="connsiteY51" fmla="*/ 20619 h 27466"/>
                            <a:gd name="connsiteX52" fmla="*/ 65876 w 67736"/>
                            <a:gd name="connsiteY52" fmla="*/ 24862 h 27466"/>
                            <a:gd name="connsiteX53" fmla="*/ 63047 w 67736"/>
                            <a:gd name="connsiteY53" fmla="*/ 21661 h 27466"/>
                            <a:gd name="connsiteX54" fmla="*/ 66173 w 67736"/>
                            <a:gd name="connsiteY54" fmla="*/ 20619 h 27466"/>
                            <a:gd name="connsiteX55" fmla="*/ 60442 w 67736"/>
                            <a:gd name="connsiteY55" fmla="*/ 20991 h 27466"/>
                            <a:gd name="connsiteX56" fmla="*/ 55678 w 67736"/>
                            <a:gd name="connsiteY56" fmla="*/ 22629 h 27466"/>
                            <a:gd name="connsiteX57" fmla="*/ 52775 w 67736"/>
                            <a:gd name="connsiteY57" fmla="*/ 19577 h 27466"/>
                            <a:gd name="connsiteX58" fmla="*/ 57613 w 67736"/>
                            <a:gd name="connsiteY58" fmla="*/ 17790 h 27466"/>
                            <a:gd name="connsiteX59" fmla="*/ 60442 w 67736"/>
                            <a:gd name="connsiteY59" fmla="*/ 20991 h 27466"/>
                            <a:gd name="connsiteX60" fmla="*/ 50021 w 67736"/>
                            <a:gd name="connsiteY60" fmla="*/ 18981 h 27466"/>
                            <a:gd name="connsiteX61" fmla="*/ 45183 w 67736"/>
                            <a:gd name="connsiteY61" fmla="*/ 20768 h 27466"/>
                            <a:gd name="connsiteX62" fmla="*/ 42056 w 67736"/>
                            <a:gd name="connsiteY62" fmla="*/ 17567 h 27466"/>
                            <a:gd name="connsiteX63" fmla="*/ 47713 w 67736"/>
                            <a:gd name="connsiteY63" fmla="*/ 16599 h 27466"/>
                            <a:gd name="connsiteX64" fmla="*/ 50021 w 67736"/>
                            <a:gd name="connsiteY64" fmla="*/ 18981 h 27466"/>
                            <a:gd name="connsiteX65" fmla="*/ 38930 w 67736"/>
                            <a:gd name="connsiteY65" fmla="*/ 16525 h 27466"/>
                            <a:gd name="connsiteX66" fmla="*/ 34836 w 67736"/>
                            <a:gd name="connsiteY66" fmla="*/ 17195 h 27466"/>
                            <a:gd name="connsiteX67" fmla="*/ 33124 w 67736"/>
                            <a:gd name="connsiteY67" fmla="*/ 14068 h 27466"/>
                            <a:gd name="connsiteX68" fmla="*/ 36176 w 67736"/>
                            <a:gd name="connsiteY68" fmla="*/ 13696 h 27466"/>
                            <a:gd name="connsiteX69" fmla="*/ 38930 w 67736"/>
                            <a:gd name="connsiteY69" fmla="*/ 16525 h 27466"/>
                            <a:gd name="connsiteX70" fmla="*/ 30742 w 67736"/>
                            <a:gd name="connsiteY70" fmla="*/ 12877 h 27466"/>
                            <a:gd name="connsiteX71" fmla="*/ 27169 w 67736"/>
                            <a:gd name="connsiteY71" fmla="*/ 13324 h 27466"/>
                            <a:gd name="connsiteX72" fmla="*/ 25308 w 67736"/>
                            <a:gd name="connsiteY72" fmla="*/ 9453 h 27466"/>
                            <a:gd name="connsiteX73" fmla="*/ 28435 w 67736"/>
                            <a:gd name="connsiteY73" fmla="*/ 8709 h 27466"/>
                            <a:gd name="connsiteX74" fmla="*/ 30742 w 67736"/>
                            <a:gd name="connsiteY74" fmla="*/ 12877 h 27466"/>
                            <a:gd name="connsiteX75" fmla="*/ 23149 w 67736"/>
                            <a:gd name="connsiteY75" fmla="*/ 8411 h 27466"/>
                            <a:gd name="connsiteX76" fmla="*/ 15855 w 67736"/>
                            <a:gd name="connsiteY76" fmla="*/ 10198 h 27466"/>
                            <a:gd name="connsiteX77" fmla="*/ 16376 w 67736"/>
                            <a:gd name="connsiteY77" fmla="*/ 6253 h 27466"/>
                            <a:gd name="connsiteX78" fmla="*/ 21512 w 67736"/>
                            <a:gd name="connsiteY78" fmla="*/ 4838 h 27466"/>
                            <a:gd name="connsiteX79" fmla="*/ 23149 w 67736"/>
                            <a:gd name="connsiteY79" fmla="*/ 8411 h 274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</a:cxnLst>
                          <a:rect l="l" t="t" r="r" b="b"/>
                          <a:pathLst>
                            <a:path w="67736" h="27466">
                              <a:moveTo>
                                <a:pt x="66546" y="27467"/>
                              </a:moveTo>
                              <a:cubicBezTo>
                                <a:pt x="66620" y="27467"/>
                                <a:pt x="66694" y="27467"/>
                                <a:pt x="66769" y="27392"/>
                              </a:cubicBezTo>
                              <a:cubicBezTo>
                                <a:pt x="67067" y="27318"/>
                                <a:pt x="67290" y="27020"/>
                                <a:pt x="67290" y="26722"/>
                              </a:cubicBezTo>
                              <a:lnTo>
                                <a:pt x="67736" y="19577"/>
                              </a:lnTo>
                              <a:cubicBezTo>
                                <a:pt x="67736" y="19353"/>
                                <a:pt x="67662" y="19056"/>
                                <a:pt x="67439" y="18907"/>
                              </a:cubicBezTo>
                              <a:cubicBezTo>
                                <a:pt x="67215" y="18758"/>
                                <a:pt x="66992" y="18683"/>
                                <a:pt x="66694" y="18758"/>
                              </a:cubicBezTo>
                              <a:lnTo>
                                <a:pt x="61856" y="20395"/>
                              </a:lnTo>
                              <a:lnTo>
                                <a:pt x="58209" y="16376"/>
                              </a:lnTo>
                              <a:cubicBezTo>
                                <a:pt x="57985" y="16153"/>
                                <a:pt x="57688" y="16078"/>
                                <a:pt x="57390" y="16153"/>
                              </a:cubicBezTo>
                              <a:lnTo>
                                <a:pt x="51435" y="18311"/>
                              </a:lnTo>
                              <a:lnTo>
                                <a:pt x="48458" y="15185"/>
                              </a:lnTo>
                              <a:cubicBezTo>
                                <a:pt x="48309" y="15036"/>
                                <a:pt x="48011" y="14887"/>
                                <a:pt x="47788" y="14962"/>
                              </a:cubicBezTo>
                              <a:lnTo>
                                <a:pt x="40642" y="16153"/>
                              </a:lnTo>
                              <a:lnTo>
                                <a:pt x="36846" y="12282"/>
                              </a:lnTo>
                              <a:cubicBezTo>
                                <a:pt x="36697" y="12133"/>
                                <a:pt x="36399" y="12059"/>
                                <a:pt x="36176" y="12059"/>
                              </a:cubicBezTo>
                              <a:lnTo>
                                <a:pt x="32156" y="12580"/>
                              </a:lnTo>
                              <a:lnTo>
                                <a:pt x="29328" y="7369"/>
                              </a:lnTo>
                              <a:cubicBezTo>
                                <a:pt x="29179" y="7072"/>
                                <a:pt x="28807" y="6923"/>
                                <a:pt x="28509" y="6997"/>
                              </a:cubicBezTo>
                              <a:lnTo>
                                <a:pt x="24489" y="7965"/>
                              </a:lnTo>
                              <a:lnTo>
                                <a:pt x="22405" y="3573"/>
                              </a:lnTo>
                              <a:cubicBezTo>
                                <a:pt x="22256" y="3275"/>
                                <a:pt x="21884" y="3052"/>
                                <a:pt x="21512" y="3201"/>
                              </a:cubicBezTo>
                              <a:lnTo>
                                <a:pt x="16376" y="4615"/>
                              </a:lnTo>
                              <a:lnTo>
                                <a:pt x="16897" y="893"/>
                              </a:lnTo>
                              <a:cubicBezTo>
                                <a:pt x="16971" y="447"/>
                                <a:pt x="16674" y="75"/>
                                <a:pt x="16227" y="75"/>
                              </a:cubicBezTo>
                              <a:cubicBezTo>
                                <a:pt x="15780" y="0"/>
                                <a:pt x="15408" y="298"/>
                                <a:pt x="15334" y="744"/>
                              </a:cubicBezTo>
                              <a:lnTo>
                                <a:pt x="14738" y="5136"/>
                              </a:lnTo>
                              <a:lnTo>
                                <a:pt x="7667" y="7072"/>
                              </a:lnTo>
                              <a:lnTo>
                                <a:pt x="1265" y="223"/>
                              </a:lnTo>
                              <a:cubicBezTo>
                                <a:pt x="968" y="-74"/>
                                <a:pt x="521" y="-74"/>
                                <a:pt x="223" y="223"/>
                              </a:cubicBezTo>
                              <a:cubicBezTo>
                                <a:pt x="-74" y="521"/>
                                <a:pt x="-74" y="968"/>
                                <a:pt x="223" y="1266"/>
                              </a:cubicBezTo>
                              <a:lnTo>
                                <a:pt x="6997" y="8411"/>
                              </a:lnTo>
                              <a:cubicBezTo>
                                <a:pt x="7220" y="8635"/>
                                <a:pt x="7444" y="8709"/>
                                <a:pt x="7741" y="8635"/>
                              </a:cubicBezTo>
                              <a:lnTo>
                                <a:pt x="14589" y="6774"/>
                              </a:lnTo>
                              <a:lnTo>
                                <a:pt x="13994" y="11165"/>
                              </a:lnTo>
                              <a:cubicBezTo>
                                <a:pt x="13994" y="11389"/>
                                <a:pt x="14068" y="11687"/>
                                <a:pt x="14217" y="11835"/>
                              </a:cubicBezTo>
                              <a:cubicBezTo>
                                <a:pt x="14441" y="11984"/>
                                <a:pt x="14664" y="12059"/>
                                <a:pt x="14887" y="11984"/>
                              </a:cubicBezTo>
                              <a:lnTo>
                                <a:pt x="23596" y="9826"/>
                              </a:lnTo>
                              <a:lnTo>
                                <a:pt x="25829" y="14515"/>
                              </a:lnTo>
                              <a:cubicBezTo>
                                <a:pt x="25978" y="14813"/>
                                <a:pt x="26276" y="14962"/>
                                <a:pt x="26648" y="14962"/>
                              </a:cubicBezTo>
                              <a:lnTo>
                                <a:pt x="31337" y="14366"/>
                              </a:lnTo>
                              <a:lnTo>
                                <a:pt x="33571" y="18460"/>
                              </a:lnTo>
                              <a:cubicBezTo>
                                <a:pt x="33719" y="18758"/>
                                <a:pt x="34017" y="18907"/>
                                <a:pt x="34389" y="18832"/>
                              </a:cubicBezTo>
                              <a:lnTo>
                                <a:pt x="40121" y="17865"/>
                              </a:lnTo>
                              <a:lnTo>
                                <a:pt x="44364" y="22182"/>
                              </a:lnTo>
                              <a:cubicBezTo>
                                <a:pt x="44587" y="22405"/>
                                <a:pt x="44885" y="22480"/>
                                <a:pt x="45183" y="22331"/>
                              </a:cubicBezTo>
                              <a:lnTo>
                                <a:pt x="51063" y="20172"/>
                              </a:lnTo>
                              <a:lnTo>
                                <a:pt x="54785" y="24043"/>
                              </a:lnTo>
                              <a:cubicBezTo>
                                <a:pt x="55008" y="24266"/>
                                <a:pt x="55306" y="24340"/>
                                <a:pt x="55603" y="24266"/>
                              </a:cubicBezTo>
                              <a:lnTo>
                                <a:pt x="61409" y="22256"/>
                              </a:lnTo>
                              <a:lnTo>
                                <a:pt x="65876" y="27244"/>
                              </a:lnTo>
                              <a:cubicBezTo>
                                <a:pt x="66173" y="27392"/>
                                <a:pt x="66322" y="27467"/>
                                <a:pt x="66546" y="27467"/>
                              </a:cubicBezTo>
                              <a:close/>
                              <a:moveTo>
                                <a:pt x="66173" y="20619"/>
                              </a:moveTo>
                              <a:lnTo>
                                <a:pt x="65876" y="24862"/>
                              </a:lnTo>
                              <a:lnTo>
                                <a:pt x="63047" y="21661"/>
                              </a:lnTo>
                              <a:lnTo>
                                <a:pt x="66173" y="20619"/>
                              </a:lnTo>
                              <a:close/>
                              <a:moveTo>
                                <a:pt x="60442" y="20991"/>
                              </a:moveTo>
                              <a:lnTo>
                                <a:pt x="55678" y="22629"/>
                              </a:lnTo>
                              <a:lnTo>
                                <a:pt x="52775" y="19577"/>
                              </a:lnTo>
                              <a:lnTo>
                                <a:pt x="57613" y="17790"/>
                              </a:lnTo>
                              <a:lnTo>
                                <a:pt x="60442" y="20991"/>
                              </a:lnTo>
                              <a:close/>
                              <a:moveTo>
                                <a:pt x="50021" y="18981"/>
                              </a:moveTo>
                              <a:lnTo>
                                <a:pt x="45183" y="20768"/>
                              </a:lnTo>
                              <a:lnTo>
                                <a:pt x="42056" y="17567"/>
                              </a:lnTo>
                              <a:lnTo>
                                <a:pt x="47713" y="16599"/>
                              </a:lnTo>
                              <a:lnTo>
                                <a:pt x="50021" y="18981"/>
                              </a:lnTo>
                              <a:close/>
                              <a:moveTo>
                                <a:pt x="38930" y="16525"/>
                              </a:moveTo>
                              <a:lnTo>
                                <a:pt x="34836" y="17195"/>
                              </a:lnTo>
                              <a:lnTo>
                                <a:pt x="33124" y="14068"/>
                              </a:lnTo>
                              <a:lnTo>
                                <a:pt x="36176" y="13696"/>
                              </a:lnTo>
                              <a:lnTo>
                                <a:pt x="38930" y="16525"/>
                              </a:lnTo>
                              <a:close/>
                              <a:moveTo>
                                <a:pt x="30742" y="12877"/>
                              </a:moveTo>
                              <a:lnTo>
                                <a:pt x="27169" y="13324"/>
                              </a:lnTo>
                              <a:lnTo>
                                <a:pt x="25308" y="9453"/>
                              </a:lnTo>
                              <a:lnTo>
                                <a:pt x="28435" y="8709"/>
                              </a:lnTo>
                              <a:lnTo>
                                <a:pt x="30742" y="12877"/>
                              </a:lnTo>
                              <a:close/>
                              <a:moveTo>
                                <a:pt x="23149" y="8411"/>
                              </a:moveTo>
                              <a:lnTo>
                                <a:pt x="15855" y="10198"/>
                              </a:lnTo>
                              <a:lnTo>
                                <a:pt x="16376" y="6253"/>
                              </a:lnTo>
                              <a:lnTo>
                                <a:pt x="21512" y="4838"/>
                              </a:lnTo>
                              <a:lnTo>
                                <a:pt x="23149" y="84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BB033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510" name="Freeform: Shape 2509">
                        <a:extLst>
                          <a:ext uri="{FF2B5EF4-FFF2-40B4-BE49-F238E27FC236}">
                            <a16:creationId xmlns:a16="http://schemas.microsoft.com/office/drawing/2014/main" id="{3AF8667B-FFDA-4EA1-A897-9AC5ED3F3C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29210" y="2508232"/>
                        <a:ext cx="20592" cy="33233"/>
                      </a:xfrm>
                      <a:custGeom>
                        <a:avLst/>
                        <a:gdLst>
                          <a:gd name="connsiteX0" fmla="*/ 19913 w 20592"/>
                          <a:gd name="connsiteY0" fmla="*/ 27118 h 33233"/>
                          <a:gd name="connsiteX1" fmla="*/ 18126 w 20592"/>
                          <a:gd name="connsiteY1" fmla="*/ 4341 h 33233"/>
                          <a:gd name="connsiteX2" fmla="*/ 10459 w 20592"/>
                          <a:gd name="connsiteY2" fmla="*/ 173 h 33233"/>
                          <a:gd name="connsiteX3" fmla="*/ 8524 w 20592"/>
                          <a:gd name="connsiteY3" fmla="*/ 619 h 33233"/>
                          <a:gd name="connsiteX4" fmla="*/ 38 w 20592"/>
                          <a:gd name="connsiteY4" fmla="*/ 9849 h 33233"/>
                          <a:gd name="connsiteX5" fmla="*/ 9343 w 20592"/>
                          <a:gd name="connsiteY5" fmla="*/ 32478 h 33233"/>
                          <a:gd name="connsiteX6" fmla="*/ 19913 w 20592"/>
                          <a:gd name="connsiteY6" fmla="*/ 27118 h 332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592" h="33233">
                            <a:moveTo>
                              <a:pt x="19913" y="27118"/>
                            </a:moveTo>
                            <a:cubicBezTo>
                              <a:pt x="21178" y="19303"/>
                              <a:pt x="20731" y="13422"/>
                              <a:pt x="18126" y="4341"/>
                            </a:cubicBezTo>
                            <a:cubicBezTo>
                              <a:pt x="17233" y="1140"/>
                              <a:pt x="13660" y="-572"/>
                              <a:pt x="10459" y="173"/>
                            </a:cubicBezTo>
                            <a:lnTo>
                              <a:pt x="8524" y="619"/>
                            </a:lnTo>
                            <a:cubicBezTo>
                              <a:pt x="3685" y="1661"/>
                              <a:pt x="410" y="4937"/>
                              <a:pt x="38" y="9849"/>
                            </a:cubicBezTo>
                            <a:cubicBezTo>
                              <a:pt x="-483" y="17591"/>
                              <a:pt x="4430" y="27044"/>
                              <a:pt x="9343" y="32478"/>
                            </a:cubicBezTo>
                            <a:cubicBezTo>
                              <a:pt x="11576" y="34860"/>
                              <a:pt x="19317" y="31212"/>
                              <a:pt x="19913" y="27118"/>
                            </a:cubicBezTo>
                            <a:close/>
                          </a:path>
                        </a:pathLst>
                      </a:custGeom>
                      <a:solidFill>
                        <a:srgbClr val="2B2723"/>
                      </a:solidFill>
                      <a:ln w="74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2511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33722" y="2515239"/>
                        <a:ext cx="107997" cy="121255"/>
                        <a:chOff x="4033722" y="2515239"/>
                        <a:chExt cx="107997" cy="121255"/>
                      </a:xfrm>
                      <a:solidFill>
                        <a:srgbClr val="000000"/>
                      </a:solidFill>
                    </p:grpSpPr>
                    <p:grpSp>
                      <p:nvGrpSpPr>
                        <p:cNvPr id="2512" name="Graphic 1">
                          <a:extLst>
                            <a:ext uri="{FF2B5EF4-FFF2-40B4-BE49-F238E27FC236}">
                              <a16:creationId xmlns:a16="http://schemas.microsoft.com/office/drawing/2014/main" id="{CA4FE8C2-97D6-4108-B6E6-404FC3A5EF5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33722" y="2527311"/>
                          <a:ext cx="107997" cy="109182"/>
                          <a:chOff x="4033722" y="2527311"/>
                          <a:chExt cx="107997" cy="109182"/>
                        </a:xfrm>
                        <a:solidFill>
                          <a:srgbClr val="000000"/>
                        </a:solidFill>
                      </p:grpSpPr>
                      <p:sp>
                        <p:nvSpPr>
                          <p:cNvPr id="2513" name="Freeform: Shape 2512">
                            <a:extLst>
                              <a:ext uri="{FF2B5EF4-FFF2-40B4-BE49-F238E27FC236}">
                                <a16:creationId xmlns:a16="http://schemas.microsoft.com/office/drawing/2014/main" id="{BBA0C504-5308-4056-B224-14A07F245F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3722" y="2534680"/>
                            <a:ext cx="107538" cy="101813"/>
                          </a:xfrm>
                          <a:custGeom>
                            <a:avLst/>
                            <a:gdLst>
                              <a:gd name="connsiteX0" fmla="*/ 52801 w 107538"/>
                              <a:gd name="connsiteY0" fmla="*/ 0 h 101813"/>
                              <a:gd name="connsiteX1" fmla="*/ 76694 w 107538"/>
                              <a:gd name="connsiteY1" fmla="*/ 55231 h 101813"/>
                              <a:gd name="connsiteX2" fmla="*/ 105724 w 107538"/>
                              <a:gd name="connsiteY2" fmla="*/ 76296 h 101813"/>
                              <a:gd name="connsiteX3" fmla="*/ 104087 w 107538"/>
                              <a:gd name="connsiteY3" fmla="*/ 95501 h 101813"/>
                              <a:gd name="connsiteX4" fmla="*/ 71112 w 107538"/>
                              <a:gd name="connsiteY4" fmla="*/ 101158 h 101813"/>
                              <a:gd name="connsiteX5" fmla="*/ 42677 w 107538"/>
                              <a:gd name="connsiteY5" fmla="*/ 91481 h 101813"/>
                              <a:gd name="connsiteX6" fmla="*/ 17667 w 107538"/>
                              <a:gd name="connsiteY6" fmla="*/ 56794 h 101813"/>
                              <a:gd name="connsiteX7" fmla="*/ 770 w 107538"/>
                              <a:gd name="connsiteY7" fmla="*/ 49723 h 101813"/>
                              <a:gd name="connsiteX8" fmla="*/ 994 w 107538"/>
                              <a:gd name="connsiteY8" fmla="*/ 36325 h 101813"/>
                              <a:gd name="connsiteX9" fmla="*/ 27493 w 107538"/>
                              <a:gd name="connsiteY9" fmla="*/ 19726 h 101813"/>
                              <a:gd name="connsiteX10" fmla="*/ 39551 w 107538"/>
                              <a:gd name="connsiteY10" fmla="*/ 20991 h 101813"/>
                              <a:gd name="connsiteX11" fmla="*/ 52801 w 107538"/>
                              <a:gd name="connsiteY11" fmla="*/ 0 h 1018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07538" h="101813">
                                <a:moveTo>
                                  <a:pt x="52801" y="0"/>
                                </a:moveTo>
                                <a:cubicBezTo>
                                  <a:pt x="52801" y="0"/>
                                  <a:pt x="61361" y="42652"/>
                                  <a:pt x="76694" y="55231"/>
                                </a:cubicBezTo>
                                <a:cubicBezTo>
                                  <a:pt x="83617" y="60888"/>
                                  <a:pt x="101258" y="68481"/>
                                  <a:pt x="105724" y="76296"/>
                                </a:cubicBezTo>
                                <a:cubicBezTo>
                                  <a:pt x="108776" y="81656"/>
                                  <a:pt x="107808" y="90588"/>
                                  <a:pt x="104087" y="95501"/>
                                </a:cubicBezTo>
                                <a:cubicBezTo>
                                  <a:pt x="99025" y="102126"/>
                                  <a:pt x="79374" y="102572"/>
                                  <a:pt x="71112" y="101158"/>
                                </a:cubicBezTo>
                                <a:cubicBezTo>
                                  <a:pt x="62328" y="99669"/>
                                  <a:pt x="49377" y="97362"/>
                                  <a:pt x="42677" y="91481"/>
                                </a:cubicBezTo>
                                <a:cubicBezTo>
                                  <a:pt x="34638" y="84410"/>
                                  <a:pt x="26004" y="63494"/>
                                  <a:pt x="17667" y="56794"/>
                                </a:cubicBezTo>
                                <a:cubicBezTo>
                                  <a:pt x="13201" y="53222"/>
                                  <a:pt x="3301" y="54859"/>
                                  <a:pt x="770" y="49723"/>
                                </a:cubicBezTo>
                                <a:cubicBezTo>
                                  <a:pt x="-1016" y="46150"/>
                                  <a:pt x="845" y="42652"/>
                                  <a:pt x="994" y="36325"/>
                                </a:cubicBezTo>
                                <a:cubicBezTo>
                                  <a:pt x="5087" y="22256"/>
                                  <a:pt x="18560" y="22926"/>
                                  <a:pt x="27493" y="19726"/>
                                </a:cubicBezTo>
                                <a:cubicBezTo>
                                  <a:pt x="33894" y="17418"/>
                                  <a:pt x="32852" y="20172"/>
                                  <a:pt x="39551" y="20991"/>
                                </a:cubicBezTo>
                                <a:cubicBezTo>
                                  <a:pt x="45283" y="21587"/>
                                  <a:pt x="52801" y="0"/>
                                  <a:pt x="52801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63636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514" name="Freeform: Shape 2513">
                            <a:extLst>
                              <a:ext uri="{FF2B5EF4-FFF2-40B4-BE49-F238E27FC236}">
                                <a16:creationId xmlns:a16="http://schemas.microsoft.com/office/drawing/2014/main" id="{4DCD23A9-4BE6-4A8F-A8CC-4ED489A55B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4716" y="2530140"/>
                            <a:ext cx="107003" cy="99655"/>
                          </a:xfrm>
                          <a:custGeom>
                            <a:avLst/>
                            <a:gdLst>
                              <a:gd name="connsiteX0" fmla="*/ 51807 w 107003"/>
                              <a:gd name="connsiteY0" fmla="*/ 0 h 99655"/>
                              <a:gd name="connsiteX1" fmla="*/ 75701 w 107003"/>
                              <a:gd name="connsiteY1" fmla="*/ 55231 h 99655"/>
                              <a:gd name="connsiteX2" fmla="*/ 104731 w 107003"/>
                              <a:gd name="connsiteY2" fmla="*/ 76296 h 99655"/>
                              <a:gd name="connsiteX3" fmla="*/ 104135 w 107003"/>
                              <a:gd name="connsiteY3" fmla="*/ 93342 h 99655"/>
                              <a:gd name="connsiteX4" fmla="*/ 71160 w 107003"/>
                              <a:gd name="connsiteY4" fmla="*/ 98999 h 99655"/>
                              <a:gd name="connsiteX5" fmla="*/ 42726 w 107003"/>
                              <a:gd name="connsiteY5" fmla="*/ 89323 h 99655"/>
                              <a:gd name="connsiteX6" fmla="*/ 17715 w 107003"/>
                              <a:gd name="connsiteY6" fmla="*/ 54636 h 99655"/>
                              <a:gd name="connsiteX7" fmla="*/ 0 w 107003"/>
                              <a:gd name="connsiteY7" fmla="*/ 41088 h 99655"/>
                              <a:gd name="connsiteX8" fmla="*/ 6178 w 107003"/>
                              <a:gd name="connsiteY8" fmla="*/ 5880 h 99655"/>
                              <a:gd name="connsiteX9" fmla="*/ 25531 w 107003"/>
                              <a:gd name="connsiteY9" fmla="*/ 12282 h 99655"/>
                              <a:gd name="connsiteX10" fmla="*/ 51807 w 107003"/>
                              <a:gd name="connsiteY10" fmla="*/ 0 h 99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07003" h="99655">
                                <a:moveTo>
                                  <a:pt x="51807" y="0"/>
                                </a:moveTo>
                                <a:cubicBezTo>
                                  <a:pt x="51807" y="0"/>
                                  <a:pt x="60367" y="42652"/>
                                  <a:pt x="75701" y="55231"/>
                                </a:cubicBezTo>
                                <a:cubicBezTo>
                                  <a:pt x="82623" y="60888"/>
                                  <a:pt x="100265" y="68481"/>
                                  <a:pt x="104731" y="76296"/>
                                </a:cubicBezTo>
                                <a:cubicBezTo>
                                  <a:pt x="107783" y="81656"/>
                                  <a:pt x="107932" y="88504"/>
                                  <a:pt x="104135" y="93342"/>
                                </a:cubicBezTo>
                                <a:cubicBezTo>
                                  <a:pt x="99074" y="99967"/>
                                  <a:pt x="79423" y="100414"/>
                                  <a:pt x="71160" y="98999"/>
                                </a:cubicBezTo>
                                <a:cubicBezTo>
                                  <a:pt x="62377" y="97511"/>
                                  <a:pt x="49425" y="95203"/>
                                  <a:pt x="42726" y="89323"/>
                                </a:cubicBezTo>
                                <a:cubicBezTo>
                                  <a:pt x="34687" y="82251"/>
                                  <a:pt x="26052" y="61335"/>
                                  <a:pt x="17715" y="54636"/>
                                </a:cubicBezTo>
                                <a:cubicBezTo>
                                  <a:pt x="13250" y="51063"/>
                                  <a:pt x="1563" y="46671"/>
                                  <a:pt x="0" y="41088"/>
                                </a:cubicBezTo>
                                <a:cubicBezTo>
                                  <a:pt x="1638" y="27839"/>
                                  <a:pt x="2977" y="11389"/>
                                  <a:pt x="6178" y="5880"/>
                                </a:cubicBezTo>
                                <a:cubicBezTo>
                                  <a:pt x="12431" y="6104"/>
                                  <a:pt x="20321" y="7965"/>
                                  <a:pt x="25531" y="12282"/>
                                </a:cubicBezTo>
                                <a:cubicBezTo>
                                  <a:pt x="44438" y="28062"/>
                                  <a:pt x="53221" y="9453"/>
                                  <a:pt x="5180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2515" name="Freeform: Shape 2514">
                            <a:extLst>
                              <a:ext uri="{FF2B5EF4-FFF2-40B4-BE49-F238E27FC236}">
                                <a16:creationId xmlns:a16="http://schemas.microsoft.com/office/drawing/2014/main" id="{6ECE751D-DD44-425F-BC5B-E150ADC6A3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4716" y="2527311"/>
                            <a:ext cx="107003" cy="99655"/>
                          </a:xfrm>
                          <a:custGeom>
                            <a:avLst/>
                            <a:gdLst>
                              <a:gd name="connsiteX0" fmla="*/ 51807 w 107003"/>
                              <a:gd name="connsiteY0" fmla="*/ 0 h 99655"/>
                              <a:gd name="connsiteX1" fmla="*/ 75701 w 107003"/>
                              <a:gd name="connsiteY1" fmla="*/ 55231 h 99655"/>
                              <a:gd name="connsiteX2" fmla="*/ 104731 w 107003"/>
                              <a:gd name="connsiteY2" fmla="*/ 76296 h 99655"/>
                              <a:gd name="connsiteX3" fmla="*/ 104135 w 107003"/>
                              <a:gd name="connsiteY3" fmla="*/ 93342 h 99655"/>
                              <a:gd name="connsiteX4" fmla="*/ 71160 w 107003"/>
                              <a:gd name="connsiteY4" fmla="*/ 98999 h 99655"/>
                              <a:gd name="connsiteX5" fmla="*/ 42726 w 107003"/>
                              <a:gd name="connsiteY5" fmla="*/ 89323 h 99655"/>
                              <a:gd name="connsiteX6" fmla="*/ 17715 w 107003"/>
                              <a:gd name="connsiteY6" fmla="*/ 54636 h 99655"/>
                              <a:gd name="connsiteX7" fmla="*/ 0 w 107003"/>
                              <a:gd name="connsiteY7" fmla="*/ 41088 h 99655"/>
                              <a:gd name="connsiteX8" fmla="*/ 3722 w 107003"/>
                              <a:gd name="connsiteY8" fmla="*/ 13696 h 99655"/>
                              <a:gd name="connsiteX9" fmla="*/ 6253 w 107003"/>
                              <a:gd name="connsiteY9" fmla="*/ 5880 h 99655"/>
                              <a:gd name="connsiteX10" fmla="*/ 25606 w 107003"/>
                              <a:gd name="connsiteY10" fmla="*/ 12282 h 99655"/>
                              <a:gd name="connsiteX11" fmla="*/ 51807 w 107003"/>
                              <a:gd name="connsiteY11" fmla="*/ 0 h 996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07003" h="99655">
                                <a:moveTo>
                                  <a:pt x="51807" y="0"/>
                                </a:moveTo>
                                <a:cubicBezTo>
                                  <a:pt x="51807" y="0"/>
                                  <a:pt x="60367" y="42652"/>
                                  <a:pt x="75701" y="55231"/>
                                </a:cubicBezTo>
                                <a:cubicBezTo>
                                  <a:pt x="82623" y="60888"/>
                                  <a:pt x="100265" y="68481"/>
                                  <a:pt x="104731" y="76296"/>
                                </a:cubicBezTo>
                                <a:cubicBezTo>
                                  <a:pt x="107783" y="81656"/>
                                  <a:pt x="107932" y="88504"/>
                                  <a:pt x="104135" y="93342"/>
                                </a:cubicBezTo>
                                <a:cubicBezTo>
                                  <a:pt x="99074" y="99967"/>
                                  <a:pt x="79423" y="100414"/>
                                  <a:pt x="71160" y="98999"/>
                                </a:cubicBezTo>
                                <a:cubicBezTo>
                                  <a:pt x="62377" y="97511"/>
                                  <a:pt x="49425" y="95203"/>
                                  <a:pt x="42726" y="89323"/>
                                </a:cubicBezTo>
                                <a:cubicBezTo>
                                  <a:pt x="34687" y="82251"/>
                                  <a:pt x="26052" y="61335"/>
                                  <a:pt x="17715" y="54636"/>
                                </a:cubicBezTo>
                                <a:cubicBezTo>
                                  <a:pt x="13250" y="51063"/>
                                  <a:pt x="1563" y="46671"/>
                                  <a:pt x="0" y="41088"/>
                                </a:cubicBezTo>
                                <a:cubicBezTo>
                                  <a:pt x="1116" y="31933"/>
                                  <a:pt x="2158" y="21289"/>
                                  <a:pt x="3722" y="13696"/>
                                </a:cubicBezTo>
                                <a:cubicBezTo>
                                  <a:pt x="4392" y="10347"/>
                                  <a:pt x="5210" y="7592"/>
                                  <a:pt x="6253" y="5880"/>
                                </a:cubicBezTo>
                                <a:cubicBezTo>
                                  <a:pt x="12505" y="6104"/>
                                  <a:pt x="20395" y="7965"/>
                                  <a:pt x="25606" y="12282"/>
                                </a:cubicBezTo>
                                <a:cubicBezTo>
                                  <a:pt x="44438" y="28137"/>
                                  <a:pt x="53221" y="9528"/>
                                  <a:pt x="5180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524B43"/>
                          </a:solidFill>
                          <a:ln w="74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2516" name="Freeform: Shape 2515">
                          <a:extLst>
                            <a:ext uri="{FF2B5EF4-FFF2-40B4-BE49-F238E27FC236}">
                              <a16:creationId xmlns:a16="http://schemas.microsoft.com/office/drawing/2014/main" id="{90C9B47E-4EAB-4DA5-A3AF-6D323D3FE3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55545" y="2515239"/>
                          <a:ext cx="31802" cy="34777"/>
                        </a:xfrm>
                        <a:custGeom>
                          <a:avLst/>
                          <a:gdLst>
                            <a:gd name="connsiteX0" fmla="*/ 12369 w 31802"/>
                            <a:gd name="connsiteY0" fmla="*/ 32840 h 34777"/>
                            <a:gd name="connsiteX1" fmla="*/ 31647 w 31802"/>
                            <a:gd name="connsiteY1" fmla="*/ 27332 h 34777"/>
                            <a:gd name="connsiteX2" fmla="*/ 29712 w 31802"/>
                            <a:gd name="connsiteY2" fmla="*/ 1279 h 34777"/>
                            <a:gd name="connsiteX3" fmla="*/ 2171 w 31802"/>
                            <a:gd name="connsiteY3" fmla="*/ 5150 h 34777"/>
                            <a:gd name="connsiteX4" fmla="*/ 12369 w 31802"/>
                            <a:gd name="connsiteY4" fmla="*/ 32840 h 347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1802" h="34777">
                              <a:moveTo>
                                <a:pt x="12369" y="32840"/>
                              </a:moveTo>
                              <a:cubicBezTo>
                                <a:pt x="21822" y="37827"/>
                                <a:pt x="30754" y="32170"/>
                                <a:pt x="31647" y="27332"/>
                              </a:cubicBezTo>
                              <a:cubicBezTo>
                                <a:pt x="31647" y="27332"/>
                                <a:pt x="32615" y="11626"/>
                                <a:pt x="29712" y="1279"/>
                              </a:cubicBezTo>
                              <a:cubicBezTo>
                                <a:pt x="27405" y="-1326"/>
                                <a:pt x="6265" y="89"/>
                                <a:pt x="2171" y="5150"/>
                              </a:cubicBezTo>
                              <a:cubicBezTo>
                                <a:pt x="-4528" y="13561"/>
                                <a:pt x="5818" y="29342"/>
                                <a:pt x="12369" y="328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D3732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517" name="Freeform: Shape 2516">
                          <a:extLst>
                            <a:ext uri="{FF2B5EF4-FFF2-40B4-BE49-F238E27FC236}">
                              <a16:creationId xmlns:a16="http://schemas.microsoft.com/office/drawing/2014/main" id="{42CE282F-0BDA-4452-877B-A02CCE45A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59177" y="2534412"/>
                          <a:ext cx="66630" cy="73662"/>
                        </a:xfrm>
                        <a:custGeom>
                          <a:avLst/>
                          <a:gdLst>
                            <a:gd name="connsiteX0" fmla="*/ 52505 w 66630"/>
                            <a:gd name="connsiteY0" fmla="*/ 73662 h 73662"/>
                            <a:gd name="connsiteX1" fmla="*/ 53026 w 66630"/>
                            <a:gd name="connsiteY1" fmla="*/ 73513 h 73662"/>
                            <a:gd name="connsiteX2" fmla="*/ 66201 w 66630"/>
                            <a:gd name="connsiteY2" fmla="*/ 65176 h 73662"/>
                            <a:gd name="connsiteX3" fmla="*/ 66574 w 66630"/>
                            <a:gd name="connsiteY3" fmla="*/ 64134 h 73662"/>
                            <a:gd name="connsiteX4" fmla="*/ 65680 w 66630"/>
                            <a:gd name="connsiteY4" fmla="*/ 63465 h 73662"/>
                            <a:gd name="connsiteX5" fmla="*/ 55631 w 66630"/>
                            <a:gd name="connsiteY5" fmla="*/ 63688 h 73662"/>
                            <a:gd name="connsiteX6" fmla="*/ 56822 w 66630"/>
                            <a:gd name="connsiteY6" fmla="*/ 58552 h 73662"/>
                            <a:gd name="connsiteX7" fmla="*/ 56674 w 66630"/>
                            <a:gd name="connsiteY7" fmla="*/ 57733 h 73662"/>
                            <a:gd name="connsiteX8" fmla="*/ 55929 w 66630"/>
                            <a:gd name="connsiteY8" fmla="*/ 57361 h 73662"/>
                            <a:gd name="connsiteX9" fmla="*/ 46104 w 66630"/>
                            <a:gd name="connsiteY9" fmla="*/ 56914 h 73662"/>
                            <a:gd name="connsiteX10" fmla="*/ 48486 w 66630"/>
                            <a:gd name="connsiteY10" fmla="*/ 51331 h 73662"/>
                            <a:gd name="connsiteX11" fmla="*/ 48411 w 66630"/>
                            <a:gd name="connsiteY11" fmla="*/ 50513 h 73662"/>
                            <a:gd name="connsiteX12" fmla="*/ 47667 w 66630"/>
                            <a:gd name="connsiteY12" fmla="*/ 50066 h 73662"/>
                            <a:gd name="connsiteX13" fmla="*/ 41042 w 66630"/>
                            <a:gd name="connsiteY13" fmla="*/ 49545 h 73662"/>
                            <a:gd name="connsiteX14" fmla="*/ 42680 w 66630"/>
                            <a:gd name="connsiteY14" fmla="*/ 42176 h 73662"/>
                            <a:gd name="connsiteX15" fmla="*/ 42531 w 66630"/>
                            <a:gd name="connsiteY15" fmla="*/ 41431 h 73662"/>
                            <a:gd name="connsiteX16" fmla="*/ 41861 w 66630"/>
                            <a:gd name="connsiteY16" fmla="*/ 41059 h 73662"/>
                            <a:gd name="connsiteX17" fmla="*/ 34120 w 66630"/>
                            <a:gd name="connsiteY17" fmla="*/ 40241 h 73662"/>
                            <a:gd name="connsiteX18" fmla="*/ 37767 w 66630"/>
                            <a:gd name="connsiteY18" fmla="*/ 30638 h 73662"/>
                            <a:gd name="connsiteX19" fmla="*/ 37618 w 66630"/>
                            <a:gd name="connsiteY19" fmla="*/ 29745 h 73662"/>
                            <a:gd name="connsiteX20" fmla="*/ 36725 w 66630"/>
                            <a:gd name="connsiteY20" fmla="*/ 29373 h 73662"/>
                            <a:gd name="connsiteX21" fmla="*/ 27793 w 66630"/>
                            <a:gd name="connsiteY21" fmla="*/ 30638 h 73662"/>
                            <a:gd name="connsiteX22" fmla="*/ 30621 w 66630"/>
                            <a:gd name="connsiteY22" fmla="*/ 22748 h 73662"/>
                            <a:gd name="connsiteX23" fmla="*/ 30175 w 66630"/>
                            <a:gd name="connsiteY23" fmla="*/ 21632 h 73662"/>
                            <a:gd name="connsiteX24" fmla="*/ 24145 w 66630"/>
                            <a:gd name="connsiteY24" fmla="*/ 18431 h 73662"/>
                            <a:gd name="connsiteX25" fmla="*/ 29951 w 66630"/>
                            <a:gd name="connsiteY25" fmla="*/ 1236 h 73662"/>
                            <a:gd name="connsiteX26" fmla="*/ 29356 w 66630"/>
                            <a:gd name="connsiteY26" fmla="*/ 45 h 73662"/>
                            <a:gd name="connsiteX27" fmla="*/ 28165 w 66630"/>
                            <a:gd name="connsiteY27" fmla="*/ 641 h 73662"/>
                            <a:gd name="connsiteX28" fmla="*/ 22433 w 66630"/>
                            <a:gd name="connsiteY28" fmla="*/ 17538 h 73662"/>
                            <a:gd name="connsiteX29" fmla="*/ 1368 w 66630"/>
                            <a:gd name="connsiteY29" fmla="*/ 6298 h 73662"/>
                            <a:gd name="connsiteX30" fmla="*/ 103 w 66630"/>
                            <a:gd name="connsiteY30" fmla="*/ 6670 h 73662"/>
                            <a:gd name="connsiteX31" fmla="*/ 475 w 66630"/>
                            <a:gd name="connsiteY31" fmla="*/ 7935 h 73662"/>
                            <a:gd name="connsiteX32" fmla="*/ 21763 w 66630"/>
                            <a:gd name="connsiteY32" fmla="*/ 19324 h 73662"/>
                            <a:gd name="connsiteX33" fmla="*/ 17223 w 66630"/>
                            <a:gd name="connsiteY33" fmla="*/ 32648 h 73662"/>
                            <a:gd name="connsiteX34" fmla="*/ 17372 w 66630"/>
                            <a:gd name="connsiteY34" fmla="*/ 33541 h 73662"/>
                            <a:gd name="connsiteX35" fmla="*/ 18265 w 66630"/>
                            <a:gd name="connsiteY35" fmla="*/ 33839 h 73662"/>
                            <a:gd name="connsiteX36" fmla="*/ 24815 w 66630"/>
                            <a:gd name="connsiteY36" fmla="*/ 32871 h 73662"/>
                            <a:gd name="connsiteX37" fmla="*/ 22359 w 66630"/>
                            <a:gd name="connsiteY37" fmla="*/ 39645 h 73662"/>
                            <a:gd name="connsiteX38" fmla="*/ 22433 w 66630"/>
                            <a:gd name="connsiteY38" fmla="*/ 40464 h 73662"/>
                            <a:gd name="connsiteX39" fmla="*/ 23103 w 66630"/>
                            <a:gd name="connsiteY39" fmla="*/ 40911 h 73662"/>
                            <a:gd name="connsiteX40" fmla="*/ 31217 w 66630"/>
                            <a:gd name="connsiteY40" fmla="*/ 41804 h 73662"/>
                            <a:gd name="connsiteX41" fmla="*/ 28388 w 66630"/>
                            <a:gd name="connsiteY41" fmla="*/ 49173 h 73662"/>
                            <a:gd name="connsiteX42" fmla="*/ 28463 w 66630"/>
                            <a:gd name="connsiteY42" fmla="*/ 49992 h 73662"/>
                            <a:gd name="connsiteX43" fmla="*/ 29207 w 66630"/>
                            <a:gd name="connsiteY43" fmla="*/ 50438 h 73662"/>
                            <a:gd name="connsiteX44" fmla="*/ 38511 w 66630"/>
                            <a:gd name="connsiteY44" fmla="*/ 51182 h 73662"/>
                            <a:gd name="connsiteX45" fmla="*/ 37172 w 66630"/>
                            <a:gd name="connsiteY45" fmla="*/ 57361 h 73662"/>
                            <a:gd name="connsiteX46" fmla="*/ 37320 w 66630"/>
                            <a:gd name="connsiteY46" fmla="*/ 58105 h 73662"/>
                            <a:gd name="connsiteX47" fmla="*/ 37990 w 66630"/>
                            <a:gd name="connsiteY47" fmla="*/ 58477 h 73662"/>
                            <a:gd name="connsiteX48" fmla="*/ 43052 w 66630"/>
                            <a:gd name="connsiteY48" fmla="*/ 58701 h 73662"/>
                            <a:gd name="connsiteX49" fmla="*/ 40596 w 66630"/>
                            <a:gd name="connsiteY49" fmla="*/ 64506 h 73662"/>
                            <a:gd name="connsiteX50" fmla="*/ 40670 w 66630"/>
                            <a:gd name="connsiteY50" fmla="*/ 65400 h 73662"/>
                            <a:gd name="connsiteX51" fmla="*/ 41489 w 66630"/>
                            <a:gd name="connsiteY51" fmla="*/ 65846 h 73662"/>
                            <a:gd name="connsiteX52" fmla="*/ 52952 w 66630"/>
                            <a:gd name="connsiteY52" fmla="*/ 65623 h 73662"/>
                            <a:gd name="connsiteX53" fmla="*/ 51314 w 66630"/>
                            <a:gd name="connsiteY53" fmla="*/ 72546 h 73662"/>
                            <a:gd name="connsiteX54" fmla="*/ 51686 w 66630"/>
                            <a:gd name="connsiteY54" fmla="*/ 73513 h 73662"/>
                            <a:gd name="connsiteX55" fmla="*/ 52505 w 66630"/>
                            <a:gd name="connsiteY55" fmla="*/ 73662 h 73662"/>
                            <a:gd name="connsiteX56" fmla="*/ 62405 w 66630"/>
                            <a:gd name="connsiteY56" fmla="*/ 65400 h 73662"/>
                            <a:gd name="connsiteX57" fmla="*/ 53994 w 66630"/>
                            <a:gd name="connsiteY57" fmla="*/ 70685 h 73662"/>
                            <a:gd name="connsiteX58" fmla="*/ 55185 w 66630"/>
                            <a:gd name="connsiteY58" fmla="*/ 65549 h 73662"/>
                            <a:gd name="connsiteX59" fmla="*/ 62405 w 66630"/>
                            <a:gd name="connsiteY59" fmla="*/ 65400 h 73662"/>
                            <a:gd name="connsiteX60" fmla="*/ 53696 w 66630"/>
                            <a:gd name="connsiteY60" fmla="*/ 63762 h 73662"/>
                            <a:gd name="connsiteX61" fmla="*/ 43201 w 66630"/>
                            <a:gd name="connsiteY61" fmla="*/ 63985 h 73662"/>
                            <a:gd name="connsiteX62" fmla="*/ 45359 w 66630"/>
                            <a:gd name="connsiteY62" fmla="*/ 58850 h 73662"/>
                            <a:gd name="connsiteX63" fmla="*/ 54738 w 66630"/>
                            <a:gd name="connsiteY63" fmla="*/ 59222 h 73662"/>
                            <a:gd name="connsiteX64" fmla="*/ 53696 w 66630"/>
                            <a:gd name="connsiteY64" fmla="*/ 63762 h 73662"/>
                            <a:gd name="connsiteX65" fmla="*/ 46253 w 66630"/>
                            <a:gd name="connsiteY65" fmla="*/ 51853 h 73662"/>
                            <a:gd name="connsiteX66" fmla="*/ 44094 w 66630"/>
                            <a:gd name="connsiteY66" fmla="*/ 56914 h 73662"/>
                            <a:gd name="connsiteX67" fmla="*/ 39479 w 66630"/>
                            <a:gd name="connsiteY67" fmla="*/ 56691 h 73662"/>
                            <a:gd name="connsiteX68" fmla="*/ 40670 w 66630"/>
                            <a:gd name="connsiteY68" fmla="*/ 51331 h 73662"/>
                            <a:gd name="connsiteX69" fmla="*/ 46253 w 66630"/>
                            <a:gd name="connsiteY69" fmla="*/ 51853 h 73662"/>
                            <a:gd name="connsiteX70" fmla="*/ 40670 w 66630"/>
                            <a:gd name="connsiteY70" fmla="*/ 42771 h 73662"/>
                            <a:gd name="connsiteX71" fmla="*/ 39256 w 66630"/>
                            <a:gd name="connsiteY71" fmla="*/ 49396 h 73662"/>
                            <a:gd name="connsiteX72" fmla="*/ 30919 w 66630"/>
                            <a:gd name="connsiteY72" fmla="*/ 48726 h 73662"/>
                            <a:gd name="connsiteX73" fmla="*/ 33450 w 66630"/>
                            <a:gd name="connsiteY73" fmla="*/ 42027 h 73662"/>
                            <a:gd name="connsiteX74" fmla="*/ 40670 w 66630"/>
                            <a:gd name="connsiteY74" fmla="*/ 42771 h 73662"/>
                            <a:gd name="connsiteX75" fmla="*/ 35460 w 66630"/>
                            <a:gd name="connsiteY75" fmla="*/ 31383 h 73662"/>
                            <a:gd name="connsiteX76" fmla="*/ 32184 w 66630"/>
                            <a:gd name="connsiteY76" fmla="*/ 40017 h 73662"/>
                            <a:gd name="connsiteX77" fmla="*/ 24741 w 66630"/>
                            <a:gd name="connsiteY77" fmla="*/ 39198 h 73662"/>
                            <a:gd name="connsiteX78" fmla="*/ 27123 w 66630"/>
                            <a:gd name="connsiteY78" fmla="*/ 32574 h 73662"/>
                            <a:gd name="connsiteX79" fmla="*/ 35460 w 66630"/>
                            <a:gd name="connsiteY79" fmla="*/ 31383 h 73662"/>
                            <a:gd name="connsiteX80" fmla="*/ 25783 w 66630"/>
                            <a:gd name="connsiteY80" fmla="*/ 30862 h 73662"/>
                            <a:gd name="connsiteX81" fmla="*/ 19753 w 66630"/>
                            <a:gd name="connsiteY81" fmla="*/ 31755 h 73662"/>
                            <a:gd name="connsiteX82" fmla="*/ 23699 w 66630"/>
                            <a:gd name="connsiteY82" fmla="*/ 20143 h 73662"/>
                            <a:gd name="connsiteX83" fmla="*/ 28686 w 66630"/>
                            <a:gd name="connsiteY83" fmla="*/ 22823 h 73662"/>
                            <a:gd name="connsiteX84" fmla="*/ 25783 w 66630"/>
                            <a:gd name="connsiteY84" fmla="*/ 30862 h 736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</a:cxnLst>
                          <a:rect l="l" t="t" r="r" b="b"/>
                          <a:pathLst>
                            <a:path w="66630" h="73662">
                              <a:moveTo>
                                <a:pt x="52505" y="73662"/>
                              </a:moveTo>
                              <a:cubicBezTo>
                                <a:pt x="52654" y="73662"/>
                                <a:pt x="52877" y="73588"/>
                                <a:pt x="53026" y="73513"/>
                              </a:cubicBezTo>
                              <a:lnTo>
                                <a:pt x="66201" y="65176"/>
                              </a:lnTo>
                              <a:cubicBezTo>
                                <a:pt x="66574" y="64953"/>
                                <a:pt x="66723" y="64506"/>
                                <a:pt x="66574" y="64134"/>
                              </a:cubicBezTo>
                              <a:cubicBezTo>
                                <a:pt x="66425" y="63762"/>
                                <a:pt x="66052" y="63465"/>
                                <a:pt x="65680" y="63465"/>
                              </a:cubicBezTo>
                              <a:lnTo>
                                <a:pt x="55631" y="63688"/>
                              </a:lnTo>
                              <a:lnTo>
                                <a:pt x="56822" y="58552"/>
                              </a:lnTo>
                              <a:cubicBezTo>
                                <a:pt x="56897" y="58254"/>
                                <a:pt x="56822" y="57956"/>
                                <a:pt x="56674" y="57733"/>
                              </a:cubicBezTo>
                              <a:cubicBezTo>
                                <a:pt x="56525" y="57510"/>
                                <a:pt x="56227" y="57361"/>
                                <a:pt x="55929" y="57361"/>
                              </a:cubicBezTo>
                              <a:lnTo>
                                <a:pt x="46104" y="56914"/>
                              </a:lnTo>
                              <a:lnTo>
                                <a:pt x="48486" y="51331"/>
                              </a:lnTo>
                              <a:cubicBezTo>
                                <a:pt x="48635" y="51034"/>
                                <a:pt x="48560" y="50736"/>
                                <a:pt x="48411" y="50513"/>
                              </a:cubicBezTo>
                              <a:cubicBezTo>
                                <a:pt x="48262" y="50289"/>
                                <a:pt x="47965" y="50066"/>
                                <a:pt x="47667" y="50066"/>
                              </a:cubicBezTo>
                              <a:lnTo>
                                <a:pt x="41042" y="49545"/>
                              </a:lnTo>
                              <a:lnTo>
                                <a:pt x="42680" y="42176"/>
                              </a:lnTo>
                              <a:cubicBezTo>
                                <a:pt x="42754" y="41878"/>
                                <a:pt x="42680" y="41655"/>
                                <a:pt x="42531" y="41431"/>
                              </a:cubicBezTo>
                              <a:cubicBezTo>
                                <a:pt x="42382" y="41208"/>
                                <a:pt x="42159" y="41059"/>
                                <a:pt x="41861" y="41059"/>
                              </a:cubicBezTo>
                              <a:lnTo>
                                <a:pt x="34120" y="40241"/>
                              </a:lnTo>
                              <a:lnTo>
                                <a:pt x="37767" y="30638"/>
                              </a:lnTo>
                              <a:cubicBezTo>
                                <a:pt x="37916" y="30341"/>
                                <a:pt x="37842" y="29968"/>
                                <a:pt x="37618" y="29745"/>
                              </a:cubicBezTo>
                              <a:cubicBezTo>
                                <a:pt x="37395" y="29522"/>
                                <a:pt x="37097" y="29373"/>
                                <a:pt x="36725" y="29373"/>
                              </a:cubicBezTo>
                              <a:lnTo>
                                <a:pt x="27793" y="30638"/>
                              </a:lnTo>
                              <a:lnTo>
                                <a:pt x="30621" y="22748"/>
                              </a:lnTo>
                              <a:cubicBezTo>
                                <a:pt x="30770" y="22302"/>
                                <a:pt x="30621" y="21855"/>
                                <a:pt x="30175" y="21632"/>
                              </a:cubicBezTo>
                              <a:lnTo>
                                <a:pt x="24145" y="18431"/>
                              </a:lnTo>
                              <a:lnTo>
                                <a:pt x="29951" y="1236"/>
                              </a:lnTo>
                              <a:cubicBezTo>
                                <a:pt x="30100" y="715"/>
                                <a:pt x="29877" y="194"/>
                                <a:pt x="29356" y="45"/>
                              </a:cubicBezTo>
                              <a:cubicBezTo>
                                <a:pt x="28835" y="-104"/>
                                <a:pt x="28314" y="120"/>
                                <a:pt x="28165" y="641"/>
                              </a:cubicBezTo>
                              <a:lnTo>
                                <a:pt x="22433" y="17538"/>
                              </a:lnTo>
                              <a:lnTo>
                                <a:pt x="1368" y="6298"/>
                              </a:lnTo>
                              <a:cubicBezTo>
                                <a:pt x="921" y="6075"/>
                                <a:pt x="326" y="6224"/>
                                <a:pt x="103" y="6670"/>
                              </a:cubicBezTo>
                              <a:cubicBezTo>
                                <a:pt x="-121" y="7117"/>
                                <a:pt x="28" y="7712"/>
                                <a:pt x="475" y="7935"/>
                              </a:cubicBezTo>
                              <a:lnTo>
                                <a:pt x="21763" y="19324"/>
                              </a:lnTo>
                              <a:lnTo>
                                <a:pt x="17223" y="32648"/>
                              </a:lnTo>
                              <a:cubicBezTo>
                                <a:pt x="17148" y="32946"/>
                                <a:pt x="17148" y="33318"/>
                                <a:pt x="17372" y="33541"/>
                              </a:cubicBezTo>
                              <a:cubicBezTo>
                                <a:pt x="17595" y="33765"/>
                                <a:pt x="17893" y="33914"/>
                                <a:pt x="18265" y="33839"/>
                              </a:cubicBezTo>
                              <a:lnTo>
                                <a:pt x="24815" y="32871"/>
                              </a:lnTo>
                              <a:lnTo>
                                <a:pt x="22359" y="39645"/>
                              </a:lnTo>
                              <a:cubicBezTo>
                                <a:pt x="22284" y="39943"/>
                                <a:pt x="22284" y="40241"/>
                                <a:pt x="22433" y="40464"/>
                              </a:cubicBezTo>
                              <a:cubicBezTo>
                                <a:pt x="22582" y="40687"/>
                                <a:pt x="22805" y="40836"/>
                                <a:pt x="23103" y="40911"/>
                              </a:cubicBezTo>
                              <a:lnTo>
                                <a:pt x="31217" y="41804"/>
                              </a:lnTo>
                              <a:lnTo>
                                <a:pt x="28388" y="49173"/>
                              </a:lnTo>
                              <a:cubicBezTo>
                                <a:pt x="28314" y="49471"/>
                                <a:pt x="28314" y="49768"/>
                                <a:pt x="28463" y="49992"/>
                              </a:cubicBezTo>
                              <a:cubicBezTo>
                                <a:pt x="28611" y="50215"/>
                                <a:pt x="28909" y="50438"/>
                                <a:pt x="29207" y="50438"/>
                              </a:cubicBezTo>
                              <a:lnTo>
                                <a:pt x="38511" y="51182"/>
                              </a:lnTo>
                              <a:lnTo>
                                <a:pt x="37172" y="57361"/>
                              </a:lnTo>
                              <a:cubicBezTo>
                                <a:pt x="37097" y="57659"/>
                                <a:pt x="37172" y="57882"/>
                                <a:pt x="37320" y="58105"/>
                              </a:cubicBezTo>
                              <a:cubicBezTo>
                                <a:pt x="37469" y="58328"/>
                                <a:pt x="37767" y="58477"/>
                                <a:pt x="37990" y="58477"/>
                              </a:cubicBezTo>
                              <a:lnTo>
                                <a:pt x="43052" y="58701"/>
                              </a:lnTo>
                              <a:lnTo>
                                <a:pt x="40596" y="64506"/>
                              </a:lnTo>
                              <a:cubicBezTo>
                                <a:pt x="40447" y="64804"/>
                                <a:pt x="40521" y="65102"/>
                                <a:pt x="40670" y="65400"/>
                              </a:cubicBezTo>
                              <a:cubicBezTo>
                                <a:pt x="40819" y="65697"/>
                                <a:pt x="41265" y="65772"/>
                                <a:pt x="41489" y="65846"/>
                              </a:cubicBezTo>
                              <a:lnTo>
                                <a:pt x="52952" y="65623"/>
                              </a:lnTo>
                              <a:lnTo>
                                <a:pt x="51314" y="72546"/>
                              </a:lnTo>
                              <a:cubicBezTo>
                                <a:pt x="51240" y="72918"/>
                                <a:pt x="51389" y="73290"/>
                                <a:pt x="51686" y="73513"/>
                              </a:cubicBezTo>
                              <a:cubicBezTo>
                                <a:pt x="52133" y="73588"/>
                                <a:pt x="52356" y="73662"/>
                                <a:pt x="52505" y="73662"/>
                              </a:cubicBezTo>
                              <a:close/>
                              <a:moveTo>
                                <a:pt x="62405" y="65400"/>
                              </a:moveTo>
                              <a:lnTo>
                                <a:pt x="53994" y="70685"/>
                              </a:lnTo>
                              <a:lnTo>
                                <a:pt x="55185" y="65549"/>
                              </a:lnTo>
                              <a:lnTo>
                                <a:pt x="62405" y="65400"/>
                              </a:lnTo>
                              <a:close/>
                              <a:moveTo>
                                <a:pt x="53696" y="63762"/>
                              </a:moveTo>
                              <a:lnTo>
                                <a:pt x="43201" y="63985"/>
                              </a:lnTo>
                              <a:lnTo>
                                <a:pt x="45359" y="58850"/>
                              </a:lnTo>
                              <a:lnTo>
                                <a:pt x="54738" y="59222"/>
                              </a:lnTo>
                              <a:lnTo>
                                <a:pt x="53696" y="63762"/>
                              </a:lnTo>
                              <a:close/>
                              <a:moveTo>
                                <a:pt x="46253" y="51853"/>
                              </a:moveTo>
                              <a:lnTo>
                                <a:pt x="44094" y="56914"/>
                              </a:lnTo>
                              <a:lnTo>
                                <a:pt x="39479" y="56691"/>
                              </a:lnTo>
                              <a:lnTo>
                                <a:pt x="40670" y="51331"/>
                              </a:lnTo>
                              <a:lnTo>
                                <a:pt x="46253" y="51853"/>
                              </a:lnTo>
                              <a:close/>
                              <a:moveTo>
                                <a:pt x="40670" y="42771"/>
                              </a:moveTo>
                              <a:lnTo>
                                <a:pt x="39256" y="49396"/>
                              </a:lnTo>
                              <a:lnTo>
                                <a:pt x="30919" y="48726"/>
                              </a:lnTo>
                              <a:lnTo>
                                <a:pt x="33450" y="42027"/>
                              </a:lnTo>
                              <a:lnTo>
                                <a:pt x="40670" y="42771"/>
                              </a:lnTo>
                              <a:close/>
                              <a:moveTo>
                                <a:pt x="35460" y="31383"/>
                              </a:moveTo>
                              <a:lnTo>
                                <a:pt x="32184" y="40017"/>
                              </a:lnTo>
                              <a:lnTo>
                                <a:pt x="24741" y="39198"/>
                              </a:lnTo>
                              <a:lnTo>
                                <a:pt x="27123" y="32574"/>
                              </a:lnTo>
                              <a:lnTo>
                                <a:pt x="35460" y="31383"/>
                              </a:lnTo>
                              <a:close/>
                              <a:moveTo>
                                <a:pt x="25783" y="30862"/>
                              </a:moveTo>
                              <a:lnTo>
                                <a:pt x="19753" y="31755"/>
                              </a:lnTo>
                              <a:lnTo>
                                <a:pt x="23699" y="20143"/>
                              </a:lnTo>
                              <a:lnTo>
                                <a:pt x="28686" y="22823"/>
                              </a:lnTo>
                              <a:lnTo>
                                <a:pt x="25783" y="3086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BB033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2518" name="Graphic 1">
                        <a:extLst>
                          <a:ext uri="{FF2B5EF4-FFF2-40B4-BE49-F238E27FC236}">
                            <a16:creationId xmlns:a16="http://schemas.microsoft.com/office/drawing/2014/main" id="{CA4FE8C2-97D6-4108-B6E6-404FC3A5EF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28719" y="1963413"/>
                        <a:ext cx="84112" cy="36855"/>
                        <a:chOff x="3928719" y="1963413"/>
                        <a:chExt cx="84112" cy="36855"/>
                      </a:xfrm>
                      <a:solidFill>
                        <a:srgbClr val="4A4747"/>
                      </a:solidFill>
                    </p:grpSpPr>
                    <p:sp>
                      <p:nvSpPr>
                        <p:cNvPr id="2519" name="Freeform: Shape 2518">
                          <a:extLst>
                            <a:ext uri="{FF2B5EF4-FFF2-40B4-BE49-F238E27FC236}">
                              <a16:creationId xmlns:a16="http://schemas.microsoft.com/office/drawing/2014/main" id="{E5061111-5F7A-4CB8-9274-4F65FC60F4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28719" y="1963413"/>
                          <a:ext cx="35952" cy="22900"/>
                        </a:xfrm>
                        <a:custGeom>
                          <a:avLst/>
                          <a:gdLst>
                            <a:gd name="connsiteX0" fmla="*/ 35431 w 35952"/>
                            <a:gd name="connsiteY0" fmla="*/ 22901 h 22900"/>
                            <a:gd name="connsiteX1" fmla="*/ 8486 w 35952"/>
                            <a:gd name="connsiteY1" fmla="*/ 3919 h 22900"/>
                            <a:gd name="connsiteX2" fmla="*/ 0 w 35952"/>
                            <a:gd name="connsiteY2" fmla="*/ 1165 h 22900"/>
                            <a:gd name="connsiteX3" fmla="*/ 5657 w 35952"/>
                            <a:gd name="connsiteY3" fmla="*/ 198 h 22900"/>
                            <a:gd name="connsiteX4" fmla="*/ 35953 w 35952"/>
                            <a:gd name="connsiteY4" fmla="*/ 19774 h 22900"/>
                            <a:gd name="connsiteX5" fmla="*/ 35431 w 35952"/>
                            <a:gd name="connsiteY5" fmla="*/ 22901 h 229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5952" h="22900">
                              <a:moveTo>
                                <a:pt x="35431" y="22901"/>
                              </a:moveTo>
                              <a:cubicBezTo>
                                <a:pt x="35431" y="22901"/>
                                <a:pt x="15408" y="8162"/>
                                <a:pt x="8486" y="3919"/>
                              </a:cubicBezTo>
                              <a:cubicBezTo>
                                <a:pt x="4466" y="1463"/>
                                <a:pt x="0" y="3399"/>
                                <a:pt x="0" y="1165"/>
                              </a:cubicBezTo>
                              <a:cubicBezTo>
                                <a:pt x="0" y="-249"/>
                                <a:pt x="4317" y="-100"/>
                                <a:pt x="5657" y="198"/>
                              </a:cubicBezTo>
                              <a:cubicBezTo>
                                <a:pt x="14962" y="2356"/>
                                <a:pt x="35953" y="19774"/>
                                <a:pt x="35953" y="19774"/>
                              </a:cubicBezTo>
                              <a:lnTo>
                                <a:pt x="35431" y="229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A474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520" name="Freeform: Shape 2519">
                          <a:extLst>
                            <a:ext uri="{FF2B5EF4-FFF2-40B4-BE49-F238E27FC236}">
                              <a16:creationId xmlns:a16="http://schemas.microsoft.com/office/drawing/2014/main" id="{F5A73F62-FA2F-4F8C-83A1-6226D493B8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63704" y="1963626"/>
                          <a:ext cx="49127" cy="36643"/>
                        </a:xfrm>
                        <a:custGeom>
                          <a:avLst/>
                          <a:gdLst>
                            <a:gd name="connsiteX0" fmla="*/ 45331 w 49127"/>
                            <a:gd name="connsiteY0" fmla="*/ 729 h 36643"/>
                            <a:gd name="connsiteX1" fmla="*/ 49128 w 49127"/>
                            <a:gd name="connsiteY1" fmla="*/ 2590 h 36643"/>
                            <a:gd name="connsiteX2" fmla="*/ 48755 w 49127"/>
                            <a:gd name="connsiteY2" fmla="*/ 6312 h 36643"/>
                            <a:gd name="connsiteX3" fmla="*/ 48606 w 49127"/>
                            <a:gd name="connsiteY3" fmla="*/ 6387 h 36643"/>
                            <a:gd name="connsiteX4" fmla="*/ 47415 w 49127"/>
                            <a:gd name="connsiteY4" fmla="*/ 9141 h 36643"/>
                            <a:gd name="connsiteX5" fmla="*/ 43842 w 49127"/>
                            <a:gd name="connsiteY5" fmla="*/ 20678 h 36643"/>
                            <a:gd name="connsiteX6" fmla="*/ 41014 w 49127"/>
                            <a:gd name="connsiteY6" fmla="*/ 23730 h 36643"/>
                            <a:gd name="connsiteX7" fmla="*/ 37962 w 49127"/>
                            <a:gd name="connsiteY7" fmla="*/ 25368 h 36643"/>
                            <a:gd name="connsiteX8" fmla="*/ 29551 w 49127"/>
                            <a:gd name="connsiteY8" fmla="*/ 24028 h 36643"/>
                            <a:gd name="connsiteX9" fmla="*/ 25829 w 49127"/>
                            <a:gd name="connsiteY9" fmla="*/ 17775 h 36643"/>
                            <a:gd name="connsiteX10" fmla="*/ 24340 w 49127"/>
                            <a:gd name="connsiteY10" fmla="*/ 16063 h 36643"/>
                            <a:gd name="connsiteX11" fmla="*/ 24043 w 49127"/>
                            <a:gd name="connsiteY11" fmla="*/ 16212 h 36643"/>
                            <a:gd name="connsiteX12" fmla="*/ 22405 w 49127"/>
                            <a:gd name="connsiteY12" fmla="*/ 18892 h 36643"/>
                            <a:gd name="connsiteX13" fmla="*/ 16971 w 49127"/>
                            <a:gd name="connsiteY13" fmla="*/ 28494 h 36643"/>
                            <a:gd name="connsiteX14" fmla="*/ 11612 w 49127"/>
                            <a:gd name="connsiteY14" fmla="*/ 33928 h 36643"/>
                            <a:gd name="connsiteX15" fmla="*/ 7592 w 49127"/>
                            <a:gd name="connsiteY15" fmla="*/ 36161 h 36643"/>
                            <a:gd name="connsiteX16" fmla="*/ 2307 w 49127"/>
                            <a:gd name="connsiteY16" fmla="*/ 35491 h 36643"/>
                            <a:gd name="connsiteX17" fmla="*/ 1042 w 49127"/>
                            <a:gd name="connsiteY17" fmla="*/ 25665 h 36643"/>
                            <a:gd name="connsiteX18" fmla="*/ 0 w 49127"/>
                            <a:gd name="connsiteY18" fmla="*/ 22762 h 36643"/>
                            <a:gd name="connsiteX19" fmla="*/ 670 w 49127"/>
                            <a:gd name="connsiteY19" fmla="*/ 19859 h 36643"/>
                            <a:gd name="connsiteX20" fmla="*/ 5136 w 49127"/>
                            <a:gd name="connsiteY20" fmla="*/ 15021 h 36643"/>
                            <a:gd name="connsiteX21" fmla="*/ 8113 w 49127"/>
                            <a:gd name="connsiteY21" fmla="*/ 12267 h 36643"/>
                            <a:gd name="connsiteX22" fmla="*/ 14217 w 49127"/>
                            <a:gd name="connsiteY22" fmla="*/ 8992 h 36643"/>
                            <a:gd name="connsiteX23" fmla="*/ 20321 w 49127"/>
                            <a:gd name="connsiteY23" fmla="*/ 8322 h 36643"/>
                            <a:gd name="connsiteX24" fmla="*/ 20023 w 49127"/>
                            <a:gd name="connsiteY24" fmla="*/ 8173 h 36643"/>
                            <a:gd name="connsiteX25" fmla="*/ 20991 w 49127"/>
                            <a:gd name="connsiteY25" fmla="*/ 8545 h 36643"/>
                            <a:gd name="connsiteX26" fmla="*/ 21214 w 49127"/>
                            <a:gd name="connsiteY26" fmla="*/ 8620 h 36643"/>
                            <a:gd name="connsiteX27" fmla="*/ 25234 w 49127"/>
                            <a:gd name="connsiteY27" fmla="*/ 8099 h 36643"/>
                            <a:gd name="connsiteX28" fmla="*/ 28881 w 49127"/>
                            <a:gd name="connsiteY28" fmla="*/ 6238 h 36643"/>
                            <a:gd name="connsiteX29" fmla="*/ 29476 w 49127"/>
                            <a:gd name="connsiteY29" fmla="*/ 5717 h 36643"/>
                            <a:gd name="connsiteX30" fmla="*/ 29700 w 49127"/>
                            <a:gd name="connsiteY30" fmla="*/ 5419 h 36643"/>
                            <a:gd name="connsiteX31" fmla="*/ 31784 w 49127"/>
                            <a:gd name="connsiteY31" fmla="*/ 3633 h 36643"/>
                            <a:gd name="connsiteX32" fmla="*/ 36845 w 49127"/>
                            <a:gd name="connsiteY32" fmla="*/ 953 h 36643"/>
                            <a:gd name="connsiteX33" fmla="*/ 45331 w 49127"/>
                            <a:gd name="connsiteY33" fmla="*/ 729 h 36643"/>
                            <a:gd name="connsiteX34" fmla="*/ 46299 w 49127"/>
                            <a:gd name="connsiteY34" fmla="*/ 9066 h 36643"/>
                            <a:gd name="connsiteX35" fmla="*/ 44959 w 49127"/>
                            <a:gd name="connsiteY35" fmla="*/ 2442 h 36643"/>
                            <a:gd name="connsiteX36" fmla="*/ 40493 w 49127"/>
                            <a:gd name="connsiteY36" fmla="*/ 1548 h 36643"/>
                            <a:gd name="connsiteX37" fmla="*/ 36473 w 49127"/>
                            <a:gd name="connsiteY37" fmla="*/ 2442 h 36643"/>
                            <a:gd name="connsiteX38" fmla="*/ 31784 w 49127"/>
                            <a:gd name="connsiteY38" fmla="*/ 4898 h 36643"/>
                            <a:gd name="connsiteX39" fmla="*/ 28360 w 49127"/>
                            <a:gd name="connsiteY39" fmla="*/ 8248 h 36643"/>
                            <a:gd name="connsiteX40" fmla="*/ 26499 w 49127"/>
                            <a:gd name="connsiteY40" fmla="*/ 15244 h 36643"/>
                            <a:gd name="connsiteX41" fmla="*/ 30221 w 49127"/>
                            <a:gd name="connsiteY41" fmla="*/ 22614 h 36643"/>
                            <a:gd name="connsiteX42" fmla="*/ 36176 w 49127"/>
                            <a:gd name="connsiteY42" fmla="*/ 24326 h 36643"/>
                            <a:gd name="connsiteX43" fmla="*/ 39153 w 49127"/>
                            <a:gd name="connsiteY43" fmla="*/ 23358 h 36643"/>
                            <a:gd name="connsiteX44" fmla="*/ 40567 w 49127"/>
                            <a:gd name="connsiteY44" fmla="*/ 22465 h 36643"/>
                            <a:gd name="connsiteX45" fmla="*/ 43024 w 49127"/>
                            <a:gd name="connsiteY45" fmla="*/ 19934 h 36643"/>
                            <a:gd name="connsiteX46" fmla="*/ 46299 w 49127"/>
                            <a:gd name="connsiteY46" fmla="*/ 9066 h 36643"/>
                            <a:gd name="connsiteX47" fmla="*/ 46299 w 49127"/>
                            <a:gd name="connsiteY47" fmla="*/ 9066 h 36643"/>
                            <a:gd name="connsiteX48" fmla="*/ 22033 w 49127"/>
                            <a:gd name="connsiteY48" fmla="*/ 16882 h 36643"/>
                            <a:gd name="connsiteX49" fmla="*/ 21512 w 49127"/>
                            <a:gd name="connsiteY49" fmla="*/ 10704 h 36643"/>
                            <a:gd name="connsiteX50" fmla="*/ 14143 w 49127"/>
                            <a:gd name="connsiteY50" fmla="*/ 10332 h 36643"/>
                            <a:gd name="connsiteX51" fmla="*/ 10049 w 49127"/>
                            <a:gd name="connsiteY51" fmla="*/ 12267 h 36643"/>
                            <a:gd name="connsiteX52" fmla="*/ 8113 w 49127"/>
                            <a:gd name="connsiteY52" fmla="*/ 13532 h 36643"/>
                            <a:gd name="connsiteX53" fmla="*/ 4987 w 49127"/>
                            <a:gd name="connsiteY53" fmla="*/ 16510 h 36643"/>
                            <a:gd name="connsiteX54" fmla="*/ 2084 w 49127"/>
                            <a:gd name="connsiteY54" fmla="*/ 24623 h 36643"/>
                            <a:gd name="connsiteX55" fmla="*/ 3126 w 49127"/>
                            <a:gd name="connsiteY55" fmla="*/ 34002 h 36643"/>
                            <a:gd name="connsiteX56" fmla="*/ 6550 w 49127"/>
                            <a:gd name="connsiteY56" fmla="*/ 34895 h 36643"/>
                            <a:gd name="connsiteX57" fmla="*/ 9528 w 49127"/>
                            <a:gd name="connsiteY57" fmla="*/ 33704 h 36643"/>
                            <a:gd name="connsiteX58" fmla="*/ 11389 w 49127"/>
                            <a:gd name="connsiteY58" fmla="*/ 32514 h 36643"/>
                            <a:gd name="connsiteX59" fmla="*/ 16376 w 49127"/>
                            <a:gd name="connsiteY59" fmla="*/ 27452 h 36643"/>
                            <a:gd name="connsiteX60" fmla="*/ 22033 w 49127"/>
                            <a:gd name="connsiteY60" fmla="*/ 16882 h 36643"/>
                            <a:gd name="connsiteX61" fmla="*/ 22033 w 49127"/>
                            <a:gd name="connsiteY61" fmla="*/ 16882 h 366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</a:cxnLst>
                          <a:rect l="l" t="t" r="r" b="b"/>
                          <a:pathLst>
                            <a:path w="49127" h="36643">
                              <a:moveTo>
                                <a:pt x="45331" y="729"/>
                              </a:moveTo>
                              <a:lnTo>
                                <a:pt x="49128" y="2590"/>
                              </a:lnTo>
                              <a:lnTo>
                                <a:pt x="48755" y="6312"/>
                              </a:lnTo>
                              <a:cubicBezTo>
                                <a:pt x="48755" y="6312"/>
                                <a:pt x="48681" y="6312"/>
                                <a:pt x="48606" y="6387"/>
                              </a:cubicBezTo>
                              <a:cubicBezTo>
                                <a:pt x="48309" y="6610"/>
                                <a:pt x="47564" y="7354"/>
                                <a:pt x="47415" y="9141"/>
                              </a:cubicBezTo>
                              <a:cubicBezTo>
                                <a:pt x="46969" y="13532"/>
                                <a:pt x="45778" y="17775"/>
                                <a:pt x="43842" y="20678"/>
                              </a:cubicBezTo>
                              <a:cubicBezTo>
                                <a:pt x="43098" y="21869"/>
                                <a:pt x="42131" y="22837"/>
                                <a:pt x="41014" y="23730"/>
                              </a:cubicBezTo>
                              <a:cubicBezTo>
                                <a:pt x="40121" y="24400"/>
                                <a:pt x="39079" y="24996"/>
                                <a:pt x="37962" y="25368"/>
                              </a:cubicBezTo>
                              <a:cubicBezTo>
                                <a:pt x="34910" y="26410"/>
                                <a:pt x="31784" y="25963"/>
                                <a:pt x="29551" y="24028"/>
                              </a:cubicBezTo>
                              <a:cubicBezTo>
                                <a:pt x="27616" y="22390"/>
                                <a:pt x="26350" y="20157"/>
                                <a:pt x="25829" y="17775"/>
                              </a:cubicBezTo>
                              <a:cubicBezTo>
                                <a:pt x="25531" y="16510"/>
                                <a:pt x="25085" y="15840"/>
                                <a:pt x="24340" y="16063"/>
                              </a:cubicBezTo>
                              <a:cubicBezTo>
                                <a:pt x="24266" y="16138"/>
                                <a:pt x="24117" y="16138"/>
                                <a:pt x="24043" y="16212"/>
                              </a:cubicBezTo>
                              <a:cubicBezTo>
                                <a:pt x="23447" y="16659"/>
                                <a:pt x="22852" y="17626"/>
                                <a:pt x="22405" y="18892"/>
                              </a:cubicBezTo>
                              <a:cubicBezTo>
                                <a:pt x="21288" y="22018"/>
                                <a:pt x="19353" y="25293"/>
                                <a:pt x="16971" y="28494"/>
                              </a:cubicBezTo>
                              <a:cubicBezTo>
                                <a:pt x="15334" y="30653"/>
                                <a:pt x="13473" y="32514"/>
                                <a:pt x="11612" y="33928"/>
                              </a:cubicBezTo>
                              <a:cubicBezTo>
                                <a:pt x="10272" y="34895"/>
                                <a:pt x="8932" y="35714"/>
                                <a:pt x="7592" y="36161"/>
                              </a:cubicBezTo>
                              <a:cubicBezTo>
                                <a:pt x="5210" y="36980"/>
                                <a:pt x="3349" y="36756"/>
                                <a:pt x="2307" y="35491"/>
                              </a:cubicBezTo>
                              <a:cubicBezTo>
                                <a:pt x="893" y="33779"/>
                                <a:pt x="521" y="30057"/>
                                <a:pt x="1042" y="25665"/>
                              </a:cubicBezTo>
                              <a:cubicBezTo>
                                <a:pt x="1340" y="23283"/>
                                <a:pt x="75" y="22762"/>
                                <a:pt x="0" y="22762"/>
                              </a:cubicBezTo>
                              <a:lnTo>
                                <a:pt x="670" y="19859"/>
                              </a:lnTo>
                              <a:lnTo>
                                <a:pt x="5136" y="15021"/>
                              </a:lnTo>
                              <a:cubicBezTo>
                                <a:pt x="5955" y="14053"/>
                                <a:pt x="6997" y="13160"/>
                                <a:pt x="8113" y="12267"/>
                              </a:cubicBezTo>
                              <a:cubicBezTo>
                                <a:pt x="9974" y="10853"/>
                                <a:pt x="12133" y="9662"/>
                                <a:pt x="14217" y="8992"/>
                              </a:cubicBezTo>
                              <a:cubicBezTo>
                                <a:pt x="16004" y="8396"/>
                                <a:pt x="18311" y="7801"/>
                                <a:pt x="20321" y="8322"/>
                              </a:cubicBezTo>
                              <a:cubicBezTo>
                                <a:pt x="20172" y="8248"/>
                                <a:pt x="20023" y="8173"/>
                                <a:pt x="20023" y="8173"/>
                              </a:cubicBezTo>
                              <a:cubicBezTo>
                                <a:pt x="20023" y="8173"/>
                                <a:pt x="20246" y="8248"/>
                                <a:pt x="20991" y="8545"/>
                              </a:cubicBezTo>
                              <a:lnTo>
                                <a:pt x="21214" y="8620"/>
                              </a:lnTo>
                              <a:cubicBezTo>
                                <a:pt x="21958" y="8917"/>
                                <a:pt x="23447" y="8694"/>
                                <a:pt x="25234" y="8099"/>
                              </a:cubicBezTo>
                              <a:cubicBezTo>
                                <a:pt x="26648" y="7652"/>
                                <a:pt x="27988" y="6908"/>
                                <a:pt x="28881" y="6238"/>
                              </a:cubicBezTo>
                              <a:cubicBezTo>
                                <a:pt x="29104" y="6089"/>
                                <a:pt x="29328" y="5940"/>
                                <a:pt x="29476" y="5717"/>
                              </a:cubicBezTo>
                              <a:lnTo>
                                <a:pt x="29700" y="5419"/>
                              </a:lnTo>
                              <a:cubicBezTo>
                                <a:pt x="30370" y="4749"/>
                                <a:pt x="31114" y="4153"/>
                                <a:pt x="31784" y="3633"/>
                              </a:cubicBezTo>
                              <a:cubicBezTo>
                                <a:pt x="33645" y="2293"/>
                                <a:pt x="35431" y="1399"/>
                                <a:pt x="36845" y="953"/>
                              </a:cubicBezTo>
                              <a:cubicBezTo>
                                <a:pt x="40195" y="-238"/>
                                <a:pt x="43545" y="-313"/>
                                <a:pt x="45331" y="729"/>
                              </a:cubicBezTo>
                              <a:close/>
                              <a:moveTo>
                                <a:pt x="46299" y="9066"/>
                              </a:moveTo>
                              <a:cubicBezTo>
                                <a:pt x="46448" y="6014"/>
                                <a:pt x="46076" y="3484"/>
                                <a:pt x="44959" y="2442"/>
                              </a:cubicBezTo>
                              <a:cubicBezTo>
                                <a:pt x="44140" y="1697"/>
                                <a:pt x="42503" y="1325"/>
                                <a:pt x="40493" y="1548"/>
                              </a:cubicBezTo>
                              <a:cubicBezTo>
                                <a:pt x="39227" y="1697"/>
                                <a:pt x="37888" y="1920"/>
                                <a:pt x="36473" y="2442"/>
                              </a:cubicBezTo>
                              <a:cubicBezTo>
                                <a:pt x="34910" y="2963"/>
                                <a:pt x="33347" y="3781"/>
                                <a:pt x="31784" y="4898"/>
                              </a:cubicBezTo>
                              <a:cubicBezTo>
                                <a:pt x="30519" y="5791"/>
                                <a:pt x="29402" y="6908"/>
                                <a:pt x="28360" y="8248"/>
                              </a:cubicBezTo>
                              <a:cubicBezTo>
                                <a:pt x="26871" y="10480"/>
                                <a:pt x="26350" y="12862"/>
                                <a:pt x="26499" y="15244"/>
                              </a:cubicBezTo>
                              <a:cubicBezTo>
                                <a:pt x="26722" y="17999"/>
                                <a:pt x="27988" y="20678"/>
                                <a:pt x="30221" y="22614"/>
                              </a:cubicBezTo>
                              <a:cubicBezTo>
                                <a:pt x="32007" y="24177"/>
                                <a:pt x="34091" y="24623"/>
                                <a:pt x="36176" y="24326"/>
                              </a:cubicBezTo>
                              <a:cubicBezTo>
                                <a:pt x="37218" y="24177"/>
                                <a:pt x="38185" y="23879"/>
                                <a:pt x="39153" y="23358"/>
                              </a:cubicBezTo>
                              <a:cubicBezTo>
                                <a:pt x="39674" y="23135"/>
                                <a:pt x="40121" y="22762"/>
                                <a:pt x="40567" y="22465"/>
                              </a:cubicBezTo>
                              <a:cubicBezTo>
                                <a:pt x="41535" y="21795"/>
                                <a:pt x="42354" y="20901"/>
                                <a:pt x="43024" y="19934"/>
                              </a:cubicBezTo>
                              <a:cubicBezTo>
                                <a:pt x="45033" y="17031"/>
                                <a:pt x="46150" y="12788"/>
                                <a:pt x="46299" y="9066"/>
                              </a:cubicBezTo>
                              <a:lnTo>
                                <a:pt x="46299" y="9066"/>
                              </a:lnTo>
                              <a:close/>
                              <a:moveTo>
                                <a:pt x="22033" y="16882"/>
                              </a:moveTo>
                              <a:cubicBezTo>
                                <a:pt x="22703" y="14202"/>
                                <a:pt x="22628" y="12044"/>
                                <a:pt x="21512" y="10704"/>
                              </a:cubicBezTo>
                              <a:cubicBezTo>
                                <a:pt x="19725" y="9215"/>
                                <a:pt x="16971" y="9364"/>
                                <a:pt x="14143" y="10332"/>
                              </a:cubicBezTo>
                              <a:cubicBezTo>
                                <a:pt x="12728" y="10778"/>
                                <a:pt x="11389" y="11448"/>
                                <a:pt x="10049" y="12267"/>
                              </a:cubicBezTo>
                              <a:cubicBezTo>
                                <a:pt x="9379" y="12639"/>
                                <a:pt x="8709" y="13086"/>
                                <a:pt x="8113" y="13532"/>
                              </a:cubicBezTo>
                              <a:cubicBezTo>
                                <a:pt x="6848" y="14500"/>
                                <a:pt x="5731" y="15542"/>
                                <a:pt x="4987" y="16510"/>
                              </a:cubicBezTo>
                              <a:cubicBezTo>
                                <a:pt x="3573" y="18445"/>
                                <a:pt x="2531" y="21497"/>
                                <a:pt x="2084" y="24623"/>
                              </a:cubicBezTo>
                              <a:cubicBezTo>
                                <a:pt x="1489" y="28419"/>
                                <a:pt x="1712" y="32290"/>
                                <a:pt x="3126" y="34002"/>
                              </a:cubicBezTo>
                              <a:cubicBezTo>
                                <a:pt x="3871" y="34821"/>
                                <a:pt x="5062" y="35193"/>
                                <a:pt x="6550" y="34895"/>
                              </a:cubicBezTo>
                              <a:cubicBezTo>
                                <a:pt x="7518" y="34747"/>
                                <a:pt x="8486" y="34300"/>
                                <a:pt x="9528" y="33704"/>
                              </a:cubicBezTo>
                              <a:cubicBezTo>
                                <a:pt x="10123" y="33332"/>
                                <a:pt x="10793" y="32960"/>
                                <a:pt x="11389" y="32514"/>
                              </a:cubicBezTo>
                              <a:cubicBezTo>
                                <a:pt x="13026" y="31248"/>
                                <a:pt x="14738" y="29610"/>
                                <a:pt x="16376" y="27452"/>
                              </a:cubicBezTo>
                              <a:cubicBezTo>
                                <a:pt x="19204" y="23879"/>
                                <a:pt x="21140" y="20083"/>
                                <a:pt x="22033" y="16882"/>
                              </a:cubicBezTo>
                              <a:lnTo>
                                <a:pt x="22033" y="168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A4747"/>
                        </a:solidFill>
                        <a:ln w="74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</p:grpSp>
              </p:grpSp>
              <p:sp>
                <p:nvSpPr>
                  <p:cNvPr id="2521" name="Freeform: Shape 2520">
                    <a:extLst>
                      <a:ext uri="{FF2B5EF4-FFF2-40B4-BE49-F238E27FC236}">
                        <a16:creationId xmlns:a16="http://schemas.microsoft.com/office/drawing/2014/main" id="{3A77B01B-3489-42E0-B37C-844FED8044CC}"/>
                      </a:ext>
                    </a:extLst>
                  </p:cNvPr>
                  <p:cNvSpPr/>
                  <p:nvPr/>
                </p:nvSpPr>
                <p:spPr>
                  <a:xfrm>
                    <a:off x="3905272" y="1907577"/>
                    <a:ext cx="109616" cy="66614"/>
                  </a:xfrm>
                  <a:custGeom>
                    <a:avLst/>
                    <a:gdLst>
                      <a:gd name="connsiteX0" fmla="*/ 109495 w 109616"/>
                      <a:gd name="connsiteY0" fmla="*/ 59011 h 66614"/>
                      <a:gd name="connsiteX1" fmla="*/ 59176 w 109616"/>
                      <a:gd name="connsiteY1" fmla="*/ 63329 h 66614"/>
                      <a:gd name="connsiteX2" fmla="*/ 0 w 109616"/>
                      <a:gd name="connsiteY2" fmla="*/ 45762 h 66614"/>
                      <a:gd name="connsiteX3" fmla="*/ 64536 w 109616"/>
                      <a:gd name="connsiteY3" fmla="*/ 2217 h 66614"/>
                      <a:gd name="connsiteX4" fmla="*/ 109495 w 109616"/>
                      <a:gd name="connsiteY4" fmla="*/ 59011 h 66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616" h="66614">
                        <a:moveTo>
                          <a:pt x="109495" y="59011"/>
                        </a:moveTo>
                        <a:cubicBezTo>
                          <a:pt x="108825" y="70400"/>
                          <a:pt x="91332" y="66455"/>
                          <a:pt x="59176" y="63329"/>
                        </a:cubicBezTo>
                        <a:cubicBezTo>
                          <a:pt x="27020" y="60277"/>
                          <a:pt x="7220" y="53280"/>
                          <a:pt x="0" y="45762"/>
                        </a:cubicBezTo>
                        <a:cubicBezTo>
                          <a:pt x="744" y="31545"/>
                          <a:pt x="2531" y="-9991"/>
                          <a:pt x="64536" y="2217"/>
                        </a:cubicBezTo>
                        <a:cubicBezTo>
                          <a:pt x="96245" y="8470"/>
                          <a:pt x="111132" y="30056"/>
                          <a:pt x="109495" y="59011"/>
                        </a:cubicBezTo>
                        <a:close/>
                      </a:path>
                    </a:pathLst>
                  </a:custGeom>
                  <a:solidFill>
                    <a:srgbClr val="1C69C8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22" name="Freeform: Shape 2521">
                    <a:extLst>
                      <a:ext uri="{FF2B5EF4-FFF2-40B4-BE49-F238E27FC236}">
                        <a16:creationId xmlns:a16="http://schemas.microsoft.com/office/drawing/2014/main" id="{C6400DBC-DA28-4FBD-A844-037E86556B65}"/>
                      </a:ext>
                    </a:extLst>
                  </p:cNvPr>
                  <p:cNvSpPr/>
                  <p:nvPr/>
                </p:nvSpPr>
                <p:spPr>
                  <a:xfrm>
                    <a:off x="3958940" y="1960946"/>
                    <a:ext cx="78275" cy="42318"/>
                  </a:xfrm>
                  <a:custGeom>
                    <a:avLst/>
                    <a:gdLst>
                      <a:gd name="connsiteX0" fmla="*/ 76966 w 78275"/>
                      <a:gd name="connsiteY0" fmla="*/ 26856 h 42318"/>
                      <a:gd name="connsiteX1" fmla="*/ 43470 w 78275"/>
                      <a:gd name="connsiteY1" fmla="*/ 41445 h 42318"/>
                      <a:gd name="connsiteX2" fmla="*/ 0 w 78275"/>
                      <a:gd name="connsiteY2" fmla="*/ 9289 h 42318"/>
                      <a:gd name="connsiteX3" fmla="*/ 56125 w 78275"/>
                      <a:gd name="connsiteY3" fmla="*/ 3706 h 42318"/>
                      <a:gd name="connsiteX4" fmla="*/ 76966 w 78275"/>
                      <a:gd name="connsiteY4" fmla="*/ 26856 h 42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75" h="42318">
                        <a:moveTo>
                          <a:pt x="76966" y="26856"/>
                        </a:moveTo>
                        <a:cubicBezTo>
                          <a:pt x="84261" y="38542"/>
                          <a:pt x="59400" y="44721"/>
                          <a:pt x="43470" y="41445"/>
                        </a:cubicBezTo>
                        <a:cubicBezTo>
                          <a:pt x="20842" y="36905"/>
                          <a:pt x="0" y="9289"/>
                          <a:pt x="0" y="9289"/>
                        </a:cubicBezTo>
                        <a:cubicBezTo>
                          <a:pt x="2978" y="-2993"/>
                          <a:pt x="45704" y="-1132"/>
                          <a:pt x="56125" y="3706"/>
                        </a:cubicBezTo>
                        <a:cubicBezTo>
                          <a:pt x="56125" y="3781"/>
                          <a:pt x="68704" y="13457"/>
                          <a:pt x="76966" y="26856"/>
                        </a:cubicBezTo>
                        <a:close/>
                      </a:path>
                    </a:pathLst>
                  </a:custGeom>
                  <a:solidFill>
                    <a:srgbClr val="2079E8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23" name="Freeform: Shape 2522">
                  <a:extLst>
                    <a:ext uri="{FF2B5EF4-FFF2-40B4-BE49-F238E27FC236}">
                      <a16:creationId xmlns:a16="http://schemas.microsoft.com/office/drawing/2014/main" id="{7E6E401C-0E07-4E8F-86F2-42C83897639D}"/>
                    </a:ext>
                  </a:extLst>
                </p:cNvPr>
                <p:cNvSpPr/>
                <p:nvPr/>
              </p:nvSpPr>
              <p:spPr>
                <a:xfrm>
                  <a:off x="4099875" y="2273858"/>
                  <a:ext cx="17573" cy="15154"/>
                </a:xfrm>
                <a:custGeom>
                  <a:avLst/>
                  <a:gdLst>
                    <a:gd name="connsiteX0" fmla="*/ 14263 w 17573"/>
                    <a:gd name="connsiteY0" fmla="*/ 15110 h 15154"/>
                    <a:gd name="connsiteX1" fmla="*/ 6670 w 17573"/>
                    <a:gd name="connsiteY1" fmla="*/ 8709 h 15154"/>
                    <a:gd name="connsiteX2" fmla="*/ 269 w 17573"/>
                    <a:gd name="connsiteY2" fmla="*/ 1712 h 15154"/>
                    <a:gd name="connsiteX3" fmla="*/ 3321 w 17573"/>
                    <a:gd name="connsiteY3" fmla="*/ 0 h 15154"/>
                    <a:gd name="connsiteX4" fmla="*/ 12030 w 17573"/>
                    <a:gd name="connsiteY4" fmla="*/ 7071 h 15154"/>
                    <a:gd name="connsiteX5" fmla="*/ 17538 w 17573"/>
                    <a:gd name="connsiteY5" fmla="*/ 12356 h 15154"/>
                    <a:gd name="connsiteX6" fmla="*/ 14263 w 17573"/>
                    <a:gd name="connsiteY6" fmla="*/ 15110 h 15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73" h="15154">
                      <a:moveTo>
                        <a:pt x="14263" y="15110"/>
                      </a:moveTo>
                      <a:cubicBezTo>
                        <a:pt x="12402" y="14813"/>
                        <a:pt x="9424" y="10793"/>
                        <a:pt x="6670" y="8709"/>
                      </a:cubicBezTo>
                      <a:cubicBezTo>
                        <a:pt x="3321" y="6178"/>
                        <a:pt x="-1145" y="3573"/>
                        <a:pt x="269" y="1712"/>
                      </a:cubicBezTo>
                      <a:cubicBezTo>
                        <a:pt x="1013" y="744"/>
                        <a:pt x="3321" y="0"/>
                        <a:pt x="3321" y="0"/>
                      </a:cubicBezTo>
                      <a:cubicBezTo>
                        <a:pt x="3321" y="0"/>
                        <a:pt x="8085" y="3647"/>
                        <a:pt x="12030" y="7071"/>
                      </a:cubicBezTo>
                      <a:cubicBezTo>
                        <a:pt x="14188" y="8932"/>
                        <a:pt x="17166" y="10868"/>
                        <a:pt x="17538" y="12356"/>
                      </a:cubicBezTo>
                      <a:cubicBezTo>
                        <a:pt x="17836" y="13398"/>
                        <a:pt x="16198" y="15483"/>
                        <a:pt x="14263" y="15110"/>
                      </a:cubicBezTo>
                      <a:close/>
                    </a:path>
                  </a:pathLst>
                </a:custGeom>
                <a:solidFill>
                  <a:srgbClr val="F0C7AD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524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1173858" y="0"/>
              <a:ext cx="4719737" cy="4181643"/>
              <a:chOff x="1173858" y="0"/>
              <a:chExt cx="4719737" cy="4181643"/>
            </a:xfrm>
            <a:solidFill>
              <a:srgbClr val="B3B3B3"/>
            </a:solidFill>
          </p:grpSpPr>
          <p:grpSp>
            <p:nvGrpSpPr>
              <p:cNvPr id="2525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3109555" y="0"/>
                <a:ext cx="1898107" cy="3273528"/>
                <a:chOff x="3109555" y="0"/>
                <a:chExt cx="1898107" cy="3273528"/>
              </a:xfrm>
              <a:solidFill>
                <a:srgbClr val="B3B3B3"/>
              </a:solidFill>
            </p:grpSpPr>
            <p:sp>
              <p:nvSpPr>
                <p:cNvPr id="2526" name="Freeform: Shape 2525">
                  <a:extLst>
                    <a:ext uri="{FF2B5EF4-FFF2-40B4-BE49-F238E27FC236}">
                      <a16:creationId xmlns:a16="http://schemas.microsoft.com/office/drawing/2014/main" id="{EF5DB8F0-8586-4BFE-9F67-BB342E821CF2}"/>
                    </a:ext>
                  </a:extLst>
                </p:cNvPr>
                <p:cNvSpPr/>
                <p:nvPr/>
              </p:nvSpPr>
              <p:spPr>
                <a:xfrm>
                  <a:off x="4992702" y="3228867"/>
                  <a:ext cx="14961" cy="44661"/>
                </a:xfrm>
                <a:custGeom>
                  <a:avLst/>
                  <a:gdLst>
                    <a:gd name="connsiteX0" fmla="*/ 7518 w 14961"/>
                    <a:gd name="connsiteY0" fmla="*/ 44661 h 44661"/>
                    <a:gd name="connsiteX1" fmla="*/ 75 w 14961"/>
                    <a:gd name="connsiteY1" fmla="*/ 37218 h 44661"/>
                    <a:gd name="connsiteX2" fmla="*/ 0 w 14961"/>
                    <a:gd name="connsiteY2" fmla="*/ 7444 h 44661"/>
                    <a:gd name="connsiteX3" fmla="*/ 7444 w 14961"/>
                    <a:gd name="connsiteY3" fmla="*/ 0 h 44661"/>
                    <a:gd name="connsiteX4" fmla="*/ 7444 w 14961"/>
                    <a:gd name="connsiteY4" fmla="*/ 0 h 44661"/>
                    <a:gd name="connsiteX5" fmla="*/ 14887 w 14961"/>
                    <a:gd name="connsiteY5" fmla="*/ 7444 h 44661"/>
                    <a:gd name="connsiteX6" fmla="*/ 14962 w 14961"/>
                    <a:gd name="connsiteY6" fmla="*/ 37218 h 44661"/>
                    <a:gd name="connsiteX7" fmla="*/ 7518 w 14961"/>
                    <a:gd name="connsiteY7" fmla="*/ 44661 h 44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61" h="44661">
                      <a:moveTo>
                        <a:pt x="7518" y="44661"/>
                      </a:moveTo>
                      <a:cubicBezTo>
                        <a:pt x="3424" y="44661"/>
                        <a:pt x="75" y="41312"/>
                        <a:pt x="75" y="37218"/>
                      </a:cubicBezTo>
                      <a:cubicBezTo>
                        <a:pt x="75" y="27243"/>
                        <a:pt x="75" y="17343"/>
                        <a:pt x="0" y="7444"/>
                      </a:cubicBezTo>
                      <a:cubicBezTo>
                        <a:pt x="0" y="3350"/>
                        <a:pt x="3275" y="0"/>
                        <a:pt x="7444" y="0"/>
                      </a:cubicBezTo>
                      <a:cubicBezTo>
                        <a:pt x="7444" y="0"/>
                        <a:pt x="7444" y="0"/>
                        <a:pt x="7444" y="0"/>
                      </a:cubicBezTo>
                      <a:cubicBezTo>
                        <a:pt x="11537" y="0"/>
                        <a:pt x="14887" y="3350"/>
                        <a:pt x="14887" y="7444"/>
                      </a:cubicBezTo>
                      <a:cubicBezTo>
                        <a:pt x="14887" y="17343"/>
                        <a:pt x="14962" y="27318"/>
                        <a:pt x="14962" y="37218"/>
                      </a:cubicBezTo>
                      <a:cubicBezTo>
                        <a:pt x="14962" y="41312"/>
                        <a:pt x="11612" y="44661"/>
                        <a:pt x="7518" y="44661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27" name="Freeform: Shape 2526">
                  <a:extLst>
                    <a:ext uri="{FF2B5EF4-FFF2-40B4-BE49-F238E27FC236}">
                      <a16:creationId xmlns:a16="http://schemas.microsoft.com/office/drawing/2014/main" id="{EFA28C2B-8FEC-4212-B9F7-D28CCD3E9148}"/>
                    </a:ext>
                  </a:extLst>
                </p:cNvPr>
                <p:cNvSpPr/>
                <p:nvPr/>
              </p:nvSpPr>
              <p:spPr>
                <a:xfrm>
                  <a:off x="3113990" y="0"/>
                  <a:ext cx="1893227" cy="3184131"/>
                </a:xfrm>
                <a:custGeom>
                  <a:avLst/>
                  <a:gdLst>
                    <a:gd name="connsiteX0" fmla="*/ 1885783 w 1893227"/>
                    <a:gd name="connsiteY0" fmla="*/ 3184132 h 3184131"/>
                    <a:gd name="connsiteX1" fmla="*/ 1878339 w 1893227"/>
                    <a:gd name="connsiteY1" fmla="*/ 3176763 h 3184131"/>
                    <a:gd name="connsiteX2" fmla="*/ 1877595 w 1893227"/>
                    <a:gd name="connsiteY2" fmla="*/ 3117214 h 3184131"/>
                    <a:gd name="connsiteX3" fmla="*/ 1884890 w 1893227"/>
                    <a:gd name="connsiteY3" fmla="*/ 3109622 h 3184131"/>
                    <a:gd name="connsiteX4" fmla="*/ 1892482 w 1893227"/>
                    <a:gd name="connsiteY4" fmla="*/ 3116917 h 3184131"/>
                    <a:gd name="connsiteX5" fmla="*/ 1893226 w 1893227"/>
                    <a:gd name="connsiteY5" fmla="*/ 3176539 h 3184131"/>
                    <a:gd name="connsiteX6" fmla="*/ 1885783 w 1893227"/>
                    <a:gd name="connsiteY6" fmla="*/ 3184132 h 3184131"/>
                    <a:gd name="connsiteX7" fmla="*/ 1885783 w 1893227"/>
                    <a:gd name="connsiteY7" fmla="*/ 3184132 h 3184131"/>
                    <a:gd name="connsiteX8" fmla="*/ 1883922 w 1893227"/>
                    <a:gd name="connsiteY8" fmla="*/ 3064961 h 3184131"/>
                    <a:gd name="connsiteX9" fmla="*/ 1876478 w 1893227"/>
                    <a:gd name="connsiteY9" fmla="*/ 3057666 h 3184131"/>
                    <a:gd name="connsiteX10" fmla="*/ 1874915 w 1893227"/>
                    <a:gd name="connsiteY10" fmla="*/ 2998117 h 3184131"/>
                    <a:gd name="connsiteX11" fmla="*/ 1882136 w 1893227"/>
                    <a:gd name="connsiteY11" fmla="*/ 2990450 h 3184131"/>
                    <a:gd name="connsiteX12" fmla="*/ 1882359 w 1893227"/>
                    <a:gd name="connsiteY12" fmla="*/ 2990450 h 3184131"/>
                    <a:gd name="connsiteX13" fmla="*/ 1889802 w 1893227"/>
                    <a:gd name="connsiteY13" fmla="*/ 2997671 h 3184131"/>
                    <a:gd name="connsiteX14" fmla="*/ 1891366 w 1893227"/>
                    <a:gd name="connsiteY14" fmla="*/ 3057294 h 3184131"/>
                    <a:gd name="connsiteX15" fmla="*/ 1884071 w 1893227"/>
                    <a:gd name="connsiteY15" fmla="*/ 3064886 h 3184131"/>
                    <a:gd name="connsiteX16" fmla="*/ 1883922 w 1893227"/>
                    <a:gd name="connsiteY16" fmla="*/ 3064961 h 3184131"/>
                    <a:gd name="connsiteX17" fmla="*/ 1880423 w 1893227"/>
                    <a:gd name="connsiteY17" fmla="*/ 2945864 h 3184131"/>
                    <a:gd name="connsiteX18" fmla="*/ 1872980 w 1893227"/>
                    <a:gd name="connsiteY18" fmla="*/ 2938718 h 3184131"/>
                    <a:gd name="connsiteX19" fmla="*/ 1870598 w 1893227"/>
                    <a:gd name="connsiteY19" fmla="*/ 2879244 h 3184131"/>
                    <a:gd name="connsiteX20" fmla="*/ 1877744 w 1893227"/>
                    <a:gd name="connsiteY20" fmla="*/ 2871502 h 3184131"/>
                    <a:gd name="connsiteX21" fmla="*/ 1885485 w 1893227"/>
                    <a:gd name="connsiteY21" fmla="*/ 2878648 h 3184131"/>
                    <a:gd name="connsiteX22" fmla="*/ 1887867 w 1893227"/>
                    <a:gd name="connsiteY22" fmla="*/ 2938271 h 3184131"/>
                    <a:gd name="connsiteX23" fmla="*/ 1880721 w 1893227"/>
                    <a:gd name="connsiteY23" fmla="*/ 2946012 h 3184131"/>
                    <a:gd name="connsiteX24" fmla="*/ 1880423 w 1893227"/>
                    <a:gd name="connsiteY24" fmla="*/ 2945864 h 3184131"/>
                    <a:gd name="connsiteX25" fmla="*/ 1875213 w 1893227"/>
                    <a:gd name="connsiteY25" fmla="*/ 2826767 h 3184131"/>
                    <a:gd name="connsiteX26" fmla="*/ 1867770 w 1893227"/>
                    <a:gd name="connsiteY26" fmla="*/ 2819695 h 3184131"/>
                    <a:gd name="connsiteX27" fmla="*/ 1864569 w 1893227"/>
                    <a:gd name="connsiteY27" fmla="*/ 2760221 h 3184131"/>
                    <a:gd name="connsiteX28" fmla="*/ 1871565 w 1893227"/>
                    <a:gd name="connsiteY28" fmla="*/ 2752331 h 3184131"/>
                    <a:gd name="connsiteX29" fmla="*/ 1879456 w 1893227"/>
                    <a:gd name="connsiteY29" fmla="*/ 2759328 h 3184131"/>
                    <a:gd name="connsiteX30" fmla="*/ 1882657 w 1893227"/>
                    <a:gd name="connsiteY30" fmla="*/ 2818877 h 3184131"/>
                    <a:gd name="connsiteX31" fmla="*/ 1875585 w 1893227"/>
                    <a:gd name="connsiteY31" fmla="*/ 2826692 h 3184131"/>
                    <a:gd name="connsiteX32" fmla="*/ 1875213 w 1893227"/>
                    <a:gd name="connsiteY32" fmla="*/ 2826767 h 3184131"/>
                    <a:gd name="connsiteX33" fmla="*/ 1868365 w 1893227"/>
                    <a:gd name="connsiteY33" fmla="*/ 2707744 h 3184131"/>
                    <a:gd name="connsiteX34" fmla="*/ 1860921 w 1893227"/>
                    <a:gd name="connsiteY34" fmla="*/ 2700747 h 3184131"/>
                    <a:gd name="connsiteX35" fmla="*/ 1856827 w 1893227"/>
                    <a:gd name="connsiteY35" fmla="*/ 2641348 h 3184131"/>
                    <a:gd name="connsiteX36" fmla="*/ 1863675 w 1893227"/>
                    <a:gd name="connsiteY36" fmla="*/ 2633383 h 3184131"/>
                    <a:gd name="connsiteX37" fmla="*/ 1871640 w 1893227"/>
                    <a:gd name="connsiteY37" fmla="*/ 2640231 h 3184131"/>
                    <a:gd name="connsiteX38" fmla="*/ 1875734 w 1893227"/>
                    <a:gd name="connsiteY38" fmla="*/ 2699780 h 3184131"/>
                    <a:gd name="connsiteX39" fmla="*/ 1868811 w 1893227"/>
                    <a:gd name="connsiteY39" fmla="*/ 2707670 h 3184131"/>
                    <a:gd name="connsiteX40" fmla="*/ 1868365 w 1893227"/>
                    <a:gd name="connsiteY40" fmla="*/ 2707744 h 3184131"/>
                    <a:gd name="connsiteX41" fmla="*/ 1859656 w 1893227"/>
                    <a:gd name="connsiteY41" fmla="*/ 2588870 h 3184131"/>
                    <a:gd name="connsiteX42" fmla="*/ 1852212 w 1893227"/>
                    <a:gd name="connsiteY42" fmla="*/ 2582022 h 3184131"/>
                    <a:gd name="connsiteX43" fmla="*/ 1847151 w 1893227"/>
                    <a:gd name="connsiteY43" fmla="*/ 2522697 h 3184131"/>
                    <a:gd name="connsiteX44" fmla="*/ 1853924 w 1893227"/>
                    <a:gd name="connsiteY44" fmla="*/ 2514658 h 3184131"/>
                    <a:gd name="connsiteX45" fmla="*/ 1861963 w 1893227"/>
                    <a:gd name="connsiteY45" fmla="*/ 2521432 h 3184131"/>
                    <a:gd name="connsiteX46" fmla="*/ 1867025 w 1893227"/>
                    <a:gd name="connsiteY46" fmla="*/ 2580906 h 3184131"/>
                    <a:gd name="connsiteX47" fmla="*/ 1860177 w 1893227"/>
                    <a:gd name="connsiteY47" fmla="*/ 2588945 h 3184131"/>
                    <a:gd name="connsiteX48" fmla="*/ 1859656 w 1893227"/>
                    <a:gd name="connsiteY48" fmla="*/ 2588870 h 3184131"/>
                    <a:gd name="connsiteX49" fmla="*/ 1849086 w 1893227"/>
                    <a:gd name="connsiteY49" fmla="*/ 2470146 h 3184131"/>
                    <a:gd name="connsiteX50" fmla="*/ 1841717 w 1893227"/>
                    <a:gd name="connsiteY50" fmla="*/ 2463447 h 3184131"/>
                    <a:gd name="connsiteX51" fmla="*/ 1835688 w 1893227"/>
                    <a:gd name="connsiteY51" fmla="*/ 2404196 h 3184131"/>
                    <a:gd name="connsiteX52" fmla="*/ 1842312 w 1893227"/>
                    <a:gd name="connsiteY52" fmla="*/ 2396008 h 3184131"/>
                    <a:gd name="connsiteX53" fmla="*/ 1850500 w 1893227"/>
                    <a:gd name="connsiteY53" fmla="*/ 2402633 h 3184131"/>
                    <a:gd name="connsiteX54" fmla="*/ 1856530 w 1893227"/>
                    <a:gd name="connsiteY54" fmla="*/ 2461958 h 3184131"/>
                    <a:gd name="connsiteX55" fmla="*/ 1849830 w 1893227"/>
                    <a:gd name="connsiteY55" fmla="*/ 2470071 h 3184131"/>
                    <a:gd name="connsiteX56" fmla="*/ 1849086 w 1893227"/>
                    <a:gd name="connsiteY56" fmla="*/ 2470146 h 3184131"/>
                    <a:gd name="connsiteX57" fmla="*/ 1836581 w 1893227"/>
                    <a:gd name="connsiteY57" fmla="*/ 2351644 h 3184131"/>
                    <a:gd name="connsiteX58" fmla="*/ 1829212 w 1893227"/>
                    <a:gd name="connsiteY58" fmla="*/ 2345019 h 3184131"/>
                    <a:gd name="connsiteX59" fmla="*/ 1822140 w 1893227"/>
                    <a:gd name="connsiteY59" fmla="*/ 2285918 h 3184131"/>
                    <a:gd name="connsiteX60" fmla="*/ 1828616 w 1893227"/>
                    <a:gd name="connsiteY60" fmla="*/ 2277581 h 3184131"/>
                    <a:gd name="connsiteX61" fmla="*/ 1836953 w 1893227"/>
                    <a:gd name="connsiteY61" fmla="*/ 2284057 h 3184131"/>
                    <a:gd name="connsiteX62" fmla="*/ 1844024 w 1893227"/>
                    <a:gd name="connsiteY62" fmla="*/ 2343307 h 3184131"/>
                    <a:gd name="connsiteX63" fmla="*/ 1837474 w 1893227"/>
                    <a:gd name="connsiteY63" fmla="*/ 2351570 h 3184131"/>
                    <a:gd name="connsiteX64" fmla="*/ 1836581 w 1893227"/>
                    <a:gd name="connsiteY64" fmla="*/ 2351644 h 3184131"/>
                    <a:gd name="connsiteX65" fmla="*/ 1821917 w 1893227"/>
                    <a:gd name="connsiteY65" fmla="*/ 2233292 h 3184131"/>
                    <a:gd name="connsiteX66" fmla="*/ 1814548 w 1893227"/>
                    <a:gd name="connsiteY66" fmla="*/ 2226816 h 3184131"/>
                    <a:gd name="connsiteX67" fmla="*/ 1806434 w 1893227"/>
                    <a:gd name="connsiteY67" fmla="*/ 2167863 h 3184131"/>
                    <a:gd name="connsiteX68" fmla="*/ 1812762 w 1893227"/>
                    <a:gd name="connsiteY68" fmla="*/ 2159451 h 3184131"/>
                    <a:gd name="connsiteX69" fmla="*/ 1821173 w 1893227"/>
                    <a:gd name="connsiteY69" fmla="*/ 2165778 h 3184131"/>
                    <a:gd name="connsiteX70" fmla="*/ 1829286 w 1893227"/>
                    <a:gd name="connsiteY70" fmla="*/ 2224880 h 3184131"/>
                    <a:gd name="connsiteX71" fmla="*/ 1822885 w 1893227"/>
                    <a:gd name="connsiteY71" fmla="*/ 2233217 h 3184131"/>
                    <a:gd name="connsiteX72" fmla="*/ 1821917 w 1893227"/>
                    <a:gd name="connsiteY72" fmla="*/ 2233292 h 3184131"/>
                    <a:gd name="connsiteX73" fmla="*/ 1805169 w 1893227"/>
                    <a:gd name="connsiteY73" fmla="*/ 2115311 h 3184131"/>
                    <a:gd name="connsiteX74" fmla="*/ 1797800 w 1893227"/>
                    <a:gd name="connsiteY74" fmla="*/ 2108984 h 3184131"/>
                    <a:gd name="connsiteX75" fmla="*/ 1788570 w 1893227"/>
                    <a:gd name="connsiteY75" fmla="*/ 2050180 h 3184131"/>
                    <a:gd name="connsiteX76" fmla="*/ 1794748 w 1893227"/>
                    <a:gd name="connsiteY76" fmla="*/ 2041620 h 3184131"/>
                    <a:gd name="connsiteX77" fmla="*/ 1803308 w 1893227"/>
                    <a:gd name="connsiteY77" fmla="*/ 2047798 h 3184131"/>
                    <a:gd name="connsiteX78" fmla="*/ 1812538 w 1893227"/>
                    <a:gd name="connsiteY78" fmla="*/ 2106751 h 3184131"/>
                    <a:gd name="connsiteX79" fmla="*/ 1806286 w 1893227"/>
                    <a:gd name="connsiteY79" fmla="*/ 2115237 h 3184131"/>
                    <a:gd name="connsiteX80" fmla="*/ 1805169 w 1893227"/>
                    <a:gd name="connsiteY80" fmla="*/ 2115311 h 3184131"/>
                    <a:gd name="connsiteX81" fmla="*/ 1786039 w 1893227"/>
                    <a:gd name="connsiteY81" fmla="*/ 1997703 h 3184131"/>
                    <a:gd name="connsiteX82" fmla="*/ 1778744 w 1893227"/>
                    <a:gd name="connsiteY82" fmla="*/ 1991525 h 3184131"/>
                    <a:gd name="connsiteX83" fmla="*/ 1768323 w 1893227"/>
                    <a:gd name="connsiteY83" fmla="*/ 1932944 h 3184131"/>
                    <a:gd name="connsiteX84" fmla="*/ 1774278 w 1893227"/>
                    <a:gd name="connsiteY84" fmla="*/ 1924309 h 3184131"/>
                    <a:gd name="connsiteX85" fmla="*/ 1782913 w 1893227"/>
                    <a:gd name="connsiteY85" fmla="*/ 1930264 h 3184131"/>
                    <a:gd name="connsiteX86" fmla="*/ 1793334 w 1893227"/>
                    <a:gd name="connsiteY86" fmla="*/ 1988994 h 3184131"/>
                    <a:gd name="connsiteX87" fmla="*/ 1787230 w 1893227"/>
                    <a:gd name="connsiteY87" fmla="*/ 1997628 h 3184131"/>
                    <a:gd name="connsiteX88" fmla="*/ 1786039 w 1893227"/>
                    <a:gd name="connsiteY88" fmla="*/ 1997703 h 3184131"/>
                    <a:gd name="connsiteX89" fmla="*/ 1764527 w 1893227"/>
                    <a:gd name="connsiteY89" fmla="*/ 1880467 h 3184131"/>
                    <a:gd name="connsiteX90" fmla="*/ 1757232 w 1893227"/>
                    <a:gd name="connsiteY90" fmla="*/ 1874438 h 3184131"/>
                    <a:gd name="connsiteX91" fmla="*/ 1745546 w 1893227"/>
                    <a:gd name="connsiteY91" fmla="*/ 1816080 h 3184131"/>
                    <a:gd name="connsiteX92" fmla="*/ 1751352 w 1893227"/>
                    <a:gd name="connsiteY92" fmla="*/ 1807297 h 3184131"/>
                    <a:gd name="connsiteX93" fmla="*/ 1760136 w 1893227"/>
                    <a:gd name="connsiteY93" fmla="*/ 1813103 h 3184131"/>
                    <a:gd name="connsiteX94" fmla="*/ 1771822 w 1893227"/>
                    <a:gd name="connsiteY94" fmla="*/ 1871609 h 3184131"/>
                    <a:gd name="connsiteX95" fmla="*/ 1765941 w 1893227"/>
                    <a:gd name="connsiteY95" fmla="*/ 1880318 h 3184131"/>
                    <a:gd name="connsiteX96" fmla="*/ 1764527 w 1893227"/>
                    <a:gd name="connsiteY96" fmla="*/ 1880467 h 3184131"/>
                    <a:gd name="connsiteX97" fmla="*/ 1740559 w 1893227"/>
                    <a:gd name="connsiteY97" fmla="*/ 1763677 h 3184131"/>
                    <a:gd name="connsiteX98" fmla="*/ 1733264 w 1893227"/>
                    <a:gd name="connsiteY98" fmla="*/ 1757797 h 3184131"/>
                    <a:gd name="connsiteX99" fmla="*/ 1720238 w 1893227"/>
                    <a:gd name="connsiteY99" fmla="*/ 1699737 h 3184131"/>
                    <a:gd name="connsiteX100" fmla="*/ 1725821 w 1893227"/>
                    <a:gd name="connsiteY100" fmla="*/ 1690805 h 3184131"/>
                    <a:gd name="connsiteX101" fmla="*/ 1734753 w 1893227"/>
                    <a:gd name="connsiteY101" fmla="*/ 1696387 h 3184131"/>
                    <a:gd name="connsiteX102" fmla="*/ 1747779 w 1893227"/>
                    <a:gd name="connsiteY102" fmla="*/ 1754596 h 3184131"/>
                    <a:gd name="connsiteX103" fmla="*/ 1742122 w 1893227"/>
                    <a:gd name="connsiteY103" fmla="*/ 1763454 h 3184131"/>
                    <a:gd name="connsiteX104" fmla="*/ 1740559 w 1893227"/>
                    <a:gd name="connsiteY104" fmla="*/ 1763677 h 3184131"/>
                    <a:gd name="connsiteX105" fmla="*/ 1713837 w 1893227"/>
                    <a:gd name="connsiteY105" fmla="*/ 1647558 h 3184131"/>
                    <a:gd name="connsiteX106" fmla="*/ 1706616 w 1893227"/>
                    <a:gd name="connsiteY106" fmla="*/ 1641901 h 3184131"/>
                    <a:gd name="connsiteX107" fmla="*/ 1692250 w 1893227"/>
                    <a:gd name="connsiteY107" fmla="*/ 1584139 h 3184131"/>
                    <a:gd name="connsiteX108" fmla="*/ 1697610 w 1893227"/>
                    <a:gd name="connsiteY108" fmla="*/ 1575058 h 3184131"/>
                    <a:gd name="connsiteX109" fmla="*/ 1706691 w 1893227"/>
                    <a:gd name="connsiteY109" fmla="*/ 1580417 h 3184131"/>
                    <a:gd name="connsiteX110" fmla="*/ 1721131 w 1893227"/>
                    <a:gd name="connsiteY110" fmla="*/ 1638328 h 3184131"/>
                    <a:gd name="connsiteX111" fmla="*/ 1715623 w 1893227"/>
                    <a:gd name="connsiteY111" fmla="*/ 1647334 h 3184131"/>
                    <a:gd name="connsiteX112" fmla="*/ 1713837 w 1893227"/>
                    <a:gd name="connsiteY112" fmla="*/ 1647558 h 3184131"/>
                    <a:gd name="connsiteX113" fmla="*/ 1684286 w 1893227"/>
                    <a:gd name="connsiteY113" fmla="*/ 1532034 h 3184131"/>
                    <a:gd name="connsiteX114" fmla="*/ 1677140 w 1893227"/>
                    <a:gd name="connsiteY114" fmla="*/ 1526525 h 3184131"/>
                    <a:gd name="connsiteX115" fmla="*/ 1661285 w 1893227"/>
                    <a:gd name="connsiteY115" fmla="*/ 1469210 h 3184131"/>
                    <a:gd name="connsiteX116" fmla="*/ 1666421 w 1893227"/>
                    <a:gd name="connsiteY116" fmla="*/ 1459980 h 3184131"/>
                    <a:gd name="connsiteX117" fmla="*/ 1675651 w 1893227"/>
                    <a:gd name="connsiteY117" fmla="*/ 1465116 h 3184131"/>
                    <a:gd name="connsiteX118" fmla="*/ 1691580 w 1893227"/>
                    <a:gd name="connsiteY118" fmla="*/ 1522655 h 3184131"/>
                    <a:gd name="connsiteX119" fmla="*/ 1686295 w 1893227"/>
                    <a:gd name="connsiteY119" fmla="*/ 1531810 h 3184131"/>
                    <a:gd name="connsiteX120" fmla="*/ 1684286 w 1893227"/>
                    <a:gd name="connsiteY120" fmla="*/ 1532034 h 3184131"/>
                    <a:gd name="connsiteX121" fmla="*/ 1651757 w 1893227"/>
                    <a:gd name="connsiteY121" fmla="*/ 1417403 h 3184131"/>
                    <a:gd name="connsiteX122" fmla="*/ 1644612 w 1893227"/>
                    <a:gd name="connsiteY122" fmla="*/ 1412118 h 3184131"/>
                    <a:gd name="connsiteX123" fmla="*/ 1627193 w 1893227"/>
                    <a:gd name="connsiteY123" fmla="*/ 1355249 h 3184131"/>
                    <a:gd name="connsiteX124" fmla="*/ 1632032 w 1893227"/>
                    <a:gd name="connsiteY124" fmla="*/ 1345945 h 3184131"/>
                    <a:gd name="connsiteX125" fmla="*/ 1641336 w 1893227"/>
                    <a:gd name="connsiteY125" fmla="*/ 1350783 h 3184131"/>
                    <a:gd name="connsiteX126" fmla="*/ 1658829 w 1893227"/>
                    <a:gd name="connsiteY126" fmla="*/ 1407875 h 3184131"/>
                    <a:gd name="connsiteX127" fmla="*/ 1653841 w 1893227"/>
                    <a:gd name="connsiteY127" fmla="*/ 1417105 h 3184131"/>
                    <a:gd name="connsiteX128" fmla="*/ 1651757 w 1893227"/>
                    <a:gd name="connsiteY128" fmla="*/ 1417403 h 3184131"/>
                    <a:gd name="connsiteX129" fmla="*/ 1616028 w 1893227"/>
                    <a:gd name="connsiteY129" fmla="*/ 1303740 h 3184131"/>
                    <a:gd name="connsiteX130" fmla="*/ 1608957 w 1893227"/>
                    <a:gd name="connsiteY130" fmla="*/ 1298604 h 3184131"/>
                    <a:gd name="connsiteX131" fmla="*/ 1589901 w 1893227"/>
                    <a:gd name="connsiteY131" fmla="*/ 1242256 h 3184131"/>
                    <a:gd name="connsiteX132" fmla="*/ 1594516 w 1893227"/>
                    <a:gd name="connsiteY132" fmla="*/ 1232803 h 3184131"/>
                    <a:gd name="connsiteX133" fmla="*/ 1603970 w 1893227"/>
                    <a:gd name="connsiteY133" fmla="*/ 1237418 h 3184131"/>
                    <a:gd name="connsiteX134" fmla="*/ 1623100 w 1893227"/>
                    <a:gd name="connsiteY134" fmla="*/ 1293989 h 3184131"/>
                    <a:gd name="connsiteX135" fmla="*/ 1618336 w 1893227"/>
                    <a:gd name="connsiteY135" fmla="*/ 1303368 h 3184131"/>
                    <a:gd name="connsiteX136" fmla="*/ 1616028 w 1893227"/>
                    <a:gd name="connsiteY136" fmla="*/ 1303740 h 3184131"/>
                    <a:gd name="connsiteX137" fmla="*/ 1576949 w 1893227"/>
                    <a:gd name="connsiteY137" fmla="*/ 1191119 h 3184131"/>
                    <a:gd name="connsiteX138" fmla="*/ 1569953 w 1893227"/>
                    <a:gd name="connsiteY138" fmla="*/ 1186206 h 3184131"/>
                    <a:gd name="connsiteX139" fmla="*/ 1549111 w 1893227"/>
                    <a:gd name="connsiteY139" fmla="*/ 1130528 h 3184131"/>
                    <a:gd name="connsiteX140" fmla="*/ 1553428 w 1893227"/>
                    <a:gd name="connsiteY140" fmla="*/ 1120926 h 3184131"/>
                    <a:gd name="connsiteX141" fmla="*/ 1563030 w 1893227"/>
                    <a:gd name="connsiteY141" fmla="*/ 1125243 h 3184131"/>
                    <a:gd name="connsiteX142" fmla="*/ 1583946 w 1893227"/>
                    <a:gd name="connsiteY142" fmla="*/ 1181144 h 3184131"/>
                    <a:gd name="connsiteX143" fmla="*/ 1579480 w 1893227"/>
                    <a:gd name="connsiteY143" fmla="*/ 1190672 h 3184131"/>
                    <a:gd name="connsiteX144" fmla="*/ 1576949 w 1893227"/>
                    <a:gd name="connsiteY144" fmla="*/ 1191119 h 3184131"/>
                    <a:gd name="connsiteX145" fmla="*/ 1534149 w 1893227"/>
                    <a:gd name="connsiteY145" fmla="*/ 1079912 h 3184131"/>
                    <a:gd name="connsiteX146" fmla="*/ 1527226 w 1893227"/>
                    <a:gd name="connsiteY146" fmla="*/ 1075222 h 3184131"/>
                    <a:gd name="connsiteX147" fmla="*/ 1504449 w 1893227"/>
                    <a:gd name="connsiteY147" fmla="*/ 1020289 h 3184131"/>
                    <a:gd name="connsiteX148" fmla="*/ 1508394 w 1893227"/>
                    <a:gd name="connsiteY148" fmla="*/ 1010538 h 3184131"/>
                    <a:gd name="connsiteX149" fmla="*/ 1518145 w 1893227"/>
                    <a:gd name="connsiteY149" fmla="*/ 1014483 h 3184131"/>
                    <a:gd name="connsiteX150" fmla="*/ 1540997 w 1893227"/>
                    <a:gd name="connsiteY150" fmla="*/ 1069640 h 3184131"/>
                    <a:gd name="connsiteX151" fmla="*/ 1536903 w 1893227"/>
                    <a:gd name="connsiteY151" fmla="*/ 1079316 h 3184131"/>
                    <a:gd name="connsiteX152" fmla="*/ 1534149 w 1893227"/>
                    <a:gd name="connsiteY152" fmla="*/ 1079912 h 3184131"/>
                    <a:gd name="connsiteX153" fmla="*/ 1487627 w 1893227"/>
                    <a:gd name="connsiteY153" fmla="*/ 970194 h 3184131"/>
                    <a:gd name="connsiteX154" fmla="*/ 1480853 w 1893227"/>
                    <a:gd name="connsiteY154" fmla="*/ 965802 h 3184131"/>
                    <a:gd name="connsiteX155" fmla="*/ 1456066 w 1893227"/>
                    <a:gd name="connsiteY155" fmla="*/ 911762 h 3184131"/>
                    <a:gd name="connsiteX156" fmla="*/ 1459639 w 1893227"/>
                    <a:gd name="connsiteY156" fmla="*/ 901862 h 3184131"/>
                    <a:gd name="connsiteX157" fmla="*/ 1469539 w 1893227"/>
                    <a:gd name="connsiteY157" fmla="*/ 905435 h 3184131"/>
                    <a:gd name="connsiteX158" fmla="*/ 1494400 w 1893227"/>
                    <a:gd name="connsiteY158" fmla="*/ 959698 h 3184131"/>
                    <a:gd name="connsiteX159" fmla="*/ 1490679 w 1893227"/>
                    <a:gd name="connsiteY159" fmla="*/ 969524 h 3184131"/>
                    <a:gd name="connsiteX160" fmla="*/ 1487627 w 1893227"/>
                    <a:gd name="connsiteY160" fmla="*/ 970194 h 3184131"/>
                    <a:gd name="connsiteX161" fmla="*/ 1436862 w 1893227"/>
                    <a:gd name="connsiteY161" fmla="*/ 862411 h 3184131"/>
                    <a:gd name="connsiteX162" fmla="*/ 1430162 w 1893227"/>
                    <a:gd name="connsiteY162" fmla="*/ 858243 h 3184131"/>
                    <a:gd name="connsiteX163" fmla="*/ 1403217 w 1893227"/>
                    <a:gd name="connsiteY163" fmla="*/ 805244 h 3184131"/>
                    <a:gd name="connsiteX164" fmla="*/ 1406343 w 1893227"/>
                    <a:gd name="connsiteY164" fmla="*/ 795196 h 3184131"/>
                    <a:gd name="connsiteX165" fmla="*/ 1416392 w 1893227"/>
                    <a:gd name="connsiteY165" fmla="*/ 798322 h 3184131"/>
                    <a:gd name="connsiteX166" fmla="*/ 1443486 w 1893227"/>
                    <a:gd name="connsiteY166" fmla="*/ 851543 h 3184131"/>
                    <a:gd name="connsiteX167" fmla="*/ 1440137 w 1893227"/>
                    <a:gd name="connsiteY167" fmla="*/ 861518 h 3184131"/>
                    <a:gd name="connsiteX168" fmla="*/ 1436862 w 1893227"/>
                    <a:gd name="connsiteY168" fmla="*/ 862411 h 3184131"/>
                    <a:gd name="connsiteX169" fmla="*/ 1381705 w 1893227"/>
                    <a:gd name="connsiteY169" fmla="*/ 756787 h 3184131"/>
                    <a:gd name="connsiteX170" fmla="*/ 1375155 w 1893227"/>
                    <a:gd name="connsiteY170" fmla="*/ 752916 h 3184131"/>
                    <a:gd name="connsiteX171" fmla="*/ 1345901 w 1893227"/>
                    <a:gd name="connsiteY171" fmla="*/ 701183 h 3184131"/>
                    <a:gd name="connsiteX172" fmla="*/ 1348581 w 1893227"/>
                    <a:gd name="connsiteY172" fmla="*/ 690986 h 3184131"/>
                    <a:gd name="connsiteX173" fmla="*/ 1358779 w 1893227"/>
                    <a:gd name="connsiteY173" fmla="*/ 693666 h 3184131"/>
                    <a:gd name="connsiteX174" fmla="*/ 1388255 w 1893227"/>
                    <a:gd name="connsiteY174" fmla="*/ 745696 h 3184131"/>
                    <a:gd name="connsiteX175" fmla="*/ 1385352 w 1893227"/>
                    <a:gd name="connsiteY175" fmla="*/ 755819 h 3184131"/>
                    <a:gd name="connsiteX176" fmla="*/ 1381705 w 1893227"/>
                    <a:gd name="connsiteY176" fmla="*/ 756787 h 3184131"/>
                    <a:gd name="connsiteX177" fmla="*/ 1321710 w 1893227"/>
                    <a:gd name="connsiteY177" fmla="*/ 653768 h 3184131"/>
                    <a:gd name="connsiteX178" fmla="*/ 1315383 w 1893227"/>
                    <a:gd name="connsiteY178" fmla="*/ 650195 h 3184131"/>
                    <a:gd name="connsiteX179" fmla="*/ 1283599 w 1893227"/>
                    <a:gd name="connsiteY179" fmla="*/ 600026 h 3184131"/>
                    <a:gd name="connsiteX180" fmla="*/ 1285757 w 1893227"/>
                    <a:gd name="connsiteY180" fmla="*/ 589753 h 3184131"/>
                    <a:gd name="connsiteX181" fmla="*/ 1296030 w 1893227"/>
                    <a:gd name="connsiteY181" fmla="*/ 591912 h 3184131"/>
                    <a:gd name="connsiteX182" fmla="*/ 1328037 w 1893227"/>
                    <a:gd name="connsiteY182" fmla="*/ 642379 h 3184131"/>
                    <a:gd name="connsiteX183" fmla="*/ 1325580 w 1893227"/>
                    <a:gd name="connsiteY183" fmla="*/ 652651 h 3184131"/>
                    <a:gd name="connsiteX184" fmla="*/ 1321710 w 1893227"/>
                    <a:gd name="connsiteY184" fmla="*/ 653768 h 3184131"/>
                    <a:gd name="connsiteX185" fmla="*/ 1256653 w 1893227"/>
                    <a:gd name="connsiteY185" fmla="*/ 554024 h 3184131"/>
                    <a:gd name="connsiteX186" fmla="*/ 1250549 w 1893227"/>
                    <a:gd name="connsiteY186" fmla="*/ 550824 h 3184131"/>
                    <a:gd name="connsiteX187" fmla="*/ 1216086 w 1893227"/>
                    <a:gd name="connsiteY187" fmla="*/ 502515 h 3184131"/>
                    <a:gd name="connsiteX188" fmla="*/ 1217649 w 1893227"/>
                    <a:gd name="connsiteY188" fmla="*/ 492094 h 3184131"/>
                    <a:gd name="connsiteX189" fmla="*/ 1228070 w 1893227"/>
                    <a:gd name="connsiteY189" fmla="*/ 493657 h 3184131"/>
                    <a:gd name="connsiteX190" fmla="*/ 1262831 w 1893227"/>
                    <a:gd name="connsiteY190" fmla="*/ 542338 h 3184131"/>
                    <a:gd name="connsiteX191" fmla="*/ 1260970 w 1893227"/>
                    <a:gd name="connsiteY191" fmla="*/ 552684 h 3184131"/>
                    <a:gd name="connsiteX192" fmla="*/ 1256653 w 1893227"/>
                    <a:gd name="connsiteY192" fmla="*/ 554024 h 3184131"/>
                    <a:gd name="connsiteX193" fmla="*/ 7475 w 1893227"/>
                    <a:gd name="connsiteY193" fmla="*/ 494922 h 3184131"/>
                    <a:gd name="connsiteX194" fmla="*/ 6731 w 1893227"/>
                    <a:gd name="connsiteY194" fmla="*/ 494922 h 3184131"/>
                    <a:gd name="connsiteX195" fmla="*/ 31 w 1893227"/>
                    <a:gd name="connsiteY195" fmla="*/ 486809 h 3184131"/>
                    <a:gd name="connsiteX196" fmla="*/ 8219 w 1893227"/>
                    <a:gd name="connsiteY196" fmla="*/ 427260 h 3184131"/>
                    <a:gd name="connsiteX197" fmla="*/ 16854 w 1893227"/>
                    <a:gd name="connsiteY197" fmla="*/ 421231 h 3184131"/>
                    <a:gd name="connsiteX198" fmla="*/ 22883 w 1893227"/>
                    <a:gd name="connsiteY198" fmla="*/ 429866 h 3184131"/>
                    <a:gd name="connsiteX199" fmla="*/ 14844 w 1893227"/>
                    <a:gd name="connsiteY199" fmla="*/ 488298 h 3184131"/>
                    <a:gd name="connsiteX200" fmla="*/ 7475 w 1893227"/>
                    <a:gd name="connsiteY200" fmla="*/ 494922 h 3184131"/>
                    <a:gd name="connsiteX201" fmla="*/ 1186014 w 1893227"/>
                    <a:gd name="connsiteY201" fmla="*/ 458077 h 3184131"/>
                    <a:gd name="connsiteX202" fmla="*/ 1180133 w 1893227"/>
                    <a:gd name="connsiteY202" fmla="*/ 455248 h 3184131"/>
                    <a:gd name="connsiteX203" fmla="*/ 1142767 w 1893227"/>
                    <a:gd name="connsiteY203" fmla="*/ 409173 h 3184131"/>
                    <a:gd name="connsiteX204" fmla="*/ 1143660 w 1893227"/>
                    <a:gd name="connsiteY204" fmla="*/ 398677 h 3184131"/>
                    <a:gd name="connsiteX205" fmla="*/ 1154155 w 1893227"/>
                    <a:gd name="connsiteY205" fmla="*/ 399570 h 3184131"/>
                    <a:gd name="connsiteX206" fmla="*/ 1191820 w 1893227"/>
                    <a:gd name="connsiteY206" fmla="*/ 446018 h 3184131"/>
                    <a:gd name="connsiteX207" fmla="*/ 1190554 w 1893227"/>
                    <a:gd name="connsiteY207" fmla="*/ 456439 h 3184131"/>
                    <a:gd name="connsiteX208" fmla="*/ 1186014 w 1893227"/>
                    <a:gd name="connsiteY208" fmla="*/ 458077 h 3184131"/>
                    <a:gd name="connsiteX209" fmla="*/ 28317 w 1893227"/>
                    <a:gd name="connsiteY209" fmla="*/ 377761 h 3184131"/>
                    <a:gd name="connsiteX210" fmla="*/ 26381 w 1893227"/>
                    <a:gd name="connsiteY210" fmla="*/ 377538 h 3184131"/>
                    <a:gd name="connsiteX211" fmla="*/ 21097 w 1893227"/>
                    <a:gd name="connsiteY211" fmla="*/ 368456 h 3184131"/>
                    <a:gd name="connsiteX212" fmla="*/ 39110 w 1893227"/>
                    <a:gd name="connsiteY212" fmla="*/ 310918 h 3184131"/>
                    <a:gd name="connsiteX213" fmla="*/ 48638 w 1893227"/>
                    <a:gd name="connsiteY213" fmla="*/ 306526 h 3184131"/>
                    <a:gd name="connsiteX214" fmla="*/ 53030 w 1893227"/>
                    <a:gd name="connsiteY214" fmla="*/ 316054 h 3184131"/>
                    <a:gd name="connsiteX215" fmla="*/ 35388 w 1893227"/>
                    <a:gd name="connsiteY215" fmla="*/ 372253 h 3184131"/>
                    <a:gd name="connsiteX216" fmla="*/ 28317 w 1893227"/>
                    <a:gd name="connsiteY216" fmla="*/ 377761 h 3184131"/>
                    <a:gd name="connsiteX217" fmla="*/ 1109345 w 1893227"/>
                    <a:gd name="connsiteY217" fmla="*/ 366819 h 3184131"/>
                    <a:gd name="connsiteX218" fmla="*/ 1103837 w 1893227"/>
                    <a:gd name="connsiteY218" fmla="*/ 364362 h 3184131"/>
                    <a:gd name="connsiteX219" fmla="*/ 1063344 w 1893227"/>
                    <a:gd name="connsiteY219" fmla="*/ 321041 h 3184131"/>
                    <a:gd name="connsiteX220" fmla="*/ 1063493 w 1893227"/>
                    <a:gd name="connsiteY220" fmla="*/ 310545 h 3184131"/>
                    <a:gd name="connsiteX221" fmla="*/ 1073988 w 1893227"/>
                    <a:gd name="connsiteY221" fmla="*/ 310694 h 3184131"/>
                    <a:gd name="connsiteX222" fmla="*/ 1114853 w 1893227"/>
                    <a:gd name="connsiteY222" fmla="*/ 354388 h 3184131"/>
                    <a:gd name="connsiteX223" fmla="*/ 1114332 w 1893227"/>
                    <a:gd name="connsiteY223" fmla="*/ 364883 h 3184131"/>
                    <a:gd name="connsiteX224" fmla="*/ 1109345 w 1893227"/>
                    <a:gd name="connsiteY224" fmla="*/ 366819 h 3184131"/>
                    <a:gd name="connsiteX225" fmla="*/ 1026275 w 1893227"/>
                    <a:gd name="connsiteY225" fmla="*/ 281441 h 3184131"/>
                    <a:gd name="connsiteX226" fmla="*/ 1021139 w 1893227"/>
                    <a:gd name="connsiteY226" fmla="*/ 279431 h 3184131"/>
                    <a:gd name="connsiteX227" fmla="*/ 977296 w 1893227"/>
                    <a:gd name="connsiteY227" fmla="*/ 239608 h 3184131"/>
                    <a:gd name="connsiteX228" fmla="*/ 976552 w 1893227"/>
                    <a:gd name="connsiteY228" fmla="*/ 229113 h 3184131"/>
                    <a:gd name="connsiteX229" fmla="*/ 987047 w 1893227"/>
                    <a:gd name="connsiteY229" fmla="*/ 228369 h 3184131"/>
                    <a:gd name="connsiteX230" fmla="*/ 1031411 w 1893227"/>
                    <a:gd name="connsiteY230" fmla="*/ 268638 h 3184131"/>
                    <a:gd name="connsiteX231" fmla="*/ 1031709 w 1893227"/>
                    <a:gd name="connsiteY231" fmla="*/ 279134 h 3184131"/>
                    <a:gd name="connsiteX232" fmla="*/ 1026275 w 1893227"/>
                    <a:gd name="connsiteY232" fmla="*/ 281441 h 3184131"/>
                    <a:gd name="connsiteX233" fmla="*/ 69405 w 1893227"/>
                    <a:gd name="connsiteY233" fmla="*/ 266107 h 3184131"/>
                    <a:gd name="connsiteX234" fmla="*/ 66130 w 1893227"/>
                    <a:gd name="connsiteY234" fmla="*/ 265363 h 3184131"/>
                    <a:gd name="connsiteX235" fmla="*/ 62706 w 1893227"/>
                    <a:gd name="connsiteY235" fmla="*/ 255389 h 3184131"/>
                    <a:gd name="connsiteX236" fmla="*/ 92332 w 1893227"/>
                    <a:gd name="connsiteY236" fmla="*/ 202763 h 3184131"/>
                    <a:gd name="connsiteX237" fmla="*/ 102604 w 1893227"/>
                    <a:gd name="connsiteY237" fmla="*/ 200530 h 3184131"/>
                    <a:gd name="connsiteX238" fmla="*/ 104837 w 1893227"/>
                    <a:gd name="connsiteY238" fmla="*/ 210802 h 3184131"/>
                    <a:gd name="connsiteX239" fmla="*/ 76030 w 1893227"/>
                    <a:gd name="connsiteY239" fmla="*/ 261939 h 3184131"/>
                    <a:gd name="connsiteX240" fmla="*/ 69405 w 1893227"/>
                    <a:gd name="connsiteY240" fmla="*/ 266107 h 3184131"/>
                    <a:gd name="connsiteX241" fmla="*/ 936282 w 1893227"/>
                    <a:gd name="connsiteY241" fmla="*/ 203433 h 3184131"/>
                    <a:gd name="connsiteX242" fmla="*/ 931667 w 1893227"/>
                    <a:gd name="connsiteY242" fmla="*/ 201869 h 3184131"/>
                    <a:gd name="connsiteX243" fmla="*/ 884252 w 1893227"/>
                    <a:gd name="connsiteY243" fmla="*/ 166438 h 3184131"/>
                    <a:gd name="connsiteX244" fmla="*/ 882465 w 1893227"/>
                    <a:gd name="connsiteY244" fmla="*/ 156092 h 3184131"/>
                    <a:gd name="connsiteX245" fmla="*/ 892812 w 1893227"/>
                    <a:gd name="connsiteY245" fmla="*/ 154305 h 3184131"/>
                    <a:gd name="connsiteX246" fmla="*/ 940823 w 1893227"/>
                    <a:gd name="connsiteY246" fmla="*/ 190183 h 3184131"/>
                    <a:gd name="connsiteX247" fmla="*/ 942088 w 1893227"/>
                    <a:gd name="connsiteY247" fmla="*/ 200604 h 3184131"/>
                    <a:gd name="connsiteX248" fmla="*/ 936282 w 1893227"/>
                    <a:gd name="connsiteY248" fmla="*/ 203433 h 3184131"/>
                    <a:gd name="connsiteX249" fmla="*/ 133941 w 1893227"/>
                    <a:gd name="connsiteY249" fmla="*/ 166289 h 3184131"/>
                    <a:gd name="connsiteX250" fmla="*/ 129177 w 1893227"/>
                    <a:gd name="connsiteY250" fmla="*/ 164577 h 3184131"/>
                    <a:gd name="connsiteX251" fmla="*/ 128284 w 1893227"/>
                    <a:gd name="connsiteY251" fmla="*/ 154082 h 3184131"/>
                    <a:gd name="connsiteX252" fmla="*/ 170266 w 1893227"/>
                    <a:gd name="connsiteY252" fmla="*/ 110463 h 3184131"/>
                    <a:gd name="connsiteX253" fmla="*/ 180761 w 1893227"/>
                    <a:gd name="connsiteY253" fmla="*/ 110984 h 3184131"/>
                    <a:gd name="connsiteX254" fmla="*/ 180240 w 1893227"/>
                    <a:gd name="connsiteY254" fmla="*/ 121479 h 3184131"/>
                    <a:gd name="connsiteX255" fmla="*/ 139672 w 1893227"/>
                    <a:gd name="connsiteY255" fmla="*/ 163610 h 3184131"/>
                    <a:gd name="connsiteX256" fmla="*/ 133941 w 1893227"/>
                    <a:gd name="connsiteY256" fmla="*/ 166289 h 3184131"/>
                    <a:gd name="connsiteX257" fmla="*/ 839070 w 1893227"/>
                    <a:gd name="connsiteY257" fmla="*/ 134729 h 3184131"/>
                    <a:gd name="connsiteX258" fmla="*/ 835124 w 1893227"/>
                    <a:gd name="connsiteY258" fmla="*/ 133612 h 3184131"/>
                    <a:gd name="connsiteX259" fmla="*/ 784136 w 1893227"/>
                    <a:gd name="connsiteY259" fmla="*/ 103763 h 3184131"/>
                    <a:gd name="connsiteX260" fmla="*/ 781159 w 1893227"/>
                    <a:gd name="connsiteY260" fmla="*/ 93640 h 3184131"/>
                    <a:gd name="connsiteX261" fmla="*/ 791282 w 1893227"/>
                    <a:gd name="connsiteY261" fmla="*/ 90663 h 3184131"/>
                    <a:gd name="connsiteX262" fmla="*/ 843089 w 1893227"/>
                    <a:gd name="connsiteY262" fmla="*/ 120958 h 3184131"/>
                    <a:gd name="connsiteX263" fmla="*/ 845471 w 1893227"/>
                    <a:gd name="connsiteY263" fmla="*/ 131230 h 3184131"/>
                    <a:gd name="connsiteX264" fmla="*/ 839070 w 1893227"/>
                    <a:gd name="connsiteY264" fmla="*/ 134729 h 3184131"/>
                    <a:gd name="connsiteX265" fmla="*/ 222147 w 1893227"/>
                    <a:gd name="connsiteY265" fmla="*/ 86718 h 3184131"/>
                    <a:gd name="connsiteX266" fmla="*/ 215969 w 1893227"/>
                    <a:gd name="connsiteY266" fmla="*/ 83442 h 3184131"/>
                    <a:gd name="connsiteX267" fmla="*/ 217979 w 1893227"/>
                    <a:gd name="connsiteY267" fmla="*/ 73096 h 3184131"/>
                    <a:gd name="connsiteX268" fmla="*/ 270530 w 1893227"/>
                    <a:gd name="connsiteY268" fmla="*/ 43024 h 3184131"/>
                    <a:gd name="connsiteX269" fmla="*/ 280430 w 1893227"/>
                    <a:gd name="connsiteY269" fmla="*/ 46522 h 3184131"/>
                    <a:gd name="connsiteX270" fmla="*/ 276932 w 1893227"/>
                    <a:gd name="connsiteY270" fmla="*/ 56422 h 3184131"/>
                    <a:gd name="connsiteX271" fmla="*/ 226241 w 1893227"/>
                    <a:gd name="connsiteY271" fmla="*/ 85378 h 3184131"/>
                    <a:gd name="connsiteX272" fmla="*/ 222147 w 1893227"/>
                    <a:gd name="connsiteY272" fmla="*/ 86718 h 3184131"/>
                    <a:gd name="connsiteX273" fmla="*/ 734487 w 1893227"/>
                    <a:gd name="connsiteY273" fmla="*/ 78009 h 3184131"/>
                    <a:gd name="connsiteX274" fmla="*/ 731361 w 1893227"/>
                    <a:gd name="connsiteY274" fmla="*/ 77339 h 3184131"/>
                    <a:gd name="connsiteX275" fmla="*/ 676874 w 1893227"/>
                    <a:gd name="connsiteY275" fmla="*/ 54785 h 3184131"/>
                    <a:gd name="connsiteX276" fmla="*/ 672483 w 1893227"/>
                    <a:gd name="connsiteY276" fmla="*/ 45257 h 3184131"/>
                    <a:gd name="connsiteX277" fmla="*/ 682085 w 1893227"/>
                    <a:gd name="connsiteY277" fmla="*/ 40865 h 3184131"/>
                    <a:gd name="connsiteX278" fmla="*/ 737614 w 1893227"/>
                    <a:gd name="connsiteY278" fmla="*/ 63866 h 3184131"/>
                    <a:gd name="connsiteX279" fmla="*/ 741261 w 1893227"/>
                    <a:gd name="connsiteY279" fmla="*/ 73766 h 3184131"/>
                    <a:gd name="connsiteX280" fmla="*/ 734487 w 1893227"/>
                    <a:gd name="connsiteY280" fmla="*/ 78009 h 3184131"/>
                    <a:gd name="connsiteX281" fmla="*/ 622834 w 1893227"/>
                    <a:gd name="connsiteY281" fmla="*/ 36920 h 3184131"/>
                    <a:gd name="connsiteX282" fmla="*/ 620824 w 1893227"/>
                    <a:gd name="connsiteY282" fmla="*/ 36622 h 3184131"/>
                    <a:gd name="connsiteX283" fmla="*/ 563509 w 1893227"/>
                    <a:gd name="connsiteY283" fmla="*/ 23596 h 3184131"/>
                    <a:gd name="connsiteX284" fmla="*/ 557480 w 1893227"/>
                    <a:gd name="connsiteY284" fmla="*/ 14962 h 3184131"/>
                    <a:gd name="connsiteX285" fmla="*/ 566114 w 1893227"/>
                    <a:gd name="connsiteY285" fmla="*/ 8932 h 3184131"/>
                    <a:gd name="connsiteX286" fmla="*/ 624769 w 1893227"/>
                    <a:gd name="connsiteY286" fmla="*/ 22331 h 3184131"/>
                    <a:gd name="connsiteX287" fmla="*/ 629980 w 1893227"/>
                    <a:gd name="connsiteY287" fmla="*/ 31486 h 3184131"/>
                    <a:gd name="connsiteX288" fmla="*/ 622834 w 1893227"/>
                    <a:gd name="connsiteY288" fmla="*/ 36920 h 3184131"/>
                    <a:gd name="connsiteX289" fmla="*/ 329186 w 1893227"/>
                    <a:gd name="connsiteY289" fmla="*/ 35431 h 3184131"/>
                    <a:gd name="connsiteX290" fmla="*/ 322114 w 1893227"/>
                    <a:gd name="connsiteY290" fmla="*/ 30221 h 3184131"/>
                    <a:gd name="connsiteX291" fmla="*/ 326952 w 1893227"/>
                    <a:gd name="connsiteY291" fmla="*/ 20917 h 3184131"/>
                    <a:gd name="connsiteX292" fmla="*/ 385831 w 1893227"/>
                    <a:gd name="connsiteY292" fmla="*/ 6774 h 3184131"/>
                    <a:gd name="connsiteX293" fmla="*/ 394391 w 1893227"/>
                    <a:gd name="connsiteY293" fmla="*/ 12877 h 3184131"/>
                    <a:gd name="connsiteX294" fmla="*/ 388288 w 1893227"/>
                    <a:gd name="connsiteY294" fmla="*/ 21438 h 3184131"/>
                    <a:gd name="connsiteX295" fmla="*/ 331419 w 1893227"/>
                    <a:gd name="connsiteY295" fmla="*/ 35059 h 3184131"/>
                    <a:gd name="connsiteX296" fmla="*/ 329186 w 1893227"/>
                    <a:gd name="connsiteY296" fmla="*/ 35431 h 3184131"/>
                    <a:gd name="connsiteX297" fmla="*/ 505821 w 1893227"/>
                    <a:gd name="connsiteY297" fmla="*/ 16302 h 3184131"/>
                    <a:gd name="connsiteX298" fmla="*/ 505300 w 1893227"/>
                    <a:gd name="connsiteY298" fmla="*/ 16302 h 3184131"/>
                    <a:gd name="connsiteX299" fmla="*/ 446645 w 1893227"/>
                    <a:gd name="connsiteY299" fmla="*/ 15334 h 3184131"/>
                    <a:gd name="connsiteX300" fmla="*/ 438904 w 1893227"/>
                    <a:gd name="connsiteY300" fmla="*/ 8188 h 3184131"/>
                    <a:gd name="connsiteX301" fmla="*/ 446049 w 1893227"/>
                    <a:gd name="connsiteY301" fmla="*/ 447 h 3184131"/>
                    <a:gd name="connsiteX302" fmla="*/ 506417 w 1893227"/>
                    <a:gd name="connsiteY302" fmla="*/ 1414 h 3184131"/>
                    <a:gd name="connsiteX303" fmla="*/ 513339 w 1893227"/>
                    <a:gd name="connsiteY303" fmla="*/ 9379 h 3184131"/>
                    <a:gd name="connsiteX304" fmla="*/ 505821 w 1893227"/>
                    <a:gd name="connsiteY304" fmla="*/ 16302 h 318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</a:cxnLst>
                  <a:rect l="l" t="t" r="r" b="b"/>
                  <a:pathLst>
                    <a:path w="1893227" h="3184131">
                      <a:moveTo>
                        <a:pt x="1885783" y="3184132"/>
                      </a:moveTo>
                      <a:cubicBezTo>
                        <a:pt x="1881689" y="3184132"/>
                        <a:pt x="1878339" y="3180857"/>
                        <a:pt x="1878339" y="3176763"/>
                      </a:cubicBezTo>
                      <a:cubicBezTo>
                        <a:pt x="1878116" y="3156814"/>
                        <a:pt x="1877893" y="3136940"/>
                        <a:pt x="1877595" y="3117214"/>
                      </a:cubicBezTo>
                      <a:cubicBezTo>
                        <a:pt x="1877521" y="3113120"/>
                        <a:pt x="1880796" y="3109696"/>
                        <a:pt x="1884890" y="3109622"/>
                      </a:cubicBezTo>
                      <a:cubicBezTo>
                        <a:pt x="1888834" y="3109399"/>
                        <a:pt x="1892408" y="3112823"/>
                        <a:pt x="1892482" y="3116917"/>
                      </a:cubicBezTo>
                      <a:cubicBezTo>
                        <a:pt x="1892780" y="3136716"/>
                        <a:pt x="1893077" y="3156591"/>
                        <a:pt x="1893226" y="3176539"/>
                      </a:cubicBezTo>
                      <a:cubicBezTo>
                        <a:pt x="1893301" y="3180782"/>
                        <a:pt x="1889951" y="3184132"/>
                        <a:pt x="1885783" y="3184132"/>
                      </a:cubicBezTo>
                      <a:cubicBezTo>
                        <a:pt x="1885857" y="3184132"/>
                        <a:pt x="1885783" y="3184132"/>
                        <a:pt x="1885783" y="3184132"/>
                      </a:cubicBezTo>
                      <a:close/>
                      <a:moveTo>
                        <a:pt x="1883922" y="3064961"/>
                      </a:moveTo>
                      <a:cubicBezTo>
                        <a:pt x="1879903" y="3064961"/>
                        <a:pt x="1876553" y="3061760"/>
                        <a:pt x="1876478" y="3057666"/>
                      </a:cubicBezTo>
                      <a:cubicBezTo>
                        <a:pt x="1876032" y="3037717"/>
                        <a:pt x="1875511" y="3017843"/>
                        <a:pt x="1874915" y="2998117"/>
                      </a:cubicBezTo>
                      <a:cubicBezTo>
                        <a:pt x="1874767" y="2994023"/>
                        <a:pt x="1878042" y="2990599"/>
                        <a:pt x="1882136" y="2990450"/>
                      </a:cubicBezTo>
                      <a:cubicBezTo>
                        <a:pt x="1882210" y="2990450"/>
                        <a:pt x="1882284" y="2990450"/>
                        <a:pt x="1882359" y="2990450"/>
                      </a:cubicBezTo>
                      <a:cubicBezTo>
                        <a:pt x="1886378" y="2990450"/>
                        <a:pt x="1889654" y="2993651"/>
                        <a:pt x="1889802" y="2997671"/>
                      </a:cubicBezTo>
                      <a:cubicBezTo>
                        <a:pt x="1890398" y="3017471"/>
                        <a:pt x="1890919" y="3037345"/>
                        <a:pt x="1891366" y="3057294"/>
                      </a:cubicBezTo>
                      <a:cubicBezTo>
                        <a:pt x="1891440" y="3061388"/>
                        <a:pt x="1888239" y="3064812"/>
                        <a:pt x="1884071" y="3064886"/>
                      </a:cubicBezTo>
                      <a:cubicBezTo>
                        <a:pt x="1883996" y="3064961"/>
                        <a:pt x="1883922" y="3064961"/>
                        <a:pt x="1883922" y="3064961"/>
                      </a:cubicBezTo>
                      <a:close/>
                      <a:moveTo>
                        <a:pt x="1880423" y="2945864"/>
                      </a:moveTo>
                      <a:cubicBezTo>
                        <a:pt x="1876404" y="2945864"/>
                        <a:pt x="1873129" y="2942737"/>
                        <a:pt x="1872980" y="2938718"/>
                      </a:cubicBezTo>
                      <a:cubicBezTo>
                        <a:pt x="1872236" y="2918769"/>
                        <a:pt x="1871491" y="2898969"/>
                        <a:pt x="1870598" y="2879244"/>
                      </a:cubicBezTo>
                      <a:cubicBezTo>
                        <a:pt x="1870449" y="2875150"/>
                        <a:pt x="1873575" y="2871651"/>
                        <a:pt x="1877744" y="2871502"/>
                      </a:cubicBezTo>
                      <a:cubicBezTo>
                        <a:pt x="1881838" y="2871354"/>
                        <a:pt x="1885336" y="2874480"/>
                        <a:pt x="1885485" y="2878648"/>
                      </a:cubicBezTo>
                      <a:cubicBezTo>
                        <a:pt x="1886378" y="2898374"/>
                        <a:pt x="1887123" y="2918248"/>
                        <a:pt x="1887867" y="2938271"/>
                      </a:cubicBezTo>
                      <a:cubicBezTo>
                        <a:pt x="1888016" y="2942365"/>
                        <a:pt x="1884815" y="2945864"/>
                        <a:pt x="1880721" y="2946012"/>
                      </a:cubicBezTo>
                      <a:cubicBezTo>
                        <a:pt x="1880572" y="2945864"/>
                        <a:pt x="1880498" y="2945864"/>
                        <a:pt x="1880423" y="2945864"/>
                      </a:cubicBezTo>
                      <a:close/>
                      <a:moveTo>
                        <a:pt x="1875213" y="2826767"/>
                      </a:moveTo>
                      <a:cubicBezTo>
                        <a:pt x="1871268" y="2826767"/>
                        <a:pt x="1867993" y="2823640"/>
                        <a:pt x="1867770" y="2819695"/>
                      </a:cubicBezTo>
                      <a:cubicBezTo>
                        <a:pt x="1866802" y="2799747"/>
                        <a:pt x="1865685" y="2779947"/>
                        <a:pt x="1864569" y="2760221"/>
                      </a:cubicBezTo>
                      <a:cubicBezTo>
                        <a:pt x="1864345" y="2756127"/>
                        <a:pt x="1867472" y="2752629"/>
                        <a:pt x="1871565" y="2752331"/>
                      </a:cubicBezTo>
                      <a:cubicBezTo>
                        <a:pt x="1875585" y="2752108"/>
                        <a:pt x="1879158" y="2755234"/>
                        <a:pt x="1879456" y="2759328"/>
                      </a:cubicBezTo>
                      <a:cubicBezTo>
                        <a:pt x="1880572" y="2779053"/>
                        <a:pt x="1881689" y="2798928"/>
                        <a:pt x="1882657" y="2818877"/>
                      </a:cubicBezTo>
                      <a:cubicBezTo>
                        <a:pt x="1882880" y="2822970"/>
                        <a:pt x="1879679" y="2826469"/>
                        <a:pt x="1875585" y="2826692"/>
                      </a:cubicBezTo>
                      <a:cubicBezTo>
                        <a:pt x="1875511" y="2826767"/>
                        <a:pt x="1875362" y="2826767"/>
                        <a:pt x="1875213" y="2826767"/>
                      </a:cubicBezTo>
                      <a:close/>
                      <a:moveTo>
                        <a:pt x="1868365" y="2707744"/>
                      </a:moveTo>
                      <a:cubicBezTo>
                        <a:pt x="1864494" y="2707744"/>
                        <a:pt x="1861219" y="2704692"/>
                        <a:pt x="1860921" y="2700747"/>
                      </a:cubicBezTo>
                      <a:cubicBezTo>
                        <a:pt x="1859656" y="2680798"/>
                        <a:pt x="1858242" y="2660998"/>
                        <a:pt x="1856827" y="2641348"/>
                      </a:cubicBezTo>
                      <a:cubicBezTo>
                        <a:pt x="1856530" y="2637253"/>
                        <a:pt x="1859581" y="2633681"/>
                        <a:pt x="1863675" y="2633383"/>
                      </a:cubicBezTo>
                      <a:cubicBezTo>
                        <a:pt x="1867918" y="2633160"/>
                        <a:pt x="1871342" y="2636137"/>
                        <a:pt x="1871640" y="2640231"/>
                      </a:cubicBezTo>
                      <a:cubicBezTo>
                        <a:pt x="1873054" y="2659956"/>
                        <a:pt x="1874468" y="2679756"/>
                        <a:pt x="1875734" y="2699780"/>
                      </a:cubicBezTo>
                      <a:cubicBezTo>
                        <a:pt x="1876032" y="2703873"/>
                        <a:pt x="1872906" y="2707446"/>
                        <a:pt x="1868811" y="2707670"/>
                      </a:cubicBezTo>
                      <a:cubicBezTo>
                        <a:pt x="1868663" y="2707744"/>
                        <a:pt x="1868514" y="2707744"/>
                        <a:pt x="1868365" y="2707744"/>
                      </a:cubicBezTo>
                      <a:close/>
                      <a:moveTo>
                        <a:pt x="1859656" y="2588870"/>
                      </a:moveTo>
                      <a:cubicBezTo>
                        <a:pt x="1855785" y="2588870"/>
                        <a:pt x="1852584" y="2585893"/>
                        <a:pt x="1852212" y="2582022"/>
                      </a:cubicBezTo>
                      <a:cubicBezTo>
                        <a:pt x="1850575" y="2562148"/>
                        <a:pt x="1848937" y="2542348"/>
                        <a:pt x="1847151" y="2522697"/>
                      </a:cubicBezTo>
                      <a:cubicBezTo>
                        <a:pt x="1846778" y="2518603"/>
                        <a:pt x="1849830" y="2514956"/>
                        <a:pt x="1853924" y="2514658"/>
                      </a:cubicBezTo>
                      <a:cubicBezTo>
                        <a:pt x="1858093" y="2514360"/>
                        <a:pt x="1861666" y="2517338"/>
                        <a:pt x="1861963" y="2521432"/>
                      </a:cubicBezTo>
                      <a:cubicBezTo>
                        <a:pt x="1863750" y="2541157"/>
                        <a:pt x="1865387" y="2560957"/>
                        <a:pt x="1867025" y="2580906"/>
                      </a:cubicBezTo>
                      <a:cubicBezTo>
                        <a:pt x="1867323" y="2585000"/>
                        <a:pt x="1864271" y="2588573"/>
                        <a:pt x="1860177" y="2588945"/>
                      </a:cubicBezTo>
                      <a:cubicBezTo>
                        <a:pt x="1860102" y="2588870"/>
                        <a:pt x="1859879" y="2588870"/>
                        <a:pt x="1859656" y="2588870"/>
                      </a:cubicBezTo>
                      <a:close/>
                      <a:moveTo>
                        <a:pt x="1849086" y="2470146"/>
                      </a:moveTo>
                      <a:cubicBezTo>
                        <a:pt x="1845290" y="2470146"/>
                        <a:pt x="1842089" y="2467243"/>
                        <a:pt x="1841717" y="2463447"/>
                      </a:cubicBezTo>
                      <a:cubicBezTo>
                        <a:pt x="1839782" y="2443572"/>
                        <a:pt x="1837772" y="2423847"/>
                        <a:pt x="1835688" y="2404196"/>
                      </a:cubicBezTo>
                      <a:cubicBezTo>
                        <a:pt x="1835241" y="2400102"/>
                        <a:pt x="1838218" y="2396454"/>
                        <a:pt x="1842312" y="2396008"/>
                      </a:cubicBezTo>
                      <a:cubicBezTo>
                        <a:pt x="1846406" y="2395636"/>
                        <a:pt x="1850054" y="2398539"/>
                        <a:pt x="1850500" y="2402633"/>
                      </a:cubicBezTo>
                      <a:cubicBezTo>
                        <a:pt x="1852584" y="2422284"/>
                        <a:pt x="1854594" y="2442083"/>
                        <a:pt x="1856530" y="2461958"/>
                      </a:cubicBezTo>
                      <a:cubicBezTo>
                        <a:pt x="1856902" y="2466052"/>
                        <a:pt x="1853924" y="2469699"/>
                        <a:pt x="1849830" y="2470071"/>
                      </a:cubicBezTo>
                      <a:cubicBezTo>
                        <a:pt x="1849607" y="2470146"/>
                        <a:pt x="1849309" y="2470146"/>
                        <a:pt x="1849086" y="2470146"/>
                      </a:cubicBezTo>
                      <a:close/>
                      <a:moveTo>
                        <a:pt x="1836581" y="2351644"/>
                      </a:moveTo>
                      <a:cubicBezTo>
                        <a:pt x="1832859" y="2351644"/>
                        <a:pt x="1829658" y="2348816"/>
                        <a:pt x="1829212" y="2345019"/>
                      </a:cubicBezTo>
                      <a:cubicBezTo>
                        <a:pt x="1826904" y="2325145"/>
                        <a:pt x="1824597" y="2305494"/>
                        <a:pt x="1822140" y="2285918"/>
                      </a:cubicBezTo>
                      <a:cubicBezTo>
                        <a:pt x="1821619" y="2281823"/>
                        <a:pt x="1824522" y="2278102"/>
                        <a:pt x="1828616" y="2277581"/>
                      </a:cubicBezTo>
                      <a:cubicBezTo>
                        <a:pt x="1832710" y="2277060"/>
                        <a:pt x="1836432" y="2279963"/>
                        <a:pt x="1836953" y="2284057"/>
                      </a:cubicBezTo>
                      <a:cubicBezTo>
                        <a:pt x="1839409" y="2303633"/>
                        <a:pt x="1841717" y="2323433"/>
                        <a:pt x="1844024" y="2343307"/>
                      </a:cubicBezTo>
                      <a:cubicBezTo>
                        <a:pt x="1844471" y="2347401"/>
                        <a:pt x="1841568" y="2351049"/>
                        <a:pt x="1837474" y="2351570"/>
                      </a:cubicBezTo>
                      <a:cubicBezTo>
                        <a:pt x="1837102" y="2351570"/>
                        <a:pt x="1836804" y="2351644"/>
                        <a:pt x="1836581" y="2351644"/>
                      </a:cubicBezTo>
                      <a:close/>
                      <a:moveTo>
                        <a:pt x="1821917" y="2233292"/>
                      </a:moveTo>
                      <a:cubicBezTo>
                        <a:pt x="1818270" y="2233292"/>
                        <a:pt x="1815069" y="2230537"/>
                        <a:pt x="1814548" y="2226816"/>
                      </a:cubicBezTo>
                      <a:cubicBezTo>
                        <a:pt x="1811943" y="2207016"/>
                        <a:pt x="1809189" y="2187365"/>
                        <a:pt x="1806434" y="2167863"/>
                      </a:cubicBezTo>
                      <a:cubicBezTo>
                        <a:pt x="1805839" y="2163769"/>
                        <a:pt x="1808667" y="2160047"/>
                        <a:pt x="1812762" y="2159451"/>
                      </a:cubicBezTo>
                      <a:cubicBezTo>
                        <a:pt x="1816855" y="2158856"/>
                        <a:pt x="1820577" y="2161685"/>
                        <a:pt x="1821173" y="2165778"/>
                      </a:cubicBezTo>
                      <a:cubicBezTo>
                        <a:pt x="1823927" y="2185355"/>
                        <a:pt x="1826681" y="2205006"/>
                        <a:pt x="1829286" y="2224880"/>
                      </a:cubicBezTo>
                      <a:cubicBezTo>
                        <a:pt x="1829807" y="2228974"/>
                        <a:pt x="1826979" y="2232696"/>
                        <a:pt x="1822885" y="2233217"/>
                      </a:cubicBezTo>
                      <a:cubicBezTo>
                        <a:pt x="1822587" y="2233292"/>
                        <a:pt x="1822289" y="2233292"/>
                        <a:pt x="1821917" y="2233292"/>
                      </a:cubicBezTo>
                      <a:close/>
                      <a:moveTo>
                        <a:pt x="1805169" y="2115311"/>
                      </a:moveTo>
                      <a:cubicBezTo>
                        <a:pt x="1801522" y="2115311"/>
                        <a:pt x="1798395" y="2112706"/>
                        <a:pt x="1797800" y="2108984"/>
                      </a:cubicBezTo>
                      <a:cubicBezTo>
                        <a:pt x="1794823" y="2089259"/>
                        <a:pt x="1791696" y="2069608"/>
                        <a:pt x="1788570" y="2050180"/>
                      </a:cubicBezTo>
                      <a:cubicBezTo>
                        <a:pt x="1787900" y="2046086"/>
                        <a:pt x="1790654" y="2042290"/>
                        <a:pt x="1794748" y="2041620"/>
                      </a:cubicBezTo>
                      <a:cubicBezTo>
                        <a:pt x="1798916" y="2040950"/>
                        <a:pt x="1802638" y="2043704"/>
                        <a:pt x="1803308" y="2047798"/>
                      </a:cubicBezTo>
                      <a:cubicBezTo>
                        <a:pt x="1806434" y="2067300"/>
                        <a:pt x="1809561" y="2086951"/>
                        <a:pt x="1812538" y="2106751"/>
                      </a:cubicBezTo>
                      <a:cubicBezTo>
                        <a:pt x="1813134" y="2110845"/>
                        <a:pt x="1810380" y="2114641"/>
                        <a:pt x="1806286" y="2115237"/>
                      </a:cubicBezTo>
                      <a:cubicBezTo>
                        <a:pt x="1805913" y="2115311"/>
                        <a:pt x="1805541" y="2115311"/>
                        <a:pt x="1805169" y="2115311"/>
                      </a:cubicBezTo>
                      <a:close/>
                      <a:moveTo>
                        <a:pt x="1786039" y="1997703"/>
                      </a:moveTo>
                      <a:cubicBezTo>
                        <a:pt x="1782466" y="1997703"/>
                        <a:pt x="1779340" y="1995172"/>
                        <a:pt x="1778744" y="1991525"/>
                      </a:cubicBezTo>
                      <a:cubicBezTo>
                        <a:pt x="1775320" y="1971799"/>
                        <a:pt x="1771896" y="1952297"/>
                        <a:pt x="1768323" y="1932944"/>
                      </a:cubicBezTo>
                      <a:cubicBezTo>
                        <a:pt x="1767579" y="1928924"/>
                        <a:pt x="1770259" y="1925054"/>
                        <a:pt x="1774278" y="1924309"/>
                      </a:cubicBezTo>
                      <a:cubicBezTo>
                        <a:pt x="1778372" y="1923565"/>
                        <a:pt x="1782243" y="1926245"/>
                        <a:pt x="1782913" y="1930264"/>
                      </a:cubicBezTo>
                      <a:cubicBezTo>
                        <a:pt x="1786486" y="1949692"/>
                        <a:pt x="1789984" y="1969268"/>
                        <a:pt x="1793334" y="1988994"/>
                      </a:cubicBezTo>
                      <a:cubicBezTo>
                        <a:pt x="1794004" y="1993013"/>
                        <a:pt x="1791324" y="1996884"/>
                        <a:pt x="1787230" y="1997628"/>
                      </a:cubicBezTo>
                      <a:cubicBezTo>
                        <a:pt x="1786858" y="1997628"/>
                        <a:pt x="1786486" y="1997703"/>
                        <a:pt x="1786039" y="1997703"/>
                      </a:cubicBezTo>
                      <a:close/>
                      <a:moveTo>
                        <a:pt x="1764527" y="1880467"/>
                      </a:moveTo>
                      <a:cubicBezTo>
                        <a:pt x="1761029" y="1880467"/>
                        <a:pt x="1757903" y="1878010"/>
                        <a:pt x="1757232" y="1874438"/>
                      </a:cubicBezTo>
                      <a:cubicBezTo>
                        <a:pt x="1753436" y="1854786"/>
                        <a:pt x="1749491" y="1835359"/>
                        <a:pt x="1745546" y="1816080"/>
                      </a:cubicBezTo>
                      <a:cubicBezTo>
                        <a:pt x="1744727" y="1812060"/>
                        <a:pt x="1747333" y="1808115"/>
                        <a:pt x="1751352" y="1807297"/>
                      </a:cubicBezTo>
                      <a:cubicBezTo>
                        <a:pt x="1755372" y="1806478"/>
                        <a:pt x="1759317" y="1809083"/>
                        <a:pt x="1760136" y="1813103"/>
                      </a:cubicBezTo>
                      <a:cubicBezTo>
                        <a:pt x="1764155" y="1832456"/>
                        <a:pt x="1768026" y="1851958"/>
                        <a:pt x="1771822" y="1871609"/>
                      </a:cubicBezTo>
                      <a:cubicBezTo>
                        <a:pt x="1772641" y="1875628"/>
                        <a:pt x="1769961" y="1879573"/>
                        <a:pt x="1765941" y="1880318"/>
                      </a:cubicBezTo>
                      <a:cubicBezTo>
                        <a:pt x="1765495" y="1880392"/>
                        <a:pt x="1765048" y="1880467"/>
                        <a:pt x="1764527" y="1880467"/>
                      </a:cubicBezTo>
                      <a:close/>
                      <a:moveTo>
                        <a:pt x="1740559" y="1763677"/>
                      </a:moveTo>
                      <a:cubicBezTo>
                        <a:pt x="1737135" y="1763677"/>
                        <a:pt x="1734083" y="1761295"/>
                        <a:pt x="1733264" y="1757797"/>
                      </a:cubicBezTo>
                      <a:cubicBezTo>
                        <a:pt x="1729021" y="1738220"/>
                        <a:pt x="1724704" y="1718867"/>
                        <a:pt x="1720238" y="1699737"/>
                      </a:cubicBezTo>
                      <a:cubicBezTo>
                        <a:pt x="1719345" y="1695718"/>
                        <a:pt x="1721801" y="1691698"/>
                        <a:pt x="1725821" y="1690805"/>
                      </a:cubicBezTo>
                      <a:cubicBezTo>
                        <a:pt x="1729840" y="1689912"/>
                        <a:pt x="1733785" y="1692368"/>
                        <a:pt x="1734753" y="1696387"/>
                      </a:cubicBezTo>
                      <a:cubicBezTo>
                        <a:pt x="1739145" y="1715592"/>
                        <a:pt x="1743536" y="1735020"/>
                        <a:pt x="1747779" y="1754596"/>
                      </a:cubicBezTo>
                      <a:cubicBezTo>
                        <a:pt x="1748672" y="1758616"/>
                        <a:pt x="1746067" y="1762561"/>
                        <a:pt x="1742122" y="1763454"/>
                      </a:cubicBezTo>
                      <a:cubicBezTo>
                        <a:pt x="1741601" y="1763603"/>
                        <a:pt x="1741080" y="1763677"/>
                        <a:pt x="1740559" y="1763677"/>
                      </a:cubicBezTo>
                      <a:close/>
                      <a:moveTo>
                        <a:pt x="1713837" y="1647558"/>
                      </a:moveTo>
                      <a:cubicBezTo>
                        <a:pt x="1710487" y="1647558"/>
                        <a:pt x="1707435" y="1645250"/>
                        <a:pt x="1706616" y="1641901"/>
                      </a:cubicBezTo>
                      <a:cubicBezTo>
                        <a:pt x="1701927" y="1622473"/>
                        <a:pt x="1697089" y="1603194"/>
                        <a:pt x="1692250" y="1584139"/>
                      </a:cubicBezTo>
                      <a:cubicBezTo>
                        <a:pt x="1691208" y="1580119"/>
                        <a:pt x="1693665" y="1576100"/>
                        <a:pt x="1697610" y="1575058"/>
                      </a:cubicBezTo>
                      <a:cubicBezTo>
                        <a:pt x="1701629" y="1574015"/>
                        <a:pt x="1705649" y="1576472"/>
                        <a:pt x="1706691" y="1580417"/>
                      </a:cubicBezTo>
                      <a:cubicBezTo>
                        <a:pt x="1711604" y="1599547"/>
                        <a:pt x="1716367" y="1618826"/>
                        <a:pt x="1721131" y="1638328"/>
                      </a:cubicBezTo>
                      <a:cubicBezTo>
                        <a:pt x="1722099" y="1642347"/>
                        <a:pt x="1719643" y="1646367"/>
                        <a:pt x="1715623" y="1647334"/>
                      </a:cubicBezTo>
                      <a:cubicBezTo>
                        <a:pt x="1715028" y="1647483"/>
                        <a:pt x="1714432" y="1647558"/>
                        <a:pt x="1713837" y="1647558"/>
                      </a:cubicBezTo>
                      <a:close/>
                      <a:moveTo>
                        <a:pt x="1684286" y="1532034"/>
                      </a:moveTo>
                      <a:cubicBezTo>
                        <a:pt x="1681010" y="1532034"/>
                        <a:pt x="1678033" y="1529875"/>
                        <a:pt x="1677140" y="1526525"/>
                      </a:cubicBezTo>
                      <a:cubicBezTo>
                        <a:pt x="1671929" y="1507172"/>
                        <a:pt x="1666644" y="1488117"/>
                        <a:pt x="1661285" y="1469210"/>
                      </a:cubicBezTo>
                      <a:cubicBezTo>
                        <a:pt x="1660169" y="1465265"/>
                        <a:pt x="1662476" y="1461171"/>
                        <a:pt x="1666421" y="1459980"/>
                      </a:cubicBezTo>
                      <a:cubicBezTo>
                        <a:pt x="1670366" y="1458864"/>
                        <a:pt x="1674460" y="1461171"/>
                        <a:pt x="1675651" y="1465116"/>
                      </a:cubicBezTo>
                      <a:cubicBezTo>
                        <a:pt x="1681010" y="1484097"/>
                        <a:pt x="1686370" y="1503302"/>
                        <a:pt x="1691580" y="1522655"/>
                      </a:cubicBezTo>
                      <a:cubicBezTo>
                        <a:pt x="1692622" y="1526600"/>
                        <a:pt x="1690315" y="1530694"/>
                        <a:pt x="1686295" y="1531810"/>
                      </a:cubicBezTo>
                      <a:cubicBezTo>
                        <a:pt x="1685625" y="1531959"/>
                        <a:pt x="1684956" y="1532034"/>
                        <a:pt x="1684286" y="1532034"/>
                      </a:cubicBezTo>
                      <a:close/>
                      <a:moveTo>
                        <a:pt x="1651757" y="1417403"/>
                      </a:moveTo>
                      <a:cubicBezTo>
                        <a:pt x="1648557" y="1417403"/>
                        <a:pt x="1645579" y="1415319"/>
                        <a:pt x="1644612" y="1412118"/>
                      </a:cubicBezTo>
                      <a:cubicBezTo>
                        <a:pt x="1638880" y="1392914"/>
                        <a:pt x="1633074" y="1374007"/>
                        <a:pt x="1627193" y="1355249"/>
                      </a:cubicBezTo>
                      <a:cubicBezTo>
                        <a:pt x="1626003" y="1351304"/>
                        <a:pt x="1628161" y="1347136"/>
                        <a:pt x="1632032" y="1345945"/>
                      </a:cubicBezTo>
                      <a:cubicBezTo>
                        <a:pt x="1635977" y="1344679"/>
                        <a:pt x="1640145" y="1346912"/>
                        <a:pt x="1641336" y="1350783"/>
                      </a:cubicBezTo>
                      <a:cubicBezTo>
                        <a:pt x="1647217" y="1369615"/>
                        <a:pt x="1653097" y="1388596"/>
                        <a:pt x="1658829" y="1407875"/>
                      </a:cubicBezTo>
                      <a:cubicBezTo>
                        <a:pt x="1660020" y="1411820"/>
                        <a:pt x="1657787" y="1415989"/>
                        <a:pt x="1653841" y="1417105"/>
                      </a:cubicBezTo>
                      <a:cubicBezTo>
                        <a:pt x="1653172" y="1417328"/>
                        <a:pt x="1652427" y="1417403"/>
                        <a:pt x="1651757" y="1417403"/>
                      </a:cubicBezTo>
                      <a:close/>
                      <a:moveTo>
                        <a:pt x="1616028" y="1303740"/>
                      </a:moveTo>
                      <a:cubicBezTo>
                        <a:pt x="1612902" y="1303740"/>
                        <a:pt x="1609999" y="1301730"/>
                        <a:pt x="1608957" y="1298604"/>
                      </a:cubicBezTo>
                      <a:cubicBezTo>
                        <a:pt x="1602704" y="1279623"/>
                        <a:pt x="1596303" y="1260790"/>
                        <a:pt x="1589901" y="1242256"/>
                      </a:cubicBezTo>
                      <a:cubicBezTo>
                        <a:pt x="1588562" y="1238385"/>
                        <a:pt x="1590571" y="1234142"/>
                        <a:pt x="1594516" y="1232803"/>
                      </a:cubicBezTo>
                      <a:cubicBezTo>
                        <a:pt x="1598387" y="1231463"/>
                        <a:pt x="1602630" y="1233547"/>
                        <a:pt x="1603970" y="1237418"/>
                      </a:cubicBezTo>
                      <a:cubicBezTo>
                        <a:pt x="1610445" y="1256027"/>
                        <a:pt x="1616847" y="1274859"/>
                        <a:pt x="1623100" y="1293989"/>
                      </a:cubicBezTo>
                      <a:cubicBezTo>
                        <a:pt x="1624365" y="1297859"/>
                        <a:pt x="1622281" y="1302102"/>
                        <a:pt x="1618336" y="1303368"/>
                      </a:cubicBezTo>
                      <a:cubicBezTo>
                        <a:pt x="1617591" y="1303591"/>
                        <a:pt x="1616772" y="1303740"/>
                        <a:pt x="1616028" y="1303740"/>
                      </a:cubicBezTo>
                      <a:close/>
                      <a:moveTo>
                        <a:pt x="1576949" y="1191119"/>
                      </a:moveTo>
                      <a:cubicBezTo>
                        <a:pt x="1573898" y="1191119"/>
                        <a:pt x="1571069" y="1189258"/>
                        <a:pt x="1569953" y="1186206"/>
                      </a:cubicBezTo>
                      <a:cubicBezTo>
                        <a:pt x="1563104" y="1167374"/>
                        <a:pt x="1556108" y="1148839"/>
                        <a:pt x="1549111" y="1130528"/>
                      </a:cubicBezTo>
                      <a:cubicBezTo>
                        <a:pt x="1547622" y="1126657"/>
                        <a:pt x="1549557" y="1122415"/>
                        <a:pt x="1553428" y="1120926"/>
                      </a:cubicBezTo>
                      <a:cubicBezTo>
                        <a:pt x="1557299" y="1119437"/>
                        <a:pt x="1561541" y="1121372"/>
                        <a:pt x="1563030" y="1125243"/>
                      </a:cubicBezTo>
                      <a:cubicBezTo>
                        <a:pt x="1570101" y="1143629"/>
                        <a:pt x="1577098" y="1162312"/>
                        <a:pt x="1583946" y="1181144"/>
                      </a:cubicBezTo>
                      <a:cubicBezTo>
                        <a:pt x="1585361" y="1185015"/>
                        <a:pt x="1583351" y="1189258"/>
                        <a:pt x="1579480" y="1190672"/>
                      </a:cubicBezTo>
                      <a:cubicBezTo>
                        <a:pt x="1578661" y="1190970"/>
                        <a:pt x="1577768" y="1191119"/>
                        <a:pt x="1576949" y="1191119"/>
                      </a:cubicBezTo>
                      <a:close/>
                      <a:moveTo>
                        <a:pt x="1534149" y="1079912"/>
                      </a:moveTo>
                      <a:cubicBezTo>
                        <a:pt x="1531172" y="1079912"/>
                        <a:pt x="1528417" y="1078125"/>
                        <a:pt x="1527226" y="1075222"/>
                      </a:cubicBezTo>
                      <a:cubicBezTo>
                        <a:pt x="1519857" y="1056986"/>
                        <a:pt x="1512191" y="1038451"/>
                        <a:pt x="1504449" y="1020289"/>
                      </a:cubicBezTo>
                      <a:cubicBezTo>
                        <a:pt x="1502812" y="1016493"/>
                        <a:pt x="1504598" y="1012101"/>
                        <a:pt x="1508394" y="1010538"/>
                      </a:cubicBezTo>
                      <a:cubicBezTo>
                        <a:pt x="1512116" y="1008900"/>
                        <a:pt x="1516508" y="1010687"/>
                        <a:pt x="1518145" y="1014483"/>
                      </a:cubicBezTo>
                      <a:cubicBezTo>
                        <a:pt x="1525887" y="1032794"/>
                        <a:pt x="1533554" y="1051329"/>
                        <a:pt x="1540997" y="1069640"/>
                      </a:cubicBezTo>
                      <a:cubicBezTo>
                        <a:pt x="1542560" y="1073436"/>
                        <a:pt x="1540699" y="1077828"/>
                        <a:pt x="1536903" y="1079316"/>
                      </a:cubicBezTo>
                      <a:cubicBezTo>
                        <a:pt x="1536084" y="1079689"/>
                        <a:pt x="1535117" y="1079912"/>
                        <a:pt x="1534149" y="1079912"/>
                      </a:cubicBezTo>
                      <a:close/>
                      <a:moveTo>
                        <a:pt x="1487627" y="970194"/>
                      </a:moveTo>
                      <a:cubicBezTo>
                        <a:pt x="1484798" y="970194"/>
                        <a:pt x="1482044" y="968556"/>
                        <a:pt x="1480853" y="965802"/>
                      </a:cubicBezTo>
                      <a:cubicBezTo>
                        <a:pt x="1472814" y="947789"/>
                        <a:pt x="1464477" y="929626"/>
                        <a:pt x="1456066" y="911762"/>
                      </a:cubicBezTo>
                      <a:cubicBezTo>
                        <a:pt x="1454354" y="908040"/>
                        <a:pt x="1455917" y="903574"/>
                        <a:pt x="1459639" y="901862"/>
                      </a:cubicBezTo>
                      <a:cubicBezTo>
                        <a:pt x="1463361" y="900150"/>
                        <a:pt x="1467753" y="901713"/>
                        <a:pt x="1469539" y="905435"/>
                      </a:cubicBezTo>
                      <a:cubicBezTo>
                        <a:pt x="1477950" y="923374"/>
                        <a:pt x="1486361" y="941610"/>
                        <a:pt x="1494400" y="959698"/>
                      </a:cubicBezTo>
                      <a:cubicBezTo>
                        <a:pt x="1496112" y="963420"/>
                        <a:pt x="1494400" y="967886"/>
                        <a:pt x="1490679" y="969524"/>
                      </a:cubicBezTo>
                      <a:cubicBezTo>
                        <a:pt x="1489637" y="969970"/>
                        <a:pt x="1488594" y="970194"/>
                        <a:pt x="1487627" y="970194"/>
                      </a:cubicBezTo>
                      <a:close/>
                      <a:moveTo>
                        <a:pt x="1436862" y="862411"/>
                      </a:moveTo>
                      <a:cubicBezTo>
                        <a:pt x="1434108" y="862411"/>
                        <a:pt x="1431502" y="860922"/>
                        <a:pt x="1430162" y="858243"/>
                      </a:cubicBezTo>
                      <a:cubicBezTo>
                        <a:pt x="1421379" y="840453"/>
                        <a:pt x="1412298" y="822662"/>
                        <a:pt x="1403217" y="805244"/>
                      </a:cubicBezTo>
                      <a:cubicBezTo>
                        <a:pt x="1401356" y="801597"/>
                        <a:pt x="1402696" y="797131"/>
                        <a:pt x="1406343" y="795196"/>
                      </a:cubicBezTo>
                      <a:cubicBezTo>
                        <a:pt x="1409990" y="793260"/>
                        <a:pt x="1414457" y="794749"/>
                        <a:pt x="1416392" y="798322"/>
                      </a:cubicBezTo>
                      <a:cubicBezTo>
                        <a:pt x="1425473" y="815814"/>
                        <a:pt x="1434629" y="833753"/>
                        <a:pt x="1443486" y="851543"/>
                      </a:cubicBezTo>
                      <a:cubicBezTo>
                        <a:pt x="1445347" y="855191"/>
                        <a:pt x="1443784" y="859657"/>
                        <a:pt x="1440137" y="861518"/>
                      </a:cubicBezTo>
                      <a:cubicBezTo>
                        <a:pt x="1439095" y="862113"/>
                        <a:pt x="1437978" y="862411"/>
                        <a:pt x="1436862" y="862411"/>
                      </a:cubicBezTo>
                      <a:close/>
                      <a:moveTo>
                        <a:pt x="1381705" y="756787"/>
                      </a:moveTo>
                      <a:cubicBezTo>
                        <a:pt x="1379100" y="756787"/>
                        <a:pt x="1376569" y="755373"/>
                        <a:pt x="1375155" y="752916"/>
                      </a:cubicBezTo>
                      <a:cubicBezTo>
                        <a:pt x="1365552" y="735424"/>
                        <a:pt x="1355653" y="718080"/>
                        <a:pt x="1345901" y="701183"/>
                      </a:cubicBezTo>
                      <a:cubicBezTo>
                        <a:pt x="1343817" y="697611"/>
                        <a:pt x="1345008" y="693070"/>
                        <a:pt x="1348581" y="690986"/>
                      </a:cubicBezTo>
                      <a:cubicBezTo>
                        <a:pt x="1352154" y="688902"/>
                        <a:pt x="1356694" y="690093"/>
                        <a:pt x="1358779" y="693666"/>
                      </a:cubicBezTo>
                      <a:cubicBezTo>
                        <a:pt x="1368604" y="710637"/>
                        <a:pt x="1378579" y="728129"/>
                        <a:pt x="1388255" y="745696"/>
                      </a:cubicBezTo>
                      <a:cubicBezTo>
                        <a:pt x="1390265" y="749269"/>
                        <a:pt x="1388925" y="753809"/>
                        <a:pt x="1385352" y="755819"/>
                      </a:cubicBezTo>
                      <a:cubicBezTo>
                        <a:pt x="1384087" y="756489"/>
                        <a:pt x="1382896" y="756787"/>
                        <a:pt x="1381705" y="756787"/>
                      </a:cubicBezTo>
                      <a:close/>
                      <a:moveTo>
                        <a:pt x="1321710" y="653768"/>
                      </a:moveTo>
                      <a:cubicBezTo>
                        <a:pt x="1319179" y="653768"/>
                        <a:pt x="1316797" y="652503"/>
                        <a:pt x="1315383" y="650195"/>
                      </a:cubicBezTo>
                      <a:cubicBezTo>
                        <a:pt x="1304962" y="633298"/>
                        <a:pt x="1294243" y="616401"/>
                        <a:pt x="1283599" y="600026"/>
                      </a:cubicBezTo>
                      <a:cubicBezTo>
                        <a:pt x="1281366" y="596601"/>
                        <a:pt x="1282333" y="591986"/>
                        <a:pt x="1285757" y="589753"/>
                      </a:cubicBezTo>
                      <a:cubicBezTo>
                        <a:pt x="1289182" y="587520"/>
                        <a:pt x="1293797" y="588488"/>
                        <a:pt x="1296030" y="591912"/>
                      </a:cubicBezTo>
                      <a:cubicBezTo>
                        <a:pt x="1306748" y="608362"/>
                        <a:pt x="1317542" y="625408"/>
                        <a:pt x="1328037" y="642379"/>
                      </a:cubicBezTo>
                      <a:cubicBezTo>
                        <a:pt x="1330195" y="645878"/>
                        <a:pt x="1329079" y="650493"/>
                        <a:pt x="1325580" y="652651"/>
                      </a:cubicBezTo>
                      <a:cubicBezTo>
                        <a:pt x="1324389" y="653396"/>
                        <a:pt x="1323050" y="653768"/>
                        <a:pt x="1321710" y="653768"/>
                      </a:cubicBezTo>
                      <a:close/>
                      <a:moveTo>
                        <a:pt x="1256653" y="554024"/>
                      </a:moveTo>
                      <a:cubicBezTo>
                        <a:pt x="1254271" y="554024"/>
                        <a:pt x="1251964" y="552908"/>
                        <a:pt x="1250549" y="550824"/>
                      </a:cubicBezTo>
                      <a:cubicBezTo>
                        <a:pt x="1239235" y="534448"/>
                        <a:pt x="1227623" y="518221"/>
                        <a:pt x="1216086" y="502515"/>
                      </a:cubicBezTo>
                      <a:cubicBezTo>
                        <a:pt x="1213629" y="499240"/>
                        <a:pt x="1214374" y="494550"/>
                        <a:pt x="1217649" y="492094"/>
                      </a:cubicBezTo>
                      <a:cubicBezTo>
                        <a:pt x="1220999" y="489638"/>
                        <a:pt x="1225614" y="490382"/>
                        <a:pt x="1228070" y="493657"/>
                      </a:cubicBezTo>
                      <a:cubicBezTo>
                        <a:pt x="1239682" y="509512"/>
                        <a:pt x="1251368" y="525888"/>
                        <a:pt x="1262831" y="542338"/>
                      </a:cubicBezTo>
                      <a:cubicBezTo>
                        <a:pt x="1265139" y="545688"/>
                        <a:pt x="1264320" y="550377"/>
                        <a:pt x="1260970" y="552684"/>
                      </a:cubicBezTo>
                      <a:cubicBezTo>
                        <a:pt x="1259556" y="553578"/>
                        <a:pt x="1258067" y="554024"/>
                        <a:pt x="1256653" y="554024"/>
                      </a:cubicBezTo>
                      <a:close/>
                      <a:moveTo>
                        <a:pt x="7475" y="494922"/>
                      </a:moveTo>
                      <a:cubicBezTo>
                        <a:pt x="7252" y="494922"/>
                        <a:pt x="6954" y="494922"/>
                        <a:pt x="6731" y="494922"/>
                      </a:cubicBezTo>
                      <a:cubicBezTo>
                        <a:pt x="2636" y="494476"/>
                        <a:pt x="-341" y="490829"/>
                        <a:pt x="31" y="486809"/>
                      </a:cubicBezTo>
                      <a:cubicBezTo>
                        <a:pt x="2041" y="466562"/>
                        <a:pt x="4795" y="446539"/>
                        <a:pt x="8219" y="427260"/>
                      </a:cubicBezTo>
                      <a:cubicBezTo>
                        <a:pt x="8964" y="423241"/>
                        <a:pt x="12760" y="420561"/>
                        <a:pt x="16854" y="421231"/>
                      </a:cubicBezTo>
                      <a:cubicBezTo>
                        <a:pt x="20873" y="421976"/>
                        <a:pt x="23627" y="425772"/>
                        <a:pt x="22883" y="429866"/>
                      </a:cubicBezTo>
                      <a:cubicBezTo>
                        <a:pt x="19534" y="448772"/>
                        <a:pt x="16854" y="468498"/>
                        <a:pt x="14844" y="488298"/>
                      </a:cubicBezTo>
                      <a:cubicBezTo>
                        <a:pt x="14472" y="492094"/>
                        <a:pt x="11197" y="494922"/>
                        <a:pt x="7475" y="494922"/>
                      </a:cubicBezTo>
                      <a:close/>
                      <a:moveTo>
                        <a:pt x="1186014" y="458077"/>
                      </a:moveTo>
                      <a:cubicBezTo>
                        <a:pt x="1183781" y="458077"/>
                        <a:pt x="1181622" y="457109"/>
                        <a:pt x="1180133" y="455248"/>
                      </a:cubicBezTo>
                      <a:cubicBezTo>
                        <a:pt x="1167926" y="439617"/>
                        <a:pt x="1155346" y="424134"/>
                        <a:pt x="1142767" y="409173"/>
                      </a:cubicBezTo>
                      <a:cubicBezTo>
                        <a:pt x="1140087" y="406046"/>
                        <a:pt x="1140534" y="401357"/>
                        <a:pt x="1143660" y="398677"/>
                      </a:cubicBezTo>
                      <a:cubicBezTo>
                        <a:pt x="1146786" y="395998"/>
                        <a:pt x="1151476" y="396444"/>
                        <a:pt x="1154155" y="399570"/>
                      </a:cubicBezTo>
                      <a:cubicBezTo>
                        <a:pt x="1166809" y="414681"/>
                        <a:pt x="1179538" y="430312"/>
                        <a:pt x="1191820" y="446018"/>
                      </a:cubicBezTo>
                      <a:cubicBezTo>
                        <a:pt x="1194350" y="449219"/>
                        <a:pt x="1193755" y="453908"/>
                        <a:pt x="1190554" y="456439"/>
                      </a:cubicBezTo>
                      <a:cubicBezTo>
                        <a:pt x="1189214" y="457556"/>
                        <a:pt x="1187577" y="458077"/>
                        <a:pt x="1186014" y="458077"/>
                      </a:cubicBezTo>
                      <a:close/>
                      <a:moveTo>
                        <a:pt x="28317" y="377761"/>
                      </a:moveTo>
                      <a:cubicBezTo>
                        <a:pt x="27721" y="377761"/>
                        <a:pt x="27051" y="377686"/>
                        <a:pt x="26381" y="377538"/>
                      </a:cubicBezTo>
                      <a:cubicBezTo>
                        <a:pt x="22436" y="376495"/>
                        <a:pt x="20055" y="372401"/>
                        <a:pt x="21097" y="368456"/>
                      </a:cubicBezTo>
                      <a:cubicBezTo>
                        <a:pt x="26307" y="348731"/>
                        <a:pt x="32336" y="329378"/>
                        <a:pt x="39110" y="310918"/>
                      </a:cubicBezTo>
                      <a:cubicBezTo>
                        <a:pt x="40524" y="307047"/>
                        <a:pt x="44767" y="305112"/>
                        <a:pt x="48638" y="306526"/>
                      </a:cubicBezTo>
                      <a:cubicBezTo>
                        <a:pt x="52508" y="307940"/>
                        <a:pt x="54444" y="312183"/>
                        <a:pt x="53030" y="316054"/>
                      </a:cubicBezTo>
                      <a:cubicBezTo>
                        <a:pt x="46405" y="334067"/>
                        <a:pt x="40524" y="352974"/>
                        <a:pt x="35388" y="372253"/>
                      </a:cubicBezTo>
                      <a:cubicBezTo>
                        <a:pt x="34569" y="375528"/>
                        <a:pt x="31592" y="377761"/>
                        <a:pt x="28317" y="377761"/>
                      </a:cubicBezTo>
                      <a:close/>
                      <a:moveTo>
                        <a:pt x="1109345" y="366819"/>
                      </a:moveTo>
                      <a:cubicBezTo>
                        <a:pt x="1107335" y="366819"/>
                        <a:pt x="1105326" y="366000"/>
                        <a:pt x="1103837" y="364362"/>
                      </a:cubicBezTo>
                      <a:cubicBezTo>
                        <a:pt x="1090513" y="349624"/>
                        <a:pt x="1076891" y="335035"/>
                        <a:pt x="1063344" y="321041"/>
                      </a:cubicBezTo>
                      <a:cubicBezTo>
                        <a:pt x="1060515" y="318063"/>
                        <a:pt x="1060515" y="313374"/>
                        <a:pt x="1063493" y="310545"/>
                      </a:cubicBezTo>
                      <a:cubicBezTo>
                        <a:pt x="1066470" y="307717"/>
                        <a:pt x="1071160" y="307717"/>
                        <a:pt x="1073988" y="310694"/>
                      </a:cubicBezTo>
                      <a:cubicBezTo>
                        <a:pt x="1087684" y="324763"/>
                        <a:pt x="1101455" y="339501"/>
                        <a:pt x="1114853" y="354388"/>
                      </a:cubicBezTo>
                      <a:cubicBezTo>
                        <a:pt x="1117607" y="357440"/>
                        <a:pt x="1117384" y="362129"/>
                        <a:pt x="1114332" y="364883"/>
                      </a:cubicBezTo>
                      <a:cubicBezTo>
                        <a:pt x="1112918" y="366223"/>
                        <a:pt x="1111132" y="366819"/>
                        <a:pt x="1109345" y="366819"/>
                      </a:cubicBezTo>
                      <a:close/>
                      <a:moveTo>
                        <a:pt x="1026275" y="281441"/>
                      </a:moveTo>
                      <a:cubicBezTo>
                        <a:pt x="1024414" y="281441"/>
                        <a:pt x="1022553" y="280771"/>
                        <a:pt x="1021139" y="279431"/>
                      </a:cubicBezTo>
                      <a:cubicBezTo>
                        <a:pt x="1006698" y="265735"/>
                        <a:pt x="991960" y="252337"/>
                        <a:pt x="977296" y="239608"/>
                      </a:cubicBezTo>
                      <a:cubicBezTo>
                        <a:pt x="974170" y="236929"/>
                        <a:pt x="973872" y="232239"/>
                        <a:pt x="976552" y="229113"/>
                      </a:cubicBezTo>
                      <a:cubicBezTo>
                        <a:pt x="979232" y="225987"/>
                        <a:pt x="983996" y="225689"/>
                        <a:pt x="987047" y="228369"/>
                      </a:cubicBezTo>
                      <a:cubicBezTo>
                        <a:pt x="1001860" y="241246"/>
                        <a:pt x="1016822" y="254793"/>
                        <a:pt x="1031411" y="268638"/>
                      </a:cubicBezTo>
                      <a:cubicBezTo>
                        <a:pt x="1034388" y="271467"/>
                        <a:pt x="1034537" y="276156"/>
                        <a:pt x="1031709" y="279134"/>
                      </a:cubicBezTo>
                      <a:cubicBezTo>
                        <a:pt x="1030220" y="280697"/>
                        <a:pt x="1028285" y="281441"/>
                        <a:pt x="1026275" y="281441"/>
                      </a:cubicBezTo>
                      <a:close/>
                      <a:moveTo>
                        <a:pt x="69405" y="266107"/>
                      </a:moveTo>
                      <a:cubicBezTo>
                        <a:pt x="68289" y="266107"/>
                        <a:pt x="67172" y="265884"/>
                        <a:pt x="66130" y="265363"/>
                      </a:cubicBezTo>
                      <a:cubicBezTo>
                        <a:pt x="62408" y="263577"/>
                        <a:pt x="60920" y="259110"/>
                        <a:pt x="62706" y="255389"/>
                      </a:cubicBezTo>
                      <a:cubicBezTo>
                        <a:pt x="71713" y="237078"/>
                        <a:pt x="81687" y="219362"/>
                        <a:pt x="92332" y="202763"/>
                      </a:cubicBezTo>
                      <a:cubicBezTo>
                        <a:pt x="94565" y="199264"/>
                        <a:pt x="99179" y="198297"/>
                        <a:pt x="102604" y="200530"/>
                      </a:cubicBezTo>
                      <a:cubicBezTo>
                        <a:pt x="106028" y="202763"/>
                        <a:pt x="107070" y="207378"/>
                        <a:pt x="104837" y="210802"/>
                      </a:cubicBezTo>
                      <a:cubicBezTo>
                        <a:pt x="94490" y="226954"/>
                        <a:pt x="84739" y="244149"/>
                        <a:pt x="76030" y="261939"/>
                      </a:cubicBezTo>
                      <a:cubicBezTo>
                        <a:pt x="74839" y="264619"/>
                        <a:pt x="72160" y="266107"/>
                        <a:pt x="69405" y="266107"/>
                      </a:cubicBezTo>
                      <a:close/>
                      <a:moveTo>
                        <a:pt x="936282" y="203433"/>
                      </a:moveTo>
                      <a:cubicBezTo>
                        <a:pt x="934645" y="203433"/>
                        <a:pt x="933081" y="202912"/>
                        <a:pt x="931667" y="201869"/>
                      </a:cubicBezTo>
                      <a:cubicBezTo>
                        <a:pt x="916036" y="189513"/>
                        <a:pt x="900107" y="177603"/>
                        <a:pt x="884252" y="166438"/>
                      </a:cubicBezTo>
                      <a:cubicBezTo>
                        <a:pt x="880902" y="164056"/>
                        <a:pt x="880083" y="159441"/>
                        <a:pt x="882465" y="156092"/>
                      </a:cubicBezTo>
                      <a:cubicBezTo>
                        <a:pt x="884847" y="152742"/>
                        <a:pt x="889462" y="151923"/>
                        <a:pt x="892812" y="154305"/>
                      </a:cubicBezTo>
                      <a:cubicBezTo>
                        <a:pt x="908816" y="165619"/>
                        <a:pt x="924968" y="177752"/>
                        <a:pt x="940823" y="190183"/>
                      </a:cubicBezTo>
                      <a:cubicBezTo>
                        <a:pt x="944024" y="192714"/>
                        <a:pt x="944619" y="197403"/>
                        <a:pt x="942088" y="200604"/>
                      </a:cubicBezTo>
                      <a:cubicBezTo>
                        <a:pt x="940674" y="202465"/>
                        <a:pt x="938515" y="203433"/>
                        <a:pt x="936282" y="203433"/>
                      </a:cubicBezTo>
                      <a:close/>
                      <a:moveTo>
                        <a:pt x="133941" y="166289"/>
                      </a:moveTo>
                      <a:cubicBezTo>
                        <a:pt x="132229" y="166289"/>
                        <a:pt x="130517" y="165694"/>
                        <a:pt x="129177" y="164577"/>
                      </a:cubicBezTo>
                      <a:cubicBezTo>
                        <a:pt x="126051" y="161898"/>
                        <a:pt x="125604" y="157208"/>
                        <a:pt x="128284" y="154082"/>
                      </a:cubicBezTo>
                      <a:cubicBezTo>
                        <a:pt x="141385" y="138525"/>
                        <a:pt x="155527" y="123861"/>
                        <a:pt x="170266" y="110463"/>
                      </a:cubicBezTo>
                      <a:cubicBezTo>
                        <a:pt x="173317" y="107708"/>
                        <a:pt x="178007" y="107932"/>
                        <a:pt x="180761" y="110984"/>
                      </a:cubicBezTo>
                      <a:cubicBezTo>
                        <a:pt x="183515" y="114035"/>
                        <a:pt x="183292" y="118725"/>
                        <a:pt x="180240" y="121479"/>
                      </a:cubicBezTo>
                      <a:cubicBezTo>
                        <a:pt x="165948" y="134431"/>
                        <a:pt x="152327" y="148574"/>
                        <a:pt x="139672" y="163610"/>
                      </a:cubicBezTo>
                      <a:cubicBezTo>
                        <a:pt x="138184" y="165396"/>
                        <a:pt x="136100" y="166289"/>
                        <a:pt x="133941" y="166289"/>
                      </a:cubicBezTo>
                      <a:close/>
                      <a:moveTo>
                        <a:pt x="839070" y="134729"/>
                      </a:moveTo>
                      <a:cubicBezTo>
                        <a:pt x="837729" y="134729"/>
                        <a:pt x="836315" y="134356"/>
                        <a:pt x="835124" y="133612"/>
                      </a:cubicBezTo>
                      <a:cubicBezTo>
                        <a:pt x="818227" y="123042"/>
                        <a:pt x="801107" y="112993"/>
                        <a:pt x="784136" y="103763"/>
                      </a:cubicBezTo>
                      <a:cubicBezTo>
                        <a:pt x="780488" y="101828"/>
                        <a:pt x="779149" y="97287"/>
                        <a:pt x="781159" y="93640"/>
                      </a:cubicBezTo>
                      <a:cubicBezTo>
                        <a:pt x="783094" y="89993"/>
                        <a:pt x="787634" y="88653"/>
                        <a:pt x="791282" y="90663"/>
                      </a:cubicBezTo>
                      <a:cubicBezTo>
                        <a:pt x="808476" y="100042"/>
                        <a:pt x="825969" y="110239"/>
                        <a:pt x="843089" y="120958"/>
                      </a:cubicBezTo>
                      <a:cubicBezTo>
                        <a:pt x="846587" y="123117"/>
                        <a:pt x="847630" y="127732"/>
                        <a:pt x="845471" y="131230"/>
                      </a:cubicBezTo>
                      <a:cubicBezTo>
                        <a:pt x="843982" y="133463"/>
                        <a:pt x="841600" y="134729"/>
                        <a:pt x="839070" y="134729"/>
                      </a:cubicBezTo>
                      <a:close/>
                      <a:moveTo>
                        <a:pt x="222147" y="86718"/>
                      </a:moveTo>
                      <a:cubicBezTo>
                        <a:pt x="219765" y="86718"/>
                        <a:pt x="217383" y="85601"/>
                        <a:pt x="215969" y="83442"/>
                      </a:cubicBezTo>
                      <a:cubicBezTo>
                        <a:pt x="213661" y="80018"/>
                        <a:pt x="214555" y="75403"/>
                        <a:pt x="217979" y="73096"/>
                      </a:cubicBezTo>
                      <a:cubicBezTo>
                        <a:pt x="234652" y="61856"/>
                        <a:pt x="252368" y="51733"/>
                        <a:pt x="270530" y="43024"/>
                      </a:cubicBezTo>
                      <a:cubicBezTo>
                        <a:pt x="274252" y="41237"/>
                        <a:pt x="278644" y="42801"/>
                        <a:pt x="280430" y="46522"/>
                      </a:cubicBezTo>
                      <a:cubicBezTo>
                        <a:pt x="282217" y="50244"/>
                        <a:pt x="280654" y="54710"/>
                        <a:pt x="276932" y="56422"/>
                      </a:cubicBezTo>
                      <a:cubicBezTo>
                        <a:pt x="259365" y="64834"/>
                        <a:pt x="242319" y="74585"/>
                        <a:pt x="226241" y="85378"/>
                      </a:cubicBezTo>
                      <a:cubicBezTo>
                        <a:pt x="225050" y="86345"/>
                        <a:pt x="223562" y="86718"/>
                        <a:pt x="222147" y="86718"/>
                      </a:cubicBezTo>
                      <a:close/>
                      <a:moveTo>
                        <a:pt x="734487" y="78009"/>
                      </a:moveTo>
                      <a:cubicBezTo>
                        <a:pt x="733445" y="78009"/>
                        <a:pt x="732403" y="77785"/>
                        <a:pt x="731361" y="77339"/>
                      </a:cubicBezTo>
                      <a:cubicBezTo>
                        <a:pt x="713199" y="69002"/>
                        <a:pt x="694888" y="61484"/>
                        <a:pt x="676874" y="54785"/>
                      </a:cubicBezTo>
                      <a:cubicBezTo>
                        <a:pt x="673004" y="53370"/>
                        <a:pt x="671068" y="49053"/>
                        <a:pt x="672483" y="45257"/>
                      </a:cubicBezTo>
                      <a:cubicBezTo>
                        <a:pt x="673897" y="41386"/>
                        <a:pt x="678214" y="39451"/>
                        <a:pt x="682085" y="40865"/>
                      </a:cubicBezTo>
                      <a:cubicBezTo>
                        <a:pt x="700470" y="47639"/>
                        <a:pt x="719154" y="55380"/>
                        <a:pt x="737614" y="63866"/>
                      </a:cubicBezTo>
                      <a:cubicBezTo>
                        <a:pt x="741336" y="65578"/>
                        <a:pt x="742973" y="69970"/>
                        <a:pt x="741261" y="73766"/>
                      </a:cubicBezTo>
                      <a:cubicBezTo>
                        <a:pt x="739996" y="76371"/>
                        <a:pt x="737316" y="78009"/>
                        <a:pt x="734487" y="78009"/>
                      </a:cubicBezTo>
                      <a:close/>
                      <a:moveTo>
                        <a:pt x="622834" y="36920"/>
                      </a:moveTo>
                      <a:cubicBezTo>
                        <a:pt x="622164" y="36920"/>
                        <a:pt x="621494" y="36846"/>
                        <a:pt x="620824" y="36622"/>
                      </a:cubicBezTo>
                      <a:cubicBezTo>
                        <a:pt x="601694" y="31338"/>
                        <a:pt x="582415" y="26946"/>
                        <a:pt x="563509" y="23596"/>
                      </a:cubicBezTo>
                      <a:cubicBezTo>
                        <a:pt x="559489" y="22852"/>
                        <a:pt x="556735" y="18981"/>
                        <a:pt x="557480" y="14962"/>
                      </a:cubicBezTo>
                      <a:cubicBezTo>
                        <a:pt x="558224" y="10942"/>
                        <a:pt x="562094" y="8188"/>
                        <a:pt x="566114" y="8932"/>
                      </a:cubicBezTo>
                      <a:cubicBezTo>
                        <a:pt x="585467" y="12356"/>
                        <a:pt x="605193" y="16897"/>
                        <a:pt x="624769" y="22331"/>
                      </a:cubicBezTo>
                      <a:cubicBezTo>
                        <a:pt x="628714" y="23447"/>
                        <a:pt x="631022" y="27541"/>
                        <a:pt x="629980" y="31486"/>
                      </a:cubicBezTo>
                      <a:cubicBezTo>
                        <a:pt x="629087" y="34762"/>
                        <a:pt x="626109" y="36920"/>
                        <a:pt x="622834" y="36920"/>
                      </a:cubicBezTo>
                      <a:close/>
                      <a:moveTo>
                        <a:pt x="329186" y="35431"/>
                      </a:moveTo>
                      <a:cubicBezTo>
                        <a:pt x="325985" y="35431"/>
                        <a:pt x="323082" y="33422"/>
                        <a:pt x="322114" y="30221"/>
                      </a:cubicBezTo>
                      <a:cubicBezTo>
                        <a:pt x="320849" y="26276"/>
                        <a:pt x="323082" y="22107"/>
                        <a:pt x="326952" y="20917"/>
                      </a:cubicBezTo>
                      <a:cubicBezTo>
                        <a:pt x="346008" y="14962"/>
                        <a:pt x="365808" y="10198"/>
                        <a:pt x="385831" y="6774"/>
                      </a:cubicBezTo>
                      <a:cubicBezTo>
                        <a:pt x="389925" y="6104"/>
                        <a:pt x="393721" y="8784"/>
                        <a:pt x="394391" y="12877"/>
                      </a:cubicBezTo>
                      <a:cubicBezTo>
                        <a:pt x="395061" y="16897"/>
                        <a:pt x="392381" y="20768"/>
                        <a:pt x="388288" y="21438"/>
                      </a:cubicBezTo>
                      <a:cubicBezTo>
                        <a:pt x="368934" y="24713"/>
                        <a:pt x="349730" y="29328"/>
                        <a:pt x="331419" y="35059"/>
                      </a:cubicBezTo>
                      <a:cubicBezTo>
                        <a:pt x="330674" y="35357"/>
                        <a:pt x="329930" y="35431"/>
                        <a:pt x="329186" y="35431"/>
                      </a:cubicBezTo>
                      <a:close/>
                      <a:moveTo>
                        <a:pt x="505821" y="16302"/>
                      </a:moveTo>
                      <a:cubicBezTo>
                        <a:pt x="505672" y="16302"/>
                        <a:pt x="505449" y="16302"/>
                        <a:pt x="505300" y="16302"/>
                      </a:cubicBezTo>
                      <a:cubicBezTo>
                        <a:pt x="485500" y="14887"/>
                        <a:pt x="465775" y="14515"/>
                        <a:pt x="446645" y="15334"/>
                      </a:cubicBezTo>
                      <a:cubicBezTo>
                        <a:pt x="442402" y="15557"/>
                        <a:pt x="439052" y="12356"/>
                        <a:pt x="438904" y="8188"/>
                      </a:cubicBezTo>
                      <a:cubicBezTo>
                        <a:pt x="438755" y="4094"/>
                        <a:pt x="441881" y="596"/>
                        <a:pt x="446049" y="447"/>
                      </a:cubicBezTo>
                      <a:cubicBezTo>
                        <a:pt x="465775" y="-372"/>
                        <a:pt x="486096" y="-74"/>
                        <a:pt x="506417" y="1414"/>
                      </a:cubicBezTo>
                      <a:cubicBezTo>
                        <a:pt x="510511" y="1712"/>
                        <a:pt x="513637" y="5285"/>
                        <a:pt x="513339" y="9379"/>
                      </a:cubicBezTo>
                      <a:cubicBezTo>
                        <a:pt x="512967" y="13324"/>
                        <a:pt x="509692" y="16302"/>
                        <a:pt x="505821" y="16302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28" name="Freeform: Shape 2527">
                  <a:extLst>
                    <a:ext uri="{FF2B5EF4-FFF2-40B4-BE49-F238E27FC236}">
                      <a16:creationId xmlns:a16="http://schemas.microsoft.com/office/drawing/2014/main" id="{3E2E2140-2C1A-4962-AE10-A22E3AE42F6C}"/>
                    </a:ext>
                  </a:extLst>
                </p:cNvPr>
                <p:cNvSpPr/>
                <p:nvPr/>
              </p:nvSpPr>
              <p:spPr>
                <a:xfrm>
                  <a:off x="3109555" y="541724"/>
                  <a:ext cx="15338" cy="44679"/>
                </a:xfrm>
                <a:custGeom>
                  <a:avLst/>
                  <a:gdLst>
                    <a:gd name="connsiteX0" fmla="*/ 7444 w 15338"/>
                    <a:gd name="connsiteY0" fmla="*/ 44679 h 44679"/>
                    <a:gd name="connsiteX1" fmla="*/ 0 w 15338"/>
                    <a:gd name="connsiteY1" fmla="*/ 37236 h 44679"/>
                    <a:gd name="connsiteX2" fmla="*/ 447 w 15338"/>
                    <a:gd name="connsiteY2" fmla="*/ 7238 h 44679"/>
                    <a:gd name="connsiteX3" fmla="*/ 8113 w 15338"/>
                    <a:gd name="connsiteY3" fmla="*/ 18 h 44679"/>
                    <a:gd name="connsiteX4" fmla="*/ 15334 w 15338"/>
                    <a:gd name="connsiteY4" fmla="*/ 7685 h 44679"/>
                    <a:gd name="connsiteX5" fmla="*/ 14887 w 15338"/>
                    <a:gd name="connsiteY5" fmla="*/ 37236 h 44679"/>
                    <a:gd name="connsiteX6" fmla="*/ 7444 w 15338"/>
                    <a:gd name="connsiteY6" fmla="*/ 44679 h 44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38" h="44679">
                      <a:moveTo>
                        <a:pt x="7444" y="44679"/>
                      </a:moveTo>
                      <a:cubicBezTo>
                        <a:pt x="3349" y="44679"/>
                        <a:pt x="0" y="41330"/>
                        <a:pt x="0" y="37236"/>
                      </a:cubicBezTo>
                      <a:cubicBezTo>
                        <a:pt x="0" y="27113"/>
                        <a:pt x="149" y="17138"/>
                        <a:pt x="447" y="7238"/>
                      </a:cubicBezTo>
                      <a:cubicBezTo>
                        <a:pt x="595" y="3144"/>
                        <a:pt x="4020" y="-280"/>
                        <a:pt x="8113" y="18"/>
                      </a:cubicBezTo>
                      <a:cubicBezTo>
                        <a:pt x="12207" y="167"/>
                        <a:pt x="15483" y="3591"/>
                        <a:pt x="15334" y="7685"/>
                      </a:cubicBezTo>
                      <a:cubicBezTo>
                        <a:pt x="15036" y="17436"/>
                        <a:pt x="14887" y="27262"/>
                        <a:pt x="14887" y="37236"/>
                      </a:cubicBezTo>
                      <a:cubicBezTo>
                        <a:pt x="14887" y="41330"/>
                        <a:pt x="11537" y="44679"/>
                        <a:pt x="7444" y="44679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29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3757144" y="802113"/>
                <a:ext cx="2136451" cy="2024802"/>
                <a:chOff x="3757144" y="802113"/>
                <a:chExt cx="2136451" cy="2024802"/>
              </a:xfrm>
              <a:solidFill>
                <a:srgbClr val="B3B3B3"/>
              </a:solidFill>
            </p:grpSpPr>
            <p:sp>
              <p:nvSpPr>
                <p:cNvPr id="2530" name="Freeform: Shape 2529">
                  <a:extLst>
                    <a:ext uri="{FF2B5EF4-FFF2-40B4-BE49-F238E27FC236}">
                      <a16:creationId xmlns:a16="http://schemas.microsoft.com/office/drawing/2014/main" id="{0272F80C-32FF-476F-B585-026B0803A7FB}"/>
                    </a:ext>
                  </a:extLst>
                </p:cNvPr>
                <p:cNvSpPr/>
                <p:nvPr/>
              </p:nvSpPr>
              <p:spPr>
                <a:xfrm>
                  <a:off x="5878558" y="2782253"/>
                  <a:ext cx="15037" cy="44661"/>
                </a:xfrm>
                <a:custGeom>
                  <a:avLst/>
                  <a:gdLst>
                    <a:gd name="connsiteX0" fmla="*/ 7445 w 15037"/>
                    <a:gd name="connsiteY0" fmla="*/ 44661 h 44661"/>
                    <a:gd name="connsiteX1" fmla="*/ 7445 w 15037"/>
                    <a:gd name="connsiteY1" fmla="*/ 44661 h 44661"/>
                    <a:gd name="connsiteX2" fmla="*/ 1 w 15037"/>
                    <a:gd name="connsiteY2" fmla="*/ 37143 h 44661"/>
                    <a:gd name="connsiteX3" fmla="*/ 150 w 15037"/>
                    <a:gd name="connsiteY3" fmla="*/ 7444 h 44661"/>
                    <a:gd name="connsiteX4" fmla="*/ 7594 w 15037"/>
                    <a:gd name="connsiteY4" fmla="*/ 0 h 44661"/>
                    <a:gd name="connsiteX5" fmla="*/ 7594 w 15037"/>
                    <a:gd name="connsiteY5" fmla="*/ 0 h 44661"/>
                    <a:gd name="connsiteX6" fmla="*/ 15037 w 15037"/>
                    <a:gd name="connsiteY6" fmla="*/ 7444 h 44661"/>
                    <a:gd name="connsiteX7" fmla="*/ 14888 w 15037"/>
                    <a:gd name="connsiteY7" fmla="*/ 37292 h 44661"/>
                    <a:gd name="connsiteX8" fmla="*/ 7445 w 15037"/>
                    <a:gd name="connsiteY8" fmla="*/ 44661 h 44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7" h="44661">
                      <a:moveTo>
                        <a:pt x="7445" y="44661"/>
                      </a:moveTo>
                      <a:cubicBezTo>
                        <a:pt x="7445" y="44661"/>
                        <a:pt x="7370" y="44661"/>
                        <a:pt x="7445" y="44661"/>
                      </a:cubicBezTo>
                      <a:cubicBezTo>
                        <a:pt x="3276" y="44587"/>
                        <a:pt x="-73" y="41237"/>
                        <a:pt x="1" y="37143"/>
                      </a:cubicBezTo>
                      <a:cubicBezTo>
                        <a:pt x="76" y="27169"/>
                        <a:pt x="150" y="17269"/>
                        <a:pt x="150" y="7444"/>
                      </a:cubicBezTo>
                      <a:cubicBezTo>
                        <a:pt x="150" y="3350"/>
                        <a:pt x="3499" y="0"/>
                        <a:pt x="7594" y="0"/>
                      </a:cubicBezTo>
                      <a:cubicBezTo>
                        <a:pt x="7594" y="0"/>
                        <a:pt x="7594" y="0"/>
                        <a:pt x="7594" y="0"/>
                      </a:cubicBezTo>
                      <a:cubicBezTo>
                        <a:pt x="11688" y="0"/>
                        <a:pt x="15037" y="3350"/>
                        <a:pt x="15037" y="7444"/>
                      </a:cubicBezTo>
                      <a:cubicBezTo>
                        <a:pt x="15037" y="17343"/>
                        <a:pt x="14963" y="27318"/>
                        <a:pt x="14888" y="37292"/>
                      </a:cubicBezTo>
                      <a:cubicBezTo>
                        <a:pt x="14814" y="41386"/>
                        <a:pt x="11539" y="44661"/>
                        <a:pt x="7445" y="44661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31" name="Freeform: Shape 2530">
                  <a:extLst>
                    <a:ext uri="{FF2B5EF4-FFF2-40B4-BE49-F238E27FC236}">
                      <a16:creationId xmlns:a16="http://schemas.microsoft.com/office/drawing/2014/main" id="{EC17164F-9CDE-41C0-BB29-D4148C552D51}"/>
                    </a:ext>
                  </a:extLst>
                </p:cNvPr>
                <p:cNvSpPr/>
                <p:nvPr/>
              </p:nvSpPr>
              <p:spPr>
                <a:xfrm>
                  <a:off x="3761804" y="802113"/>
                  <a:ext cx="2131420" cy="1935107"/>
                </a:xfrm>
                <a:custGeom>
                  <a:avLst/>
                  <a:gdLst>
                    <a:gd name="connsiteX0" fmla="*/ 2123902 w 2131420"/>
                    <a:gd name="connsiteY0" fmla="*/ 1935107 h 1935107"/>
                    <a:gd name="connsiteX1" fmla="*/ 2116458 w 2131420"/>
                    <a:gd name="connsiteY1" fmla="*/ 1927813 h 1935107"/>
                    <a:gd name="connsiteX2" fmla="*/ 2114895 w 2131420"/>
                    <a:gd name="connsiteY2" fmla="*/ 1868041 h 1935107"/>
                    <a:gd name="connsiteX3" fmla="*/ 2122041 w 2131420"/>
                    <a:gd name="connsiteY3" fmla="*/ 1860300 h 1935107"/>
                    <a:gd name="connsiteX4" fmla="*/ 2129782 w 2131420"/>
                    <a:gd name="connsiteY4" fmla="*/ 1867445 h 1935107"/>
                    <a:gd name="connsiteX5" fmla="*/ 2131419 w 2131420"/>
                    <a:gd name="connsiteY5" fmla="*/ 1927515 h 1935107"/>
                    <a:gd name="connsiteX6" fmla="*/ 2124125 w 2131420"/>
                    <a:gd name="connsiteY6" fmla="*/ 1935107 h 1935107"/>
                    <a:gd name="connsiteX7" fmla="*/ 2123902 w 2131420"/>
                    <a:gd name="connsiteY7" fmla="*/ 1935107 h 1935107"/>
                    <a:gd name="connsiteX8" fmla="*/ 2119510 w 2131420"/>
                    <a:gd name="connsiteY8" fmla="*/ 1815341 h 1935107"/>
                    <a:gd name="connsiteX9" fmla="*/ 2112066 w 2131420"/>
                    <a:gd name="connsiteY9" fmla="*/ 1808344 h 1935107"/>
                    <a:gd name="connsiteX10" fmla="*/ 2108121 w 2131420"/>
                    <a:gd name="connsiteY10" fmla="*/ 1748721 h 1935107"/>
                    <a:gd name="connsiteX11" fmla="*/ 2114969 w 2131420"/>
                    <a:gd name="connsiteY11" fmla="*/ 1740756 h 1935107"/>
                    <a:gd name="connsiteX12" fmla="*/ 2122934 w 2131420"/>
                    <a:gd name="connsiteY12" fmla="*/ 1747604 h 1935107"/>
                    <a:gd name="connsiteX13" fmla="*/ 2126879 w 2131420"/>
                    <a:gd name="connsiteY13" fmla="*/ 1807525 h 1935107"/>
                    <a:gd name="connsiteX14" fmla="*/ 2119882 w 2131420"/>
                    <a:gd name="connsiteY14" fmla="*/ 1815341 h 1935107"/>
                    <a:gd name="connsiteX15" fmla="*/ 2119510 w 2131420"/>
                    <a:gd name="connsiteY15" fmla="*/ 1815341 h 1935107"/>
                    <a:gd name="connsiteX16" fmla="*/ 2110429 w 2131420"/>
                    <a:gd name="connsiteY16" fmla="*/ 1695797 h 1935107"/>
                    <a:gd name="connsiteX17" fmla="*/ 2103060 w 2131420"/>
                    <a:gd name="connsiteY17" fmla="*/ 1689098 h 1935107"/>
                    <a:gd name="connsiteX18" fmla="*/ 2096733 w 2131420"/>
                    <a:gd name="connsiteY18" fmla="*/ 1629624 h 1935107"/>
                    <a:gd name="connsiteX19" fmla="*/ 2103283 w 2131420"/>
                    <a:gd name="connsiteY19" fmla="*/ 1621361 h 1935107"/>
                    <a:gd name="connsiteX20" fmla="*/ 2111545 w 2131420"/>
                    <a:gd name="connsiteY20" fmla="*/ 1627912 h 1935107"/>
                    <a:gd name="connsiteX21" fmla="*/ 2117947 w 2131420"/>
                    <a:gd name="connsiteY21" fmla="*/ 1687683 h 1935107"/>
                    <a:gd name="connsiteX22" fmla="*/ 2111248 w 2131420"/>
                    <a:gd name="connsiteY22" fmla="*/ 1695797 h 1935107"/>
                    <a:gd name="connsiteX23" fmla="*/ 2110429 w 2131420"/>
                    <a:gd name="connsiteY23" fmla="*/ 1695797 h 1935107"/>
                    <a:gd name="connsiteX24" fmla="*/ 2096435 w 2131420"/>
                    <a:gd name="connsiteY24" fmla="*/ 1576774 h 1935107"/>
                    <a:gd name="connsiteX25" fmla="*/ 2089066 w 2131420"/>
                    <a:gd name="connsiteY25" fmla="*/ 1570373 h 1935107"/>
                    <a:gd name="connsiteX26" fmla="*/ 2080134 w 2131420"/>
                    <a:gd name="connsiteY26" fmla="*/ 1511271 h 1935107"/>
                    <a:gd name="connsiteX27" fmla="*/ 2086311 w 2131420"/>
                    <a:gd name="connsiteY27" fmla="*/ 1502711 h 1935107"/>
                    <a:gd name="connsiteX28" fmla="*/ 2094872 w 2131420"/>
                    <a:gd name="connsiteY28" fmla="*/ 1508889 h 1935107"/>
                    <a:gd name="connsiteX29" fmla="*/ 2103879 w 2131420"/>
                    <a:gd name="connsiteY29" fmla="*/ 1568289 h 1935107"/>
                    <a:gd name="connsiteX30" fmla="*/ 2097551 w 2131420"/>
                    <a:gd name="connsiteY30" fmla="*/ 1576700 h 1935107"/>
                    <a:gd name="connsiteX31" fmla="*/ 2096435 w 2131420"/>
                    <a:gd name="connsiteY31" fmla="*/ 1576774 h 1935107"/>
                    <a:gd name="connsiteX32" fmla="*/ 2077156 w 2131420"/>
                    <a:gd name="connsiteY32" fmla="*/ 1458422 h 1935107"/>
                    <a:gd name="connsiteX33" fmla="*/ 2069861 w 2131420"/>
                    <a:gd name="connsiteY33" fmla="*/ 1452318 h 1935107"/>
                    <a:gd name="connsiteX34" fmla="*/ 2058250 w 2131420"/>
                    <a:gd name="connsiteY34" fmla="*/ 1393663 h 1935107"/>
                    <a:gd name="connsiteX35" fmla="*/ 2063981 w 2131420"/>
                    <a:gd name="connsiteY35" fmla="*/ 1384879 h 1935107"/>
                    <a:gd name="connsiteX36" fmla="*/ 2072764 w 2131420"/>
                    <a:gd name="connsiteY36" fmla="*/ 1390611 h 1935107"/>
                    <a:gd name="connsiteX37" fmla="*/ 2084451 w 2131420"/>
                    <a:gd name="connsiteY37" fmla="*/ 1449564 h 1935107"/>
                    <a:gd name="connsiteX38" fmla="*/ 2078496 w 2131420"/>
                    <a:gd name="connsiteY38" fmla="*/ 1458273 h 1935107"/>
                    <a:gd name="connsiteX39" fmla="*/ 2077156 w 2131420"/>
                    <a:gd name="connsiteY39" fmla="*/ 1458422 h 1935107"/>
                    <a:gd name="connsiteX40" fmla="*/ 2052518 w 2131420"/>
                    <a:gd name="connsiteY40" fmla="*/ 1341186 h 1935107"/>
                    <a:gd name="connsiteX41" fmla="*/ 2045298 w 2131420"/>
                    <a:gd name="connsiteY41" fmla="*/ 1335454 h 1935107"/>
                    <a:gd name="connsiteX42" fmla="*/ 2030931 w 2131420"/>
                    <a:gd name="connsiteY42" fmla="*/ 1277469 h 1935107"/>
                    <a:gd name="connsiteX43" fmla="*/ 2036216 w 2131420"/>
                    <a:gd name="connsiteY43" fmla="*/ 1268388 h 1935107"/>
                    <a:gd name="connsiteX44" fmla="*/ 2045298 w 2131420"/>
                    <a:gd name="connsiteY44" fmla="*/ 1273673 h 1935107"/>
                    <a:gd name="connsiteX45" fmla="*/ 2059812 w 2131420"/>
                    <a:gd name="connsiteY45" fmla="*/ 1332030 h 1935107"/>
                    <a:gd name="connsiteX46" fmla="*/ 2054230 w 2131420"/>
                    <a:gd name="connsiteY46" fmla="*/ 1340962 h 1935107"/>
                    <a:gd name="connsiteX47" fmla="*/ 2052518 w 2131420"/>
                    <a:gd name="connsiteY47" fmla="*/ 1341186 h 1935107"/>
                    <a:gd name="connsiteX48" fmla="*/ 2022223 w 2131420"/>
                    <a:gd name="connsiteY48" fmla="*/ 1225215 h 1935107"/>
                    <a:gd name="connsiteX49" fmla="*/ 2015077 w 2131420"/>
                    <a:gd name="connsiteY49" fmla="*/ 1219856 h 1935107"/>
                    <a:gd name="connsiteX50" fmla="*/ 1997808 w 2131420"/>
                    <a:gd name="connsiteY50" fmla="*/ 1162689 h 1935107"/>
                    <a:gd name="connsiteX51" fmla="*/ 2002646 w 2131420"/>
                    <a:gd name="connsiteY51" fmla="*/ 1153385 h 1935107"/>
                    <a:gd name="connsiteX52" fmla="*/ 2011950 w 2131420"/>
                    <a:gd name="connsiteY52" fmla="*/ 1158223 h 1935107"/>
                    <a:gd name="connsiteX53" fmla="*/ 2029368 w 2131420"/>
                    <a:gd name="connsiteY53" fmla="*/ 1215762 h 1935107"/>
                    <a:gd name="connsiteX54" fmla="*/ 2024307 w 2131420"/>
                    <a:gd name="connsiteY54" fmla="*/ 1224992 h 1935107"/>
                    <a:gd name="connsiteX55" fmla="*/ 2022223 w 2131420"/>
                    <a:gd name="connsiteY55" fmla="*/ 1225215 h 1935107"/>
                    <a:gd name="connsiteX56" fmla="*/ 1986047 w 2131420"/>
                    <a:gd name="connsiteY56" fmla="*/ 1110956 h 1935107"/>
                    <a:gd name="connsiteX57" fmla="*/ 1978975 w 2131420"/>
                    <a:gd name="connsiteY57" fmla="*/ 1105969 h 1935107"/>
                    <a:gd name="connsiteX58" fmla="*/ 1958729 w 2131420"/>
                    <a:gd name="connsiteY58" fmla="*/ 1049770 h 1935107"/>
                    <a:gd name="connsiteX59" fmla="*/ 1963046 w 2131420"/>
                    <a:gd name="connsiteY59" fmla="*/ 1040168 h 1935107"/>
                    <a:gd name="connsiteX60" fmla="*/ 1972649 w 2131420"/>
                    <a:gd name="connsiteY60" fmla="*/ 1044485 h 1935107"/>
                    <a:gd name="connsiteX61" fmla="*/ 1993044 w 2131420"/>
                    <a:gd name="connsiteY61" fmla="*/ 1101056 h 1935107"/>
                    <a:gd name="connsiteX62" fmla="*/ 1988429 w 2131420"/>
                    <a:gd name="connsiteY62" fmla="*/ 1110510 h 1935107"/>
                    <a:gd name="connsiteX63" fmla="*/ 1986047 w 2131420"/>
                    <a:gd name="connsiteY63" fmla="*/ 1110956 h 1935107"/>
                    <a:gd name="connsiteX64" fmla="*/ 1943842 w 2131420"/>
                    <a:gd name="connsiteY64" fmla="*/ 998782 h 1935107"/>
                    <a:gd name="connsiteX65" fmla="*/ 1936919 w 2131420"/>
                    <a:gd name="connsiteY65" fmla="*/ 994167 h 1935107"/>
                    <a:gd name="connsiteX66" fmla="*/ 1913547 w 2131420"/>
                    <a:gd name="connsiteY66" fmla="*/ 939233 h 1935107"/>
                    <a:gd name="connsiteX67" fmla="*/ 1917343 w 2131420"/>
                    <a:gd name="connsiteY67" fmla="*/ 929408 h 1935107"/>
                    <a:gd name="connsiteX68" fmla="*/ 1927168 w 2131420"/>
                    <a:gd name="connsiteY68" fmla="*/ 933204 h 1935107"/>
                    <a:gd name="connsiteX69" fmla="*/ 1950690 w 2131420"/>
                    <a:gd name="connsiteY69" fmla="*/ 988584 h 1935107"/>
                    <a:gd name="connsiteX70" fmla="*/ 1946596 w 2131420"/>
                    <a:gd name="connsiteY70" fmla="*/ 998261 h 1935107"/>
                    <a:gd name="connsiteX71" fmla="*/ 1943842 w 2131420"/>
                    <a:gd name="connsiteY71" fmla="*/ 998782 h 1935107"/>
                    <a:gd name="connsiteX72" fmla="*/ 1895384 w 2131420"/>
                    <a:gd name="connsiteY72" fmla="*/ 889138 h 1935107"/>
                    <a:gd name="connsiteX73" fmla="*/ 1888685 w 2131420"/>
                    <a:gd name="connsiteY73" fmla="*/ 884895 h 1935107"/>
                    <a:gd name="connsiteX74" fmla="*/ 1862186 w 2131420"/>
                    <a:gd name="connsiteY74" fmla="*/ 831376 h 1935107"/>
                    <a:gd name="connsiteX75" fmla="*/ 1865387 w 2131420"/>
                    <a:gd name="connsiteY75" fmla="*/ 821327 h 1935107"/>
                    <a:gd name="connsiteX76" fmla="*/ 1875436 w 2131420"/>
                    <a:gd name="connsiteY76" fmla="*/ 824528 h 1935107"/>
                    <a:gd name="connsiteX77" fmla="*/ 1902158 w 2131420"/>
                    <a:gd name="connsiteY77" fmla="*/ 878420 h 1935107"/>
                    <a:gd name="connsiteX78" fmla="*/ 1898660 w 2131420"/>
                    <a:gd name="connsiteY78" fmla="*/ 888320 h 1935107"/>
                    <a:gd name="connsiteX79" fmla="*/ 1895384 w 2131420"/>
                    <a:gd name="connsiteY79" fmla="*/ 889138 h 1935107"/>
                    <a:gd name="connsiteX80" fmla="*/ 1840525 w 2131420"/>
                    <a:gd name="connsiteY80" fmla="*/ 782621 h 1935107"/>
                    <a:gd name="connsiteX81" fmla="*/ 1833975 w 2131420"/>
                    <a:gd name="connsiteY81" fmla="*/ 778750 h 1935107"/>
                    <a:gd name="connsiteX82" fmla="*/ 1804201 w 2131420"/>
                    <a:gd name="connsiteY82" fmla="*/ 726943 h 1935107"/>
                    <a:gd name="connsiteX83" fmla="*/ 1806806 w 2131420"/>
                    <a:gd name="connsiteY83" fmla="*/ 716745 h 1935107"/>
                    <a:gd name="connsiteX84" fmla="*/ 1817004 w 2131420"/>
                    <a:gd name="connsiteY84" fmla="*/ 719351 h 1935107"/>
                    <a:gd name="connsiteX85" fmla="*/ 1847001 w 2131420"/>
                    <a:gd name="connsiteY85" fmla="*/ 771530 h 1935107"/>
                    <a:gd name="connsiteX86" fmla="*/ 1844098 w 2131420"/>
                    <a:gd name="connsiteY86" fmla="*/ 781653 h 1935107"/>
                    <a:gd name="connsiteX87" fmla="*/ 1840525 w 2131420"/>
                    <a:gd name="connsiteY87" fmla="*/ 782621 h 1935107"/>
                    <a:gd name="connsiteX88" fmla="*/ 7474 w 2131420"/>
                    <a:gd name="connsiteY88" fmla="*/ 772349 h 1935107"/>
                    <a:gd name="connsiteX89" fmla="*/ 6804 w 2131420"/>
                    <a:gd name="connsiteY89" fmla="*/ 772349 h 1935107"/>
                    <a:gd name="connsiteX90" fmla="*/ 31 w 2131420"/>
                    <a:gd name="connsiteY90" fmla="*/ 764310 h 1935107"/>
                    <a:gd name="connsiteX91" fmla="*/ 6507 w 2131420"/>
                    <a:gd name="connsiteY91" fmla="*/ 704389 h 1935107"/>
                    <a:gd name="connsiteX92" fmla="*/ 14843 w 2131420"/>
                    <a:gd name="connsiteY92" fmla="*/ 697988 h 1935107"/>
                    <a:gd name="connsiteX93" fmla="*/ 21245 w 2131420"/>
                    <a:gd name="connsiteY93" fmla="*/ 706324 h 1935107"/>
                    <a:gd name="connsiteX94" fmla="*/ 14843 w 2131420"/>
                    <a:gd name="connsiteY94" fmla="*/ 765575 h 1935107"/>
                    <a:gd name="connsiteX95" fmla="*/ 7474 w 2131420"/>
                    <a:gd name="connsiteY95" fmla="*/ 772349 h 1935107"/>
                    <a:gd name="connsiteX96" fmla="*/ 1779191 w 2131420"/>
                    <a:gd name="connsiteY96" fmla="*/ 679602 h 1935107"/>
                    <a:gd name="connsiteX97" fmla="*/ 1772938 w 2131420"/>
                    <a:gd name="connsiteY97" fmla="*/ 676178 h 1935107"/>
                    <a:gd name="connsiteX98" fmla="*/ 1739963 w 2131420"/>
                    <a:gd name="connsiteY98" fmla="*/ 626455 h 1935107"/>
                    <a:gd name="connsiteX99" fmla="*/ 1741898 w 2131420"/>
                    <a:gd name="connsiteY99" fmla="*/ 616108 h 1935107"/>
                    <a:gd name="connsiteX100" fmla="*/ 1752244 w 2131420"/>
                    <a:gd name="connsiteY100" fmla="*/ 618044 h 1935107"/>
                    <a:gd name="connsiteX101" fmla="*/ 1785517 w 2131420"/>
                    <a:gd name="connsiteY101" fmla="*/ 668213 h 1935107"/>
                    <a:gd name="connsiteX102" fmla="*/ 1783284 w 2131420"/>
                    <a:gd name="connsiteY102" fmla="*/ 678486 h 1935107"/>
                    <a:gd name="connsiteX103" fmla="*/ 1779191 w 2131420"/>
                    <a:gd name="connsiteY103" fmla="*/ 679602 h 1935107"/>
                    <a:gd name="connsiteX104" fmla="*/ 23180 w 2131420"/>
                    <a:gd name="connsiteY104" fmla="*/ 653550 h 1935107"/>
                    <a:gd name="connsiteX105" fmla="*/ 21840 w 2131420"/>
                    <a:gd name="connsiteY105" fmla="*/ 653401 h 1935107"/>
                    <a:gd name="connsiteX106" fmla="*/ 15886 w 2131420"/>
                    <a:gd name="connsiteY106" fmla="*/ 644766 h 1935107"/>
                    <a:gd name="connsiteX107" fmla="*/ 28316 w 2131420"/>
                    <a:gd name="connsiteY107" fmla="*/ 585739 h 1935107"/>
                    <a:gd name="connsiteX108" fmla="*/ 37323 w 2131420"/>
                    <a:gd name="connsiteY108" fmla="*/ 580231 h 1935107"/>
                    <a:gd name="connsiteX109" fmla="*/ 42831 w 2131420"/>
                    <a:gd name="connsiteY109" fmla="*/ 589237 h 1935107"/>
                    <a:gd name="connsiteX110" fmla="*/ 30549 w 2131420"/>
                    <a:gd name="connsiteY110" fmla="*/ 647446 h 1935107"/>
                    <a:gd name="connsiteX111" fmla="*/ 23180 w 2131420"/>
                    <a:gd name="connsiteY111" fmla="*/ 653550 h 1935107"/>
                    <a:gd name="connsiteX112" fmla="*/ 1711305 w 2131420"/>
                    <a:gd name="connsiteY112" fmla="*/ 580900 h 1935107"/>
                    <a:gd name="connsiteX113" fmla="*/ 1705276 w 2131420"/>
                    <a:gd name="connsiteY113" fmla="*/ 577849 h 1935107"/>
                    <a:gd name="connsiteX114" fmla="*/ 1669026 w 2131420"/>
                    <a:gd name="connsiteY114" fmla="*/ 530433 h 1935107"/>
                    <a:gd name="connsiteX115" fmla="*/ 1670217 w 2131420"/>
                    <a:gd name="connsiteY115" fmla="*/ 520012 h 1935107"/>
                    <a:gd name="connsiteX116" fmla="*/ 1680637 w 2131420"/>
                    <a:gd name="connsiteY116" fmla="*/ 521203 h 1935107"/>
                    <a:gd name="connsiteX117" fmla="*/ 1717260 w 2131420"/>
                    <a:gd name="connsiteY117" fmla="*/ 568991 h 1935107"/>
                    <a:gd name="connsiteX118" fmla="*/ 1715697 w 2131420"/>
                    <a:gd name="connsiteY118" fmla="*/ 579412 h 1935107"/>
                    <a:gd name="connsiteX119" fmla="*/ 1711305 w 2131420"/>
                    <a:gd name="connsiteY119" fmla="*/ 580900 h 1935107"/>
                    <a:gd name="connsiteX120" fmla="*/ 51168 w 2131420"/>
                    <a:gd name="connsiteY120" fmla="*/ 537132 h 1935107"/>
                    <a:gd name="connsiteX121" fmla="*/ 49009 w 2131420"/>
                    <a:gd name="connsiteY121" fmla="*/ 536835 h 1935107"/>
                    <a:gd name="connsiteX122" fmla="*/ 44022 w 2131420"/>
                    <a:gd name="connsiteY122" fmla="*/ 527530 h 1935107"/>
                    <a:gd name="connsiteX123" fmla="*/ 63375 w 2131420"/>
                    <a:gd name="connsiteY123" fmla="*/ 470364 h 1935107"/>
                    <a:gd name="connsiteX124" fmla="*/ 72978 w 2131420"/>
                    <a:gd name="connsiteY124" fmla="*/ 465972 h 1935107"/>
                    <a:gd name="connsiteX125" fmla="*/ 77369 w 2131420"/>
                    <a:gd name="connsiteY125" fmla="*/ 475574 h 1935107"/>
                    <a:gd name="connsiteX126" fmla="*/ 58314 w 2131420"/>
                    <a:gd name="connsiteY126" fmla="*/ 531847 h 1935107"/>
                    <a:gd name="connsiteX127" fmla="*/ 51168 w 2131420"/>
                    <a:gd name="connsiteY127" fmla="*/ 537132 h 1935107"/>
                    <a:gd name="connsiteX128" fmla="*/ 1636795 w 2131420"/>
                    <a:gd name="connsiteY128" fmla="*/ 486963 h 1935107"/>
                    <a:gd name="connsiteX129" fmla="*/ 1631138 w 2131420"/>
                    <a:gd name="connsiteY129" fmla="*/ 484357 h 1935107"/>
                    <a:gd name="connsiteX130" fmla="*/ 1591613 w 2131420"/>
                    <a:gd name="connsiteY130" fmla="*/ 439696 h 1935107"/>
                    <a:gd name="connsiteX131" fmla="*/ 1592059 w 2131420"/>
                    <a:gd name="connsiteY131" fmla="*/ 429201 h 1935107"/>
                    <a:gd name="connsiteX132" fmla="*/ 1602555 w 2131420"/>
                    <a:gd name="connsiteY132" fmla="*/ 429647 h 1935107"/>
                    <a:gd name="connsiteX133" fmla="*/ 1642452 w 2131420"/>
                    <a:gd name="connsiteY133" fmla="*/ 474755 h 1935107"/>
                    <a:gd name="connsiteX134" fmla="*/ 1641633 w 2131420"/>
                    <a:gd name="connsiteY134" fmla="*/ 485251 h 1935107"/>
                    <a:gd name="connsiteX135" fmla="*/ 1636795 w 2131420"/>
                    <a:gd name="connsiteY135" fmla="*/ 486963 h 1935107"/>
                    <a:gd name="connsiteX136" fmla="*/ 93299 w 2131420"/>
                    <a:gd name="connsiteY136" fmla="*/ 425032 h 1935107"/>
                    <a:gd name="connsiteX137" fmla="*/ 90247 w 2131420"/>
                    <a:gd name="connsiteY137" fmla="*/ 424362 h 1935107"/>
                    <a:gd name="connsiteX138" fmla="*/ 86525 w 2131420"/>
                    <a:gd name="connsiteY138" fmla="*/ 414537 h 1935107"/>
                    <a:gd name="connsiteX139" fmla="*/ 113619 w 2131420"/>
                    <a:gd name="connsiteY139" fmla="*/ 360497 h 1935107"/>
                    <a:gd name="connsiteX140" fmla="*/ 123743 w 2131420"/>
                    <a:gd name="connsiteY140" fmla="*/ 357519 h 1935107"/>
                    <a:gd name="connsiteX141" fmla="*/ 126720 w 2131420"/>
                    <a:gd name="connsiteY141" fmla="*/ 367642 h 1935107"/>
                    <a:gd name="connsiteX142" fmla="*/ 100146 w 2131420"/>
                    <a:gd name="connsiteY142" fmla="*/ 420715 h 1935107"/>
                    <a:gd name="connsiteX143" fmla="*/ 93299 w 2131420"/>
                    <a:gd name="connsiteY143" fmla="*/ 425032 h 1935107"/>
                    <a:gd name="connsiteX144" fmla="*/ 1555735 w 2131420"/>
                    <a:gd name="connsiteY144" fmla="*/ 398682 h 1935107"/>
                    <a:gd name="connsiteX145" fmla="*/ 1550450 w 2131420"/>
                    <a:gd name="connsiteY145" fmla="*/ 396449 h 1935107"/>
                    <a:gd name="connsiteX146" fmla="*/ 1507724 w 2131420"/>
                    <a:gd name="connsiteY146" fmla="*/ 354839 h 1935107"/>
                    <a:gd name="connsiteX147" fmla="*/ 1507352 w 2131420"/>
                    <a:gd name="connsiteY147" fmla="*/ 344344 h 1935107"/>
                    <a:gd name="connsiteX148" fmla="*/ 1517847 w 2131420"/>
                    <a:gd name="connsiteY148" fmla="*/ 343972 h 1935107"/>
                    <a:gd name="connsiteX149" fmla="*/ 1561019 w 2131420"/>
                    <a:gd name="connsiteY149" fmla="*/ 385954 h 1935107"/>
                    <a:gd name="connsiteX150" fmla="*/ 1560945 w 2131420"/>
                    <a:gd name="connsiteY150" fmla="*/ 396449 h 1935107"/>
                    <a:gd name="connsiteX151" fmla="*/ 1555735 w 2131420"/>
                    <a:gd name="connsiteY151" fmla="*/ 398682 h 1935107"/>
                    <a:gd name="connsiteX152" fmla="*/ 150912 w 2131420"/>
                    <a:gd name="connsiteY152" fmla="*/ 320153 h 1935107"/>
                    <a:gd name="connsiteX153" fmla="*/ 146818 w 2131420"/>
                    <a:gd name="connsiteY153" fmla="*/ 318962 h 1935107"/>
                    <a:gd name="connsiteX154" fmla="*/ 144659 w 2131420"/>
                    <a:gd name="connsiteY154" fmla="*/ 308689 h 1935107"/>
                    <a:gd name="connsiteX155" fmla="*/ 179941 w 2131420"/>
                    <a:gd name="connsiteY155" fmla="*/ 259562 h 1935107"/>
                    <a:gd name="connsiteX156" fmla="*/ 190362 w 2131420"/>
                    <a:gd name="connsiteY156" fmla="*/ 258297 h 1935107"/>
                    <a:gd name="connsiteX157" fmla="*/ 191628 w 2131420"/>
                    <a:gd name="connsiteY157" fmla="*/ 268718 h 1935107"/>
                    <a:gd name="connsiteX158" fmla="*/ 157090 w 2131420"/>
                    <a:gd name="connsiteY158" fmla="*/ 316877 h 1935107"/>
                    <a:gd name="connsiteX159" fmla="*/ 150912 w 2131420"/>
                    <a:gd name="connsiteY159" fmla="*/ 320153 h 1935107"/>
                    <a:gd name="connsiteX160" fmla="*/ 1468198 w 2131420"/>
                    <a:gd name="connsiteY160" fmla="*/ 316803 h 1935107"/>
                    <a:gd name="connsiteX161" fmla="*/ 1463360 w 2131420"/>
                    <a:gd name="connsiteY161" fmla="*/ 315016 h 1935107"/>
                    <a:gd name="connsiteX162" fmla="*/ 1417433 w 2131420"/>
                    <a:gd name="connsiteY162" fmla="*/ 276980 h 1935107"/>
                    <a:gd name="connsiteX163" fmla="*/ 1416243 w 2131420"/>
                    <a:gd name="connsiteY163" fmla="*/ 266484 h 1935107"/>
                    <a:gd name="connsiteX164" fmla="*/ 1426738 w 2131420"/>
                    <a:gd name="connsiteY164" fmla="*/ 265293 h 1935107"/>
                    <a:gd name="connsiteX165" fmla="*/ 1473111 w 2131420"/>
                    <a:gd name="connsiteY165" fmla="*/ 303777 h 1935107"/>
                    <a:gd name="connsiteX166" fmla="*/ 1473856 w 2131420"/>
                    <a:gd name="connsiteY166" fmla="*/ 314272 h 1935107"/>
                    <a:gd name="connsiteX167" fmla="*/ 1468198 w 2131420"/>
                    <a:gd name="connsiteY167" fmla="*/ 316803 h 1935107"/>
                    <a:gd name="connsiteX168" fmla="*/ 1374410 w 2131420"/>
                    <a:gd name="connsiteY168" fmla="*/ 242218 h 1935107"/>
                    <a:gd name="connsiteX169" fmla="*/ 1370018 w 2131420"/>
                    <a:gd name="connsiteY169" fmla="*/ 240804 h 1935107"/>
                    <a:gd name="connsiteX170" fmla="*/ 1321114 w 2131420"/>
                    <a:gd name="connsiteY170" fmla="*/ 206713 h 1935107"/>
                    <a:gd name="connsiteX171" fmla="*/ 1319030 w 2131420"/>
                    <a:gd name="connsiteY171" fmla="*/ 196366 h 1935107"/>
                    <a:gd name="connsiteX172" fmla="*/ 1329376 w 2131420"/>
                    <a:gd name="connsiteY172" fmla="*/ 194282 h 1935107"/>
                    <a:gd name="connsiteX173" fmla="*/ 1378801 w 2131420"/>
                    <a:gd name="connsiteY173" fmla="*/ 228746 h 1935107"/>
                    <a:gd name="connsiteX174" fmla="*/ 1380439 w 2131420"/>
                    <a:gd name="connsiteY174" fmla="*/ 239167 h 1935107"/>
                    <a:gd name="connsiteX175" fmla="*/ 1374410 w 2131420"/>
                    <a:gd name="connsiteY175" fmla="*/ 242218 h 1935107"/>
                    <a:gd name="connsiteX176" fmla="*/ 224826 w 2131420"/>
                    <a:gd name="connsiteY176" fmla="*/ 225991 h 1935107"/>
                    <a:gd name="connsiteX177" fmla="*/ 219765 w 2131420"/>
                    <a:gd name="connsiteY177" fmla="*/ 223982 h 1935107"/>
                    <a:gd name="connsiteX178" fmla="*/ 219392 w 2131420"/>
                    <a:gd name="connsiteY178" fmla="*/ 213486 h 1935107"/>
                    <a:gd name="connsiteX179" fmla="*/ 262714 w 2131420"/>
                    <a:gd name="connsiteY179" fmla="*/ 171207 h 1935107"/>
                    <a:gd name="connsiteX180" fmla="*/ 273209 w 2131420"/>
                    <a:gd name="connsiteY180" fmla="*/ 171802 h 1935107"/>
                    <a:gd name="connsiteX181" fmla="*/ 272614 w 2131420"/>
                    <a:gd name="connsiteY181" fmla="*/ 182298 h 1935107"/>
                    <a:gd name="connsiteX182" fmla="*/ 230260 w 2131420"/>
                    <a:gd name="connsiteY182" fmla="*/ 223684 h 1935107"/>
                    <a:gd name="connsiteX183" fmla="*/ 224826 w 2131420"/>
                    <a:gd name="connsiteY183" fmla="*/ 225991 h 1935107"/>
                    <a:gd name="connsiteX184" fmla="*/ 1274591 w 2131420"/>
                    <a:gd name="connsiteY184" fmla="*/ 175896 h 1935107"/>
                    <a:gd name="connsiteX185" fmla="*/ 1270795 w 2131420"/>
                    <a:gd name="connsiteY185" fmla="*/ 174854 h 1935107"/>
                    <a:gd name="connsiteX186" fmla="*/ 1219063 w 2131420"/>
                    <a:gd name="connsiteY186" fmla="*/ 145378 h 1935107"/>
                    <a:gd name="connsiteX187" fmla="*/ 1216011 w 2131420"/>
                    <a:gd name="connsiteY187" fmla="*/ 135329 h 1935107"/>
                    <a:gd name="connsiteX188" fmla="*/ 1226059 w 2131420"/>
                    <a:gd name="connsiteY188" fmla="*/ 132277 h 1935107"/>
                    <a:gd name="connsiteX189" fmla="*/ 1278462 w 2131420"/>
                    <a:gd name="connsiteY189" fmla="*/ 162126 h 1935107"/>
                    <a:gd name="connsiteX190" fmla="*/ 1280993 w 2131420"/>
                    <a:gd name="connsiteY190" fmla="*/ 172323 h 1935107"/>
                    <a:gd name="connsiteX191" fmla="*/ 1274591 w 2131420"/>
                    <a:gd name="connsiteY191" fmla="*/ 175896 h 1935107"/>
                    <a:gd name="connsiteX192" fmla="*/ 314149 w 2131420"/>
                    <a:gd name="connsiteY192" fmla="*/ 146420 h 1935107"/>
                    <a:gd name="connsiteX193" fmla="*/ 308120 w 2131420"/>
                    <a:gd name="connsiteY193" fmla="*/ 143368 h 1935107"/>
                    <a:gd name="connsiteX194" fmla="*/ 309683 w 2131420"/>
                    <a:gd name="connsiteY194" fmla="*/ 132947 h 1935107"/>
                    <a:gd name="connsiteX195" fmla="*/ 360001 w 2131420"/>
                    <a:gd name="connsiteY195" fmla="*/ 99302 h 1935107"/>
                    <a:gd name="connsiteX196" fmla="*/ 370199 w 2131420"/>
                    <a:gd name="connsiteY196" fmla="*/ 101833 h 1935107"/>
                    <a:gd name="connsiteX197" fmla="*/ 367668 w 2131420"/>
                    <a:gd name="connsiteY197" fmla="*/ 112031 h 1935107"/>
                    <a:gd name="connsiteX198" fmla="*/ 318466 w 2131420"/>
                    <a:gd name="connsiteY198" fmla="*/ 144931 h 1935107"/>
                    <a:gd name="connsiteX199" fmla="*/ 314149 w 2131420"/>
                    <a:gd name="connsiteY199" fmla="*/ 146420 h 1935107"/>
                    <a:gd name="connsiteX200" fmla="*/ 1169042 w 2131420"/>
                    <a:gd name="connsiteY200" fmla="*/ 119102 h 1935107"/>
                    <a:gd name="connsiteX201" fmla="*/ 1165841 w 2131420"/>
                    <a:gd name="connsiteY201" fmla="*/ 118358 h 1935107"/>
                    <a:gd name="connsiteX202" fmla="*/ 1111503 w 2131420"/>
                    <a:gd name="connsiteY202" fmla="*/ 94017 h 1935107"/>
                    <a:gd name="connsiteX203" fmla="*/ 1107484 w 2131420"/>
                    <a:gd name="connsiteY203" fmla="*/ 84266 h 1935107"/>
                    <a:gd name="connsiteX204" fmla="*/ 1117235 w 2131420"/>
                    <a:gd name="connsiteY204" fmla="*/ 80247 h 1935107"/>
                    <a:gd name="connsiteX205" fmla="*/ 1172317 w 2131420"/>
                    <a:gd name="connsiteY205" fmla="*/ 104885 h 1935107"/>
                    <a:gd name="connsiteX206" fmla="*/ 1175815 w 2131420"/>
                    <a:gd name="connsiteY206" fmla="*/ 114785 h 1935107"/>
                    <a:gd name="connsiteX207" fmla="*/ 1169042 w 2131420"/>
                    <a:gd name="connsiteY207" fmla="*/ 119102 h 1935107"/>
                    <a:gd name="connsiteX208" fmla="*/ 416572 w 2131420"/>
                    <a:gd name="connsiteY208" fmla="*/ 84564 h 1935107"/>
                    <a:gd name="connsiteX209" fmla="*/ 409873 w 2131420"/>
                    <a:gd name="connsiteY209" fmla="*/ 80395 h 1935107"/>
                    <a:gd name="connsiteX210" fmla="*/ 413297 w 2131420"/>
                    <a:gd name="connsiteY210" fmla="*/ 70421 h 1935107"/>
                    <a:gd name="connsiteX211" fmla="*/ 468975 w 2131420"/>
                    <a:gd name="connsiteY211" fmla="*/ 46453 h 1935107"/>
                    <a:gd name="connsiteX212" fmla="*/ 478577 w 2131420"/>
                    <a:gd name="connsiteY212" fmla="*/ 50770 h 1935107"/>
                    <a:gd name="connsiteX213" fmla="*/ 474260 w 2131420"/>
                    <a:gd name="connsiteY213" fmla="*/ 60372 h 1935107"/>
                    <a:gd name="connsiteX214" fmla="*/ 419847 w 2131420"/>
                    <a:gd name="connsiteY214" fmla="*/ 83819 h 1935107"/>
                    <a:gd name="connsiteX215" fmla="*/ 416572 w 2131420"/>
                    <a:gd name="connsiteY215" fmla="*/ 84564 h 1935107"/>
                    <a:gd name="connsiteX216" fmla="*/ 1058505 w 2131420"/>
                    <a:gd name="connsiteY216" fmla="*/ 72952 h 1935107"/>
                    <a:gd name="connsiteX217" fmla="*/ 1055974 w 2131420"/>
                    <a:gd name="connsiteY217" fmla="*/ 72505 h 1935107"/>
                    <a:gd name="connsiteX218" fmla="*/ 999403 w 2131420"/>
                    <a:gd name="connsiteY218" fmla="*/ 54045 h 1935107"/>
                    <a:gd name="connsiteX219" fmla="*/ 994341 w 2131420"/>
                    <a:gd name="connsiteY219" fmla="*/ 44815 h 1935107"/>
                    <a:gd name="connsiteX220" fmla="*/ 1003571 w 2131420"/>
                    <a:gd name="connsiteY220" fmla="*/ 39754 h 1935107"/>
                    <a:gd name="connsiteX221" fmla="*/ 1060961 w 2131420"/>
                    <a:gd name="connsiteY221" fmla="*/ 58437 h 1935107"/>
                    <a:gd name="connsiteX222" fmla="*/ 1065502 w 2131420"/>
                    <a:gd name="connsiteY222" fmla="*/ 67965 h 1935107"/>
                    <a:gd name="connsiteX223" fmla="*/ 1058505 w 2131420"/>
                    <a:gd name="connsiteY223" fmla="*/ 72952 h 1935107"/>
                    <a:gd name="connsiteX224" fmla="*/ 528524 w 2131420"/>
                    <a:gd name="connsiteY224" fmla="*/ 42136 h 1935107"/>
                    <a:gd name="connsiteX225" fmla="*/ 521378 w 2131420"/>
                    <a:gd name="connsiteY225" fmla="*/ 36702 h 1935107"/>
                    <a:gd name="connsiteX226" fmla="*/ 526514 w 2131420"/>
                    <a:gd name="connsiteY226" fmla="*/ 27546 h 1935107"/>
                    <a:gd name="connsiteX227" fmla="*/ 585392 w 2131420"/>
                    <a:gd name="connsiteY227" fmla="*/ 13552 h 1935107"/>
                    <a:gd name="connsiteX228" fmla="*/ 594101 w 2131420"/>
                    <a:gd name="connsiteY228" fmla="*/ 19433 h 1935107"/>
                    <a:gd name="connsiteX229" fmla="*/ 588221 w 2131420"/>
                    <a:gd name="connsiteY229" fmla="*/ 28142 h 1935107"/>
                    <a:gd name="connsiteX230" fmla="*/ 530533 w 2131420"/>
                    <a:gd name="connsiteY230" fmla="*/ 41838 h 1935107"/>
                    <a:gd name="connsiteX231" fmla="*/ 528524 w 2131420"/>
                    <a:gd name="connsiteY231" fmla="*/ 42136 h 1935107"/>
                    <a:gd name="connsiteX232" fmla="*/ 943576 w 2131420"/>
                    <a:gd name="connsiteY232" fmla="*/ 39084 h 1935107"/>
                    <a:gd name="connsiteX233" fmla="*/ 941864 w 2131420"/>
                    <a:gd name="connsiteY233" fmla="*/ 38860 h 1935107"/>
                    <a:gd name="connsiteX234" fmla="*/ 883581 w 2131420"/>
                    <a:gd name="connsiteY234" fmla="*/ 27100 h 1935107"/>
                    <a:gd name="connsiteX235" fmla="*/ 877478 w 2131420"/>
                    <a:gd name="connsiteY235" fmla="*/ 18539 h 1935107"/>
                    <a:gd name="connsiteX236" fmla="*/ 886038 w 2131420"/>
                    <a:gd name="connsiteY236" fmla="*/ 12436 h 1935107"/>
                    <a:gd name="connsiteX237" fmla="*/ 945214 w 2131420"/>
                    <a:gd name="connsiteY237" fmla="*/ 24345 h 1935107"/>
                    <a:gd name="connsiteX238" fmla="*/ 950796 w 2131420"/>
                    <a:gd name="connsiteY238" fmla="*/ 33278 h 1935107"/>
                    <a:gd name="connsiteX239" fmla="*/ 943576 w 2131420"/>
                    <a:gd name="connsiteY239" fmla="*/ 39084 h 1935107"/>
                    <a:gd name="connsiteX240" fmla="*/ 646057 w 2131420"/>
                    <a:gd name="connsiteY240" fmla="*/ 19358 h 1935107"/>
                    <a:gd name="connsiteX241" fmla="*/ 638688 w 2131420"/>
                    <a:gd name="connsiteY241" fmla="*/ 12733 h 1935107"/>
                    <a:gd name="connsiteX242" fmla="*/ 645238 w 2131420"/>
                    <a:gd name="connsiteY242" fmla="*/ 4471 h 1935107"/>
                    <a:gd name="connsiteX243" fmla="*/ 705531 w 2131420"/>
                    <a:gd name="connsiteY243" fmla="*/ 5 h 1935107"/>
                    <a:gd name="connsiteX244" fmla="*/ 713272 w 2131420"/>
                    <a:gd name="connsiteY244" fmla="*/ 7151 h 1935107"/>
                    <a:gd name="connsiteX245" fmla="*/ 706127 w 2131420"/>
                    <a:gd name="connsiteY245" fmla="*/ 14892 h 1935107"/>
                    <a:gd name="connsiteX246" fmla="*/ 646951 w 2131420"/>
                    <a:gd name="connsiteY246" fmla="*/ 19209 h 1935107"/>
                    <a:gd name="connsiteX247" fmla="*/ 646057 w 2131420"/>
                    <a:gd name="connsiteY247" fmla="*/ 19358 h 1935107"/>
                    <a:gd name="connsiteX248" fmla="*/ 825521 w 2131420"/>
                    <a:gd name="connsiteY248" fmla="*/ 19135 h 1935107"/>
                    <a:gd name="connsiteX249" fmla="*/ 824777 w 2131420"/>
                    <a:gd name="connsiteY249" fmla="*/ 19060 h 1935107"/>
                    <a:gd name="connsiteX250" fmla="*/ 765526 w 2131420"/>
                    <a:gd name="connsiteY250" fmla="*/ 14892 h 1935107"/>
                    <a:gd name="connsiteX251" fmla="*/ 758381 w 2131420"/>
                    <a:gd name="connsiteY251" fmla="*/ 7151 h 1935107"/>
                    <a:gd name="connsiteX252" fmla="*/ 766122 w 2131420"/>
                    <a:gd name="connsiteY252" fmla="*/ 5 h 1935107"/>
                    <a:gd name="connsiteX253" fmla="*/ 826415 w 2131420"/>
                    <a:gd name="connsiteY253" fmla="*/ 4248 h 1935107"/>
                    <a:gd name="connsiteX254" fmla="*/ 833040 w 2131420"/>
                    <a:gd name="connsiteY254" fmla="*/ 12436 h 1935107"/>
                    <a:gd name="connsiteX255" fmla="*/ 825521 w 2131420"/>
                    <a:gd name="connsiteY255" fmla="*/ 19135 h 193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</a:cxnLst>
                  <a:rect l="l" t="t" r="r" b="b"/>
                  <a:pathLst>
                    <a:path w="2131420" h="1935107">
                      <a:moveTo>
                        <a:pt x="2123902" y="1935107"/>
                      </a:moveTo>
                      <a:cubicBezTo>
                        <a:pt x="2119882" y="1935107"/>
                        <a:pt x="2116532" y="1931832"/>
                        <a:pt x="2116458" y="1927813"/>
                      </a:cubicBezTo>
                      <a:cubicBezTo>
                        <a:pt x="2116086" y="1907715"/>
                        <a:pt x="2115565" y="1887617"/>
                        <a:pt x="2114895" y="1868041"/>
                      </a:cubicBezTo>
                      <a:cubicBezTo>
                        <a:pt x="2114746" y="1863947"/>
                        <a:pt x="2117947" y="1860449"/>
                        <a:pt x="2122041" y="1860300"/>
                      </a:cubicBezTo>
                      <a:cubicBezTo>
                        <a:pt x="2125911" y="1860151"/>
                        <a:pt x="2129633" y="1863351"/>
                        <a:pt x="2129782" y="1867445"/>
                      </a:cubicBezTo>
                      <a:cubicBezTo>
                        <a:pt x="2130526" y="1887096"/>
                        <a:pt x="2131047" y="1907268"/>
                        <a:pt x="2131419" y="1927515"/>
                      </a:cubicBezTo>
                      <a:cubicBezTo>
                        <a:pt x="2131494" y="1931609"/>
                        <a:pt x="2128219" y="1935033"/>
                        <a:pt x="2124125" y="1935107"/>
                      </a:cubicBezTo>
                      <a:cubicBezTo>
                        <a:pt x="2123976" y="1935107"/>
                        <a:pt x="2123902" y="1935107"/>
                        <a:pt x="2123902" y="1935107"/>
                      </a:cubicBezTo>
                      <a:close/>
                      <a:moveTo>
                        <a:pt x="2119510" y="1815341"/>
                      </a:moveTo>
                      <a:cubicBezTo>
                        <a:pt x="2115565" y="1815341"/>
                        <a:pt x="2112290" y="1812289"/>
                        <a:pt x="2112066" y="1808344"/>
                      </a:cubicBezTo>
                      <a:cubicBezTo>
                        <a:pt x="2110950" y="1788618"/>
                        <a:pt x="2109610" y="1768521"/>
                        <a:pt x="2108121" y="1748721"/>
                      </a:cubicBezTo>
                      <a:cubicBezTo>
                        <a:pt x="2107824" y="1744627"/>
                        <a:pt x="2110876" y="1741054"/>
                        <a:pt x="2114969" y="1740756"/>
                      </a:cubicBezTo>
                      <a:cubicBezTo>
                        <a:pt x="2119063" y="1740458"/>
                        <a:pt x="2122636" y="1743510"/>
                        <a:pt x="2122934" y="1747604"/>
                      </a:cubicBezTo>
                      <a:cubicBezTo>
                        <a:pt x="2124422" y="1767553"/>
                        <a:pt x="2125763" y="1787725"/>
                        <a:pt x="2126879" y="1807525"/>
                      </a:cubicBezTo>
                      <a:cubicBezTo>
                        <a:pt x="2127103" y="1811619"/>
                        <a:pt x="2123976" y="1815117"/>
                        <a:pt x="2119882" y="1815341"/>
                      </a:cubicBezTo>
                      <a:cubicBezTo>
                        <a:pt x="2119808" y="1815341"/>
                        <a:pt x="2119659" y="1815341"/>
                        <a:pt x="2119510" y="1815341"/>
                      </a:cubicBezTo>
                      <a:close/>
                      <a:moveTo>
                        <a:pt x="2110429" y="1695797"/>
                      </a:moveTo>
                      <a:cubicBezTo>
                        <a:pt x="2106633" y="1695797"/>
                        <a:pt x="2103432" y="1692894"/>
                        <a:pt x="2103060" y="1689098"/>
                      </a:cubicBezTo>
                      <a:cubicBezTo>
                        <a:pt x="2101199" y="1669447"/>
                        <a:pt x="2099040" y="1649424"/>
                        <a:pt x="2096733" y="1629624"/>
                      </a:cubicBezTo>
                      <a:cubicBezTo>
                        <a:pt x="2096286" y="1625530"/>
                        <a:pt x="2099189" y="1621808"/>
                        <a:pt x="2103283" y="1621361"/>
                      </a:cubicBezTo>
                      <a:cubicBezTo>
                        <a:pt x="2107302" y="1620840"/>
                        <a:pt x="2111024" y="1623818"/>
                        <a:pt x="2111545" y="1627912"/>
                      </a:cubicBezTo>
                      <a:cubicBezTo>
                        <a:pt x="2113853" y="1647786"/>
                        <a:pt x="2116012" y="1667883"/>
                        <a:pt x="2117947" y="1687683"/>
                      </a:cubicBezTo>
                      <a:cubicBezTo>
                        <a:pt x="2118319" y="1691777"/>
                        <a:pt x="2115342" y="1695425"/>
                        <a:pt x="2111248" y="1695797"/>
                      </a:cubicBezTo>
                      <a:cubicBezTo>
                        <a:pt x="2110950" y="1695797"/>
                        <a:pt x="2110652" y="1695797"/>
                        <a:pt x="2110429" y="1695797"/>
                      </a:cubicBezTo>
                      <a:close/>
                      <a:moveTo>
                        <a:pt x="2096435" y="1576774"/>
                      </a:moveTo>
                      <a:cubicBezTo>
                        <a:pt x="2092787" y="1576774"/>
                        <a:pt x="2089587" y="1574095"/>
                        <a:pt x="2089066" y="1570373"/>
                      </a:cubicBezTo>
                      <a:cubicBezTo>
                        <a:pt x="2086311" y="1550796"/>
                        <a:pt x="2083334" y="1530922"/>
                        <a:pt x="2080134" y="1511271"/>
                      </a:cubicBezTo>
                      <a:cubicBezTo>
                        <a:pt x="2079463" y="1507252"/>
                        <a:pt x="2082218" y="1503381"/>
                        <a:pt x="2086311" y="1502711"/>
                      </a:cubicBezTo>
                      <a:cubicBezTo>
                        <a:pt x="2090331" y="1502041"/>
                        <a:pt x="2094202" y="1504795"/>
                        <a:pt x="2094872" y="1508889"/>
                      </a:cubicBezTo>
                      <a:cubicBezTo>
                        <a:pt x="2098072" y="1528614"/>
                        <a:pt x="2101125" y="1548638"/>
                        <a:pt x="2103879" y="1568289"/>
                      </a:cubicBezTo>
                      <a:cubicBezTo>
                        <a:pt x="2104474" y="1572383"/>
                        <a:pt x="2101645" y="1576104"/>
                        <a:pt x="2097551" y="1576700"/>
                      </a:cubicBezTo>
                      <a:cubicBezTo>
                        <a:pt x="2097105" y="1576700"/>
                        <a:pt x="2096733" y="1576774"/>
                        <a:pt x="2096435" y="1576774"/>
                      </a:cubicBezTo>
                      <a:close/>
                      <a:moveTo>
                        <a:pt x="2077156" y="1458422"/>
                      </a:moveTo>
                      <a:cubicBezTo>
                        <a:pt x="2073658" y="1458422"/>
                        <a:pt x="2070531" y="1455891"/>
                        <a:pt x="2069861" y="1452318"/>
                      </a:cubicBezTo>
                      <a:cubicBezTo>
                        <a:pt x="2066214" y="1432741"/>
                        <a:pt x="2062343" y="1413016"/>
                        <a:pt x="2058250" y="1393663"/>
                      </a:cubicBezTo>
                      <a:cubicBezTo>
                        <a:pt x="2057430" y="1389643"/>
                        <a:pt x="2059961" y="1385698"/>
                        <a:pt x="2063981" y="1384879"/>
                      </a:cubicBezTo>
                      <a:cubicBezTo>
                        <a:pt x="2068001" y="1384061"/>
                        <a:pt x="2071945" y="1386591"/>
                        <a:pt x="2072764" y="1390611"/>
                      </a:cubicBezTo>
                      <a:cubicBezTo>
                        <a:pt x="2076858" y="1410039"/>
                        <a:pt x="2080803" y="1429913"/>
                        <a:pt x="2084451" y="1449564"/>
                      </a:cubicBezTo>
                      <a:cubicBezTo>
                        <a:pt x="2085195" y="1453584"/>
                        <a:pt x="2082516" y="1457454"/>
                        <a:pt x="2078496" y="1458273"/>
                      </a:cubicBezTo>
                      <a:cubicBezTo>
                        <a:pt x="2078124" y="1458422"/>
                        <a:pt x="2077603" y="1458422"/>
                        <a:pt x="2077156" y="1458422"/>
                      </a:cubicBezTo>
                      <a:close/>
                      <a:moveTo>
                        <a:pt x="2052518" y="1341186"/>
                      </a:moveTo>
                      <a:cubicBezTo>
                        <a:pt x="2049168" y="1341186"/>
                        <a:pt x="2046116" y="1338878"/>
                        <a:pt x="2045298" y="1335454"/>
                      </a:cubicBezTo>
                      <a:cubicBezTo>
                        <a:pt x="2040757" y="1316026"/>
                        <a:pt x="2035919" y="1296450"/>
                        <a:pt x="2030931" y="1277469"/>
                      </a:cubicBezTo>
                      <a:cubicBezTo>
                        <a:pt x="2029890" y="1273524"/>
                        <a:pt x="2032272" y="1269430"/>
                        <a:pt x="2036216" y="1268388"/>
                      </a:cubicBezTo>
                      <a:cubicBezTo>
                        <a:pt x="2040162" y="1267345"/>
                        <a:pt x="2044256" y="1269727"/>
                        <a:pt x="2045298" y="1273673"/>
                      </a:cubicBezTo>
                      <a:cubicBezTo>
                        <a:pt x="2050285" y="1292803"/>
                        <a:pt x="2055197" y="1312453"/>
                        <a:pt x="2059812" y="1332030"/>
                      </a:cubicBezTo>
                      <a:cubicBezTo>
                        <a:pt x="2060780" y="1336050"/>
                        <a:pt x="2058250" y="1340069"/>
                        <a:pt x="2054230" y="1340962"/>
                      </a:cubicBezTo>
                      <a:cubicBezTo>
                        <a:pt x="2053635" y="1341111"/>
                        <a:pt x="2053113" y="1341186"/>
                        <a:pt x="2052518" y="1341186"/>
                      </a:cubicBezTo>
                      <a:close/>
                      <a:moveTo>
                        <a:pt x="2022223" y="1225215"/>
                      </a:moveTo>
                      <a:cubicBezTo>
                        <a:pt x="2019022" y="1225215"/>
                        <a:pt x="2016044" y="1223056"/>
                        <a:pt x="2015077" y="1219856"/>
                      </a:cubicBezTo>
                      <a:cubicBezTo>
                        <a:pt x="2009568" y="1200651"/>
                        <a:pt x="2003763" y="1181447"/>
                        <a:pt x="1997808" y="1162689"/>
                      </a:cubicBezTo>
                      <a:cubicBezTo>
                        <a:pt x="1996542" y="1158744"/>
                        <a:pt x="1998776" y="1154576"/>
                        <a:pt x="2002646" y="1153385"/>
                      </a:cubicBezTo>
                      <a:cubicBezTo>
                        <a:pt x="2006591" y="1152119"/>
                        <a:pt x="2010760" y="1154352"/>
                        <a:pt x="2011950" y="1158223"/>
                      </a:cubicBezTo>
                      <a:cubicBezTo>
                        <a:pt x="2017905" y="1177130"/>
                        <a:pt x="2023786" y="1196483"/>
                        <a:pt x="2029368" y="1215762"/>
                      </a:cubicBezTo>
                      <a:cubicBezTo>
                        <a:pt x="2030485" y="1219707"/>
                        <a:pt x="2028252" y="1223801"/>
                        <a:pt x="2024307" y="1224992"/>
                      </a:cubicBezTo>
                      <a:cubicBezTo>
                        <a:pt x="2023562" y="1225141"/>
                        <a:pt x="2022893" y="1225215"/>
                        <a:pt x="2022223" y="1225215"/>
                      </a:cubicBezTo>
                      <a:close/>
                      <a:moveTo>
                        <a:pt x="1986047" y="1110956"/>
                      </a:moveTo>
                      <a:cubicBezTo>
                        <a:pt x="1982995" y="1110956"/>
                        <a:pt x="1980092" y="1109021"/>
                        <a:pt x="1978975" y="1105969"/>
                      </a:cubicBezTo>
                      <a:cubicBezTo>
                        <a:pt x="1972425" y="1087063"/>
                        <a:pt x="1965652" y="1068156"/>
                        <a:pt x="1958729" y="1049770"/>
                      </a:cubicBezTo>
                      <a:cubicBezTo>
                        <a:pt x="1957240" y="1045900"/>
                        <a:pt x="1959250" y="1041657"/>
                        <a:pt x="1963046" y="1040168"/>
                      </a:cubicBezTo>
                      <a:cubicBezTo>
                        <a:pt x="1966917" y="1038754"/>
                        <a:pt x="1971160" y="1040689"/>
                        <a:pt x="1972649" y="1044485"/>
                      </a:cubicBezTo>
                      <a:cubicBezTo>
                        <a:pt x="1979646" y="1063020"/>
                        <a:pt x="1986494" y="1082075"/>
                        <a:pt x="1993044" y="1101056"/>
                      </a:cubicBezTo>
                      <a:cubicBezTo>
                        <a:pt x="1994384" y="1104927"/>
                        <a:pt x="1992299" y="1109170"/>
                        <a:pt x="1988429" y="1110510"/>
                      </a:cubicBezTo>
                      <a:cubicBezTo>
                        <a:pt x="1987684" y="1110807"/>
                        <a:pt x="1986866" y="1110956"/>
                        <a:pt x="1986047" y="1110956"/>
                      </a:cubicBezTo>
                      <a:close/>
                      <a:moveTo>
                        <a:pt x="1943842" y="998782"/>
                      </a:moveTo>
                      <a:cubicBezTo>
                        <a:pt x="1940939" y="998782"/>
                        <a:pt x="1938110" y="997070"/>
                        <a:pt x="1936919" y="994167"/>
                      </a:cubicBezTo>
                      <a:cubicBezTo>
                        <a:pt x="1929327" y="975632"/>
                        <a:pt x="1921511" y="957172"/>
                        <a:pt x="1913547" y="939233"/>
                      </a:cubicBezTo>
                      <a:cubicBezTo>
                        <a:pt x="1911909" y="935437"/>
                        <a:pt x="1913621" y="931045"/>
                        <a:pt x="1917343" y="929408"/>
                      </a:cubicBezTo>
                      <a:cubicBezTo>
                        <a:pt x="1921139" y="927770"/>
                        <a:pt x="1925531" y="929482"/>
                        <a:pt x="1927168" y="933204"/>
                      </a:cubicBezTo>
                      <a:cubicBezTo>
                        <a:pt x="1935133" y="951292"/>
                        <a:pt x="1943097" y="969901"/>
                        <a:pt x="1950690" y="988584"/>
                      </a:cubicBezTo>
                      <a:cubicBezTo>
                        <a:pt x="1952253" y="992380"/>
                        <a:pt x="1950392" y="996772"/>
                        <a:pt x="1946596" y="998261"/>
                      </a:cubicBezTo>
                      <a:cubicBezTo>
                        <a:pt x="1945703" y="998559"/>
                        <a:pt x="1944735" y="998782"/>
                        <a:pt x="1943842" y="998782"/>
                      </a:cubicBezTo>
                      <a:close/>
                      <a:moveTo>
                        <a:pt x="1895384" y="889138"/>
                      </a:moveTo>
                      <a:cubicBezTo>
                        <a:pt x="1892630" y="889138"/>
                        <a:pt x="1889950" y="887575"/>
                        <a:pt x="1888685" y="884895"/>
                      </a:cubicBezTo>
                      <a:cubicBezTo>
                        <a:pt x="1880125" y="866882"/>
                        <a:pt x="1871193" y="848943"/>
                        <a:pt x="1862186" y="831376"/>
                      </a:cubicBezTo>
                      <a:cubicBezTo>
                        <a:pt x="1860325" y="827729"/>
                        <a:pt x="1861739" y="823263"/>
                        <a:pt x="1865387" y="821327"/>
                      </a:cubicBezTo>
                      <a:cubicBezTo>
                        <a:pt x="1869034" y="819467"/>
                        <a:pt x="1873500" y="820881"/>
                        <a:pt x="1875436" y="824528"/>
                      </a:cubicBezTo>
                      <a:cubicBezTo>
                        <a:pt x="1884517" y="842169"/>
                        <a:pt x="1893524" y="860332"/>
                        <a:pt x="1902158" y="878420"/>
                      </a:cubicBezTo>
                      <a:cubicBezTo>
                        <a:pt x="1903944" y="882141"/>
                        <a:pt x="1902381" y="886607"/>
                        <a:pt x="1898660" y="888320"/>
                      </a:cubicBezTo>
                      <a:cubicBezTo>
                        <a:pt x="1897543" y="888915"/>
                        <a:pt x="1896427" y="889138"/>
                        <a:pt x="1895384" y="889138"/>
                      </a:cubicBezTo>
                      <a:close/>
                      <a:moveTo>
                        <a:pt x="1840525" y="782621"/>
                      </a:moveTo>
                      <a:cubicBezTo>
                        <a:pt x="1837920" y="782621"/>
                        <a:pt x="1835389" y="781207"/>
                        <a:pt x="1833975" y="778750"/>
                      </a:cubicBezTo>
                      <a:cubicBezTo>
                        <a:pt x="1824299" y="761332"/>
                        <a:pt x="1814324" y="743840"/>
                        <a:pt x="1804201" y="726943"/>
                      </a:cubicBezTo>
                      <a:cubicBezTo>
                        <a:pt x="1802116" y="723445"/>
                        <a:pt x="1803233" y="718830"/>
                        <a:pt x="1806806" y="716745"/>
                      </a:cubicBezTo>
                      <a:cubicBezTo>
                        <a:pt x="1810305" y="714661"/>
                        <a:pt x="1814920" y="715778"/>
                        <a:pt x="1817004" y="719351"/>
                      </a:cubicBezTo>
                      <a:cubicBezTo>
                        <a:pt x="1827127" y="736396"/>
                        <a:pt x="1837250" y="753963"/>
                        <a:pt x="1847001" y="771530"/>
                      </a:cubicBezTo>
                      <a:cubicBezTo>
                        <a:pt x="1849011" y="775103"/>
                        <a:pt x="1847671" y="779643"/>
                        <a:pt x="1844098" y="781653"/>
                      </a:cubicBezTo>
                      <a:cubicBezTo>
                        <a:pt x="1842981" y="782323"/>
                        <a:pt x="1841716" y="782621"/>
                        <a:pt x="1840525" y="782621"/>
                      </a:cubicBezTo>
                      <a:close/>
                      <a:moveTo>
                        <a:pt x="7474" y="772349"/>
                      </a:moveTo>
                      <a:cubicBezTo>
                        <a:pt x="7251" y="772349"/>
                        <a:pt x="7028" y="772349"/>
                        <a:pt x="6804" y="772349"/>
                      </a:cubicBezTo>
                      <a:cubicBezTo>
                        <a:pt x="2710" y="771977"/>
                        <a:pt x="-342" y="768404"/>
                        <a:pt x="31" y="764310"/>
                      </a:cubicBezTo>
                      <a:cubicBezTo>
                        <a:pt x="1743" y="744063"/>
                        <a:pt x="3901" y="723891"/>
                        <a:pt x="6507" y="704389"/>
                      </a:cubicBezTo>
                      <a:cubicBezTo>
                        <a:pt x="7028" y="700295"/>
                        <a:pt x="10749" y="697467"/>
                        <a:pt x="14843" y="697988"/>
                      </a:cubicBezTo>
                      <a:cubicBezTo>
                        <a:pt x="18937" y="698509"/>
                        <a:pt x="21766" y="702231"/>
                        <a:pt x="21245" y="706324"/>
                      </a:cubicBezTo>
                      <a:cubicBezTo>
                        <a:pt x="18714" y="725603"/>
                        <a:pt x="16555" y="745552"/>
                        <a:pt x="14843" y="765575"/>
                      </a:cubicBezTo>
                      <a:cubicBezTo>
                        <a:pt x="14546" y="769371"/>
                        <a:pt x="11345" y="772349"/>
                        <a:pt x="7474" y="772349"/>
                      </a:cubicBezTo>
                      <a:close/>
                      <a:moveTo>
                        <a:pt x="1779191" y="679602"/>
                      </a:moveTo>
                      <a:cubicBezTo>
                        <a:pt x="1776734" y="679602"/>
                        <a:pt x="1774352" y="678411"/>
                        <a:pt x="1772938" y="676178"/>
                      </a:cubicBezTo>
                      <a:cubicBezTo>
                        <a:pt x="1762294" y="659504"/>
                        <a:pt x="1751128" y="642756"/>
                        <a:pt x="1739963" y="626455"/>
                      </a:cubicBezTo>
                      <a:cubicBezTo>
                        <a:pt x="1737655" y="623031"/>
                        <a:pt x="1738474" y="618416"/>
                        <a:pt x="1741898" y="616108"/>
                      </a:cubicBezTo>
                      <a:cubicBezTo>
                        <a:pt x="1745322" y="613801"/>
                        <a:pt x="1749937" y="614620"/>
                        <a:pt x="1752244" y="618044"/>
                      </a:cubicBezTo>
                      <a:cubicBezTo>
                        <a:pt x="1763559" y="634494"/>
                        <a:pt x="1774724" y="651391"/>
                        <a:pt x="1785517" y="668213"/>
                      </a:cubicBezTo>
                      <a:cubicBezTo>
                        <a:pt x="1787750" y="671712"/>
                        <a:pt x="1786708" y="676252"/>
                        <a:pt x="1783284" y="678486"/>
                      </a:cubicBezTo>
                      <a:cubicBezTo>
                        <a:pt x="1781945" y="679230"/>
                        <a:pt x="1780530" y="679602"/>
                        <a:pt x="1779191" y="679602"/>
                      </a:cubicBezTo>
                      <a:close/>
                      <a:moveTo>
                        <a:pt x="23180" y="653550"/>
                      </a:moveTo>
                      <a:cubicBezTo>
                        <a:pt x="22734" y="653550"/>
                        <a:pt x="22287" y="653475"/>
                        <a:pt x="21840" y="653401"/>
                      </a:cubicBezTo>
                      <a:cubicBezTo>
                        <a:pt x="17821" y="652656"/>
                        <a:pt x="15141" y="648786"/>
                        <a:pt x="15886" y="644766"/>
                      </a:cubicBezTo>
                      <a:cubicBezTo>
                        <a:pt x="19533" y="624817"/>
                        <a:pt x="23701" y="604943"/>
                        <a:pt x="28316" y="585739"/>
                      </a:cubicBezTo>
                      <a:cubicBezTo>
                        <a:pt x="29284" y="581719"/>
                        <a:pt x="33303" y="579263"/>
                        <a:pt x="37323" y="580231"/>
                      </a:cubicBezTo>
                      <a:cubicBezTo>
                        <a:pt x="41342" y="581198"/>
                        <a:pt x="43799" y="585218"/>
                        <a:pt x="42831" y="589237"/>
                      </a:cubicBezTo>
                      <a:cubicBezTo>
                        <a:pt x="38291" y="608144"/>
                        <a:pt x="34197" y="627720"/>
                        <a:pt x="30549" y="647446"/>
                      </a:cubicBezTo>
                      <a:cubicBezTo>
                        <a:pt x="29805" y="651019"/>
                        <a:pt x="26679" y="653550"/>
                        <a:pt x="23180" y="653550"/>
                      </a:cubicBezTo>
                      <a:close/>
                      <a:moveTo>
                        <a:pt x="1711305" y="580900"/>
                      </a:moveTo>
                      <a:cubicBezTo>
                        <a:pt x="1708997" y="580900"/>
                        <a:pt x="1706764" y="579858"/>
                        <a:pt x="1705276" y="577849"/>
                      </a:cubicBezTo>
                      <a:cubicBezTo>
                        <a:pt x="1693515" y="561919"/>
                        <a:pt x="1681308" y="545916"/>
                        <a:pt x="1669026" y="530433"/>
                      </a:cubicBezTo>
                      <a:cubicBezTo>
                        <a:pt x="1666495" y="527232"/>
                        <a:pt x="1667016" y="522543"/>
                        <a:pt x="1670217" y="520012"/>
                      </a:cubicBezTo>
                      <a:cubicBezTo>
                        <a:pt x="1673417" y="517481"/>
                        <a:pt x="1678107" y="518002"/>
                        <a:pt x="1680637" y="521203"/>
                      </a:cubicBezTo>
                      <a:cubicBezTo>
                        <a:pt x="1693069" y="536835"/>
                        <a:pt x="1705350" y="552913"/>
                        <a:pt x="1717260" y="568991"/>
                      </a:cubicBezTo>
                      <a:cubicBezTo>
                        <a:pt x="1719716" y="572266"/>
                        <a:pt x="1718972" y="576955"/>
                        <a:pt x="1715697" y="579412"/>
                      </a:cubicBezTo>
                      <a:cubicBezTo>
                        <a:pt x="1714357" y="580379"/>
                        <a:pt x="1712794" y="580900"/>
                        <a:pt x="1711305" y="580900"/>
                      </a:cubicBezTo>
                      <a:close/>
                      <a:moveTo>
                        <a:pt x="51168" y="537132"/>
                      </a:moveTo>
                      <a:cubicBezTo>
                        <a:pt x="50424" y="537132"/>
                        <a:pt x="49754" y="537058"/>
                        <a:pt x="49009" y="536835"/>
                      </a:cubicBezTo>
                      <a:cubicBezTo>
                        <a:pt x="45064" y="535644"/>
                        <a:pt x="42831" y="531475"/>
                        <a:pt x="44022" y="527530"/>
                      </a:cubicBezTo>
                      <a:cubicBezTo>
                        <a:pt x="49902" y="508177"/>
                        <a:pt x="56378" y="488898"/>
                        <a:pt x="63375" y="470364"/>
                      </a:cubicBezTo>
                      <a:cubicBezTo>
                        <a:pt x="64790" y="466493"/>
                        <a:pt x="69107" y="464558"/>
                        <a:pt x="72978" y="465972"/>
                      </a:cubicBezTo>
                      <a:cubicBezTo>
                        <a:pt x="76848" y="467386"/>
                        <a:pt x="78784" y="471703"/>
                        <a:pt x="77369" y="475574"/>
                      </a:cubicBezTo>
                      <a:cubicBezTo>
                        <a:pt x="70521" y="493811"/>
                        <a:pt x="64120" y="512792"/>
                        <a:pt x="58314" y="531847"/>
                      </a:cubicBezTo>
                      <a:cubicBezTo>
                        <a:pt x="57346" y="535048"/>
                        <a:pt x="54369" y="537132"/>
                        <a:pt x="51168" y="537132"/>
                      </a:cubicBezTo>
                      <a:close/>
                      <a:moveTo>
                        <a:pt x="1636795" y="486963"/>
                      </a:moveTo>
                      <a:cubicBezTo>
                        <a:pt x="1634711" y="486963"/>
                        <a:pt x="1632627" y="486069"/>
                        <a:pt x="1631138" y="484357"/>
                      </a:cubicBezTo>
                      <a:cubicBezTo>
                        <a:pt x="1618186" y="469173"/>
                        <a:pt x="1604862" y="454137"/>
                        <a:pt x="1591613" y="439696"/>
                      </a:cubicBezTo>
                      <a:cubicBezTo>
                        <a:pt x="1588859" y="436644"/>
                        <a:pt x="1589007" y="431955"/>
                        <a:pt x="1592059" y="429201"/>
                      </a:cubicBezTo>
                      <a:cubicBezTo>
                        <a:pt x="1595037" y="426447"/>
                        <a:pt x="1599801" y="426595"/>
                        <a:pt x="1602555" y="429647"/>
                      </a:cubicBezTo>
                      <a:cubicBezTo>
                        <a:pt x="1615953" y="444237"/>
                        <a:pt x="1629426" y="459421"/>
                        <a:pt x="1642452" y="474755"/>
                      </a:cubicBezTo>
                      <a:cubicBezTo>
                        <a:pt x="1645132" y="477882"/>
                        <a:pt x="1644759" y="482571"/>
                        <a:pt x="1641633" y="485251"/>
                      </a:cubicBezTo>
                      <a:cubicBezTo>
                        <a:pt x="1640219" y="486367"/>
                        <a:pt x="1638507" y="486963"/>
                        <a:pt x="1636795" y="486963"/>
                      </a:cubicBezTo>
                      <a:close/>
                      <a:moveTo>
                        <a:pt x="93299" y="425032"/>
                      </a:moveTo>
                      <a:cubicBezTo>
                        <a:pt x="92256" y="425032"/>
                        <a:pt x="91214" y="424809"/>
                        <a:pt x="90247" y="424362"/>
                      </a:cubicBezTo>
                      <a:cubicBezTo>
                        <a:pt x="86525" y="422650"/>
                        <a:pt x="84887" y="418259"/>
                        <a:pt x="86525" y="414537"/>
                      </a:cubicBezTo>
                      <a:cubicBezTo>
                        <a:pt x="94936" y="396077"/>
                        <a:pt x="104017" y="377915"/>
                        <a:pt x="113619" y="360497"/>
                      </a:cubicBezTo>
                      <a:cubicBezTo>
                        <a:pt x="115629" y="356924"/>
                        <a:pt x="120095" y="355584"/>
                        <a:pt x="123743" y="357519"/>
                      </a:cubicBezTo>
                      <a:cubicBezTo>
                        <a:pt x="127315" y="359529"/>
                        <a:pt x="128655" y="363995"/>
                        <a:pt x="126720" y="367642"/>
                      </a:cubicBezTo>
                      <a:cubicBezTo>
                        <a:pt x="117341" y="384688"/>
                        <a:pt x="108409" y="402553"/>
                        <a:pt x="100146" y="420715"/>
                      </a:cubicBezTo>
                      <a:cubicBezTo>
                        <a:pt x="98807" y="423395"/>
                        <a:pt x="96127" y="425032"/>
                        <a:pt x="93299" y="425032"/>
                      </a:cubicBezTo>
                      <a:close/>
                      <a:moveTo>
                        <a:pt x="1555735" y="398682"/>
                      </a:moveTo>
                      <a:cubicBezTo>
                        <a:pt x="1553799" y="398682"/>
                        <a:pt x="1551864" y="397938"/>
                        <a:pt x="1550450" y="396449"/>
                      </a:cubicBezTo>
                      <a:cubicBezTo>
                        <a:pt x="1536456" y="382306"/>
                        <a:pt x="1522090" y="368312"/>
                        <a:pt x="1507724" y="354839"/>
                      </a:cubicBezTo>
                      <a:cubicBezTo>
                        <a:pt x="1504746" y="352011"/>
                        <a:pt x="1504598" y="347321"/>
                        <a:pt x="1507352" y="344344"/>
                      </a:cubicBezTo>
                      <a:cubicBezTo>
                        <a:pt x="1510180" y="341367"/>
                        <a:pt x="1514870" y="341218"/>
                        <a:pt x="1517847" y="343972"/>
                      </a:cubicBezTo>
                      <a:cubicBezTo>
                        <a:pt x="1532362" y="357594"/>
                        <a:pt x="1546877" y="371662"/>
                        <a:pt x="1561019" y="385954"/>
                      </a:cubicBezTo>
                      <a:cubicBezTo>
                        <a:pt x="1563922" y="388857"/>
                        <a:pt x="1563848" y="393620"/>
                        <a:pt x="1560945" y="396449"/>
                      </a:cubicBezTo>
                      <a:cubicBezTo>
                        <a:pt x="1559531" y="397938"/>
                        <a:pt x="1557596" y="398682"/>
                        <a:pt x="1555735" y="398682"/>
                      </a:cubicBezTo>
                      <a:close/>
                      <a:moveTo>
                        <a:pt x="150912" y="320153"/>
                      </a:moveTo>
                      <a:cubicBezTo>
                        <a:pt x="149497" y="320153"/>
                        <a:pt x="148083" y="319780"/>
                        <a:pt x="146818" y="318962"/>
                      </a:cubicBezTo>
                      <a:cubicBezTo>
                        <a:pt x="143394" y="316728"/>
                        <a:pt x="142426" y="312113"/>
                        <a:pt x="144659" y="308689"/>
                      </a:cubicBezTo>
                      <a:cubicBezTo>
                        <a:pt x="155750" y="291793"/>
                        <a:pt x="167660" y="275193"/>
                        <a:pt x="179941" y="259562"/>
                      </a:cubicBezTo>
                      <a:cubicBezTo>
                        <a:pt x="182472" y="256361"/>
                        <a:pt x="187162" y="255766"/>
                        <a:pt x="190362" y="258297"/>
                      </a:cubicBezTo>
                      <a:cubicBezTo>
                        <a:pt x="193563" y="260827"/>
                        <a:pt x="194159" y="265517"/>
                        <a:pt x="191628" y="268718"/>
                      </a:cubicBezTo>
                      <a:cubicBezTo>
                        <a:pt x="179569" y="284051"/>
                        <a:pt x="167957" y="300278"/>
                        <a:pt x="157090" y="316877"/>
                      </a:cubicBezTo>
                      <a:cubicBezTo>
                        <a:pt x="155750" y="318962"/>
                        <a:pt x="153368" y="320153"/>
                        <a:pt x="150912" y="320153"/>
                      </a:cubicBezTo>
                      <a:close/>
                      <a:moveTo>
                        <a:pt x="1468198" y="316803"/>
                      </a:moveTo>
                      <a:cubicBezTo>
                        <a:pt x="1466487" y="316803"/>
                        <a:pt x="1464774" y="316207"/>
                        <a:pt x="1463360" y="315016"/>
                      </a:cubicBezTo>
                      <a:cubicBezTo>
                        <a:pt x="1448324" y="302065"/>
                        <a:pt x="1432916" y="289262"/>
                        <a:pt x="1417433" y="276980"/>
                      </a:cubicBezTo>
                      <a:cubicBezTo>
                        <a:pt x="1414233" y="274449"/>
                        <a:pt x="1413712" y="269760"/>
                        <a:pt x="1416243" y="266484"/>
                      </a:cubicBezTo>
                      <a:cubicBezTo>
                        <a:pt x="1418773" y="263284"/>
                        <a:pt x="1423463" y="262763"/>
                        <a:pt x="1426738" y="265293"/>
                      </a:cubicBezTo>
                      <a:cubicBezTo>
                        <a:pt x="1442369" y="277724"/>
                        <a:pt x="1457926" y="290676"/>
                        <a:pt x="1473111" y="303777"/>
                      </a:cubicBezTo>
                      <a:cubicBezTo>
                        <a:pt x="1476238" y="306456"/>
                        <a:pt x="1476535" y="311146"/>
                        <a:pt x="1473856" y="314272"/>
                      </a:cubicBezTo>
                      <a:cubicBezTo>
                        <a:pt x="1472367" y="315910"/>
                        <a:pt x="1470283" y="316803"/>
                        <a:pt x="1468198" y="316803"/>
                      </a:cubicBezTo>
                      <a:close/>
                      <a:moveTo>
                        <a:pt x="1374410" y="242218"/>
                      </a:moveTo>
                      <a:cubicBezTo>
                        <a:pt x="1372921" y="242218"/>
                        <a:pt x="1371358" y="241772"/>
                        <a:pt x="1370018" y="240804"/>
                      </a:cubicBezTo>
                      <a:cubicBezTo>
                        <a:pt x="1353940" y="229043"/>
                        <a:pt x="1337415" y="217580"/>
                        <a:pt x="1321114" y="206713"/>
                      </a:cubicBezTo>
                      <a:cubicBezTo>
                        <a:pt x="1317690" y="204405"/>
                        <a:pt x="1316722" y="199790"/>
                        <a:pt x="1319030" y="196366"/>
                      </a:cubicBezTo>
                      <a:cubicBezTo>
                        <a:pt x="1321337" y="192942"/>
                        <a:pt x="1325878" y="192049"/>
                        <a:pt x="1329376" y="194282"/>
                      </a:cubicBezTo>
                      <a:cubicBezTo>
                        <a:pt x="1345901" y="205298"/>
                        <a:pt x="1362574" y="216836"/>
                        <a:pt x="1378801" y="228746"/>
                      </a:cubicBezTo>
                      <a:cubicBezTo>
                        <a:pt x="1382151" y="231202"/>
                        <a:pt x="1382821" y="235817"/>
                        <a:pt x="1380439" y="239167"/>
                      </a:cubicBezTo>
                      <a:cubicBezTo>
                        <a:pt x="1378950" y="241176"/>
                        <a:pt x="1376717" y="242218"/>
                        <a:pt x="1374410" y="242218"/>
                      </a:cubicBezTo>
                      <a:close/>
                      <a:moveTo>
                        <a:pt x="224826" y="225991"/>
                      </a:moveTo>
                      <a:cubicBezTo>
                        <a:pt x="222965" y="225991"/>
                        <a:pt x="221179" y="225322"/>
                        <a:pt x="219765" y="223982"/>
                      </a:cubicBezTo>
                      <a:cubicBezTo>
                        <a:pt x="216787" y="221153"/>
                        <a:pt x="216638" y="216464"/>
                        <a:pt x="219392" y="213486"/>
                      </a:cubicBezTo>
                      <a:cubicBezTo>
                        <a:pt x="233163" y="198748"/>
                        <a:pt x="247752" y="184531"/>
                        <a:pt x="262714" y="171207"/>
                      </a:cubicBezTo>
                      <a:cubicBezTo>
                        <a:pt x="265766" y="168453"/>
                        <a:pt x="270455" y="168750"/>
                        <a:pt x="273209" y="171802"/>
                      </a:cubicBezTo>
                      <a:cubicBezTo>
                        <a:pt x="275963" y="174854"/>
                        <a:pt x="275666" y="179544"/>
                        <a:pt x="272614" y="182298"/>
                      </a:cubicBezTo>
                      <a:cubicBezTo>
                        <a:pt x="258025" y="195324"/>
                        <a:pt x="243733" y="209243"/>
                        <a:pt x="230260" y="223684"/>
                      </a:cubicBezTo>
                      <a:cubicBezTo>
                        <a:pt x="228771" y="225247"/>
                        <a:pt x="226762" y="225991"/>
                        <a:pt x="224826" y="225991"/>
                      </a:cubicBezTo>
                      <a:close/>
                      <a:moveTo>
                        <a:pt x="1274591" y="175896"/>
                      </a:moveTo>
                      <a:cubicBezTo>
                        <a:pt x="1273252" y="175896"/>
                        <a:pt x="1271986" y="175524"/>
                        <a:pt x="1270795" y="174854"/>
                      </a:cubicBezTo>
                      <a:cubicBezTo>
                        <a:pt x="1253749" y="164657"/>
                        <a:pt x="1236331" y="154682"/>
                        <a:pt x="1219063" y="145378"/>
                      </a:cubicBezTo>
                      <a:cubicBezTo>
                        <a:pt x="1215415" y="143442"/>
                        <a:pt x="1214075" y="138902"/>
                        <a:pt x="1216011" y="135329"/>
                      </a:cubicBezTo>
                      <a:cubicBezTo>
                        <a:pt x="1217946" y="131682"/>
                        <a:pt x="1222486" y="130342"/>
                        <a:pt x="1226059" y="132277"/>
                      </a:cubicBezTo>
                      <a:cubicBezTo>
                        <a:pt x="1243626" y="141730"/>
                        <a:pt x="1261193" y="151779"/>
                        <a:pt x="1278462" y="162126"/>
                      </a:cubicBezTo>
                      <a:cubicBezTo>
                        <a:pt x="1281960" y="164210"/>
                        <a:pt x="1283152" y="168825"/>
                        <a:pt x="1280993" y="172323"/>
                      </a:cubicBezTo>
                      <a:cubicBezTo>
                        <a:pt x="1279578" y="174631"/>
                        <a:pt x="1277122" y="175896"/>
                        <a:pt x="1274591" y="175896"/>
                      </a:cubicBezTo>
                      <a:close/>
                      <a:moveTo>
                        <a:pt x="314149" y="146420"/>
                      </a:moveTo>
                      <a:cubicBezTo>
                        <a:pt x="311841" y="146420"/>
                        <a:pt x="309608" y="145378"/>
                        <a:pt x="308120" y="143368"/>
                      </a:cubicBezTo>
                      <a:cubicBezTo>
                        <a:pt x="305663" y="140093"/>
                        <a:pt x="306408" y="135403"/>
                        <a:pt x="309683" y="132947"/>
                      </a:cubicBezTo>
                      <a:cubicBezTo>
                        <a:pt x="325835" y="121037"/>
                        <a:pt x="342807" y="109649"/>
                        <a:pt x="360001" y="99302"/>
                      </a:cubicBezTo>
                      <a:cubicBezTo>
                        <a:pt x="363500" y="97143"/>
                        <a:pt x="368115" y="98334"/>
                        <a:pt x="370199" y="101833"/>
                      </a:cubicBezTo>
                      <a:cubicBezTo>
                        <a:pt x="372358" y="105331"/>
                        <a:pt x="371167" y="109946"/>
                        <a:pt x="367668" y="112031"/>
                      </a:cubicBezTo>
                      <a:cubicBezTo>
                        <a:pt x="350846" y="122154"/>
                        <a:pt x="334321" y="133245"/>
                        <a:pt x="318466" y="144931"/>
                      </a:cubicBezTo>
                      <a:cubicBezTo>
                        <a:pt x="317275" y="145973"/>
                        <a:pt x="315712" y="146420"/>
                        <a:pt x="314149" y="146420"/>
                      </a:cubicBezTo>
                      <a:close/>
                      <a:moveTo>
                        <a:pt x="1169042" y="119102"/>
                      </a:moveTo>
                      <a:cubicBezTo>
                        <a:pt x="1168000" y="119102"/>
                        <a:pt x="1166883" y="118879"/>
                        <a:pt x="1165841" y="118358"/>
                      </a:cubicBezTo>
                      <a:cubicBezTo>
                        <a:pt x="1147828" y="109723"/>
                        <a:pt x="1129591" y="101535"/>
                        <a:pt x="1111503" y="94017"/>
                      </a:cubicBezTo>
                      <a:cubicBezTo>
                        <a:pt x="1107707" y="92454"/>
                        <a:pt x="1105920" y="88062"/>
                        <a:pt x="1107484" y="84266"/>
                      </a:cubicBezTo>
                      <a:cubicBezTo>
                        <a:pt x="1109047" y="80470"/>
                        <a:pt x="1113438" y="78683"/>
                        <a:pt x="1117235" y="80247"/>
                      </a:cubicBezTo>
                      <a:cubicBezTo>
                        <a:pt x="1135546" y="87913"/>
                        <a:pt x="1154080" y="96176"/>
                        <a:pt x="1172317" y="104885"/>
                      </a:cubicBezTo>
                      <a:cubicBezTo>
                        <a:pt x="1176039" y="106671"/>
                        <a:pt x="1177602" y="111137"/>
                        <a:pt x="1175815" y="114785"/>
                      </a:cubicBezTo>
                      <a:cubicBezTo>
                        <a:pt x="1174550" y="117539"/>
                        <a:pt x="1171870" y="119102"/>
                        <a:pt x="1169042" y="119102"/>
                      </a:cubicBezTo>
                      <a:close/>
                      <a:moveTo>
                        <a:pt x="416572" y="84564"/>
                      </a:moveTo>
                      <a:cubicBezTo>
                        <a:pt x="413818" y="84564"/>
                        <a:pt x="411138" y="83001"/>
                        <a:pt x="409873" y="80395"/>
                      </a:cubicBezTo>
                      <a:cubicBezTo>
                        <a:pt x="408087" y="76674"/>
                        <a:pt x="409650" y="72282"/>
                        <a:pt x="413297" y="70421"/>
                      </a:cubicBezTo>
                      <a:cubicBezTo>
                        <a:pt x="431311" y="61638"/>
                        <a:pt x="450068" y="53599"/>
                        <a:pt x="468975" y="46453"/>
                      </a:cubicBezTo>
                      <a:cubicBezTo>
                        <a:pt x="472771" y="45038"/>
                        <a:pt x="477088" y="46899"/>
                        <a:pt x="478577" y="50770"/>
                      </a:cubicBezTo>
                      <a:cubicBezTo>
                        <a:pt x="480066" y="54641"/>
                        <a:pt x="478056" y="58884"/>
                        <a:pt x="474260" y="60372"/>
                      </a:cubicBezTo>
                      <a:cubicBezTo>
                        <a:pt x="455800" y="67369"/>
                        <a:pt x="437489" y="75259"/>
                        <a:pt x="419847" y="83819"/>
                      </a:cubicBezTo>
                      <a:cubicBezTo>
                        <a:pt x="418731" y="84340"/>
                        <a:pt x="417614" y="84564"/>
                        <a:pt x="416572" y="84564"/>
                      </a:cubicBezTo>
                      <a:close/>
                      <a:moveTo>
                        <a:pt x="1058505" y="72952"/>
                      </a:moveTo>
                      <a:cubicBezTo>
                        <a:pt x="1057686" y="72952"/>
                        <a:pt x="1056867" y="72803"/>
                        <a:pt x="1055974" y="72505"/>
                      </a:cubicBezTo>
                      <a:cubicBezTo>
                        <a:pt x="1037291" y="65806"/>
                        <a:pt x="1018235" y="59628"/>
                        <a:pt x="999403" y="54045"/>
                      </a:cubicBezTo>
                      <a:cubicBezTo>
                        <a:pt x="995458" y="52854"/>
                        <a:pt x="993225" y="48760"/>
                        <a:pt x="994341" y="44815"/>
                      </a:cubicBezTo>
                      <a:cubicBezTo>
                        <a:pt x="995532" y="40870"/>
                        <a:pt x="999626" y="38637"/>
                        <a:pt x="1003571" y="39754"/>
                      </a:cubicBezTo>
                      <a:cubicBezTo>
                        <a:pt x="1022701" y="45411"/>
                        <a:pt x="1041980" y="51663"/>
                        <a:pt x="1060961" y="58437"/>
                      </a:cubicBezTo>
                      <a:cubicBezTo>
                        <a:pt x="1064832" y="59851"/>
                        <a:pt x="1066842" y="64094"/>
                        <a:pt x="1065502" y="67965"/>
                      </a:cubicBezTo>
                      <a:cubicBezTo>
                        <a:pt x="1064385" y="71091"/>
                        <a:pt x="1061557" y="72952"/>
                        <a:pt x="1058505" y="72952"/>
                      </a:cubicBezTo>
                      <a:close/>
                      <a:moveTo>
                        <a:pt x="528524" y="42136"/>
                      </a:moveTo>
                      <a:cubicBezTo>
                        <a:pt x="525248" y="42136"/>
                        <a:pt x="522271" y="39977"/>
                        <a:pt x="521378" y="36702"/>
                      </a:cubicBezTo>
                      <a:cubicBezTo>
                        <a:pt x="520261" y="32757"/>
                        <a:pt x="522569" y="28663"/>
                        <a:pt x="526514" y="27546"/>
                      </a:cubicBezTo>
                      <a:cubicBezTo>
                        <a:pt x="545718" y="22112"/>
                        <a:pt x="565518" y="17423"/>
                        <a:pt x="585392" y="13552"/>
                      </a:cubicBezTo>
                      <a:cubicBezTo>
                        <a:pt x="589486" y="12733"/>
                        <a:pt x="593357" y="15413"/>
                        <a:pt x="594101" y="19433"/>
                      </a:cubicBezTo>
                      <a:cubicBezTo>
                        <a:pt x="594920" y="23452"/>
                        <a:pt x="592240" y="27397"/>
                        <a:pt x="588221" y="28142"/>
                      </a:cubicBezTo>
                      <a:cubicBezTo>
                        <a:pt x="568719" y="31938"/>
                        <a:pt x="549365" y="36478"/>
                        <a:pt x="530533" y="41838"/>
                      </a:cubicBezTo>
                      <a:cubicBezTo>
                        <a:pt x="529863" y="42061"/>
                        <a:pt x="529193" y="42136"/>
                        <a:pt x="528524" y="42136"/>
                      </a:cubicBezTo>
                      <a:close/>
                      <a:moveTo>
                        <a:pt x="943576" y="39084"/>
                      </a:moveTo>
                      <a:cubicBezTo>
                        <a:pt x="942981" y="39084"/>
                        <a:pt x="942460" y="39009"/>
                        <a:pt x="941864" y="38860"/>
                      </a:cubicBezTo>
                      <a:cubicBezTo>
                        <a:pt x="922437" y="34320"/>
                        <a:pt x="902860" y="30375"/>
                        <a:pt x="883581" y="27100"/>
                      </a:cubicBezTo>
                      <a:cubicBezTo>
                        <a:pt x="879487" y="26430"/>
                        <a:pt x="876807" y="22559"/>
                        <a:pt x="877478" y="18539"/>
                      </a:cubicBezTo>
                      <a:cubicBezTo>
                        <a:pt x="878148" y="14520"/>
                        <a:pt x="882018" y="11691"/>
                        <a:pt x="886038" y="12436"/>
                      </a:cubicBezTo>
                      <a:cubicBezTo>
                        <a:pt x="905614" y="15785"/>
                        <a:pt x="925488" y="19730"/>
                        <a:pt x="945214" y="24345"/>
                      </a:cubicBezTo>
                      <a:cubicBezTo>
                        <a:pt x="949233" y="25313"/>
                        <a:pt x="951690" y="29258"/>
                        <a:pt x="950796" y="33278"/>
                      </a:cubicBezTo>
                      <a:cubicBezTo>
                        <a:pt x="950052" y="36776"/>
                        <a:pt x="947000" y="39084"/>
                        <a:pt x="943576" y="39084"/>
                      </a:cubicBezTo>
                      <a:close/>
                      <a:moveTo>
                        <a:pt x="646057" y="19358"/>
                      </a:moveTo>
                      <a:cubicBezTo>
                        <a:pt x="642335" y="19358"/>
                        <a:pt x="639060" y="16530"/>
                        <a:pt x="638688" y="12733"/>
                      </a:cubicBezTo>
                      <a:cubicBezTo>
                        <a:pt x="638242" y="8639"/>
                        <a:pt x="641145" y="4992"/>
                        <a:pt x="645238" y="4471"/>
                      </a:cubicBezTo>
                      <a:cubicBezTo>
                        <a:pt x="665038" y="2238"/>
                        <a:pt x="685285" y="749"/>
                        <a:pt x="705531" y="5"/>
                      </a:cubicBezTo>
                      <a:cubicBezTo>
                        <a:pt x="709625" y="-69"/>
                        <a:pt x="713124" y="3057"/>
                        <a:pt x="713272" y="7151"/>
                      </a:cubicBezTo>
                      <a:cubicBezTo>
                        <a:pt x="713422" y="11245"/>
                        <a:pt x="710221" y="14743"/>
                        <a:pt x="706127" y="14892"/>
                      </a:cubicBezTo>
                      <a:cubicBezTo>
                        <a:pt x="686253" y="15636"/>
                        <a:pt x="666304" y="17051"/>
                        <a:pt x="646951" y="19209"/>
                      </a:cubicBezTo>
                      <a:cubicBezTo>
                        <a:pt x="646578" y="19284"/>
                        <a:pt x="646280" y="19358"/>
                        <a:pt x="646057" y="19358"/>
                      </a:cubicBezTo>
                      <a:close/>
                      <a:moveTo>
                        <a:pt x="825521" y="19135"/>
                      </a:moveTo>
                      <a:cubicBezTo>
                        <a:pt x="825298" y="19135"/>
                        <a:pt x="825000" y="19135"/>
                        <a:pt x="824777" y="19060"/>
                      </a:cubicBezTo>
                      <a:cubicBezTo>
                        <a:pt x="805052" y="16976"/>
                        <a:pt x="785103" y="15636"/>
                        <a:pt x="765526" y="14892"/>
                      </a:cubicBezTo>
                      <a:cubicBezTo>
                        <a:pt x="761432" y="14743"/>
                        <a:pt x="758232" y="11319"/>
                        <a:pt x="758381" y="7151"/>
                      </a:cubicBezTo>
                      <a:cubicBezTo>
                        <a:pt x="758529" y="3057"/>
                        <a:pt x="762028" y="-144"/>
                        <a:pt x="766122" y="5"/>
                      </a:cubicBezTo>
                      <a:cubicBezTo>
                        <a:pt x="785996" y="749"/>
                        <a:pt x="806317" y="2164"/>
                        <a:pt x="826415" y="4248"/>
                      </a:cubicBezTo>
                      <a:cubicBezTo>
                        <a:pt x="830509" y="4694"/>
                        <a:pt x="833486" y="8342"/>
                        <a:pt x="833040" y="12436"/>
                      </a:cubicBezTo>
                      <a:cubicBezTo>
                        <a:pt x="832518" y="16306"/>
                        <a:pt x="829243" y="19135"/>
                        <a:pt x="825521" y="19135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32" name="Freeform: Shape 2531">
                  <a:extLst>
                    <a:ext uri="{FF2B5EF4-FFF2-40B4-BE49-F238E27FC236}">
                      <a16:creationId xmlns:a16="http://schemas.microsoft.com/office/drawing/2014/main" id="{F75BFC25-1BD1-49F7-B166-B826F4C7F40A}"/>
                    </a:ext>
                  </a:extLst>
                </p:cNvPr>
                <p:cNvSpPr/>
                <p:nvPr/>
              </p:nvSpPr>
              <p:spPr>
                <a:xfrm>
                  <a:off x="3757144" y="1621047"/>
                  <a:ext cx="15786" cy="44672"/>
                </a:xfrm>
                <a:custGeom>
                  <a:avLst/>
                  <a:gdLst>
                    <a:gd name="connsiteX0" fmla="*/ 7445 w 15786"/>
                    <a:gd name="connsiteY0" fmla="*/ 44672 h 44672"/>
                    <a:gd name="connsiteX1" fmla="*/ 7296 w 15786"/>
                    <a:gd name="connsiteY1" fmla="*/ 44672 h 44672"/>
                    <a:gd name="connsiteX2" fmla="*/ 1 w 15786"/>
                    <a:gd name="connsiteY2" fmla="*/ 37080 h 44672"/>
                    <a:gd name="connsiteX3" fmla="*/ 894 w 15786"/>
                    <a:gd name="connsiteY3" fmla="*/ 7157 h 44672"/>
                    <a:gd name="connsiteX4" fmla="*/ 8636 w 15786"/>
                    <a:gd name="connsiteY4" fmla="*/ 11 h 44672"/>
                    <a:gd name="connsiteX5" fmla="*/ 15782 w 15786"/>
                    <a:gd name="connsiteY5" fmla="*/ 7752 h 44672"/>
                    <a:gd name="connsiteX6" fmla="*/ 14888 w 15786"/>
                    <a:gd name="connsiteY6" fmla="*/ 37377 h 44672"/>
                    <a:gd name="connsiteX7" fmla="*/ 7445 w 15786"/>
                    <a:gd name="connsiteY7" fmla="*/ 44672 h 4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44672">
                      <a:moveTo>
                        <a:pt x="7445" y="44672"/>
                      </a:moveTo>
                      <a:cubicBezTo>
                        <a:pt x="7370" y="44672"/>
                        <a:pt x="7370" y="44672"/>
                        <a:pt x="7296" y="44672"/>
                      </a:cubicBezTo>
                      <a:cubicBezTo>
                        <a:pt x="3202" y="44598"/>
                        <a:pt x="-73" y="41174"/>
                        <a:pt x="1" y="37080"/>
                      </a:cubicBezTo>
                      <a:cubicBezTo>
                        <a:pt x="225" y="27031"/>
                        <a:pt x="522" y="17057"/>
                        <a:pt x="894" y="7157"/>
                      </a:cubicBezTo>
                      <a:cubicBezTo>
                        <a:pt x="1043" y="3063"/>
                        <a:pt x="4170" y="-213"/>
                        <a:pt x="8636" y="11"/>
                      </a:cubicBezTo>
                      <a:cubicBezTo>
                        <a:pt x="12730" y="160"/>
                        <a:pt x="15930" y="3658"/>
                        <a:pt x="15782" y="7752"/>
                      </a:cubicBezTo>
                      <a:cubicBezTo>
                        <a:pt x="15409" y="17578"/>
                        <a:pt x="15112" y="27403"/>
                        <a:pt x="14888" y="37377"/>
                      </a:cubicBezTo>
                      <a:cubicBezTo>
                        <a:pt x="14814" y="41471"/>
                        <a:pt x="11464" y="44672"/>
                        <a:pt x="7445" y="44672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33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611507" y="1302101"/>
                <a:ext cx="1071129" cy="2038418"/>
                <a:chOff x="2611507" y="1302101"/>
                <a:chExt cx="1071129" cy="2038418"/>
              </a:xfrm>
              <a:solidFill>
                <a:srgbClr val="B3B3B3"/>
              </a:solidFill>
            </p:grpSpPr>
            <p:sp>
              <p:nvSpPr>
                <p:cNvPr id="2534" name="Freeform: Shape 2533">
                  <a:extLst>
                    <a:ext uri="{FF2B5EF4-FFF2-40B4-BE49-F238E27FC236}">
                      <a16:creationId xmlns:a16="http://schemas.microsoft.com/office/drawing/2014/main" id="{A93C7F15-6AF4-4C52-AE13-7809D6ABEEF0}"/>
                    </a:ext>
                  </a:extLst>
                </p:cNvPr>
                <p:cNvSpPr/>
                <p:nvPr/>
              </p:nvSpPr>
              <p:spPr>
                <a:xfrm>
                  <a:off x="2652402" y="3296038"/>
                  <a:ext cx="18027" cy="44482"/>
                </a:xfrm>
                <a:custGeom>
                  <a:avLst/>
                  <a:gdLst>
                    <a:gd name="connsiteX0" fmla="*/ 10540 w 18027"/>
                    <a:gd name="connsiteY0" fmla="*/ 44482 h 44482"/>
                    <a:gd name="connsiteX1" fmla="*/ 3171 w 18027"/>
                    <a:gd name="connsiteY1" fmla="*/ 37858 h 44482"/>
                    <a:gd name="connsiteX2" fmla="*/ 44 w 18027"/>
                    <a:gd name="connsiteY2" fmla="*/ 8232 h 44482"/>
                    <a:gd name="connsiteX3" fmla="*/ 6669 w 18027"/>
                    <a:gd name="connsiteY3" fmla="*/ 44 h 44482"/>
                    <a:gd name="connsiteX4" fmla="*/ 14857 w 18027"/>
                    <a:gd name="connsiteY4" fmla="*/ 6669 h 44482"/>
                    <a:gd name="connsiteX5" fmla="*/ 17983 w 18027"/>
                    <a:gd name="connsiteY5" fmla="*/ 36220 h 44482"/>
                    <a:gd name="connsiteX6" fmla="*/ 11359 w 18027"/>
                    <a:gd name="connsiteY6" fmla="*/ 44408 h 44482"/>
                    <a:gd name="connsiteX7" fmla="*/ 10540 w 18027"/>
                    <a:gd name="connsiteY7" fmla="*/ 44482 h 4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27" h="44482">
                      <a:moveTo>
                        <a:pt x="10540" y="44482"/>
                      </a:moveTo>
                      <a:cubicBezTo>
                        <a:pt x="6818" y="44482"/>
                        <a:pt x="3543" y="41654"/>
                        <a:pt x="3171" y="37858"/>
                      </a:cubicBezTo>
                      <a:cubicBezTo>
                        <a:pt x="2129" y="27958"/>
                        <a:pt x="1012" y="18058"/>
                        <a:pt x="44" y="8232"/>
                      </a:cubicBezTo>
                      <a:cubicBezTo>
                        <a:pt x="-402" y="4138"/>
                        <a:pt x="2575" y="491"/>
                        <a:pt x="6669" y="44"/>
                      </a:cubicBezTo>
                      <a:cubicBezTo>
                        <a:pt x="10763" y="-402"/>
                        <a:pt x="14410" y="2575"/>
                        <a:pt x="14857" y="6669"/>
                      </a:cubicBezTo>
                      <a:cubicBezTo>
                        <a:pt x="15899" y="16495"/>
                        <a:pt x="16941" y="26320"/>
                        <a:pt x="17983" y="36220"/>
                      </a:cubicBezTo>
                      <a:cubicBezTo>
                        <a:pt x="18430" y="40314"/>
                        <a:pt x="15452" y="43961"/>
                        <a:pt x="11359" y="44408"/>
                      </a:cubicBezTo>
                      <a:cubicBezTo>
                        <a:pt x="11061" y="44482"/>
                        <a:pt x="10763" y="44482"/>
                        <a:pt x="10540" y="44482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35" name="Freeform: Shape 2534">
                  <a:extLst>
                    <a:ext uri="{FF2B5EF4-FFF2-40B4-BE49-F238E27FC236}">
                      <a16:creationId xmlns:a16="http://schemas.microsoft.com/office/drawing/2014/main" id="{07DD7461-5549-4F58-AE93-DA5CB23114E6}"/>
                    </a:ext>
                  </a:extLst>
                </p:cNvPr>
                <p:cNvSpPr/>
                <p:nvPr/>
              </p:nvSpPr>
              <p:spPr>
                <a:xfrm>
                  <a:off x="2611507" y="1302101"/>
                  <a:ext cx="1054749" cy="1949617"/>
                </a:xfrm>
                <a:custGeom>
                  <a:avLst/>
                  <a:gdLst>
                    <a:gd name="connsiteX0" fmla="*/ 42279 w 1054749"/>
                    <a:gd name="connsiteY0" fmla="*/ 1949617 h 1949617"/>
                    <a:gd name="connsiteX1" fmla="*/ 34910 w 1054749"/>
                    <a:gd name="connsiteY1" fmla="*/ 1942918 h 1949617"/>
                    <a:gd name="connsiteX2" fmla="*/ 29328 w 1054749"/>
                    <a:gd name="connsiteY2" fmla="*/ 1883667 h 1949617"/>
                    <a:gd name="connsiteX3" fmla="*/ 36101 w 1054749"/>
                    <a:gd name="connsiteY3" fmla="*/ 1875554 h 1949617"/>
                    <a:gd name="connsiteX4" fmla="*/ 44215 w 1054749"/>
                    <a:gd name="connsiteY4" fmla="*/ 1882328 h 1949617"/>
                    <a:gd name="connsiteX5" fmla="*/ 49797 w 1054749"/>
                    <a:gd name="connsiteY5" fmla="*/ 1941504 h 1949617"/>
                    <a:gd name="connsiteX6" fmla="*/ 43098 w 1054749"/>
                    <a:gd name="connsiteY6" fmla="*/ 1949617 h 1949617"/>
                    <a:gd name="connsiteX7" fmla="*/ 42279 w 1054749"/>
                    <a:gd name="connsiteY7" fmla="*/ 1949617 h 1949617"/>
                    <a:gd name="connsiteX8" fmla="*/ 31486 w 1054749"/>
                    <a:gd name="connsiteY8" fmla="*/ 1831190 h 1949617"/>
                    <a:gd name="connsiteX9" fmla="*/ 24043 w 1054749"/>
                    <a:gd name="connsiteY9" fmla="*/ 1824342 h 1949617"/>
                    <a:gd name="connsiteX10" fmla="*/ 19279 w 1054749"/>
                    <a:gd name="connsiteY10" fmla="*/ 1765017 h 1949617"/>
                    <a:gd name="connsiteX11" fmla="*/ 26127 w 1054749"/>
                    <a:gd name="connsiteY11" fmla="*/ 1757053 h 1949617"/>
                    <a:gd name="connsiteX12" fmla="*/ 34092 w 1054749"/>
                    <a:gd name="connsiteY12" fmla="*/ 1763900 h 1949617"/>
                    <a:gd name="connsiteX13" fmla="*/ 38855 w 1054749"/>
                    <a:gd name="connsiteY13" fmla="*/ 1823151 h 1949617"/>
                    <a:gd name="connsiteX14" fmla="*/ 32082 w 1054749"/>
                    <a:gd name="connsiteY14" fmla="*/ 1831190 h 1949617"/>
                    <a:gd name="connsiteX15" fmla="*/ 31486 w 1054749"/>
                    <a:gd name="connsiteY15" fmla="*/ 1831190 h 1949617"/>
                    <a:gd name="connsiteX16" fmla="*/ 22405 w 1054749"/>
                    <a:gd name="connsiteY16" fmla="*/ 1712614 h 1949617"/>
                    <a:gd name="connsiteX17" fmla="*/ 14962 w 1054749"/>
                    <a:gd name="connsiteY17" fmla="*/ 1705692 h 1949617"/>
                    <a:gd name="connsiteX18" fmla="*/ 11165 w 1054749"/>
                    <a:gd name="connsiteY18" fmla="*/ 1646292 h 1949617"/>
                    <a:gd name="connsiteX19" fmla="*/ 18162 w 1054749"/>
                    <a:gd name="connsiteY19" fmla="*/ 1638402 h 1949617"/>
                    <a:gd name="connsiteX20" fmla="*/ 26052 w 1054749"/>
                    <a:gd name="connsiteY20" fmla="*/ 1645399 h 1949617"/>
                    <a:gd name="connsiteX21" fmla="*/ 29849 w 1054749"/>
                    <a:gd name="connsiteY21" fmla="*/ 1704650 h 1949617"/>
                    <a:gd name="connsiteX22" fmla="*/ 22926 w 1054749"/>
                    <a:gd name="connsiteY22" fmla="*/ 1712614 h 1949617"/>
                    <a:gd name="connsiteX23" fmla="*/ 22405 w 1054749"/>
                    <a:gd name="connsiteY23" fmla="*/ 1712614 h 1949617"/>
                    <a:gd name="connsiteX24" fmla="*/ 15259 w 1054749"/>
                    <a:gd name="connsiteY24" fmla="*/ 1593890 h 1949617"/>
                    <a:gd name="connsiteX25" fmla="*/ 7816 w 1054749"/>
                    <a:gd name="connsiteY25" fmla="*/ 1586818 h 1949617"/>
                    <a:gd name="connsiteX26" fmla="*/ 5062 w 1054749"/>
                    <a:gd name="connsiteY26" fmla="*/ 1527344 h 1949617"/>
                    <a:gd name="connsiteX27" fmla="*/ 12207 w 1054749"/>
                    <a:gd name="connsiteY27" fmla="*/ 1519603 h 1949617"/>
                    <a:gd name="connsiteX28" fmla="*/ 19949 w 1054749"/>
                    <a:gd name="connsiteY28" fmla="*/ 1526749 h 1949617"/>
                    <a:gd name="connsiteX29" fmla="*/ 22703 w 1054749"/>
                    <a:gd name="connsiteY29" fmla="*/ 1586074 h 1949617"/>
                    <a:gd name="connsiteX30" fmla="*/ 15632 w 1054749"/>
                    <a:gd name="connsiteY30" fmla="*/ 1593890 h 1949617"/>
                    <a:gd name="connsiteX31" fmla="*/ 15259 w 1054749"/>
                    <a:gd name="connsiteY31" fmla="*/ 1593890 h 1949617"/>
                    <a:gd name="connsiteX32" fmla="*/ 10272 w 1054749"/>
                    <a:gd name="connsiteY32" fmla="*/ 1475090 h 1949617"/>
                    <a:gd name="connsiteX33" fmla="*/ 2829 w 1054749"/>
                    <a:gd name="connsiteY33" fmla="*/ 1467870 h 1949617"/>
                    <a:gd name="connsiteX34" fmla="*/ 1191 w 1054749"/>
                    <a:gd name="connsiteY34" fmla="*/ 1408322 h 1949617"/>
                    <a:gd name="connsiteX35" fmla="*/ 8486 w 1054749"/>
                    <a:gd name="connsiteY35" fmla="*/ 1400729 h 1949617"/>
                    <a:gd name="connsiteX36" fmla="*/ 16078 w 1054749"/>
                    <a:gd name="connsiteY36" fmla="*/ 1408024 h 1949617"/>
                    <a:gd name="connsiteX37" fmla="*/ 17716 w 1054749"/>
                    <a:gd name="connsiteY37" fmla="*/ 1467424 h 1949617"/>
                    <a:gd name="connsiteX38" fmla="*/ 10495 w 1054749"/>
                    <a:gd name="connsiteY38" fmla="*/ 1475090 h 1949617"/>
                    <a:gd name="connsiteX39" fmla="*/ 10272 w 1054749"/>
                    <a:gd name="connsiteY39" fmla="*/ 1475090 h 1949617"/>
                    <a:gd name="connsiteX40" fmla="*/ 7741 w 1054749"/>
                    <a:gd name="connsiteY40" fmla="*/ 1356217 h 1949617"/>
                    <a:gd name="connsiteX41" fmla="*/ 298 w 1054749"/>
                    <a:gd name="connsiteY41" fmla="*/ 1348848 h 1949617"/>
                    <a:gd name="connsiteX42" fmla="*/ 0 w 1054749"/>
                    <a:gd name="connsiteY42" fmla="*/ 1292277 h 1949617"/>
                    <a:gd name="connsiteX43" fmla="*/ 0 w 1054749"/>
                    <a:gd name="connsiteY43" fmla="*/ 1289299 h 1949617"/>
                    <a:gd name="connsiteX44" fmla="*/ 7444 w 1054749"/>
                    <a:gd name="connsiteY44" fmla="*/ 1281856 h 1949617"/>
                    <a:gd name="connsiteX45" fmla="*/ 14887 w 1054749"/>
                    <a:gd name="connsiteY45" fmla="*/ 1289299 h 1949617"/>
                    <a:gd name="connsiteX46" fmla="*/ 14887 w 1054749"/>
                    <a:gd name="connsiteY46" fmla="*/ 1292277 h 1949617"/>
                    <a:gd name="connsiteX47" fmla="*/ 15185 w 1054749"/>
                    <a:gd name="connsiteY47" fmla="*/ 1348699 h 1949617"/>
                    <a:gd name="connsiteX48" fmla="*/ 7816 w 1054749"/>
                    <a:gd name="connsiteY48" fmla="*/ 1356217 h 1949617"/>
                    <a:gd name="connsiteX49" fmla="*/ 7741 w 1054749"/>
                    <a:gd name="connsiteY49" fmla="*/ 1356217 h 1949617"/>
                    <a:gd name="connsiteX50" fmla="*/ 7816 w 1054749"/>
                    <a:gd name="connsiteY50" fmla="*/ 1237269 h 1949617"/>
                    <a:gd name="connsiteX51" fmla="*/ 7741 w 1054749"/>
                    <a:gd name="connsiteY51" fmla="*/ 1237269 h 1949617"/>
                    <a:gd name="connsiteX52" fmla="*/ 372 w 1054749"/>
                    <a:gd name="connsiteY52" fmla="*/ 1229751 h 1949617"/>
                    <a:gd name="connsiteX53" fmla="*/ 1563 w 1054749"/>
                    <a:gd name="connsiteY53" fmla="*/ 1170202 h 1949617"/>
                    <a:gd name="connsiteX54" fmla="*/ 9230 w 1054749"/>
                    <a:gd name="connsiteY54" fmla="*/ 1162982 h 1949617"/>
                    <a:gd name="connsiteX55" fmla="*/ 16450 w 1054749"/>
                    <a:gd name="connsiteY55" fmla="*/ 1170649 h 1949617"/>
                    <a:gd name="connsiteX56" fmla="*/ 15334 w 1054749"/>
                    <a:gd name="connsiteY56" fmla="*/ 1229974 h 1949617"/>
                    <a:gd name="connsiteX57" fmla="*/ 7816 w 1054749"/>
                    <a:gd name="connsiteY57" fmla="*/ 1237269 h 1949617"/>
                    <a:gd name="connsiteX58" fmla="*/ 10942 w 1054749"/>
                    <a:gd name="connsiteY58" fmla="*/ 1118395 h 1949617"/>
                    <a:gd name="connsiteX59" fmla="*/ 10644 w 1054749"/>
                    <a:gd name="connsiteY59" fmla="*/ 1118395 h 1949617"/>
                    <a:gd name="connsiteX60" fmla="*/ 3498 w 1054749"/>
                    <a:gd name="connsiteY60" fmla="*/ 1110654 h 1949617"/>
                    <a:gd name="connsiteX61" fmla="*/ 6327 w 1054749"/>
                    <a:gd name="connsiteY61" fmla="*/ 1051180 h 1949617"/>
                    <a:gd name="connsiteX62" fmla="*/ 14143 w 1054749"/>
                    <a:gd name="connsiteY62" fmla="*/ 1044183 h 1949617"/>
                    <a:gd name="connsiteX63" fmla="*/ 21140 w 1054749"/>
                    <a:gd name="connsiteY63" fmla="*/ 1051999 h 1949617"/>
                    <a:gd name="connsiteX64" fmla="*/ 18311 w 1054749"/>
                    <a:gd name="connsiteY64" fmla="*/ 1111249 h 1949617"/>
                    <a:gd name="connsiteX65" fmla="*/ 10942 w 1054749"/>
                    <a:gd name="connsiteY65" fmla="*/ 1118395 h 1949617"/>
                    <a:gd name="connsiteX66" fmla="*/ 17567 w 1054749"/>
                    <a:gd name="connsiteY66" fmla="*/ 999745 h 1949617"/>
                    <a:gd name="connsiteX67" fmla="*/ 17046 w 1054749"/>
                    <a:gd name="connsiteY67" fmla="*/ 999745 h 1949617"/>
                    <a:gd name="connsiteX68" fmla="*/ 10123 w 1054749"/>
                    <a:gd name="connsiteY68" fmla="*/ 991780 h 1949617"/>
                    <a:gd name="connsiteX69" fmla="*/ 14962 w 1054749"/>
                    <a:gd name="connsiteY69" fmla="*/ 932380 h 1949617"/>
                    <a:gd name="connsiteX70" fmla="*/ 23075 w 1054749"/>
                    <a:gd name="connsiteY70" fmla="*/ 925607 h 1949617"/>
                    <a:gd name="connsiteX71" fmla="*/ 29849 w 1054749"/>
                    <a:gd name="connsiteY71" fmla="*/ 933720 h 1949617"/>
                    <a:gd name="connsiteX72" fmla="*/ 25085 w 1054749"/>
                    <a:gd name="connsiteY72" fmla="*/ 992822 h 1949617"/>
                    <a:gd name="connsiteX73" fmla="*/ 17567 w 1054749"/>
                    <a:gd name="connsiteY73" fmla="*/ 999745 h 1949617"/>
                    <a:gd name="connsiteX74" fmla="*/ 28211 w 1054749"/>
                    <a:gd name="connsiteY74" fmla="*/ 881317 h 1949617"/>
                    <a:gd name="connsiteX75" fmla="*/ 27392 w 1054749"/>
                    <a:gd name="connsiteY75" fmla="*/ 881243 h 1949617"/>
                    <a:gd name="connsiteX76" fmla="*/ 20767 w 1054749"/>
                    <a:gd name="connsiteY76" fmla="*/ 873055 h 1949617"/>
                    <a:gd name="connsiteX77" fmla="*/ 27839 w 1054749"/>
                    <a:gd name="connsiteY77" fmla="*/ 813879 h 1949617"/>
                    <a:gd name="connsiteX78" fmla="*/ 36176 w 1054749"/>
                    <a:gd name="connsiteY78" fmla="*/ 807478 h 1949617"/>
                    <a:gd name="connsiteX79" fmla="*/ 42577 w 1054749"/>
                    <a:gd name="connsiteY79" fmla="*/ 815814 h 1949617"/>
                    <a:gd name="connsiteX80" fmla="*/ 35506 w 1054749"/>
                    <a:gd name="connsiteY80" fmla="*/ 874693 h 1949617"/>
                    <a:gd name="connsiteX81" fmla="*/ 28211 w 1054749"/>
                    <a:gd name="connsiteY81" fmla="*/ 881317 h 1949617"/>
                    <a:gd name="connsiteX82" fmla="*/ 43694 w 1054749"/>
                    <a:gd name="connsiteY82" fmla="*/ 763486 h 1949617"/>
                    <a:gd name="connsiteX83" fmla="*/ 42577 w 1054749"/>
                    <a:gd name="connsiteY83" fmla="*/ 763412 h 1949617"/>
                    <a:gd name="connsiteX84" fmla="*/ 36325 w 1054749"/>
                    <a:gd name="connsiteY84" fmla="*/ 754926 h 1949617"/>
                    <a:gd name="connsiteX85" fmla="*/ 46150 w 1054749"/>
                    <a:gd name="connsiteY85" fmla="*/ 696122 h 1949617"/>
                    <a:gd name="connsiteX86" fmla="*/ 54785 w 1054749"/>
                    <a:gd name="connsiteY86" fmla="*/ 690093 h 1949617"/>
                    <a:gd name="connsiteX87" fmla="*/ 60814 w 1054749"/>
                    <a:gd name="connsiteY87" fmla="*/ 698727 h 1949617"/>
                    <a:gd name="connsiteX88" fmla="*/ 51063 w 1054749"/>
                    <a:gd name="connsiteY88" fmla="*/ 757159 h 1949617"/>
                    <a:gd name="connsiteX89" fmla="*/ 43694 w 1054749"/>
                    <a:gd name="connsiteY89" fmla="*/ 763486 h 1949617"/>
                    <a:gd name="connsiteX90" fmla="*/ 64908 w 1054749"/>
                    <a:gd name="connsiteY90" fmla="*/ 646548 h 1949617"/>
                    <a:gd name="connsiteX91" fmla="*/ 63345 w 1054749"/>
                    <a:gd name="connsiteY91" fmla="*/ 646399 h 1949617"/>
                    <a:gd name="connsiteX92" fmla="*/ 57613 w 1054749"/>
                    <a:gd name="connsiteY92" fmla="*/ 637615 h 1949617"/>
                    <a:gd name="connsiteX93" fmla="*/ 70788 w 1054749"/>
                    <a:gd name="connsiteY93" fmla="*/ 579407 h 1949617"/>
                    <a:gd name="connsiteX94" fmla="*/ 79795 w 1054749"/>
                    <a:gd name="connsiteY94" fmla="*/ 573899 h 1949617"/>
                    <a:gd name="connsiteX95" fmla="*/ 85303 w 1054749"/>
                    <a:gd name="connsiteY95" fmla="*/ 582905 h 1949617"/>
                    <a:gd name="connsiteX96" fmla="*/ 72277 w 1054749"/>
                    <a:gd name="connsiteY96" fmla="*/ 640667 h 1949617"/>
                    <a:gd name="connsiteX97" fmla="*/ 64908 w 1054749"/>
                    <a:gd name="connsiteY97" fmla="*/ 646548 h 1949617"/>
                    <a:gd name="connsiteX98" fmla="*/ 93044 w 1054749"/>
                    <a:gd name="connsiteY98" fmla="*/ 531098 h 1949617"/>
                    <a:gd name="connsiteX99" fmla="*/ 91035 w 1054749"/>
                    <a:gd name="connsiteY99" fmla="*/ 530800 h 1949617"/>
                    <a:gd name="connsiteX100" fmla="*/ 85899 w 1054749"/>
                    <a:gd name="connsiteY100" fmla="*/ 521645 h 1949617"/>
                    <a:gd name="connsiteX101" fmla="*/ 103168 w 1054749"/>
                    <a:gd name="connsiteY101" fmla="*/ 464478 h 1949617"/>
                    <a:gd name="connsiteX102" fmla="*/ 112547 w 1054749"/>
                    <a:gd name="connsiteY102" fmla="*/ 459714 h 1949617"/>
                    <a:gd name="connsiteX103" fmla="*/ 117310 w 1054749"/>
                    <a:gd name="connsiteY103" fmla="*/ 469093 h 1949617"/>
                    <a:gd name="connsiteX104" fmla="*/ 100190 w 1054749"/>
                    <a:gd name="connsiteY104" fmla="*/ 525664 h 1949617"/>
                    <a:gd name="connsiteX105" fmla="*/ 93044 w 1054749"/>
                    <a:gd name="connsiteY105" fmla="*/ 531098 h 1949617"/>
                    <a:gd name="connsiteX106" fmla="*/ 129816 w 1054749"/>
                    <a:gd name="connsiteY106" fmla="*/ 418179 h 1949617"/>
                    <a:gd name="connsiteX107" fmla="*/ 127210 w 1054749"/>
                    <a:gd name="connsiteY107" fmla="*/ 417733 h 1949617"/>
                    <a:gd name="connsiteX108" fmla="*/ 122893 w 1054749"/>
                    <a:gd name="connsiteY108" fmla="*/ 408130 h 1949617"/>
                    <a:gd name="connsiteX109" fmla="*/ 145373 w 1054749"/>
                    <a:gd name="connsiteY109" fmla="*/ 352750 h 1949617"/>
                    <a:gd name="connsiteX110" fmla="*/ 155198 w 1054749"/>
                    <a:gd name="connsiteY110" fmla="*/ 348880 h 1949617"/>
                    <a:gd name="connsiteX111" fmla="*/ 159069 w 1054749"/>
                    <a:gd name="connsiteY111" fmla="*/ 358705 h 1949617"/>
                    <a:gd name="connsiteX112" fmla="*/ 136887 w 1054749"/>
                    <a:gd name="connsiteY112" fmla="*/ 413415 h 1949617"/>
                    <a:gd name="connsiteX113" fmla="*/ 129816 w 1054749"/>
                    <a:gd name="connsiteY113" fmla="*/ 418179 h 1949617"/>
                    <a:gd name="connsiteX114" fmla="*/ 1047234 w 1054749"/>
                    <a:gd name="connsiteY114" fmla="*/ 341883 h 1949617"/>
                    <a:gd name="connsiteX115" fmla="*/ 1040237 w 1054749"/>
                    <a:gd name="connsiteY115" fmla="*/ 336970 h 1949617"/>
                    <a:gd name="connsiteX116" fmla="*/ 1016269 w 1054749"/>
                    <a:gd name="connsiteY116" fmla="*/ 283898 h 1949617"/>
                    <a:gd name="connsiteX117" fmla="*/ 1019247 w 1054749"/>
                    <a:gd name="connsiteY117" fmla="*/ 273774 h 1949617"/>
                    <a:gd name="connsiteX118" fmla="*/ 1029370 w 1054749"/>
                    <a:gd name="connsiteY118" fmla="*/ 276752 h 1949617"/>
                    <a:gd name="connsiteX119" fmla="*/ 1054306 w 1054749"/>
                    <a:gd name="connsiteY119" fmla="*/ 331983 h 1949617"/>
                    <a:gd name="connsiteX120" fmla="*/ 1049765 w 1054749"/>
                    <a:gd name="connsiteY120" fmla="*/ 341511 h 1949617"/>
                    <a:gd name="connsiteX121" fmla="*/ 1047234 w 1054749"/>
                    <a:gd name="connsiteY121" fmla="*/ 341883 h 1949617"/>
                    <a:gd name="connsiteX122" fmla="*/ 177454 w 1054749"/>
                    <a:gd name="connsiteY122" fmla="*/ 309429 h 1949617"/>
                    <a:gd name="connsiteX123" fmla="*/ 174105 w 1054749"/>
                    <a:gd name="connsiteY123" fmla="*/ 308610 h 1949617"/>
                    <a:gd name="connsiteX124" fmla="*/ 170904 w 1054749"/>
                    <a:gd name="connsiteY124" fmla="*/ 298561 h 1949617"/>
                    <a:gd name="connsiteX125" fmla="*/ 200008 w 1054749"/>
                    <a:gd name="connsiteY125" fmla="*/ 246233 h 1949617"/>
                    <a:gd name="connsiteX126" fmla="*/ 210206 w 1054749"/>
                    <a:gd name="connsiteY126" fmla="*/ 243702 h 1949617"/>
                    <a:gd name="connsiteX127" fmla="*/ 212737 w 1054749"/>
                    <a:gd name="connsiteY127" fmla="*/ 253900 h 1949617"/>
                    <a:gd name="connsiteX128" fmla="*/ 184154 w 1054749"/>
                    <a:gd name="connsiteY128" fmla="*/ 305335 h 1949617"/>
                    <a:gd name="connsiteX129" fmla="*/ 177454 w 1054749"/>
                    <a:gd name="connsiteY129" fmla="*/ 309429 h 1949617"/>
                    <a:gd name="connsiteX130" fmla="*/ 990887 w 1054749"/>
                    <a:gd name="connsiteY130" fmla="*/ 237524 h 1949617"/>
                    <a:gd name="connsiteX131" fmla="*/ 984857 w 1054749"/>
                    <a:gd name="connsiteY131" fmla="*/ 234472 h 1949617"/>
                    <a:gd name="connsiteX132" fmla="*/ 947714 w 1054749"/>
                    <a:gd name="connsiteY132" fmla="*/ 189141 h 1949617"/>
                    <a:gd name="connsiteX133" fmla="*/ 948161 w 1054749"/>
                    <a:gd name="connsiteY133" fmla="*/ 178645 h 1949617"/>
                    <a:gd name="connsiteX134" fmla="*/ 958656 w 1054749"/>
                    <a:gd name="connsiteY134" fmla="*/ 179092 h 1949617"/>
                    <a:gd name="connsiteX135" fmla="*/ 996842 w 1054749"/>
                    <a:gd name="connsiteY135" fmla="*/ 225689 h 1949617"/>
                    <a:gd name="connsiteX136" fmla="*/ 995204 w 1054749"/>
                    <a:gd name="connsiteY136" fmla="*/ 236110 h 1949617"/>
                    <a:gd name="connsiteX137" fmla="*/ 990887 w 1054749"/>
                    <a:gd name="connsiteY137" fmla="*/ 237524 h 1949617"/>
                    <a:gd name="connsiteX138" fmla="*/ 239087 w 1054749"/>
                    <a:gd name="connsiteY138" fmla="*/ 207973 h 1949617"/>
                    <a:gd name="connsiteX139" fmla="*/ 234695 w 1054749"/>
                    <a:gd name="connsiteY139" fmla="*/ 206559 h 1949617"/>
                    <a:gd name="connsiteX140" fmla="*/ 233058 w 1054749"/>
                    <a:gd name="connsiteY140" fmla="*/ 196138 h 1949617"/>
                    <a:gd name="connsiteX141" fmla="*/ 270573 w 1054749"/>
                    <a:gd name="connsiteY141" fmla="*/ 149243 h 1949617"/>
                    <a:gd name="connsiteX142" fmla="*/ 281069 w 1054749"/>
                    <a:gd name="connsiteY142" fmla="*/ 148574 h 1949617"/>
                    <a:gd name="connsiteX143" fmla="*/ 281739 w 1054749"/>
                    <a:gd name="connsiteY143" fmla="*/ 159069 h 1949617"/>
                    <a:gd name="connsiteX144" fmla="*/ 245116 w 1054749"/>
                    <a:gd name="connsiteY144" fmla="*/ 204847 h 1949617"/>
                    <a:gd name="connsiteX145" fmla="*/ 239087 w 1054749"/>
                    <a:gd name="connsiteY145" fmla="*/ 207973 h 1949617"/>
                    <a:gd name="connsiteX146" fmla="*/ 910720 w 1054749"/>
                    <a:gd name="connsiteY146" fmla="*/ 149913 h 1949617"/>
                    <a:gd name="connsiteX147" fmla="*/ 905807 w 1054749"/>
                    <a:gd name="connsiteY147" fmla="*/ 148053 h 1949617"/>
                    <a:gd name="connsiteX148" fmla="*/ 859954 w 1054749"/>
                    <a:gd name="connsiteY148" fmla="*/ 111430 h 1949617"/>
                    <a:gd name="connsiteX149" fmla="*/ 858242 w 1054749"/>
                    <a:gd name="connsiteY149" fmla="*/ 101009 h 1949617"/>
                    <a:gd name="connsiteX150" fmla="*/ 868664 w 1054749"/>
                    <a:gd name="connsiteY150" fmla="*/ 99297 h 1949617"/>
                    <a:gd name="connsiteX151" fmla="*/ 915707 w 1054749"/>
                    <a:gd name="connsiteY151" fmla="*/ 136887 h 1949617"/>
                    <a:gd name="connsiteX152" fmla="*/ 916377 w 1054749"/>
                    <a:gd name="connsiteY152" fmla="*/ 147383 h 1949617"/>
                    <a:gd name="connsiteX153" fmla="*/ 910720 w 1054749"/>
                    <a:gd name="connsiteY153" fmla="*/ 149913 h 1949617"/>
                    <a:gd name="connsiteX154" fmla="*/ 317914 w 1054749"/>
                    <a:gd name="connsiteY154" fmla="*/ 119544 h 1949617"/>
                    <a:gd name="connsiteX155" fmla="*/ 312406 w 1054749"/>
                    <a:gd name="connsiteY155" fmla="*/ 117087 h 1949617"/>
                    <a:gd name="connsiteX156" fmla="*/ 313002 w 1054749"/>
                    <a:gd name="connsiteY156" fmla="*/ 106592 h 1949617"/>
                    <a:gd name="connsiteX157" fmla="*/ 360343 w 1054749"/>
                    <a:gd name="connsiteY157" fmla="*/ 69300 h 1949617"/>
                    <a:gd name="connsiteX158" fmla="*/ 370689 w 1054749"/>
                    <a:gd name="connsiteY158" fmla="*/ 71235 h 1949617"/>
                    <a:gd name="connsiteX159" fmla="*/ 368754 w 1054749"/>
                    <a:gd name="connsiteY159" fmla="*/ 81581 h 1949617"/>
                    <a:gd name="connsiteX160" fmla="*/ 322902 w 1054749"/>
                    <a:gd name="connsiteY160" fmla="*/ 117683 h 1949617"/>
                    <a:gd name="connsiteX161" fmla="*/ 317914 w 1054749"/>
                    <a:gd name="connsiteY161" fmla="*/ 119544 h 1949617"/>
                    <a:gd name="connsiteX162" fmla="*/ 814177 w 1054749"/>
                    <a:gd name="connsiteY162" fmla="*/ 80614 h 1949617"/>
                    <a:gd name="connsiteX163" fmla="*/ 810455 w 1054749"/>
                    <a:gd name="connsiteY163" fmla="*/ 79646 h 1949617"/>
                    <a:gd name="connsiteX164" fmla="*/ 758052 w 1054749"/>
                    <a:gd name="connsiteY164" fmla="*/ 53370 h 1949617"/>
                    <a:gd name="connsiteX165" fmla="*/ 754182 w 1054749"/>
                    <a:gd name="connsiteY165" fmla="*/ 43545 h 1949617"/>
                    <a:gd name="connsiteX166" fmla="*/ 764007 w 1054749"/>
                    <a:gd name="connsiteY166" fmla="*/ 39674 h 1949617"/>
                    <a:gd name="connsiteX167" fmla="*/ 817898 w 1054749"/>
                    <a:gd name="connsiteY167" fmla="*/ 66694 h 1949617"/>
                    <a:gd name="connsiteX168" fmla="*/ 820652 w 1054749"/>
                    <a:gd name="connsiteY168" fmla="*/ 76818 h 1949617"/>
                    <a:gd name="connsiteX169" fmla="*/ 814177 w 1054749"/>
                    <a:gd name="connsiteY169" fmla="*/ 80614 h 1949617"/>
                    <a:gd name="connsiteX170" fmla="*/ 415797 w 1054749"/>
                    <a:gd name="connsiteY170" fmla="*/ 52924 h 1949617"/>
                    <a:gd name="connsiteX171" fmla="*/ 409098 w 1054749"/>
                    <a:gd name="connsiteY171" fmla="*/ 48755 h 1949617"/>
                    <a:gd name="connsiteX172" fmla="*/ 412522 w 1054749"/>
                    <a:gd name="connsiteY172" fmla="*/ 38781 h 1949617"/>
                    <a:gd name="connsiteX173" fmla="*/ 468795 w 1054749"/>
                    <a:gd name="connsiteY173" fmla="*/ 16599 h 1949617"/>
                    <a:gd name="connsiteX174" fmla="*/ 478100 w 1054749"/>
                    <a:gd name="connsiteY174" fmla="*/ 21512 h 1949617"/>
                    <a:gd name="connsiteX175" fmla="*/ 473187 w 1054749"/>
                    <a:gd name="connsiteY175" fmla="*/ 30816 h 1949617"/>
                    <a:gd name="connsiteX176" fmla="*/ 419072 w 1054749"/>
                    <a:gd name="connsiteY176" fmla="*/ 52105 h 1949617"/>
                    <a:gd name="connsiteX177" fmla="*/ 415797 w 1054749"/>
                    <a:gd name="connsiteY177" fmla="*/ 52924 h 1949617"/>
                    <a:gd name="connsiteX178" fmla="*/ 705277 w 1054749"/>
                    <a:gd name="connsiteY178" fmla="*/ 33571 h 1949617"/>
                    <a:gd name="connsiteX179" fmla="*/ 703119 w 1054749"/>
                    <a:gd name="connsiteY179" fmla="*/ 33273 h 1949617"/>
                    <a:gd name="connsiteX180" fmla="*/ 646175 w 1054749"/>
                    <a:gd name="connsiteY180" fmla="*/ 20172 h 1949617"/>
                    <a:gd name="connsiteX181" fmla="*/ 639997 w 1054749"/>
                    <a:gd name="connsiteY181" fmla="*/ 11612 h 1949617"/>
                    <a:gd name="connsiteX182" fmla="*/ 648557 w 1054749"/>
                    <a:gd name="connsiteY182" fmla="*/ 5434 h 1949617"/>
                    <a:gd name="connsiteX183" fmla="*/ 707436 w 1054749"/>
                    <a:gd name="connsiteY183" fmla="*/ 18981 h 1949617"/>
                    <a:gd name="connsiteX184" fmla="*/ 712423 w 1054749"/>
                    <a:gd name="connsiteY184" fmla="*/ 28211 h 1949617"/>
                    <a:gd name="connsiteX185" fmla="*/ 705277 w 1054749"/>
                    <a:gd name="connsiteY185" fmla="*/ 33571 h 1949617"/>
                    <a:gd name="connsiteX186" fmla="*/ 528939 w 1054749"/>
                    <a:gd name="connsiteY186" fmla="*/ 18460 h 1949617"/>
                    <a:gd name="connsiteX187" fmla="*/ 521570 w 1054749"/>
                    <a:gd name="connsiteY187" fmla="*/ 12059 h 1949617"/>
                    <a:gd name="connsiteX188" fmla="*/ 527897 w 1054749"/>
                    <a:gd name="connsiteY188" fmla="*/ 3647 h 1949617"/>
                    <a:gd name="connsiteX189" fmla="*/ 581416 w 1054749"/>
                    <a:gd name="connsiteY189" fmla="*/ 0 h 1949617"/>
                    <a:gd name="connsiteX190" fmla="*/ 588339 w 1054749"/>
                    <a:gd name="connsiteY190" fmla="*/ 75 h 1949617"/>
                    <a:gd name="connsiteX191" fmla="*/ 595634 w 1054749"/>
                    <a:gd name="connsiteY191" fmla="*/ 7667 h 1949617"/>
                    <a:gd name="connsiteX192" fmla="*/ 588041 w 1054749"/>
                    <a:gd name="connsiteY192" fmla="*/ 14962 h 1949617"/>
                    <a:gd name="connsiteX193" fmla="*/ 581416 w 1054749"/>
                    <a:gd name="connsiteY193" fmla="*/ 14887 h 1949617"/>
                    <a:gd name="connsiteX194" fmla="*/ 529907 w 1054749"/>
                    <a:gd name="connsiteY194" fmla="*/ 18386 h 1949617"/>
                    <a:gd name="connsiteX195" fmla="*/ 528939 w 1054749"/>
                    <a:gd name="connsiteY195" fmla="*/ 18460 h 1949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1054749" h="1949617">
                      <a:moveTo>
                        <a:pt x="42279" y="1949617"/>
                      </a:moveTo>
                      <a:cubicBezTo>
                        <a:pt x="38483" y="1949617"/>
                        <a:pt x="35283" y="1946714"/>
                        <a:pt x="34910" y="1942918"/>
                      </a:cubicBezTo>
                      <a:cubicBezTo>
                        <a:pt x="32975" y="1922969"/>
                        <a:pt x="31114" y="1903244"/>
                        <a:pt x="29328" y="1883667"/>
                      </a:cubicBezTo>
                      <a:cubicBezTo>
                        <a:pt x="28955" y="1879573"/>
                        <a:pt x="31933" y="1875926"/>
                        <a:pt x="36101" y="1875554"/>
                      </a:cubicBezTo>
                      <a:cubicBezTo>
                        <a:pt x="40195" y="1875182"/>
                        <a:pt x="43843" y="1878234"/>
                        <a:pt x="44215" y="1882328"/>
                      </a:cubicBezTo>
                      <a:cubicBezTo>
                        <a:pt x="46001" y="1901830"/>
                        <a:pt x="47862" y="1921555"/>
                        <a:pt x="49797" y="1941504"/>
                      </a:cubicBezTo>
                      <a:cubicBezTo>
                        <a:pt x="50170" y="1945598"/>
                        <a:pt x="47192" y="1949245"/>
                        <a:pt x="43098" y="1949617"/>
                      </a:cubicBezTo>
                      <a:cubicBezTo>
                        <a:pt x="42726" y="1949617"/>
                        <a:pt x="42503" y="1949617"/>
                        <a:pt x="42279" y="1949617"/>
                      </a:cubicBezTo>
                      <a:close/>
                      <a:moveTo>
                        <a:pt x="31486" y="1831190"/>
                      </a:moveTo>
                      <a:cubicBezTo>
                        <a:pt x="27690" y="1831190"/>
                        <a:pt x="24415" y="1828287"/>
                        <a:pt x="24043" y="1824342"/>
                      </a:cubicBezTo>
                      <a:cubicBezTo>
                        <a:pt x="22331" y="1804393"/>
                        <a:pt x="20767" y="1784594"/>
                        <a:pt x="19279" y="1765017"/>
                      </a:cubicBezTo>
                      <a:cubicBezTo>
                        <a:pt x="18981" y="1760923"/>
                        <a:pt x="22033" y="1757350"/>
                        <a:pt x="26127" y="1757053"/>
                      </a:cubicBezTo>
                      <a:cubicBezTo>
                        <a:pt x="30295" y="1756755"/>
                        <a:pt x="33794" y="1759807"/>
                        <a:pt x="34092" y="1763900"/>
                      </a:cubicBezTo>
                      <a:cubicBezTo>
                        <a:pt x="35580" y="1783403"/>
                        <a:pt x="37143" y="1803202"/>
                        <a:pt x="38855" y="1823151"/>
                      </a:cubicBezTo>
                      <a:cubicBezTo>
                        <a:pt x="39228" y="1827245"/>
                        <a:pt x="36176" y="1830818"/>
                        <a:pt x="32082" y="1831190"/>
                      </a:cubicBezTo>
                      <a:cubicBezTo>
                        <a:pt x="31858" y="1831190"/>
                        <a:pt x="31635" y="1831190"/>
                        <a:pt x="31486" y="1831190"/>
                      </a:cubicBezTo>
                      <a:close/>
                      <a:moveTo>
                        <a:pt x="22405" y="1712614"/>
                      </a:moveTo>
                      <a:cubicBezTo>
                        <a:pt x="18535" y="1712614"/>
                        <a:pt x="15259" y="1709637"/>
                        <a:pt x="14962" y="1705692"/>
                      </a:cubicBezTo>
                      <a:cubicBezTo>
                        <a:pt x="13622" y="1685669"/>
                        <a:pt x="12282" y="1665869"/>
                        <a:pt x="11165" y="1646292"/>
                      </a:cubicBezTo>
                      <a:cubicBezTo>
                        <a:pt x="10942" y="1642198"/>
                        <a:pt x="14068" y="1638625"/>
                        <a:pt x="18162" y="1638402"/>
                      </a:cubicBezTo>
                      <a:cubicBezTo>
                        <a:pt x="22331" y="1638104"/>
                        <a:pt x="25829" y="1641305"/>
                        <a:pt x="26052" y="1645399"/>
                      </a:cubicBezTo>
                      <a:cubicBezTo>
                        <a:pt x="27243" y="1664976"/>
                        <a:pt x="28509" y="1684701"/>
                        <a:pt x="29849" y="1704650"/>
                      </a:cubicBezTo>
                      <a:cubicBezTo>
                        <a:pt x="30146" y="1708744"/>
                        <a:pt x="27020" y="1712317"/>
                        <a:pt x="22926" y="1712614"/>
                      </a:cubicBezTo>
                      <a:cubicBezTo>
                        <a:pt x="22777" y="1712614"/>
                        <a:pt x="22554" y="1712614"/>
                        <a:pt x="22405" y="1712614"/>
                      </a:cubicBezTo>
                      <a:close/>
                      <a:moveTo>
                        <a:pt x="15259" y="1593890"/>
                      </a:moveTo>
                      <a:cubicBezTo>
                        <a:pt x="11314" y="1593890"/>
                        <a:pt x="8039" y="1590838"/>
                        <a:pt x="7816" y="1586818"/>
                      </a:cubicBezTo>
                      <a:cubicBezTo>
                        <a:pt x="6774" y="1566795"/>
                        <a:pt x="5880" y="1546921"/>
                        <a:pt x="5062" y="1527344"/>
                      </a:cubicBezTo>
                      <a:cubicBezTo>
                        <a:pt x="4913" y="1523250"/>
                        <a:pt x="8113" y="1519752"/>
                        <a:pt x="12207" y="1519603"/>
                      </a:cubicBezTo>
                      <a:cubicBezTo>
                        <a:pt x="16301" y="1519454"/>
                        <a:pt x="19800" y="1522580"/>
                        <a:pt x="19949" y="1526749"/>
                      </a:cubicBezTo>
                      <a:cubicBezTo>
                        <a:pt x="20767" y="1546325"/>
                        <a:pt x="21661" y="1566051"/>
                        <a:pt x="22703" y="1586074"/>
                      </a:cubicBezTo>
                      <a:cubicBezTo>
                        <a:pt x="22926" y="1590168"/>
                        <a:pt x="19725" y="1593666"/>
                        <a:pt x="15632" y="1593890"/>
                      </a:cubicBezTo>
                      <a:cubicBezTo>
                        <a:pt x="15557" y="1593890"/>
                        <a:pt x="15408" y="1593890"/>
                        <a:pt x="15259" y="1593890"/>
                      </a:cubicBezTo>
                      <a:close/>
                      <a:moveTo>
                        <a:pt x="10272" y="1475090"/>
                      </a:moveTo>
                      <a:cubicBezTo>
                        <a:pt x="6253" y="1475090"/>
                        <a:pt x="2977" y="1471890"/>
                        <a:pt x="2829" y="1467870"/>
                      </a:cubicBezTo>
                      <a:cubicBezTo>
                        <a:pt x="2159" y="1447772"/>
                        <a:pt x="1638" y="1427973"/>
                        <a:pt x="1191" y="1408322"/>
                      </a:cubicBezTo>
                      <a:cubicBezTo>
                        <a:pt x="1116" y="1404228"/>
                        <a:pt x="4392" y="1400804"/>
                        <a:pt x="8486" y="1400729"/>
                      </a:cubicBezTo>
                      <a:cubicBezTo>
                        <a:pt x="12431" y="1400729"/>
                        <a:pt x="16004" y="1403930"/>
                        <a:pt x="16078" y="1408024"/>
                      </a:cubicBezTo>
                      <a:cubicBezTo>
                        <a:pt x="16525" y="1427601"/>
                        <a:pt x="17046" y="1447326"/>
                        <a:pt x="17716" y="1467424"/>
                      </a:cubicBezTo>
                      <a:cubicBezTo>
                        <a:pt x="17864" y="1471517"/>
                        <a:pt x="14589" y="1474941"/>
                        <a:pt x="10495" y="1475090"/>
                      </a:cubicBezTo>
                      <a:cubicBezTo>
                        <a:pt x="10495" y="1475090"/>
                        <a:pt x="10421" y="1475090"/>
                        <a:pt x="10272" y="1475090"/>
                      </a:cubicBezTo>
                      <a:close/>
                      <a:moveTo>
                        <a:pt x="7741" y="1356217"/>
                      </a:moveTo>
                      <a:cubicBezTo>
                        <a:pt x="3647" y="1356217"/>
                        <a:pt x="372" y="1352942"/>
                        <a:pt x="298" y="1348848"/>
                      </a:cubicBezTo>
                      <a:cubicBezTo>
                        <a:pt x="74" y="1329718"/>
                        <a:pt x="0" y="1310886"/>
                        <a:pt x="0" y="1292277"/>
                      </a:cubicBezTo>
                      <a:lnTo>
                        <a:pt x="0" y="1289299"/>
                      </a:lnTo>
                      <a:cubicBezTo>
                        <a:pt x="0" y="1285205"/>
                        <a:pt x="3350" y="1281856"/>
                        <a:pt x="7444" y="1281856"/>
                      </a:cubicBezTo>
                      <a:cubicBezTo>
                        <a:pt x="11538" y="1281856"/>
                        <a:pt x="14887" y="1285205"/>
                        <a:pt x="14887" y="1289299"/>
                      </a:cubicBezTo>
                      <a:lnTo>
                        <a:pt x="14887" y="1292277"/>
                      </a:lnTo>
                      <a:cubicBezTo>
                        <a:pt x="14887" y="1310811"/>
                        <a:pt x="14962" y="1329643"/>
                        <a:pt x="15185" y="1348699"/>
                      </a:cubicBezTo>
                      <a:cubicBezTo>
                        <a:pt x="15259" y="1352793"/>
                        <a:pt x="11910" y="1356142"/>
                        <a:pt x="7816" y="1356217"/>
                      </a:cubicBezTo>
                      <a:cubicBezTo>
                        <a:pt x="7741" y="1356217"/>
                        <a:pt x="7741" y="1356217"/>
                        <a:pt x="7741" y="1356217"/>
                      </a:cubicBezTo>
                      <a:close/>
                      <a:moveTo>
                        <a:pt x="7816" y="1237269"/>
                      </a:moveTo>
                      <a:cubicBezTo>
                        <a:pt x="7816" y="1237269"/>
                        <a:pt x="7741" y="1237269"/>
                        <a:pt x="7741" y="1237269"/>
                      </a:cubicBezTo>
                      <a:cubicBezTo>
                        <a:pt x="3647" y="1237194"/>
                        <a:pt x="372" y="1233845"/>
                        <a:pt x="372" y="1229751"/>
                      </a:cubicBezTo>
                      <a:cubicBezTo>
                        <a:pt x="670" y="1209579"/>
                        <a:pt x="1042" y="1189779"/>
                        <a:pt x="1563" y="1170202"/>
                      </a:cubicBezTo>
                      <a:cubicBezTo>
                        <a:pt x="1638" y="1166108"/>
                        <a:pt x="5136" y="1162684"/>
                        <a:pt x="9230" y="1162982"/>
                      </a:cubicBezTo>
                      <a:cubicBezTo>
                        <a:pt x="13324" y="1163056"/>
                        <a:pt x="16599" y="1166481"/>
                        <a:pt x="16450" y="1170649"/>
                      </a:cubicBezTo>
                      <a:cubicBezTo>
                        <a:pt x="15929" y="1190151"/>
                        <a:pt x="15557" y="1209876"/>
                        <a:pt x="15334" y="1229974"/>
                      </a:cubicBezTo>
                      <a:cubicBezTo>
                        <a:pt x="15185" y="1233993"/>
                        <a:pt x="11835" y="1237269"/>
                        <a:pt x="7816" y="1237269"/>
                      </a:cubicBezTo>
                      <a:close/>
                      <a:moveTo>
                        <a:pt x="10942" y="1118395"/>
                      </a:moveTo>
                      <a:cubicBezTo>
                        <a:pt x="10868" y="1118395"/>
                        <a:pt x="10719" y="1118395"/>
                        <a:pt x="10644" y="1118395"/>
                      </a:cubicBezTo>
                      <a:cubicBezTo>
                        <a:pt x="6550" y="1118246"/>
                        <a:pt x="3350" y="1114748"/>
                        <a:pt x="3498" y="1110654"/>
                      </a:cubicBezTo>
                      <a:cubicBezTo>
                        <a:pt x="4317" y="1090482"/>
                        <a:pt x="5285" y="1070682"/>
                        <a:pt x="6327" y="1051180"/>
                      </a:cubicBezTo>
                      <a:cubicBezTo>
                        <a:pt x="6550" y="1047086"/>
                        <a:pt x="10198" y="1044034"/>
                        <a:pt x="14143" y="1044183"/>
                      </a:cubicBezTo>
                      <a:cubicBezTo>
                        <a:pt x="18237" y="1044406"/>
                        <a:pt x="21363" y="1047904"/>
                        <a:pt x="21140" y="1051999"/>
                      </a:cubicBezTo>
                      <a:cubicBezTo>
                        <a:pt x="20023" y="1071426"/>
                        <a:pt x="19130" y="1091152"/>
                        <a:pt x="18311" y="1111249"/>
                      </a:cubicBezTo>
                      <a:cubicBezTo>
                        <a:pt x="18237" y="1115269"/>
                        <a:pt x="14887" y="1118395"/>
                        <a:pt x="10942" y="1118395"/>
                      </a:cubicBezTo>
                      <a:close/>
                      <a:moveTo>
                        <a:pt x="17567" y="999745"/>
                      </a:moveTo>
                      <a:cubicBezTo>
                        <a:pt x="17418" y="999745"/>
                        <a:pt x="17195" y="999745"/>
                        <a:pt x="17046" y="999745"/>
                      </a:cubicBezTo>
                      <a:cubicBezTo>
                        <a:pt x="12952" y="999447"/>
                        <a:pt x="9825" y="995874"/>
                        <a:pt x="10123" y="991780"/>
                      </a:cubicBezTo>
                      <a:cubicBezTo>
                        <a:pt x="11538" y="971831"/>
                        <a:pt x="13175" y="951808"/>
                        <a:pt x="14962" y="932380"/>
                      </a:cubicBezTo>
                      <a:cubicBezTo>
                        <a:pt x="15334" y="928287"/>
                        <a:pt x="18832" y="925309"/>
                        <a:pt x="23075" y="925607"/>
                      </a:cubicBezTo>
                      <a:cubicBezTo>
                        <a:pt x="27169" y="925979"/>
                        <a:pt x="30221" y="929626"/>
                        <a:pt x="29849" y="933720"/>
                      </a:cubicBezTo>
                      <a:cubicBezTo>
                        <a:pt x="28137" y="953074"/>
                        <a:pt x="26499" y="972948"/>
                        <a:pt x="25085" y="992822"/>
                      </a:cubicBezTo>
                      <a:cubicBezTo>
                        <a:pt x="24713" y="996767"/>
                        <a:pt x="21437" y="999745"/>
                        <a:pt x="17567" y="999745"/>
                      </a:cubicBezTo>
                      <a:close/>
                      <a:moveTo>
                        <a:pt x="28211" y="881317"/>
                      </a:moveTo>
                      <a:cubicBezTo>
                        <a:pt x="27913" y="881317"/>
                        <a:pt x="27690" y="881317"/>
                        <a:pt x="27392" y="881243"/>
                      </a:cubicBezTo>
                      <a:cubicBezTo>
                        <a:pt x="23298" y="880797"/>
                        <a:pt x="20321" y="877149"/>
                        <a:pt x="20767" y="873055"/>
                      </a:cubicBezTo>
                      <a:cubicBezTo>
                        <a:pt x="22926" y="853032"/>
                        <a:pt x="25383" y="833158"/>
                        <a:pt x="27839" y="813879"/>
                      </a:cubicBezTo>
                      <a:cubicBezTo>
                        <a:pt x="28360" y="809785"/>
                        <a:pt x="32082" y="806956"/>
                        <a:pt x="36176" y="807478"/>
                      </a:cubicBezTo>
                      <a:cubicBezTo>
                        <a:pt x="40270" y="807999"/>
                        <a:pt x="43098" y="811720"/>
                        <a:pt x="42577" y="815814"/>
                      </a:cubicBezTo>
                      <a:cubicBezTo>
                        <a:pt x="40046" y="834944"/>
                        <a:pt x="37664" y="854744"/>
                        <a:pt x="35506" y="874693"/>
                      </a:cubicBezTo>
                      <a:cubicBezTo>
                        <a:pt x="35208" y="878489"/>
                        <a:pt x="32007" y="881317"/>
                        <a:pt x="28211" y="881317"/>
                      </a:cubicBezTo>
                      <a:close/>
                      <a:moveTo>
                        <a:pt x="43694" y="763486"/>
                      </a:moveTo>
                      <a:cubicBezTo>
                        <a:pt x="43321" y="763486"/>
                        <a:pt x="42949" y="763486"/>
                        <a:pt x="42577" y="763412"/>
                      </a:cubicBezTo>
                      <a:cubicBezTo>
                        <a:pt x="38483" y="762816"/>
                        <a:pt x="35729" y="758946"/>
                        <a:pt x="36325" y="754926"/>
                      </a:cubicBezTo>
                      <a:cubicBezTo>
                        <a:pt x="39376" y="735126"/>
                        <a:pt x="42726" y="715326"/>
                        <a:pt x="46150" y="696122"/>
                      </a:cubicBezTo>
                      <a:cubicBezTo>
                        <a:pt x="46894" y="692102"/>
                        <a:pt x="50691" y="689348"/>
                        <a:pt x="54785" y="690093"/>
                      </a:cubicBezTo>
                      <a:cubicBezTo>
                        <a:pt x="58804" y="690837"/>
                        <a:pt x="61484" y="694708"/>
                        <a:pt x="60814" y="698727"/>
                      </a:cubicBezTo>
                      <a:cubicBezTo>
                        <a:pt x="57390" y="717782"/>
                        <a:pt x="54115" y="737434"/>
                        <a:pt x="51063" y="757159"/>
                      </a:cubicBezTo>
                      <a:cubicBezTo>
                        <a:pt x="50467" y="760881"/>
                        <a:pt x="47341" y="763486"/>
                        <a:pt x="43694" y="763486"/>
                      </a:cubicBezTo>
                      <a:close/>
                      <a:moveTo>
                        <a:pt x="64908" y="646548"/>
                      </a:moveTo>
                      <a:cubicBezTo>
                        <a:pt x="64387" y="646548"/>
                        <a:pt x="63866" y="646473"/>
                        <a:pt x="63345" y="646399"/>
                      </a:cubicBezTo>
                      <a:cubicBezTo>
                        <a:pt x="59325" y="645580"/>
                        <a:pt x="56720" y="641635"/>
                        <a:pt x="57613" y="637615"/>
                      </a:cubicBezTo>
                      <a:cubicBezTo>
                        <a:pt x="61782" y="617890"/>
                        <a:pt x="66173" y="598313"/>
                        <a:pt x="70788" y="579407"/>
                      </a:cubicBezTo>
                      <a:cubicBezTo>
                        <a:pt x="71756" y="575387"/>
                        <a:pt x="75775" y="572931"/>
                        <a:pt x="79795" y="573899"/>
                      </a:cubicBezTo>
                      <a:cubicBezTo>
                        <a:pt x="83814" y="574866"/>
                        <a:pt x="86271" y="578886"/>
                        <a:pt x="85303" y="582905"/>
                      </a:cubicBezTo>
                      <a:cubicBezTo>
                        <a:pt x="80763" y="601663"/>
                        <a:pt x="76371" y="621016"/>
                        <a:pt x="72277" y="640667"/>
                      </a:cubicBezTo>
                      <a:cubicBezTo>
                        <a:pt x="71458" y="644166"/>
                        <a:pt x="68332" y="646548"/>
                        <a:pt x="64908" y="646548"/>
                      </a:cubicBezTo>
                      <a:close/>
                      <a:moveTo>
                        <a:pt x="93044" y="531098"/>
                      </a:moveTo>
                      <a:cubicBezTo>
                        <a:pt x="92375" y="531098"/>
                        <a:pt x="91705" y="531024"/>
                        <a:pt x="91035" y="530800"/>
                      </a:cubicBezTo>
                      <a:cubicBezTo>
                        <a:pt x="87090" y="529684"/>
                        <a:pt x="84782" y="525590"/>
                        <a:pt x="85899" y="521645"/>
                      </a:cubicBezTo>
                      <a:cubicBezTo>
                        <a:pt x="91407" y="502143"/>
                        <a:pt x="97213" y="482938"/>
                        <a:pt x="103168" y="464478"/>
                      </a:cubicBezTo>
                      <a:cubicBezTo>
                        <a:pt x="104433" y="460608"/>
                        <a:pt x="108602" y="458449"/>
                        <a:pt x="112547" y="459714"/>
                      </a:cubicBezTo>
                      <a:cubicBezTo>
                        <a:pt x="116417" y="460980"/>
                        <a:pt x="118576" y="465148"/>
                        <a:pt x="117310" y="469093"/>
                      </a:cubicBezTo>
                      <a:cubicBezTo>
                        <a:pt x="111356" y="487330"/>
                        <a:pt x="105624" y="506386"/>
                        <a:pt x="100190" y="525664"/>
                      </a:cubicBezTo>
                      <a:cubicBezTo>
                        <a:pt x="99223" y="528940"/>
                        <a:pt x="96245" y="531098"/>
                        <a:pt x="93044" y="531098"/>
                      </a:cubicBezTo>
                      <a:close/>
                      <a:moveTo>
                        <a:pt x="129816" y="418179"/>
                      </a:moveTo>
                      <a:cubicBezTo>
                        <a:pt x="128922" y="418179"/>
                        <a:pt x="128029" y="418030"/>
                        <a:pt x="127210" y="417733"/>
                      </a:cubicBezTo>
                      <a:cubicBezTo>
                        <a:pt x="123340" y="416318"/>
                        <a:pt x="121404" y="412001"/>
                        <a:pt x="122893" y="408130"/>
                      </a:cubicBezTo>
                      <a:cubicBezTo>
                        <a:pt x="130039" y="389075"/>
                        <a:pt x="137631" y="370466"/>
                        <a:pt x="145373" y="352750"/>
                      </a:cubicBezTo>
                      <a:cubicBezTo>
                        <a:pt x="147010" y="348954"/>
                        <a:pt x="151402" y="347242"/>
                        <a:pt x="155198" y="348880"/>
                      </a:cubicBezTo>
                      <a:cubicBezTo>
                        <a:pt x="158994" y="350517"/>
                        <a:pt x="160706" y="354909"/>
                        <a:pt x="159069" y="358705"/>
                      </a:cubicBezTo>
                      <a:cubicBezTo>
                        <a:pt x="151402" y="376198"/>
                        <a:pt x="143958" y="394583"/>
                        <a:pt x="136887" y="413415"/>
                      </a:cubicBezTo>
                      <a:cubicBezTo>
                        <a:pt x="135622" y="416318"/>
                        <a:pt x="132793" y="418179"/>
                        <a:pt x="129816" y="418179"/>
                      </a:cubicBezTo>
                      <a:close/>
                      <a:moveTo>
                        <a:pt x="1047234" y="341883"/>
                      </a:moveTo>
                      <a:cubicBezTo>
                        <a:pt x="1044183" y="341883"/>
                        <a:pt x="1041279" y="339948"/>
                        <a:pt x="1040237" y="336970"/>
                      </a:cubicBezTo>
                      <a:cubicBezTo>
                        <a:pt x="1033985" y="319478"/>
                        <a:pt x="1025946" y="301613"/>
                        <a:pt x="1016269" y="283898"/>
                      </a:cubicBezTo>
                      <a:cubicBezTo>
                        <a:pt x="1014260" y="280325"/>
                        <a:pt x="1015599" y="275784"/>
                        <a:pt x="1019247" y="273774"/>
                      </a:cubicBezTo>
                      <a:cubicBezTo>
                        <a:pt x="1022894" y="271839"/>
                        <a:pt x="1027360" y="273104"/>
                        <a:pt x="1029370" y="276752"/>
                      </a:cubicBezTo>
                      <a:cubicBezTo>
                        <a:pt x="1039419" y="295137"/>
                        <a:pt x="1047830" y="313672"/>
                        <a:pt x="1054306" y="331983"/>
                      </a:cubicBezTo>
                      <a:cubicBezTo>
                        <a:pt x="1055720" y="335854"/>
                        <a:pt x="1053636" y="340096"/>
                        <a:pt x="1049765" y="341511"/>
                      </a:cubicBezTo>
                      <a:cubicBezTo>
                        <a:pt x="1048872" y="341734"/>
                        <a:pt x="1048053" y="341883"/>
                        <a:pt x="1047234" y="341883"/>
                      </a:cubicBezTo>
                      <a:close/>
                      <a:moveTo>
                        <a:pt x="177454" y="309429"/>
                      </a:moveTo>
                      <a:cubicBezTo>
                        <a:pt x="176338" y="309429"/>
                        <a:pt x="175147" y="309131"/>
                        <a:pt x="174105" y="308610"/>
                      </a:cubicBezTo>
                      <a:cubicBezTo>
                        <a:pt x="170457" y="306749"/>
                        <a:pt x="168969" y="302283"/>
                        <a:pt x="170904" y="298561"/>
                      </a:cubicBezTo>
                      <a:cubicBezTo>
                        <a:pt x="180209" y="280399"/>
                        <a:pt x="189960" y="262758"/>
                        <a:pt x="200008" y="246233"/>
                      </a:cubicBezTo>
                      <a:cubicBezTo>
                        <a:pt x="202167" y="242735"/>
                        <a:pt x="206708" y="241618"/>
                        <a:pt x="210206" y="243702"/>
                      </a:cubicBezTo>
                      <a:cubicBezTo>
                        <a:pt x="213705" y="245861"/>
                        <a:pt x="214821" y="250401"/>
                        <a:pt x="212737" y="253900"/>
                      </a:cubicBezTo>
                      <a:cubicBezTo>
                        <a:pt x="202911" y="270201"/>
                        <a:pt x="193309" y="287470"/>
                        <a:pt x="184154" y="305335"/>
                      </a:cubicBezTo>
                      <a:cubicBezTo>
                        <a:pt x="182814" y="307940"/>
                        <a:pt x="180209" y="309429"/>
                        <a:pt x="177454" y="309429"/>
                      </a:cubicBezTo>
                      <a:close/>
                      <a:moveTo>
                        <a:pt x="990887" y="237524"/>
                      </a:moveTo>
                      <a:cubicBezTo>
                        <a:pt x="988579" y="237524"/>
                        <a:pt x="986346" y="236482"/>
                        <a:pt x="984857" y="234472"/>
                      </a:cubicBezTo>
                      <a:cubicBezTo>
                        <a:pt x="973618" y="218990"/>
                        <a:pt x="961112" y="203730"/>
                        <a:pt x="947714" y="189141"/>
                      </a:cubicBezTo>
                      <a:cubicBezTo>
                        <a:pt x="944960" y="186089"/>
                        <a:pt x="945109" y="181400"/>
                        <a:pt x="948161" y="178645"/>
                      </a:cubicBezTo>
                      <a:cubicBezTo>
                        <a:pt x="951213" y="175891"/>
                        <a:pt x="955902" y="176040"/>
                        <a:pt x="958656" y="179092"/>
                      </a:cubicBezTo>
                      <a:cubicBezTo>
                        <a:pt x="972427" y="194128"/>
                        <a:pt x="985304" y="209834"/>
                        <a:pt x="996842" y="225689"/>
                      </a:cubicBezTo>
                      <a:cubicBezTo>
                        <a:pt x="999298" y="229038"/>
                        <a:pt x="998553" y="233653"/>
                        <a:pt x="995204" y="236110"/>
                      </a:cubicBezTo>
                      <a:cubicBezTo>
                        <a:pt x="993939" y="237077"/>
                        <a:pt x="992375" y="237524"/>
                        <a:pt x="990887" y="237524"/>
                      </a:cubicBezTo>
                      <a:close/>
                      <a:moveTo>
                        <a:pt x="239087" y="207973"/>
                      </a:moveTo>
                      <a:cubicBezTo>
                        <a:pt x="237598" y="207973"/>
                        <a:pt x="236035" y="207526"/>
                        <a:pt x="234695" y="206559"/>
                      </a:cubicBezTo>
                      <a:cubicBezTo>
                        <a:pt x="231346" y="204177"/>
                        <a:pt x="230601" y="199487"/>
                        <a:pt x="233058" y="196138"/>
                      </a:cubicBezTo>
                      <a:cubicBezTo>
                        <a:pt x="245042" y="179539"/>
                        <a:pt x="257696" y="163758"/>
                        <a:pt x="270573" y="149243"/>
                      </a:cubicBezTo>
                      <a:cubicBezTo>
                        <a:pt x="273328" y="146192"/>
                        <a:pt x="278017" y="145894"/>
                        <a:pt x="281069" y="148574"/>
                      </a:cubicBezTo>
                      <a:cubicBezTo>
                        <a:pt x="284121" y="151328"/>
                        <a:pt x="284418" y="156017"/>
                        <a:pt x="281739" y="159069"/>
                      </a:cubicBezTo>
                      <a:cubicBezTo>
                        <a:pt x="269159" y="173286"/>
                        <a:pt x="256877" y="188694"/>
                        <a:pt x="245116" y="204847"/>
                      </a:cubicBezTo>
                      <a:cubicBezTo>
                        <a:pt x="243702" y="206931"/>
                        <a:pt x="241395" y="207973"/>
                        <a:pt x="239087" y="207973"/>
                      </a:cubicBezTo>
                      <a:close/>
                      <a:moveTo>
                        <a:pt x="910720" y="149913"/>
                      </a:moveTo>
                      <a:cubicBezTo>
                        <a:pt x="908933" y="149913"/>
                        <a:pt x="907221" y="149318"/>
                        <a:pt x="905807" y="148053"/>
                      </a:cubicBezTo>
                      <a:cubicBezTo>
                        <a:pt x="891217" y="135101"/>
                        <a:pt x="875809" y="122819"/>
                        <a:pt x="859954" y="111430"/>
                      </a:cubicBezTo>
                      <a:cubicBezTo>
                        <a:pt x="856605" y="109048"/>
                        <a:pt x="855861" y="104359"/>
                        <a:pt x="858242" y="101009"/>
                      </a:cubicBezTo>
                      <a:cubicBezTo>
                        <a:pt x="860624" y="97660"/>
                        <a:pt x="865314" y="96915"/>
                        <a:pt x="868664" y="99297"/>
                      </a:cubicBezTo>
                      <a:cubicBezTo>
                        <a:pt x="884890" y="110984"/>
                        <a:pt x="900745" y="123638"/>
                        <a:pt x="915707" y="136887"/>
                      </a:cubicBezTo>
                      <a:cubicBezTo>
                        <a:pt x="918759" y="139641"/>
                        <a:pt x="919056" y="144331"/>
                        <a:pt x="916377" y="147383"/>
                      </a:cubicBezTo>
                      <a:cubicBezTo>
                        <a:pt x="914813" y="149095"/>
                        <a:pt x="912804" y="149913"/>
                        <a:pt x="910720" y="149913"/>
                      </a:cubicBezTo>
                      <a:close/>
                      <a:moveTo>
                        <a:pt x="317914" y="119544"/>
                      </a:moveTo>
                      <a:cubicBezTo>
                        <a:pt x="315905" y="119544"/>
                        <a:pt x="313821" y="118725"/>
                        <a:pt x="312406" y="117087"/>
                      </a:cubicBezTo>
                      <a:cubicBezTo>
                        <a:pt x="309652" y="114035"/>
                        <a:pt x="309950" y="109346"/>
                        <a:pt x="313002" y="106592"/>
                      </a:cubicBezTo>
                      <a:cubicBezTo>
                        <a:pt x="328261" y="92896"/>
                        <a:pt x="344190" y="80390"/>
                        <a:pt x="360343" y="69300"/>
                      </a:cubicBezTo>
                      <a:cubicBezTo>
                        <a:pt x="363767" y="66992"/>
                        <a:pt x="368382" y="67885"/>
                        <a:pt x="370689" y="71235"/>
                      </a:cubicBezTo>
                      <a:cubicBezTo>
                        <a:pt x="372997" y="74659"/>
                        <a:pt x="372178" y="79274"/>
                        <a:pt x="368754" y="81581"/>
                      </a:cubicBezTo>
                      <a:cubicBezTo>
                        <a:pt x="353122" y="92300"/>
                        <a:pt x="337714" y="104433"/>
                        <a:pt x="322902" y="117683"/>
                      </a:cubicBezTo>
                      <a:cubicBezTo>
                        <a:pt x="321487" y="118874"/>
                        <a:pt x="319701" y="119544"/>
                        <a:pt x="317914" y="119544"/>
                      </a:cubicBezTo>
                      <a:close/>
                      <a:moveTo>
                        <a:pt x="814177" y="80614"/>
                      </a:moveTo>
                      <a:cubicBezTo>
                        <a:pt x="812911" y="80614"/>
                        <a:pt x="811646" y="80316"/>
                        <a:pt x="810455" y="79646"/>
                      </a:cubicBezTo>
                      <a:cubicBezTo>
                        <a:pt x="793335" y="69895"/>
                        <a:pt x="775693" y="61037"/>
                        <a:pt x="758052" y="53370"/>
                      </a:cubicBezTo>
                      <a:cubicBezTo>
                        <a:pt x="754256" y="51733"/>
                        <a:pt x="752544" y="47341"/>
                        <a:pt x="754182" y="43545"/>
                      </a:cubicBezTo>
                      <a:cubicBezTo>
                        <a:pt x="755819" y="39749"/>
                        <a:pt x="760211" y="38037"/>
                        <a:pt x="764007" y="39674"/>
                      </a:cubicBezTo>
                      <a:cubicBezTo>
                        <a:pt x="782169" y="47564"/>
                        <a:pt x="800331" y="56645"/>
                        <a:pt x="817898" y="66694"/>
                      </a:cubicBezTo>
                      <a:cubicBezTo>
                        <a:pt x="821471" y="68704"/>
                        <a:pt x="822737" y="73245"/>
                        <a:pt x="820652" y="76818"/>
                      </a:cubicBezTo>
                      <a:cubicBezTo>
                        <a:pt x="819313" y="79274"/>
                        <a:pt x="816782" y="80614"/>
                        <a:pt x="814177" y="80614"/>
                      </a:cubicBezTo>
                      <a:close/>
                      <a:moveTo>
                        <a:pt x="415797" y="52924"/>
                      </a:moveTo>
                      <a:cubicBezTo>
                        <a:pt x="413043" y="52924"/>
                        <a:pt x="410363" y="51361"/>
                        <a:pt x="409098" y="48755"/>
                      </a:cubicBezTo>
                      <a:cubicBezTo>
                        <a:pt x="407312" y="45034"/>
                        <a:pt x="408800" y="40567"/>
                        <a:pt x="412522" y="38781"/>
                      </a:cubicBezTo>
                      <a:cubicBezTo>
                        <a:pt x="430759" y="29923"/>
                        <a:pt x="449665" y="22480"/>
                        <a:pt x="468795" y="16599"/>
                      </a:cubicBezTo>
                      <a:cubicBezTo>
                        <a:pt x="472741" y="15408"/>
                        <a:pt x="476909" y="17641"/>
                        <a:pt x="478100" y="21512"/>
                      </a:cubicBezTo>
                      <a:cubicBezTo>
                        <a:pt x="479291" y="25457"/>
                        <a:pt x="477058" y="29625"/>
                        <a:pt x="473187" y="30816"/>
                      </a:cubicBezTo>
                      <a:cubicBezTo>
                        <a:pt x="454802" y="36399"/>
                        <a:pt x="436639" y="43619"/>
                        <a:pt x="419072" y="52105"/>
                      </a:cubicBezTo>
                      <a:cubicBezTo>
                        <a:pt x="418030" y="52700"/>
                        <a:pt x="416914" y="52924"/>
                        <a:pt x="415797" y="52924"/>
                      </a:cubicBezTo>
                      <a:close/>
                      <a:moveTo>
                        <a:pt x="705277" y="33571"/>
                      </a:moveTo>
                      <a:cubicBezTo>
                        <a:pt x="704607" y="33571"/>
                        <a:pt x="703863" y="33496"/>
                        <a:pt x="703119" y="33273"/>
                      </a:cubicBezTo>
                      <a:cubicBezTo>
                        <a:pt x="684212" y="27616"/>
                        <a:pt x="665008" y="23224"/>
                        <a:pt x="646175" y="20172"/>
                      </a:cubicBezTo>
                      <a:cubicBezTo>
                        <a:pt x="642082" y="19502"/>
                        <a:pt x="639327" y="15706"/>
                        <a:pt x="639997" y="11612"/>
                      </a:cubicBezTo>
                      <a:cubicBezTo>
                        <a:pt x="640667" y="7518"/>
                        <a:pt x="644538" y="4764"/>
                        <a:pt x="648557" y="5434"/>
                      </a:cubicBezTo>
                      <a:cubicBezTo>
                        <a:pt x="668059" y="8560"/>
                        <a:pt x="687859" y="13175"/>
                        <a:pt x="707436" y="18981"/>
                      </a:cubicBezTo>
                      <a:cubicBezTo>
                        <a:pt x="711381" y="20172"/>
                        <a:pt x="713614" y="24340"/>
                        <a:pt x="712423" y="28211"/>
                      </a:cubicBezTo>
                      <a:cubicBezTo>
                        <a:pt x="711455" y="31486"/>
                        <a:pt x="708478" y="33571"/>
                        <a:pt x="705277" y="33571"/>
                      </a:cubicBezTo>
                      <a:close/>
                      <a:moveTo>
                        <a:pt x="528939" y="18460"/>
                      </a:moveTo>
                      <a:cubicBezTo>
                        <a:pt x="525292" y="18460"/>
                        <a:pt x="522091" y="15780"/>
                        <a:pt x="521570" y="12059"/>
                      </a:cubicBezTo>
                      <a:cubicBezTo>
                        <a:pt x="520975" y="7965"/>
                        <a:pt x="523878" y="4243"/>
                        <a:pt x="527897" y="3647"/>
                      </a:cubicBezTo>
                      <a:cubicBezTo>
                        <a:pt x="545464" y="1266"/>
                        <a:pt x="563403" y="0"/>
                        <a:pt x="581416" y="0"/>
                      </a:cubicBezTo>
                      <a:cubicBezTo>
                        <a:pt x="583873" y="223"/>
                        <a:pt x="586032" y="0"/>
                        <a:pt x="588339" y="75"/>
                      </a:cubicBezTo>
                      <a:cubicBezTo>
                        <a:pt x="592433" y="149"/>
                        <a:pt x="595708" y="3573"/>
                        <a:pt x="595634" y="7667"/>
                      </a:cubicBezTo>
                      <a:cubicBezTo>
                        <a:pt x="595559" y="11761"/>
                        <a:pt x="592061" y="14813"/>
                        <a:pt x="588041" y="14962"/>
                      </a:cubicBezTo>
                      <a:cubicBezTo>
                        <a:pt x="585808" y="14887"/>
                        <a:pt x="583650" y="14813"/>
                        <a:pt x="581416" y="14887"/>
                      </a:cubicBezTo>
                      <a:cubicBezTo>
                        <a:pt x="564147" y="14887"/>
                        <a:pt x="546804" y="16078"/>
                        <a:pt x="529907" y="18386"/>
                      </a:cubicBezTo>
                      <a:cubicBezTo>
                        <a:pt x="529609" y="18460"/>
                        <a:pt x="529237" y="18460"/>
                        <a:pt x="528939" y="18460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36" name="Freeform: Shape 2535">
                  <a:extLst>
                    <a:ext uri="{FF2B5EF4-FFF2-40B4-BE49-F238E27FC236}">
                      <a16:creationId xmlns:a16="http://schemas.microsoft.com/office/drawing/2014/main" id="{DBB1D20F-0743-4862-A669-8ACAC21AF25D}"/>
                    </a:ext>
                  </a:extLst>
                </p:cNvPr>
                <p:cNvSpPr/>
                <p:nvPr/>
              </p:nvSpPr>
              <p:spPr>
                <a:xfrm>
                  <a:off x="3665825" y="1688137"/>
                  <a:ext cx="16811" cy="44574"/>
                </a:xfrm>
                <a:custGeom>
                  <a:avLst/>
                  <a:gdLst>
                    <a:gd name="connsiteX0" fmla="*/ 9441 w 16811"/>
                    <a:gd name="connsiteY0" fmla="*/ 44574 h 44574"/>
                    <a:gd name="connsiteX1" fmla="*/ 1997 w 16811"/>
                    <a:gd name="connsiteY1" fmla="*/ 37131 h 44574"/>
                    <a:gd name="connsiteX2" fmla="*/ 62 w 16811"/>
                    <a:gd name="connsiteY2" fmla="*/ 8399 h 44574"/>
                    <a:gd name="connsiteX3" fmla="*/ 6463 w 16811"/>
                    <a:gd name="connsiteY3" fmla="*/ 62 h 44574"/>
                    <a:gd name="connsiteX4" fmla="*/ 14800 w 16811"/>
                    <a:gd name="connsiteY4" fmla="*/ 6463 h 44574"/>
                    <a:gd name="connsiteX5" fmla="*/ 16810 w 16811"/>
                    <a:gd name="connsiteY5" fmla="*/ 37056 h 44574"/>
                    <a:gd name="connsiteX6" fmla="*/ 9441 w 16811"/>
                    <a:gd name="connsiteY6" fmla="*/ 44574 h 4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11" h="44574">
                      <a:moveTo>
                        <a:pt x="9441" y="44574"/>
                      </a:moveTo>
                      <a:cubicBezTo>
                        <a:pt x="5347" y="44574"/>
                        <a:pt x="1997" y="41225"/>
                        <a:pt x="1997" y="37131"/>
                      </a:cubicBezTo>
                      <a:cubicBezTo>
                        <a:pt x="1997" y="27826"/>
                        <a:pt x="1327" y="18150"/>
                        <a:pt x="62" y="8399"/>
                      </a:cubicBezTo>
                      <a:cubicBezTo>
                        <a:pt x="-459" y="4305"/>
                        <a:pt x="2369" y="583"/>
                        <a:pt x="6463" y="62"/>
                      </a:cubicBezTo>
                      <a:cubicBezTo>
                        <a:pt x="10557" y="-459"/>
                        <a:pt x="14279" y="2369"/>
                        <a:pt x="14800" y="6463"/>
                      </a:cubicBezTo>
                      <a:cubicBezTo>
                        <a:pt x="16140" y="16810"/>
                        <a:pt x="16810" y="27156"/>
                        <a:pt x="16810" y="37056"/>
                      </a:cubicBezTo>
                      <a:cubicBezTo>
                        <a:pt x="16884" y="41225"/>
                        <a:pt x="13535" y="44574"/>
                        <a:pt x="9441" y="44574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37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1340147" y="778118"/>
                <a:ext cx="1211088" cy="2666612"/>
                <a:chOff x="1340147" y="778118"/>
                <a:chExt cx="1211088" cy="2666612"/>
              </a:xfrm>
              <a:solidFill>
                <a:srgbClr val="B3B3B3"/>
              </a:solidFill>
            </p:grpSpPr>
            <p:sp>
              <p:nvSpPr>
                <p:cNvPr id="2538" name="Freeform: Shape 2537">
                  <a:extLst>
                    <a:ext uri="{FF2B5EF4-FFF2-40B4-BE49-F238E27FC236}">
                      <a16:creationId xmlns:a16="http://schemas.microsoft.com/office/drawing/2014/main" id="{31EDEE94-6363-4EDD-B794-370722CB2546}"/>
                    </a:ext>
                  </a:extLst>
                </p:cNvPr>
                <p:cNvSpPr/>
                <p:nvPr/>
              </p:nvSpPr>
              <p:spPr>
                <a:xfrm>
                  <a:off x="2516019" y="3408121"/>
                  <a:ext cx="35216" cy="36609"/>
                </a:xfrm>
                <a:custGeom>
                  <a:avLst/>
                  <a:gdLst>
                    <a:gd name="connsiteX0" fmla="*/ 27826 w 35216"/>
                    <a:gd name="connsiteY0" fmla="*/ 36609 h 36609"/>
                    <a:gd name="connsiteX1" fmla="*/ 22392 w 35216"/>
                    <a:gd name="connsiteY1" fmla="*/ 34302 h 36609"/>
                    <a:gd name="connsiteX2" fmla="*/ 1997 w 35216"/>
                    <a:gd name="connsiteY2" fmla="*/ 12492 h 36609"/>
                    <a:gd name="connsiteX3" fmla="*/ 2369 w 35216"/>
                    <a:gd name="connsiteY3" fmla="*/ 1997 h 36609"/>
                    <a:gd name="connsiteX4" fmla="*/ 12864 w 35216"/>
                    <a:gd name="connsiteY4" fmla="*/ 2369 h 36609"/>
                    <a:gd name="connsiteX5" fmla="*/ 33185 w 35216"/>
                    <a:gd name="connsiteY5" fmla="*/ 24104 h 36609"/>
                    <a:gd name="connsiteX6" fmla="*/ 32888 w 35216"/>
                    <a:gd name="connsiteY6" fmla="*/ 34600 h 36609"/>
                    <a:gd name="connsiteX7" fmla="*/ 27826 w 35216"/>
                    <a:gd name="connsiteY7" fmla="*/ 36609 h 36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16" h="36609">
                      <a:moveTo>
                        <a:pt x="27826" y="36609"/>
                      </a:moveTo>
                      <a:cubicBezTo>
                        <a:pt x="25816" y="36609"/>
                        <a:pt x="23881" y="35791"/>
                        <a:pt x="22392" y="34302"/>
                      </a:cubicBezTo>
                      <a:cubicBezTo>
                        <a:pt x="15544" y="27082"/>
                        <a:pt x="8771" y="19787"/>
                        <a:pt x="1997" y="12492"/>
                      </a:cubicBezTo>
                      <a:cubicBezTo>
                        <a:pt x="-832" y="9515"/>
                        <a:pt x="-608" y="4751"/>
                        <a:pt x="2369" y="1997"/>
                      </a:cubicBezTo>
                      <a:cubicBezTo>
                        <a:pt x="5346" y="-832"/>
                        <a:pt x="10110" y="-608"/>
                        <a:pt x="12864" y="2369"/>
                      </a:cubicBezTo>
                      <a:cubicBezTo>
                        <a:pt x="19638" y="9589"/>
                        <a:pt x="26412" y="16884"/>
                        <a:pt x="33185" y="24104"/>
                      </a:cubicBezTo>
                      <a:cubicBezTo>
                        <a:pt x="36014" y="27082"/>
                        <a:pt x="35865" y="31846"/>
                        <a:pt x="32888" y="34600"/>
                      </a:cubicBezTo>
                      <a:cubicBezTo>
                        <a:pt x="31473" y="35940"/>
                        <a:pt x="29612" y="36609"/>
                        <a:pt x="27826" y="36609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39" name="Freeform: Shape 2538">
                  <a:extLst>
                    <a:ext uri="{FF2B5EF4-FFF2-40B4-BE49-F238E27FC236}">
                      <a16:creationId xmlns:a16="http://schemas.microsoft.com/office/drawing/2014/main" id="{3BF4EF80-4DD2-4C71-B498-DF373147CCE2}"/>
                    </a:ext>
                  </a:extLst>
                </p:cNvPr>
                <p:cNvSpPr/>
                <p:nvPr/>
              </p:nvSpPr>
              <p:spPr>
                <a:xfrm>
                  <a:off x="1340147" y="778118"/>
                  <a:ext cx="1150020" cy="2600439"/>
                </a:xfrm>
                <a:custGeom>
                  <a:avLst/>
                  <a:gdLst>
                    <a:gd name="connsiteX0" fmla="*/ 1142512 w 1150020"/>
                    <a:gd name="connsiteY0" fmla="*/ 2600439 h 2600439"/>
                    <a:gd name="connsiteX1" fmla="*/ 1137004 w 1150020"/>
                    <a:gd name="connsiteY1" fmla="*/ 2597983 h 2600439"/>
                    <a:gd name="connsiteX2" fmla="*/ 1096660 w 1150020"/>
                    <a:gd name="connsiteY2" fmla="*/ 2552949 h 2600439"/>
                    <a:gd name="connsiteX3" fmla="*/ 1097330 w 1150020"/>
                    <a:gd name="connsiteY3" fmla="*/ 2542454 h 2600439"/>
                    <a:gd name="connsiteX4" fmla="*/ 1107825 w 1150020"/>
                    <a:gd name="connsiteY4" fmla="*/ 2543049 h 2600439"/>
                    <a:gd name="connsiteX5" fmla="*/ 1148095 w 1150020"/>
                    <a:gd name="connsiteY5" fmla="*/ 2587934 h 2600439"/>
                    <a:gd name="connsiteX6" fmla="*/ 1147574 w 1150020"/>
                    <a:gd name="connsiteY6" fmla="*/ 2598429 h 2600439"/>
                    <a:gd name="connsiteX7" fmla="*/ 1142512 w 1150020"/>
                    <a:gd name="connsiteY7" fmla="*/ 2600439 h 2600439"/>
                    <a:gd name="connsiteX8" fmla="*/ 1062419 w 1150020"/>
                    <a:gd name="connsiteY8" fmla="*/ 2510074 h 2600439"/>
                    <a:gd name="connsiteX9" fmla="*/ 1056762 w 1150020"/>
                    <a:gd name="connsiteY9" fmla="*/ 2507469 h 2600439"/>
                    <a:gd name="connsiteX10" fmla="*/ 1017460 w 1150020"/>
                    <a:gd name="connsiteY10" fmla="*/ 2461542 h 2600439"/>
                    <a:gd name="connsiteX11" fmla="*/ 1018353 w 1150020"/>
                    <a:gd name="connsiteY11" fmla="*/ 2451047 h 2600439"/>
                    <a:gd name="connsiteX12" fmla="*/ 1028849 w 1150020"/>
                    <a:gd name="connsiteY12" fmla="*/ 2451940 h 2600439"/>
                    <a:gd name="connsiteX13" fmla="*/ 1068002 w 1150020"/>
                    <a:gd name="connsiteY13" fmla="*/ 2497718 h 2600439"/>
                    <a:gd name="connsiteX14" fmla="*/ 1067258 w 1150020"/>
                    <a:gd name="connsiteY14" fmla="*/ 2508214 h 2600439"/>
                    <a:gd name="connsiteX15" fmla="*/ 1062419 w 1150020"/>
                    <a:gd name="connsiteY15" fmla="*/ 2510074 h 2600439"/>
                    <a:gd name="connsiteX16" fmla="*/ 984485 w 1150020"/>
                    <a:gd name="connsiteY16" fmla="*/ 2417849 h 2600439"/>
                    <a:gd name="connsiteX17" fmla="*/ 978754 w 1150020"/>
                    <a:gd name="connsiteY17" fmla="*/ 2415169 h 2600439"/>
                    <a:gd name="connsiteX18" fmla="*/ 940568 w 1150020"/>
                    <a:gd name="connsiteY18" fmla="*/ 2368349 h 2600439"/>
                    <a:gd name="connsiteX19" fmla="*/ 941685 w 1150020"/>
                    <a:gd name="connsiteY19" fmla="*/ 2357854 h 2600439"/>
                    <a:gd name="connsiteX20" fmla="*/ 952180 w 1150020"/>
                    <a:gd name="connsiteY20" fmla="*/ 2358970 h 2600439"/>
                    <a:gd name="connsiteX21" fmla="*/ 990291 w 1150020"/>
                    <a:gd name="connsiteY21" fmla="*/ 2405641 h 2600439"/>
                    <a:gd name="connsiteX22" fmla="*/ 989324 w 1150020"/>
                    <a:gd name="connsiteY22" fmla="*/ 2416137 h 2600439"/>
                    <a:gd name="connsiteX23" fmla="*/ 984485 w 1150020"/>
                    <a:gd name="connsiteY23" fmla="*/ 2417849 h 2600439"/>
                    <a:gd name="connsiteX24" fmla="*/ 908710 w 1150020"/>
                    <a:gd name="connsiteY24" fmla="*/ 2323837 h 2600439"/>
                    <a:gd name="connsiteX25" fmla="*/ 902829 w 1150020"/>
                    <a:gd name="connsiteY25" fmla="*/ 2321008 h 2600439"/>
                    <a:gd name="connsiteX26" fmla="*/ 865686 w 1150020"/>
                    <a:gd name="connsiteY26" fmla="*/ 2273295 h 2600439"/>
                    <a:gd name="connsiteX27" fmla="*/ 867026 w 1150020"/>
                    <a:gd name="connsiteY27" fmla="*/ 2262874 h 2600439"/>
                    <a:gd name="connsiteX28" fmla="*/ 877447 w 1150020"/>
                    <a:gd name="connsiteY28" fmla="*/ 2264214 h 2600439"/>
                    <a:gd name="connsiteX29" fmla="*/ 914441 w 1150020"/>
                    <a:gd name="connsiteY29" fmla="*/ 2311778 h 2600439"/>
                    <a:gd name="connsiteX30" fmla="*/ 913176 w 1150020"/>
                    <a:gd name="connsiteY30" fmla="*/ 2322199 h 2600439"/>
                    <a:gd name="connsiteX31" fmla="*/ 908710 w 1150020"/>
                    <a:gd name="connsiteY31" fmla="*/ 2323837 h 2600439"/>
                    <a:gd name="connsiteX32" fmla="*/ 835167 w 1150020"/>
                    <a:gd name="connsiteY32" fmla="*/ 2228112 h 2600439"/>
                    <a:gd name="connsiteX33" fmla="*/ 829213 w 1150020"/>
                    <a:gd name="connsiteY33" fmla="*/ 2225135 h 2600439"/>
                    <a:gd name="connsiteX34" fmla="*/ 793186 w 1150020"/>
                    <a:gd name="connsiteY34" fmla="*/ 2176603 h 2600439"/>
                    <a:gd name="connsiteX35" fmla="*/ 794823 w 1150020"/>
                    <a:gd name="connsiteY35" fmla="*/ 2166182 h 2600439"/>
                    <a:gd name="connsiteX36" fmla="*/ 805244 w 1150020"/>
                    <a:gd name="connsiteY36" fmla="*/ 2167819 h 2600439"/>
                    <a:gd name="connsiteX37" fmla="*/ 841197 w 1150020"/>
                    <a:gd name="connsiteY37" fmla="*/ 2216203 h 2600439"/>
                    <a:gd name="connsiteX38" fmla="*/ 839708 w 1150020"/>
                    <a:gd name="connsiteY38" fmla="*/ 2226624 h 2600439"/>
                    <a:gd name="connsiteX39" fmla="*/ 835167 w 1150020"/>
                    <a:gd name="connsiteY39" fmla="*/ 2228112 h 2600439"/>
                    <a:gd name="connsiteX40" fmla="*/ 763709 w 1150020"/>
                    <a:gd name="connsiteY40" fmla="*/ 2130751 h 2600439"/>
                    <a:gd name="connsiteX41" fmla="*/ 757680 w 1150020"/>
                    <a:gd name="connsiteY41" fmla="*/ 2127624 h 2600439"/>
                    <a:gd name="connsiteX42" fmla="*/ 722770 w 1150020"/>
                    <a:gd name="connsiteY42" fmla="*/ 2078273 h 2600439"/>
                    <a:gd name="connsiteX43" fmla="*/ 724631 w 1150020"/>
                    <a:gd name="connsiteY43" fmla="*/ 2067927 h 2600439"/>
                    <a:gd name="connsiteX44" fmla="*/ 734977 w 1150020"/>
                    <a:gd name="connsiteY44" fmla="*/ 2069788 h 2600439"/>
                    <a:gd name="connsiteX45" fmla="*/ 769813 w 1150020"/>
                    <a:gd name="connsiteY45" fmla="*/ 2118990 h 2600439"/>
                    <a:gd name="connsiteX46" fmla="*/ 768101 w 1150020"/>
                    <a:gd name="connsiteY46" fmla="*/ 2129336 h 2600439"/>
                    <a:gd name="connsiteX47" fmla="*/ 763709 w 1150020"/>
                    <a:gd name="connsiteY47" fmla="*/ 2130751 h 2600439"/>
                    <a:gd name="connsiteX48" fmla="*/ 694559 w 1150020"/>
                    <a:gd name="connsiteY48" fmla="*/ 2031826 h 2600439"/>
                    <a:gd name="connsiteX49" fmla="*/ 688380 w 1150020"/>
                    <a:gd name="connsiteY49" fmla="*/ 2028550 h 2600439"/>
                    <a:gd name="connsiteX50" fmla="*/ 654587 w 1150020"/>
                    <a:gd name="connsiteY50" fmla="*/ 1978455 h 2600439"/>
                    <a:gd name="connsiteX51" fmla="*/ 656671 w 1150020"/>
                    <a:gd name="connsiteY51" fmla="*/ 1968109 h 2600439"/>
                    <a:gd name="connsiteX52" fmla="*/ 667017 w 1150020"/>
                    <a:gd name="connsiteY52" fmla="*/ 1970193 h 2600439"/>
                    <a:gd name="connsiteX53" fmla="*/ 700737 w 1150020"/>
                    <a:gd name="connsiteY53" fmla="*/ 2020214 h 2600439"/>
                    <a:gd name="connsiteX54" fmla="*/ 698801 w 1150020"/>
                    <a:gd name="connsiteY54" fmla="*/ 2030560 h 2600439"/>
                    <a:gd name="connsiteX55" fmla="*/ 694559 w 1150020"/>
                    <a:gd name="connsiteY55" fmla="*/ 2031826 h 2600439"/>
                    <a:gd name="connsiteX56" fmla="*/ 627641 w 1150020"/>
                    <a:gd name="connsiteY56" fmla="*/ 1931338 h 2600439"/>
                    <a:gd name="connsiteX57" fmla="*/ 621388 w 1150020"/>
                    <a:gd name="connsiteY57" fmla="*/ 1927914 h 2600439"/>
                    <a:gd name="connsiteX58" fmla="*/ 588711 w 1150020"/>
                    <a:gd name="connsiteY58" fmla="*/ 1877000 h 2600439"/>
                    <a:gd name="connsiteX59" fmla="*/ 591019 w 1150020"/>
                    <a:gd name="connsiteY59" fmla="*/ 1866728 h 2600439"/>
                    <a:gd name="connsiteX60" fmla="*/ 601291 w 1150020"/>
                    <a:gd name="connsiteY60" fmla="*/ 1869035 h 2600439"/>
                    <a:gd name="connsiteX61" fmla="*/ 633819 w 1150020"/>
                    <a:gd name="connsiteY61" fmla="*/ 1919800 h 2600439"/>
                    <a:gd name="connsiteX62" fmla="*/ 631660 w 1150020"/>
                    <a:gd name="connsiteY62" fmla="*/ 1930072 h 2600439"/>
                    <a:gd name="connsiteX63" fmla="*/ 627641 w 1150020"/>
                    <a:gd name="connsiteY63" fmla="*/ 1931338 h 2600439"/>
                    <a:gd name="connsiteX64" fmla="*/ 563031 w 1150020"/>
                    <a:gd name="connsiteY64" fmla="*/ 1829361 h 2600439"/>
                    <a:gd name="connsiteX65" fmla="*/ 556704 w 1150020"/>
                    <a:gd name="connsiteY65" fmla="*/ 1825862 h 2600439"/>
                    <a:gd name="connsiteX66" fmla="*/ 525218 w 1150020"/>
                    <a:gd name="connsiteY66" fmla="*/ 1774204 h 2600439"/>
                    <a:gd name="connsiteX67" fmla="*/ 527748 w 1150020"/>
                    <a:gd name="connsiteY67" fmla="*/ 1764006 h 2600439"/>
                    <a:gd name="connsiteX68" fmla="*/ 537946 w 1150020"/>
                    <a:gd name="connsiteY68" fmla="*/ 1766537 h 2600439"/>
                    <a:gd name="connsiteX69" fmla="*/ 569358 w 1150020"/>
                    <a:gd name="connsiteY69" fmla="*/ 1818047 h 2600439"/>
                    <a:gd name="connsiteX70" fmla="*/ 566902 w 1150020"/>
                    <a:gd name="connsiteY70" fmla="*/ 1828319 h 2600439"/>
                    <a:gd name="connsiteX71" fmla="*/ 563031 w 1150020"/>
                    <a:gd name="connsiteY71" fmla="*/ 1829361 h 2600439"/>
                    <a:gd name="connsiteX72" fmla="*/ 500803 w 1150020"/>
                    <a:gd name="connsiteY72" fmla="*/ 1725895 h 2600439"/>
                    <a:gd name="connsiteX73" fmla="*/ 494401 w 1150020"/>
                    <a:gd name="connsiteY73" fmla="*/ 1722248 h 2600439"/>
                    <a:gd name="connsiteX74" fmla="*/ 464180 w 1150020"/>
                    <a:gd name="connsiteY74" fmla="*/ 1669920 h 2600439"/>
                    <a:gd name="connsiteX75" fmla="*/ 466935 w 1150020"/>
                    <a:gd name="connsiteY75" fmla="*/ 1659796 h 2600439"/>
                    <a:gd name="connsiteX76" fmla="*/ 477058 w 1150020"/>
                    <a:gd name="connsiteY76" fmla="*/ 1662551 h 2600439"/>
                    <a:gd name="connsiteX77" fmla="*/ 507204 w 1150020"/>
                    <a:gd name="connsiteY77" fmla="*/ 1714730 h 2600439"/>
                    <a:gd name="connsiteX78" fmla="*/ 504524 w 1150020"/>
                    <a:gd name="connsiteY78" fmla="*/ 1724928 h 2600439"/>
                    <a:gd name="connsiteX79" fmla="*/ 500803 w 1150020"/>
                    <a:gd name="connsiteY79" fmla="*/ 1725895 h 2600439"/>
                    <a:gd name="connsiteX80" fmla="*/ 440957 w 1150020"/>
                    <a:gd name="connsiteY80" fmla="*/ 1621016 h 2600439"/>
                    <a:gd name="connsiteX81" fmla="*/ 434406 w 1150020"/>
                    <a:gd name="connsiteY81" fmla="*/ 1617145 h 2600439"/>
                    <a:gd name="connsiteX82" fmla="*/ 405376 w 1150020"/>
                    <a:gd name="connsiteY82" fmla="*/ 1564072 h 2600439"/>
                    <a:gd name="connsiteX83" fmla="*/ 408428 w 1150020"/>
                    <a:gd name="connsiteY83" fmla="*/ 1554023 h 2600439"/>
                    <a:gd name="connsiteX84" fmla="*/ 418477 w 1150020"/>
                    <a:gd name="connsiteY84" fmla="*/ 1557075 h 2600439"/>
                    <a:gd name="connsiteX85" fmla="*/ 447358 w 1150020"/>
                    <a:gd name="connsiteY85" fmla="*/ 1609999 h 2600439"/>
                    <a:gd name="connsiteX86" fmla="*/ 444455 w 1150020"/>
                    <a:gd name="connsiteY86" fmla="*/ 1620122 h 2600439"/>
                    <a:gd name="connsiteX87" fmla="*/ 440957 w 1150020"/>
                    <a:gd name="connsiteY87" fmla="*/ 1621016 h 2600439"/>
                    <a:gd name="connsiteX88" fmla="*/ 383716 w 1150020"/>
                    <a:gd name="connsiteY88" fmla="*/ 1514721 h 2600439"/>
                    <a:gd name="connsiteX89" fmla="*/ 377091 w 1150020"/>
                    <a:gd name="connsiteY89" fmla="*/ 1510702 h 2600439"/>
                    <a:gd name="connsiteX90" fmla="*/ 349401 w 1150020"/>
                    <a:gd name="connsiteY90" fmla="*/ 1456959 h 2600439"/>
                    <a:gd name="connsiteX91" fmla="*/ 352676 w 1150020"/>
                    <a:gd name="connsiteY91" fmla="*/ 1446985 h 2600439"/>
                    <a:gd name="connsiteX92" fmla="*/ 362650 w 1150020"/>
                    <a:gd name="connsiteY92" fmla="*/ 1450260 h 2600439"/>
                    <a:gd name="connsiteX93" fmla="*/ 390266 w 1150020"/>
                    <a:gd name="connsiteY93" fmla="*/ 1503854 h 2600439"/>
                    <a:gd name="connsiteX94" fmla="*/ 387140 w 1150020"/>
                    <a:gd name="connsiteY94" fmla="*/ 1513903 h 2600439"/>
                    <a:gd name="connsiteX95" fmla="*/ 383716 w 1150020"/>
                    <a:gd name="connsiteY95" fmla="*/ 1514721 h 2600439"/>
                    <a:gd name="connsiteX96" fmla="*/ 329080 w 1150020"/>
                    <a:gd name="connsiteY96" fmla="*/ 1407013 h 2600439"/>
                    <a:gd name="connsiteX97" fmla="*/ 322381 w 1150020"/>
                    <a:gd name="connsiteY97" fmla="*/ 1402845 h 2600439"/>
                    <a:gd name="connsiteX98" fmla="*/ 296030 w 1150020"/>
                    <a:gd name="connsiteY98" fmla="*/ 1348432 h 2600439"/>
                    <a:gd name="connsiteX99" fmla="*/ 299529 w 1150020"/>
                    <a:gd name="connsiteY99" fmla="*/ 1338532 h 2600439"/>
                    <a:gd name="connsiteX100" fmla="*/ 309429 w 1150020"/>
                    <a:gd name="connsiteY100" fmla="*/ 1342031 h 2600439"/>
                    <a:gd name="connsiteX101" fmla="*/ 335630 w 1150020"/>
                    <a:gd name="connsiteY101" fmla="*/ 1396294 h 2600439"/>
                    <a:gd name="connsiteX102" fmla="*/ 332206 w 1150020"/>
                    <a:gd name="connsiteY102" fmla="*/ 1406269 h 2600439"/>
                    <a:gd name="connsiteX103" fmla="*/ 329080 w 1150020"/>
                    <a:gd name="connsiteY103" fmla="*/ 1407013 h 2600439"/>
                    <a:gd name="connsiteX104" fmla="*/ 277273 w 1150020"/>
                    <a:gd name="connsiteY104" fmla="*/ 1297965 h 2600439"/>
                    <a:gd name="connsiteX105" fmla="*/ 270499 w 1150020"/>
                    <a:gd name="connsiteY105" fmla="*/ 1293648 h 2600439"/>
                    <a:gd name="connsiteX106" fmla="*/ 245637 w 1150020"/>
                    <a:gd name="connsiteY106" fmla="*/ 1238491 h 2600439"/>
                    <a:gd name="connsiteX107" fmla="*/ 249434 w 1150020"/>
                    <a:gd name="connsiteY107" fmla="*/ 1228666 h 2600439"/>
                    <a:gd name="connsiteX108" fmla="*/ 259259 w 1150020"/>
                    <a:gd name="connsiteY108" fmla="*/ 1232462 h 2600439"/>
                    <a:gd name="connsiteX109" fmla="*/ 284046 w 1150020"/>
                    <a:gd name="connsiteY109" fmla="*/ 1287395 h 2600439"/>
                    <a:gd name="connsiteX110" fmla="*/ 280399 w 1150020"/>
                    <a:gd name="connsiteY110" fmla="*/ 1297295 h 2600439"/>
                    <a:gd name="connsiteX111" fmla="*/ 277273 w 1150020"/>
                    <a:gd name="connsiteY111" fmla="*/ 1297965 h 2600439"/>
                    <a:gd name="connsiteX112" fmla="*/ 228443 w 1150020"/>
                    <a:gd name="connsiteY112" fmla="*/ 1187503 h 2600439"/>
                    <a:gd name="connsiteX113" fmla="*/ 221595 w 1150020"/>
                    <a:gd name="connsiteY113" fmla="*/ 1182962 h 2600439"/>
                    <a:gd name="connsiteX114" fmla="*/ 198296 w 1150020"/>
                    <a:gd name="connsiteY114" fmla="*/ 1127135 h 2600439"/>
                    <a:gd name="connsiteX115" fmla="*/ 202390 w 1150020"/>
                    <a:gd name="connsiteY115" fmla="*/ 1117459 h 2600439"/>
                    <a:gd name="connsiteX116" fmla="*/ 212067 w 1150020"/>
                    <a:gd name="connsiteY116" fmla="*/ 1121553 h 2600439"/>
                    <a:gd name="connsiteX117" fmla="*/ 235291 w 1150020"/>
                    <a:gd name="connsiteY117" fmla="*/ 1177156 h 2600439"/>
                    <a:gd name="connsiteX118" fmla="*/ 231346 w 1150020"/>
                    <a:gd name="connsiteY118" fmla="*/ 1186907 h 2600439"/>
                    <a:gd name="connsiteX119" fmla="*/ 228443 w 1150020"/>
                    <a:gd name="connsiteY119" fmla="*/ 1187503 h 2600439"/>
                    <a:gd name="connsiteX120" fmla="*/ 182814 w 1150020"/>
                    <a:gd name="connsiteY120" fmla="*/ 1075700 h 2600439"/>
                    <a:gd name="connsiteX121" fmla="*/ 175891 w 1150020"/>
                    <a:gd name="connsiteY121" fmla="*/ 1070936 h 2600439"/>
                    <a:gd name="connsiteX122" fmla="*/ 154379 w 1150020"/>
                    <a:gd name="connsiteY122" fmla="*/ 1014440 h 2600439"/>
                    <a:gd name="connsiteX123" fmla="*/ 158771 w 1150020"/>
                    <a:gd name="connsiteY123" fmla="*/ 1004838 h 2600439"/>
                    <a:gd name="connsiteX124" fmla="*/ 168373 w 1150020"/>
                    <a:gd name="connsiteY124" fmla="*/ 1009229 h 2600439"/>
                    <a:gd name="connsiteX125" fmla="*/ 189811 w 1150020"/>
                    <a:gd name="connsiteY125" fmla="*/ 1065503 h 2600439"/>
                    <a:gd name="connsiteX126" fmla="*/ 185568 w 1150020"/>
                    <a:gd name="connsiteY126" fmla="*/ 1075105 h 2600439"/>
                    <a:gd name="connsiteX127" fmla="*/ 182814 w 1150020"/>
                    <a:gd name="connsiteY127" fmla="*/ 1075700 h 2600439"/>
                    <a:gd name="connsiteX128" fmla="*/ 140758 w 1150020"/>
                    <a:gd name="connsiteY128" fmla="*/ 962558 h 2600439"/>
                    <a:gd name="connsiteX129" fmla="*/ 133761 w 1150020"/>
                    <a:gd name="connsiteY129" fmla="*/ 957571 h 2600439"/>
                    <a:gd name="connsiteX130" fmla="*/ 114184 w 1150020"/>
                    <a:gd name="connsiteY130" fmla="*/ 900330 h 2600439"/>
                    <a:gd name="connsiteX131" fmla="*/ 118874 w 1150020"/>
                    <a:gd name="connsiteY131" fmla="*/ 890951 h 2600439"/>
                    <a:gd name="connsiteX132" fmla="*/ 128253 w 1150020"/>
                    <a:gd name="connsiteY132" fmla="*/ 895641 h 2600439"/>
                    <a:gd name="connsiteX133" fmla="*/ 147755 w 1150020"/>
                    <a:gd name="connsiteY133" fmla="*/ 952658 h 2600439"/>
                    <a:gd name="connsiteX134" fmla="*/ 143214 w 1150020"/>
                    <a:gd name="connsiteY134" fmla="*/ 962186 h 2600439"/>
                    <a:gd name="connsiteX135" fmla="*/ 140758 w 1150020"/>
                    <a:gd name="connsiteY135" fmla="*/ 962558 h 2600439"/>
                    <a:gd name="connsiteX136" fmla="*/ 102721 w 1150020"/>
                    <a:gd name="connsiteY136" fmla="*/ 847927 h 2600439"/>
                    <a:gd name="connsiteX137" fmla="*/ 95650 w 1150020"/>
                    <a:gd name="connsiteY137" fmla="*/ 842717 h 2600439"/>
                    <a:gd name="connsiteX138" fmla="*/ 78232 w 1150020"/>
                    <a:gd name="connsiteY138" fmla="*/ 784732 h 2600439"/>
                    <a:gd name="connsiteX139" fmla="*/ 83293 w 1150020"/>
                    <a:gd name="connsiteY139" fmla="*/ 775502 h 2600439"/>
                    <a:gd name="connsiteX140" fmla="*/ 92523 w 1150020"/>
                    <a:gd name="connsiteY140" fmla="*/ 780563 h 2600439"/>
                    <a:gd name="connsiteX141" fmla="*/ 109792 w 1150020"/>
                    <a:gd name="connsiteY141" fmla="*/ 838251 h 2600439"/>
                    <a:gd name="connsiteX142" fmla="*/ 104880 w 1150020"/>
                    <a:gd name="connsiteY142" fmla="*/ 847555 h 2600439"/>
                    <a:gd name="connsiteX143" fmla="*/ 102721 w 1150020"/>
                    <a:gd name="connsiteY143" fmla="*/ 847927 h 2600439"/>
                    <a:gd name="connsiteX144" fmla="*/ 69225 w 1150020"/>
                    <a:gd name="connsiteY144" fmla="*/ 731882 h 2600439"/>
                    <a:gd name="connsiteX145" fmla="*/ 62005 w 1150020"/>
                    <a:gd name="connsiteY145" fmla="*/ 726300 h 2600439"/>
                    <a:gd name="connsiteX146" fmla="*/ 47267 w 1150020"/>
                    <a:gd name="connsiteY146" fmla="*/ 667570 h 2600439"/>
                    <a:gd name="connsiteX147" fmla="*/ 52775 w 1150020"/>
                    <a:gd name="connsiteY147" fmla="*/ 658638 h 2600439"/>
                    <a:gd name="connsiteX148" fmla="*/ 61707 w 1150020"/>
                    <a:gd name="connsiteY148" fmla="*/ 664146 h 2600439"/>
                    <a:gd name="connsiteX149" fmla="*/ 76371 w 1150020"/>
                    <a:gd name="connsiteY149" fmla="*/ 722503 h 2600439"/>
                    <a:gd name="connsiteX150" fmla="*/ 71086 w 1150020"/>
                    <a:gd name="connsiteY150" fmla="*/ 731585 h 2600439"/>
                    <a:gd name="connsiteX151" fmla="*/ 69225 w 1150020"/>
                    <a:gd name="connsiteY151" fmla="*/ 731882 h 2600439"/>
                    <a:gd name="connsiteX152" fmla="*/ 41312 w 1150020"/>
                    <a:gd name="connsiteY152" fmla="*/ 614423 h 2600439"/>
                    <a:gd name="connsiteX153" fmla="*/ 34017 w 1150020"/>
                    <a:gd name="connsiteY153" fmla="*/ 608542 h 2600439"/>
                    <a:gd name="connsiteX154" fmla="*/ 22480 w 1150020"/>
                    <a:gd name="connsiteY154" fmla="*/ 549068 h 2600439"/>
                    <a:gd name="connsiteX155" fmla="*/ 28509 w 1150020"/>
                    <a:gd name="connsiteY155" fmla="*/ 540434 h 2600439"/>
                    <a:gd name="connsiteX156" fmla="*/ 37143 w 1150020"/>
                    <a:gd name="connsiteY156" fmla="*/ 546463 h 2600439"/>
                    <a:gd name="connsiteX157" fmla="*/ 48606 w 1150020"/>
                    <a:gd name="connsiteY157" fmla="*/ 605491 h 2600439"/>
                    <a:gd name="connsiteX158" fmla="*/ 42875 w 1150020"/>
                    <a:gd name="connsiteY158" fmla="*/ 614274 h 2600439"/>
                    <a:gd name="connsiteX159" fmla="*/ 41312 w 1150020"/>
                    <a:gd name="connsiteY159" fmla="*/ 614423 h 2600439"/>
                    <a:gd name="connsiteX160" fmla="*/ 20321 w 1150020"/>
                    <a:gd name="connsiteY160" fmla="*/ 495549 h 2600439"/>
                    <a:gd name="connsiteX161" fmla="*/ 12952 w 1150020"/>
                    <a:gd name="connsiteY161" fmla="*/ 489148 h 2600439"/>
                    <a:gd name="connsiteX162" fmla="*/ 5732 w 1150020"/>
                    <a:gd name="connsiteY162" fmla="*/ 428929 h 2600439"/>
                    <a:gd name="connsiteX163" fmla="*/ 12431 w 1150020"/>
                    <a:gd name="connsiteY163" fmla="*/ 420816 h 2600439"/>
                    <a:gd name="connsiteX164" fmla="*/ 20544 w 1150020"/>
                    <a:gd name="connsiteY164" fmla="*/ 427515 h 2600439"/>
                    <a:gd name="connsiteX165" fmla="*/ 27690 w 1150020"/>
                    <a:gd name="connsiteY165" fmla="*/ 487138 h 2600439"/>
                    <a:gd name="connsiteX166" fmla="*/ 21363 w 1150020"/>
                    <a:gd name="connsiteY166" fmla="*/ 495549 h 2600439"/>
                    <a:gd name="connsiteX167" fmla="*/ 20321 w 1150020"/>
                    <a:gd name="connsiteY167" fmla="*/ 495549 h 2600439"/>
                    <a:gd name="connsiteX168" fmla="*/ 8635 w 1150020"/>
                    <a:gd name="connsiteY168" fmla="*/ 375410 h 2600439"/>
                    <a:gd name="connsiteX169" fmla="*/ 1191 w 1150020"/>
                    <a:gd name="connsiteY169" fmla="*/ 368339 h 2600439"/>
                    <a:gd name="connsiteX170" fmla="*/ 0 w 1150020"/>
                    <a:gd name="connsiteY170" fmla="*/ 319956 h 2600439"/>
                    <a:gd name="connsiteX171" fmla="*/ 74 w 1150020"/>
                    <a:gd name="connsiteY171" fmla="*/ 307525 h 2600439"/>
                    <a:gd name="connsiteX172" fmla="*/ 7518 w 1150020"/>
                    <a:gd name="connsiteY172" fmla="*/ 300156 h 2600439"/>
                    <a:gd name="connsiteX173" fmla="*/ 7592 w 1150020"/>
                    <a:gd name="connsiteY173" fmla="*/ 300156 h 2600439"/>
                    <a:gd name="connsiteX174" fmla="*/ 14962 w 1150020"/>
                    <a:gd name="connsiteY174" fmla="*/ 307674 h 2600439"/>
                    <a:gd name="connsiteX175" fmla="*/ 14887 w 1150020"/>
                    <a:gd name="connsiteY175" fmla="*/ 319881 h 2600439"/>
                    <a:gd name="connsiteX176" fmla="*/ 16078 w 1150020"/>
                    <a:gd name="connsiteY176" fmla="*/ 367520 h 2600439"/>
                    <a:gd name="connsiteX177" fmla="*/ 9007 w 1150020"/>
                    <a:gd name="connsiteY177" fmla="*/ 375336 h 2600439"/>
                    <a:gd name="connsiteX178" fmla="*/ 8635 w 1150020"/>
                    <a:gd name="connsiteY178" fmla="*/ 375410 h 2600439"/>
                    <a:gd name="connsiteX179" fmla="*/ 10719 w 1150020"/>
                    <a:gd name="connsiteY179" fmla="*/ 254825 h 2600439"/>
                    <a:gd name="connsiteX180" fmla="*/ 9974 w 1150020"/>
                    <a:gd name="connsiteY180" fmla="*/ 254825 h 2600439"/>
                    <a:gd name="connsiteX181" fmla="*/ 3275 w 1150020"/>
                    <a:gd name="connsiteY181" fmla="*/ 246711 h 2600439"/>
                    <a:gd name="connsiteX182" fmla="*/ 12207 w 1150020"/>
                    <a:gd name="connsiteY182" fmla="*/ 186195 h 2600439"/>
                    <a:gd name="connsiteX183" fmla="*/ 20991 w 1150020"/>
                    <a:gd name="connsiteY183" fmla="*/ 180389 h 2600439"/>
                    <a:gd name="connsiteX184" fmla="*/ 26797 w 1150020"/>
                    <a:gd name="connsiteY184" fmla="*/ 189172 h 2600439"/>
                    <a:gd name="connsiteX185" fmla="*/ 18088 w 1150020"/>
                    <a:gd name="connsiteY185" fmla="*/ 248051 h 2600439"/>
                    <a:gd name="connsiteX186" fmla="*/ 10719 w 1150020"/>
                    <a:gd name="connsiteY186" fmla="*/ 254825 h 2600439"/>
                    <a:gd name="connsiteX187" fmla="*/ 492168 w 1150020"/>
                    <a:gd name="connsiteY187" fmla="*/ 140194 h 2600439"/>
                    <a:gd name="connsiteX188" fmla="*/ 487776 w 1150020"/>
                    <a:gd name="connsiteY188" fmla="*/ 138779 h 2600439"/>
                    <a:gd name="connsiteX189" fmla="*/ 438351 w 1150020"/>
                    <a:gd name="connsiteY189" fmla="*/ 104837 h 2600439"/>
                    <a:gd name="connsiteX190" fmla="*/ 436193 w 1150020"/>
                    <a:gd name="connsiteY190" fmla="*/ 94565 h 2600439"/>
                    <a:gd name="connsiteX191" fmla="*/ 446465 w 1150020"/>
                    <a:gd name="connsiteY191" fmla="*/ 92406 h 2600439"/>
                    <a:gd name="connsiteX192" fmla="*/ 496485 w 1150020"/>
                    <a:gd name="connsiteY192" fmla="*/ 126795 h 2600439"/>
                    <a:gd name="connsiteX193" fmla="*/ 498123 w 1150020"/>
                    <a:gd name="connsiteY193" fmla="*/ 137216 h 2600439"/>
                    <a:gd name="connsiteX194" fmla="*/ 492168 w 1150020"/>
                    <a:gd name="connsiteY194" fmla="*/ 140194 h 2600439"/>
                    <a:gd name="connsiteX195" fmla="*/ 36176 w 1150020"/>
                    <a:gd name="connsiteY195" fmla="*/ 137216 h 2600439"/>
                    <a:gd name="connsiteX196" fmla="*/ 33496 w 1150020"/>
                    <a:gd name="connsiteY196" fmla="*/ 136695 h 2600439"/>
                    <a:gd name="connsiteX197" fmla="*/ 29179 w 1150020"/>
                    <a:gd name="connsiteY197" fmla="*/ 127093 h 2600439"/>
                    <a:gd name="connsiteX198" fmla="*/ 57836 w 1150020"/>
                    <a:gd name="connsiteY198" fmla="*/ 72085 h 2600439"/>
                    <a:gd name="connsiteX199" fmla="*/ 68183 w 1150020"/>
                    <a:gd name="connsiteY199" fmla="*/ 70299 h 2600439"/>
                    <a:gd name="connsiteX200" fmla="*/ 69969 w 1150020"/>
                    <a:gd name="connsiteY200" fmla="*/ 80645 h 2600439"/>
                    <a:gd name="connsiteX201" fmla="*/ 43024 w 1150020"/>
                    <a:gd name="connsiteY201" fmla="*/ 132378 h 2600439"/>
                    <a:gd name="connsiteX202" fmla="*/ 36176 w 1150020"/>
                    <a:gd name="connsiteY202" fmla="*/ 137216 h 2600439"/>
                    <a:gd name="connsiteX203" fmla="*/ 390787 w 1150020"/>
                    <a:gd name="connsiteY203" fmla="*/ 74839 h 2600439"/>
                    <a:gd name="connsiteX204" fmla="*/ 387140 w 1150020"/>
                    <a:gd name="connsiteY204" fmla="*/ 73872 h 2600439"/>
                    <a:gd name="connsiteX205" fmla="*/ 333844 w 1150020"/>
                    <a:gd name="connsiteY205" fmla="*/ 47075 h 2600439"/>
                    <a:gd name="connsiteX206" fmla="*/ 330047 w 1150020"/>
                    <a:gd name="connsiteY206" fmla="*/ 37249 h 2600439"/>
                    <a:gd name="connsiteX207" fmla="*/ 339873 w 1150020"/>
                    <a:gd name="connsiteY207" fmla="*/ 33453 h 2600439"/>
                    <a:gd name="connsiteX208" fmla="*/ 394360 w 1150020"/>
                    <a:gd name="connsiteY208" fmla="*/ 60845 h 2600439"/>
                    <a:gd name="connsiteX209" fmla="*/ 397263 w 1150020"/>
                    <a:gd name="connsiteY209" fmla="*/ 70969 h 2600439"/>
                    <a:gd name="connsiteX210" fmla="*/ 390787 w 1150020"/>
                    <a:gd name="connsiteY210" fmla="*/ 74839 h 2600439"/>
                    <a:gd name="connsiteX211" fmla="*/ 106220 w 1150020"/>
                    <a:gd name="connsiteY211" fmla="*/ 41269 h 2600439"/>
                    <a:gd name="connsiteX212" fmla="*/ 100116 w 1150020"/>
                    <a:gd name="connsiteY212" fmla="*/ 38068 h 2600439"/>
                    <a:gd name="connsiteX213" fmla="*/ 102051 w 1150020"/>
                    <a:gd name="connsiteY213" fmla="*/ 27721 h 2600439"/>
                    <a:gd name="connsiteX214" fmla="*/ 159813 w 1150020"/>
                    <a:gd name="connsiteY214" fmla="*/ 3083 h 2600439"/>
                    <a:gd name="connsiteX215" fmla="*/ 168671 w 1150020"/>
                    <a:gd name="connsiteY215" fmla="*/ 8815 h 2600439"/>
                    <a:gd name="connsiteX216" fmla="*/ 162940 w 1150020"/>
                    <a:gd name="connsiteY216" fmla="*/ 17673 h 2600439"/>
                    <a:gd name="connsiteX217" fmla="*/ 110537 w 1150020"/>
                    <a:gd name="connsiteY217" fmla="*/ 40003 h 2600439"/>
                    <a:gd name="connsiteX218" fmla="*/ 106220 w 1150020"/>
                    <a:gd name="connsiteY218" fmla="*/ 41269 h 2600439"/>
                    <a:gd name="connsiteX219" fmla="*/ 280399 w 1150020"/>
                    <a:gd name="connsiteY219" fmla="*/ 26679 h 2600439"/>
                    <a:gd name="connsiteX220" fmla="*/ 278315 w 1150020"/>
                    <a:gd name="connsiteY220" fmla="*/ 26382 h 2600439"/>
                    <a:gd name="connsiteX221" fmla="*/ 220702 w 1150020"/>
                    <a:gd name="connsiteY221" fmla="*/ 14844 h 2600439"/>
                    <a:gd name="connsiteX222" fmla="*/ 214002 w 1150020"/>
                    <a:gd name="connsiteY222" fmla="*/ 6731 h 2600439"/>
                    <a:gd name="connsiteX223" fmla="*/ 222116 w 1150020"/>
                    <a:gd name="connsiteY223" fmla="*/ 31 h 2600439"/>
                    <a:gd name="connsiteX224" fmla="*/ 282632 w 1150020"/>
                    <a:gd name="connsiteY224" fmla="*/ 12090 h 2600439"/>
                    <a:gd name="connsiteX225" fmla="*/ 287619 w 1150020"/>
                    <a:gd name="connsiteY225" fmla="*/ 21320 h 2600439"/>
                    <a:gd name="connsiteX226" fmla="*/ 280399 w 1150020"/>
                    <a:gd name="connsiteY226" fmla="*/ 26679 h 2600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</a:cxnLst>
                  <a:rect l="l" t="t" r="r" b="b"/>
                  <a:pathLst>
                    <a:path w="1150020" h="2600439">
                      <a:moveTo>
                        <a:pt x="1142512" y="2600439"/>
                      </a:moveTo>
                      <a:cubicBezTo>
                        <a:pt x="1140502" y="2600439"/>
                        <a:pt x="1138492" y="2599620"/>
                        <a:pt x="1137004" y="2597983"/>
                      </a:cubicBezTo>
                      <a:cubicBezTo>
                        <a:pt x="1123457" y="2583021"/>
                        <a:pt x="1109984" y="2568060"/>
                        <a:pt x="1096660" y="2552949"/>
                      </a:cubicBezTo>
                      <a:cubicBezTo>
                        <a:pt x="1093906" y="2549898"/>
                        <a:pt x="1094203" y="2545208"/>
                        <a:pt x="1097330" y="2542454"/>
                      </a:cubicBezTo>
                      <a:cubicBezTo>
                        <a:pt x="1100381" y="2539700"/>
                        <a:pt x="1105071" y="2539997"/>
                        <a:pt x="1107825" y="2543049"/>
                      </a:cubicBezTo>
                      <a:cubicBezTo>
                        <a:pt x="1121149" y="2558085"/>
                        <a:pt x="1134547" y="2573047"/>
                        <a:pt x="1148095" y="2587934"/>
                      </a:cubicBezTo>
                      <a:cubicBezTo>
                        <a:pt x="1150849" y="2590986"/>
                        <a:pt x="1150625" y="2595675"/>
                        <a:pt x="1147574" y="2598429"/>
                      </a:cubicBezTo>
                      <a:cubicBezTo>
                        <a:pt x="1146085" y="2599769"/>
                        <a:pt x="1144298" y="2600439"/>
                        <a:pt x="1142512" y="2600439"/>
                      </a:cubicBezTo>
                      <a:close/>
                      <a:moveTo>
                        <a:pt x="1062419" y="2510074"/>
                      </a:moveTo>
                      <a:cubicBezTo>
                        <a:pt x="1060335" y="2510074"/>
                        <a:pt x="1058251" y="2509181"/>
                        <a:pt x="1056762" y="2507469"/>
                      </a:cubicBezTo>
                      <a:cubicBezTo>
                        <a:pt x="1043513" y="2492210"/>
                        <a:pt x="1030486" y="2476876"/>
                        <a:pt x="1017460" y="2461542"/>
                      </a:cubicBezTo>
                      <a:cubicBezTo>
                        <a:pt x="1014781" y="2458416"/>
                        <a:pt x="1015227" y="2453727"/>
                        <a:pt x="1018353" y="2451047"/>
                      </a:cubicBezTo>
                      <a:cubicBezTo>
                        <a:pt x="1021480" y="2448367"/>
                        <a:pt x="1026169" y="2448814"/>
                        <a:pt x="1028849" y="2451940"/>
                      </a:cubicBezTo>
                      <a:cubicBezTo>
                        <a:pt x="1041801" y="2467274"/>
                        <a:pt x="1054827" y="2482533"/>
                        <a:pt x="1068002" y="2497718"/>
                      </a:cubicBezTo>
                      <a:cubicBezTo>
                        <a:pt x="1070682" y="2500844"/>
                        <a:pt x="1070384" y="2505534"/>
                        <a:pt x="1067258" y="2508214"/>
                      </a:cubicBezTo>
                      <a:cubicBezTo>
                        <a:pt x="1065918" y="2509479"/>
                        <a:pt x="1064206" y="2510074"/>
                        <a:pt x="1062419" y="2510074"/>
                      </a:cubicBezTo>
                      <a:close/>
                      <a:moveTo>
                        <a:pt x="984485" y="2417849"/>
                      </a:moveTo>
                      <a:cubicBezTo>
                        <a:pt x="982327" y="2417849"/>
                        <a:pt x="980242" y="2416955"/>
                        <a:pt x="978754" y="2415169"/>
                      </a:cubicBezTo>
                      <a:cubicBezTo>
                        <a:pt x="965876" y="2399612"/>
                        <a:pt x="953148" y="2383980"/>
                        <a:pt x="940568" y="2368349"/>
                      </a:cubicBezTo>
                      <a:cubicBezTo>
                        <a:pt x="937963" y="2365148"/>
                        <a:pt x="938484" y="2360459"/>
                        <a:pt x="941685" y="2357854"/>
                      </a:cubicBezTo>
                      <a:cubicBezTo>
                        <a:pt x="944885" y="2355248"/>
                        <a:pt x="949575" y="2355769"/>
                        <a:pt x="952180" y="2358970"/>
                      </a:cubicBezTo>
                      <a:cubicBezTo>
                        <a:pt x="964760" y="2374602"/>
                        <a:pt x="977488" y="2390159"/>
                        <a:pt x="990291" y="2405641"/>
                      </a:cubicBezTo>
                      <a:cubicBezTo>
                        <a:pt x="992896" y="2408842"/>
                        <a:pt x="992450" y="2413531"/>
                        <a:pt x="989324" y="2416137"/>
                      </a:cubicBezTo>
                      <a:cubicBezTo>
                        <a:pt x="987835" y="2417253"/>
                        <a:pt x="986197" y="2417849"/>
                        <a:pt x="984485" y="2417849"/>
                      </a:cubicBezTo>
                      <a:close/>
                      <a:moveTo>
                        <a:pt x="908710" y="2323837"/>
                      </a:moveTo>
                      <a:cubicBezTo>
                        <a:pt x="906477" y="2323837"/>
                        <a:pt x="904318" y="2322869"/>
                        <a:pt x="902829" y="2321008"/>
                      </a:cubicBezTo>
                      <a:cubicBezTo>
                        <a:pt x="890324" y="2305153"/>
                        <a:pt x="877968" y="2289224"/>
                        <a:pt x="865686" y="2273295"/>
                      </a:cubicBezTo>
                      <a:cubicBezTo>
                        <a:pt x="863155" y="2270020"/>
                        <a:pt x="863825" y="2265330"/>
                        <a:pt x="867026" y="2262874"/>
                      </a:cubicBezTo>
                      <a:cubicBezTo>
                        <a:pt x="870301" y="2260343"/>
                        <a:pt x="874990" y="2260938"/>
                        <a:pt x="877447" y="2264214"/>
                      </a:cubicBezTo>
                      <a:cubicBezTo>
                        <a:pt x="889654" y="2280068"/>
                        <a:pt x="902011" y="2295923"/>
                        <a:pt x="914441" y="2311778"/>
                      </a:cubicBezTo>
                      <a:cubicBezTo>
                        <a:pt x="916972" y="2314979"/>
                        <a:pt x="916451" y="2319668"/>
                        <a:pt x="913176" y="2322199"/>
                      </a:cubicBezTo>
                      <a:cubicBezTo>
                        <a:pt x="911985" y="2323316"/>
                        <a:pt x="910347" y="2323837"/>
                        <a:pt x="908710" y="2323837"/>
                      </a:cubicBezTo>
                      <a:close/>
                      <a:moveTo>
                        <a:pt x="835167" y="2228112"/>
                      </a:moveTo>
                      <a:cubicBezTo>
                        <a:pt x="832934" y="2228112"/>
                        <a:pt x="830701" y="2227070"/>
                        <a:pt x="829213" y="2225135"/>
                      </a:cubicBezTo>
                      <a:cubicBezTo>
                        <a:pt x="817080" y="2208982"/>
                        <a:pt x="805095" y="2192755"/>
                        <a:pt x="793186" y="2176603"/>
                      </a:cubicBezTo>
                      <a:cubicBezTo>
                        <a:pt x="790729" y="2173253"/>
                        <a:pt x="791474" y="2168638"/>
                        <a:pt x="794823" y="2166182"/>
                      </a:cubicBezTo>
                      <a:cubicBezTo>
                        <a:pt x="798173" y="2163726"/>
                        <a:pt x="802788" y="2164470"/>
                        <a:pt x="805244" y="2167819"/>
                      </a:cubicBezTo>
                      <a:cubicBezTo>
                        <a:pt x="817080" y="2183972"/>
                        <a:pt x="829064" y="2200124"/>
                        <a:pt x="841197" y="2216203"/>
                      </a:cubicBezTo>
                      <a:cubicBezTo>
                        <a:pt x="843653" y="2219478"/>
                        <a:pt x="842983" y="2224167"/>
                        <a:pt x="839708" y="2226624"/>
                      </a:cubicBezTo>
                      <a:cubicBezTo>
                        <a:pt x="838294" y="2227666"/>
                        <a:pt x="836731" y="2228112"/>
                        <a:pt x="835167" y="2228112"/>
                      </a:cubicBezTo>
                      <a:close/>
                      <a:moveTo>
                        <a:pt x="763709" y="2130751"/>
                      </a:moveTo>
                      <a:cubicBezTo>
                        <a:pt x="761402" y="2130751"/>
                        <a:pt x="759094" y="2129634"/>
                        <a:pt x="757680" y="2127624"/>
                      </a:cubicBezTo>
                      <a:cubicBezTo>
                        <a:pt x="745919" y="2111174"/>
                        <a:pt x="734233" y="2094724"/>
                        <a:pt x="722770" y="2078273"/>
                      </a:cubicBezTo>
                      <a:cubicBezTo>
                        <a:pt x="720388" y="2074924"/>
                        <a:pt x="721206" y="2070234"/>
                        <a:pt x="724631" y="2067927"/>
                      </a:cubicBezTo>
                      <a:cubicBezTo>
                        <a:pt x="727980" y="2065545"/>
                        <a:pt x="732670" y="2066364"/>
                        <a:pt x="734977" y="2069788"/>
                      </a:cubicBezTo>
                      <a:cubicBezTo>
                        <a:pt x="746440" y="2086238"/>
                        <a:pt x="758052" y="2102614"/>
                        <a:pt x="769813" y="2118990"/>
                      </a:cubicBezTo>
                      <a:cubicBezTo>
                        <a:pt x="772195" y="2122339"/>
                        <a:pt x="771451" y="2126954"/>
                        <a:pt x="768101" y="2129336"/>
                      </a:cubicBezTo>
                      <a:cubicBezTo>
                        <a:pt x="766761" y="2130304"/>
                        <a:pt x="765198" y="2130751"/>
                        <a:pt x="763709" y="2130751"/>
                      </a:cubicBezTo>
                      <a:close/>
                      <a:moveTo>
                        <a:pt x="694559" y="2031826"/>
                      </a:moveTo>
                      <a:cubicBezTo>
                        <a:pt x="692177" y="2031826"/>
                        <a:pt x="689869" y="2030709"/>
                        <a:pt x="688380" y="2028550"/>
                      </a:cubicBezTo>
                      <a:cubicBezTo>
                        <a:pt x="676992" y="2011877"/>
                        <a:pt x="665752" y="1995129"/>
                        <a:pt x="654587" y="1978455"/>
                      </a:cubicBezTo>
                      <a:cubicBezTo>
                        <a:pt x="652279" y="1975031"/>
                        <a:pt x="653247" y="1970416"/>
                        <a:pt x="656671" y="1968109"/>
                      </a:cubicBezTo>
                      <a:cubicBezTo>
                        <a:pt x="660095" y="1965801"/>
                        <a:pt x="664710" y="1966769"/>
                        <a:pt x="667017" y="1970193"/>
                      </a:cubicBezTo>
                      <a:cubicBezTo>
                        <a:pt x="678108" y="1986866"/>
                        <a:pt x="689348" y="2003540"/>
                        <a:pt x="700737" y="2020214"/>
                      </a:cubicBezTo>
                      <a:cubicBezTo>
                        <a:pt x="703044" y="2023638"/>
                        <a:pt x="702151" y="2028253"/>
                        <a:pt x="698801" y="2030560"/>
                      </a:cubicBezTo>
                      <a:cubicBezTo>
                        <a:pt x="697462" y="2031379"/>
                        <a:pt x="695973" y="2031826"/>
                        <a:pt x="694559" y="2031826"/>
                      </a:cubicBezTo>
                      <a:close/>
                      <a:moveTo>
                        <a:pt x="627641" y="1931338"/>
                      </a:moveTo>
                      <a:cubicBezTo>
                        <a:pt x="625185" y="1931338"/>
                        <a:pt x="622803" y="1930147"/>
                        <a:pt x="621388" y="1927914"/>
                      </a:cubicBezTo>
                      <a:cubicBezTo>
                        <a:pt x="610372" y="1910942"/>
                        <a:pt x="599504" y="1893971"/>
                        <a:pt x="588711" y="1877000"/>
                      </a:cubicBezTo>
                      <a:cubicBezTo>
                        <a:pt x="586478" y="1873501"/>
                        <a:pt x="587520" y="1868960"/>
                        <a:pt x="591019" y="1866728"/>
                      </a:cubicBezTo>
                      <a:cubicBezTo>
                        <a:pt x="594517" y="1864569"/>
                        <a:pt x="599058" y="1865537"/>
                        <a:pt x="601291" y="1869035"/>
                      </a:cubicBezTo>
                      <a:cubicBezTo>
                        <a:pt x="612009" y="1885932"/>
                        <a:pt x="622877" y="1902829"/>
                        <a:pt x="633819" y="1919800"/>
                      </a:cubicBezTo>
                      <a:cubicBezTo>
                        <a:pt x="636052" y="1923224"/>
                        <a:pt x="635085" y="1927839"/>
                        <a:pt x="631660" y="1930072"/>
                      </a:cubicBezTo>
                      <a:cubicBezTo>
                        <a:pt x="630470" y="1930965"/>
                        <a:pt x="629055" y="1931338"/>
                        <a:pt x="627641" y="1931338"/>
                      </a:cubicBezTo>
                      <a:close/>
                      <a:moveTo>
                        <a:pt x="563031" y="1829361"/>
                      </a:moveTo>
                      <a:cubicBezTo>
                        <a:pt x="560500" y="1829361"/>
                        <a:pt x="558118" y="1828095"/>
                        <a:pt x="556704" y="1825862"/>
                      </a:cubicBezTo>
                      <a:cubicBezTo>
                        <a:pt x="546060" y="1808668"/>
                        <a:pt x="535564" y="1791399"/>
                        <a:pt x="525218" y="1774204"/>
                      </a:cubicBezTo>
                      <a:cubicBezTo>
                        <a:pt x="523133" y="1770706"/>
                        <a:pt x="524250" y="1766090"/>
                        <a:pt x="527748" y="1764006"/>
                      </a:cubicBezTo>
                      <a:cubicBezTo>
                        <a:pt x="531247" y="1761922"/>
                        <a:pt x="535862" y="1763039"/>
                        <a:pt x="537946" y="1766537"/>
                      </a:cubicBezTo>
                      <a:cubicBezTo>
                        <a:pt x="548293" y="1783657"/>
                        <a:pt x="558714" y="1800852"/>
                        <a:pt x="569358" y="1818047"/>
                      </a:cubicBezTo>
                      <a:cubicBezTo>
                        <a:pt x="571517" y="1821545"/>
                        <a:pt x="570400" y="1826160"/>
                        <a:pt x="566902" y="1828319"/>
                      </a:cubicBezTo>
                      <a:cubicBezTo>
                        <a:pt x="565711" y="1828989"/>
                        <a:pt x="564371" y="1829361"/>
                        <a:pt x="563031" y="1829361"/>
                      </a:cubicBezTo>
                      <a:close/>
                      <a:moveTo>
                        <a:pt x="500803" y="1725895"/>
                      </a:moveTo>
                      <a:cubicBezTo>
                        <a:pt x="498272" y="1725895"/>
                        <a:pt x="495741" y="1724555"/>
                        <a:pt x="494401" y="1722248"/>
                      </a:cubicBezTo>
                      <a:cubicBezTo>
                        <a:pt x="484129" y="1704756"/>
                        <a:pt x="474080" y="1687338"/>
                        <a:pt x="464180" y="1669920"/>
                      </a:cubicBezTo>
                      <a:cubicBezTo>
                        <a:pt x="462171" y="1666347"/>
                        <a:pt x="463362" y="1661806"/>
                        <a:pt x="466935" y="1659796"/>
                      </a:cubicBezTo>
                      <a:cubicBezTo>
                        <a:pt x="470507" y="1657787"/>
                        <a:pt x="475048" y="1658978"/>
                        <a:pt x="477058" y="1662551"/>
                      </a:cubicBezTo>
                      <a:cubicBezTo>
                        <a:pt x="486958" y="1679894"/>
                        <a:pt x="497007" y="1697312"/>
                        <a:pt x="507204" y="1714730"/>
                      </a:cubicBezTo>
                      <a:cubicBezTo>
                        <a:pt x="509288" y="1718303"/>
                        <a:pt x="508097" y="1722843"/>
                        <a:pt x="504524" y="1724928"/>
                      </a:cubicBezTo>
                      <a:cubicBezTo>
                        <a:pt x="503334" y="1725523"/>
                        <a:pt x="502068" y="1725895"/>
                        <a:pt x="500803" y="1725895"/>
                      </a:cubicBezTo>
                      <a:close/>
                      <a:moveTo>
                        <a:pt x="440957" y="1621016"/>
                      </a:moveTo>
                      <a:cubicBezTo>
                        <a:pt x="438351" y="1621016"/>
                        <a:pt x="435820" y="1619601"/>
                        <a:pt x="434406" y="1617145"/>
                      </a:cubicBezTo>
                      <a:cubicBezTo>
                        <a:pt x="424581" y="1599429"/>
                        <a:pt x="414904" y="1581714"/>
                        <a:pt x="405376" y="1564072"/>
                      </a:cubicBezTo>
                      <a:cubicBezTo>
                        <a:pt x="403441" y="1560425"/>
                        <a:pt x="404781" y="1555959"/>
                        <a:pt x="408428" y="1554023"/>
                      </a:cubicBezTo>
                      <a:cubicBezTo>
                        <a:pt x="412075" y="1552088"/>
                        <a:pt x="416542" y="1553428"/>
                        <a:pt x="418477" y="1557075"/>
                      </a:cubicBezTo>
                      <a:cubicBezTo>
                        <a:pt x="427930" y="1574642"/>
                        <a:pt x="437607" y="1592283"/>
                        <a:pt x="447358" y="1609999"/>
                      </a:cubicBezTo>
                      <a:cubicBezTo>
                        <a:pt x="449368" y="1613572"/>
                        <a:pt x="448028" y="1618113"/>
                        <a:pt x="444455" y="1620122"/>
                      </a:cubicBezTo>
                      <a:cubicBezTo>
                        <a:pt x="443413" y="1620718"/>
                        <a:pt x="442222" y="1621016"/>
                        <a:pt x="440957" y="1621016"/>
                      </a:cubicBezTo>
                      <a:close/>
                      <a:moveTo>
                        <a:pt x="383716" y="1514721"/>
                      </a:moveTo>
                      <a:cubicBezTo>
                        <a:pt x="381036" y="1514721"/>
                        <a:pt x="378431" y="1513233"/>
                        <a:pt x="377091" y="1510702"/>
                      </a:cubicBezTo>
                      <a:cubicBezTo>
                        <a:pt x="367712" y="1492763"/>
                        <a:pt x="358482" y="1474824"/>
                        <a:pt x="349401" y="1456959"/>
                      </a:cubicBezTo>
                      <a:cubicBezTo>
                        <a:pt x="347540" y="1453312"/>
                        <a:pt x="349029" y="1448846"/>
                        <a:pt x="352676" y="1446985"/>
                      </a:cubicBezTo>
                      <a:cubicBezTo>
                        <a:pt x="356323" y="1445124"/>
                        <a:pt x="360789" y="1446613"/>
                        <a:pt x="362650" y="1450260"/>
                      </a:cubicBezTo>
                      <a:cubicBezTo>
                        <a:pt x="371657" y="1468050"/>
                        <a:pt x="380887" y="1485915"/>
                        <a:pt x="390266" y="1503854"/>
                      </a:cubicBezTo>
                      <a:cubicBezTo>
                        <a:pt x="392201" y="1507501"/>
                        <a:pt x="390787" y="1511967"/>
                        <a:pt x="387140" y="1513903"/>
                      </a:cubicBezTo>
                      <a:cubicBezTo>
                        <a:pt x="386097" y="1514424"/>
                        <a:pt x="384906" y="1514721"/>
                        <a:pt x="383716" y="1514721"/>
                      </a:cubicBezTo>
                      <a:close/>
                      <a:moveTo>
                        <a:pt x="329080" y="1407013"/>
                      </a:moveTo>
                      <a:cubicBezTo>
                        <a:pt x="326326" y="1407013"/>
                        <a:pt x="323720" y="1405450"/>
                        <a:pt x="322381" y="1402845"/>
                      </a:cubicBezTo>
                      <a:cubicBezTo>
                        <a:pt x="313448" y="1384608"/>
                        <a:pt x="304665" y="1366446"/>
                        <a:pt x="296030" y="1348432"/>
                      </a:cubicBezTo>
                      <a:cubicBezTo>
                        <a:pt x="294244" y="1344711"/>
                        <a:pt x="295881" y="1340244"/>
                        <a:pt x="299529" y="1338532"/>
                      </a:cubicBezTo>
                      <a:cubicBezTo>
                        <a:pt x="303251" y="1336746"/>
                        <a:pt x="307642" y="1338384"/>
                        <a:pt x="309429" y="1342031"/>
                      </a:cubicBezTo>
                      <a:cubicBezTo>
                        <a:pt x="317989" y="1360044"/>
                        <a:pt x="326698" y="1378132"/>
                        <a:pt x="335630" y="1396294"/>
                      </a:cubicBezTo>
                      <a:cubicBezTo>
                        <a:pt x="337417" y="1400016"/>
                        <a:pt x="335928" y="1404408"/>
                        <a:pt x="332206" y="1406269"/>
                      </a:cubicBezTo>
                      <a:cubicBezTo>
                        <a:pt x="331313" y="1406790"/>
                        <a:pt x="330196" y="1407013"/>
                        <a:pt x="329080" y="1407013"/>
                      </a:cubicBezTo>
                      <a:close/>
                      <a:moveTo>
                        <a:pt x="277273" y="1297965"/>
                      </a:moveTo>
                      <a:cubicBezTo>
                        <a:pt x="274444" y="1297965"/>
                        <a:pt x="271764" y="1296327"/>
                        <a:pt x="270499" y="1293648"/>
                      </a:cubicBezTo>
                      <a:cubicBezTo>
                        <a:pt x="262013" y="1275188"/>
                        <a:pt x="253751" y="1256802"/>
                        <a:pt x="245637" y="1238491"/>
                      </a:cubicBezTo>
                      <a:cubicBezTo>
                        <a:pt x="244000" y="1234695"/>
                        <a:pt x="245637" y="1230303"/>
                        <a:pt x="249434" y="1228666"/>
                      </a:cubicBezTo>
                      <a:cubicBezTo>
                        <a:pt x="253155" y="1227028"/>
                        <a:pt x="257622" y="1228666"/>
                        <a:pt x="259259" y="1232462"/>
                      </a:cubicBezTo>
                      <a:cubicBezTo>
                        <a:pt x="267298" y="1250698"/>
                        <a:pt x="275561" y="1269010"/>
                        <a:pt x="284046" y="1287395"/>
                      </a:cubicBezTo>
                      <a:cubicBezTo>
                        <a:pt x="285758" y="1291117"/>
                        <a:pt x="284121" y="1295583"/>
                        <a:pt x="280399" y="1297295"/>
                      </a:cubicBezTo>
                      <a:cubicBezTo>
                        <a:pt x="279357" y="1297742"/>
                        <a:pt x="278315" y="1297965"/>
                        <a:pt x="277273" y="1297965"/>
                      </a:cubicBezTo>
                      <a:close/>
                      <a:moveTo>
                        <a:pt x="228443" y="1187503"/>
                      </a:moveTo>
                      <a:cubicBezTo>
                        <a:pt x="225540" y="1187503"/>
                        <a:pt x="222786" y="1185791"/>
                        <a:pt x="221595" y="1182962"/>
                      </a:cubicBezTo>
                      <a:cubicBezTo>
                        <a:pt x="213630" y="1164204"/>
                        <a:pt x="205889" y="1145595"/>
                        <a:pt x="198296" y="1127135"/>
                      </a:cubicBezTo>
                      <a:cubicBezTo>
                        <a:pt x="196733" y="1123339"/>
                        <a:pt x="198594" y="1118947"/>
                        <a:pt x="202390" y="1117459"/>
                      </a:cubicBezTo>
                      <a:cubicBezTo>
                        <a:pt x="206187" y="1115896"/>
                        <a:pt x="210578" y="1117756"/>
                        <a:pt x="212067" y="1121553"/>
                      </a:cubicBezTo>
                      <a:cubicBezTo>
                        <a:pt x="219585" y="1139938"/>
                        <a:pt x="227326" y="1158547"/>
                        <a:pt x="235291" y="1177156"/>
                      </a:cubicBezTo>
                      <a:cubicBezTo>
                        <a:pt x="236929" y="1180952"/>
                        <a:pt x="235142" y="1185344"/>
                        <a:pt x="231346" y="1186907"/>
                      </a:cubicBezTo>
                      <a:cubicBezTo>
                        <a:pt x="230378" y="1187354"/>
                        <a:pt x="229411" y="1187503"/>
                        <a:pt x="228443" y="1187503"/>
                      </a:cubicBezTo>
                      <a:close/>
                      <a:moveTo>
                        <a:pt x="182814" y="1075700"/>
                      </a:moveTo>
                      <a:cubicBezTo>
                        <a:pt x="179836" y="1075700"/>
                        <a:pt x="177008" y="1073914"/>
                        <a:pt x="175891" y="1070936"/>
                      </a:cubicBezTo>
                      <a:cubicBezTo>
                        <a:pt x="168448" y="1051955"/>
                        <a:pt x="161302" y="1033123"/>
                        <a:pt x="154379" y="1014440"/>
                      </a:cubicBezTo>
                      <a:cubicBezTo>
                        <a:pt x="152965" y="1010569"/>
                        <a:pt x="154900" y="1006326"/>
                        <a:pt x="158771" y="1004838"/>
                      </a:cubicBezTo>
                      <a:cubicBezTo>
                        <a:pt x="162642" y="1003423"/>
                        <a:pt x="166885" y="1005359"/>
                        <a:pt x="168373" y="1009229"/>
                      </a:cubicBezTo>
                      <a:cubicBezTo>
                        <a:pt x="175296" y="1027838"/>
                        <a:pt x="182442" y="1046596"/>
                        <a:pt x="189811" y="1065503"/>
                      </a:cubicBezTo>
                      <a:cubicBezTo>
                        <a:pt x="191299" y="1069299"/>
                        <a:pt x="189439" y="1073616"/>
                        <a:pt x="185568" y="1075105"/>
                      </a:cubicBezTo>
                      <a:cubicBezTo>
                        <a:pt x="184600" y="1075551"/>
                        <a:pt x="183707" y="1075700"/>
                        <a:pt x="182814" y="1075700"/>
                      </a:cubicBezTo>
                      <a:close/>
                      <a:moveTo>
                        <a:pt x="140758" y="962558"/>
                      </a:moveTo>
                      <a:cubicBezTo>
                        <a:pt x="137706" y="962558"/>
                        <a:pt x="134803" y="960623"/>
                        <a:pt x="133761" y="957571"/>
                      </a:cubicBezTo>
                      <a:cubicBezTo>
                        <a:pt x="127062" y="938590"/>
                        <a:pt x="120437" y="919311"/>
                        <a:pt x="114184" y="900330"/>
                      </a:cubicBezTo>
                      <a:cubicBezTo>
                        <a:pt x="112919" y="896459"/>
                        <a:pt x="115003" y="892216"/>
                        <a:pt x="118874" y="890951"/>
                      </a:cubicBezTo>
                      <a:cubicBezTo>
                        <a:pt x="122744" y="889611"/>
                        <a:pt x="126987" y="891770"/>
                        <a:pt x="128253" y="895641"/>
                      </a:cubicBezTo>
                      <a:cubicBezTo>
                        <a:pt x="134505" y="914547"/>
                        <a:pt x="141130" y="933677"/>
                        <a:pt x="147755" y="952658"/>
                      </a:cubicBezTo>
                      <a:cubicBezTo>
                        <a:pt x="149095" y="956529"/>
                        <a:pt x="147085" y="960772"/>
                        <a:pt x="143214" y="962186"/>
                      </a:cubicBezTo>
                      <a:cubicBezTo>
                        <a:pt x="142395" y="962409"/>
                        <a:pt x="141576" y="962558"/>
                        <a:pt x="140758" y="962558"/>
                      </a:cubicBezTo>
                      <a:close/>
                      <a:moveTo>
                        <a:pt x="102721" y="847927"/>
                      </a:moveTo>
                      <a:cubicBezTo>
                        <a:pt x="99520" y="847927"/>
                        <a:pt x="96617" y="845918"/>
                        <a:pt x="95650" y="842717"/>
                      </a:cubicBezTo>
                      <a:cubicBezTo>
                        <a:pt x="89620" y="823289"/>
                        <a:pt x="83740" y="803787"/>
                        <a:pt x="78232" y="784732"/>
                      </a:cubicBezTo>
                      <a:cubicBezTo>
                        <a:pt x="77115" y="780786"/>
                        <a:pt x="79348" y="776618"/>
                        <a:pt x="83293" y="775502"/>
                      </a:cubicBezTo>
                      <a:cubicBezTo>
                        <a:pt x="87239" y="774385"/>
                        <a:pt x="91332" y="776618"/>
                        <a:pt x="92523" y="780563"/>
                      </a:cubicBezTo>
                      <a:cubicBezTo>
                        <a:pt x="98032" y="799544"/>
                        <a:pt x="103838" y="818972"/>
                        <a:pt x="109792" y="838251"/>
                      </a:cubicBezTo>
                      <a:cubicBezTo>
                        <a:pt x="110983" y="842196"/>
                        <a:pt x="108825" y="846364"/>
                        <a:pt x="104880" y="847555"/>
                      </a:cubicBezTo>
                      <a:cubicBezTo>
                        <a:pt x="104135" y="847853"/>
                        <a:pt x="103391" y="847927"/>
                        <a:pt x="102721" y="847927"/>
                      </a:cubicBezTo>
                      <a:close/>
                      <a:moveTo>
                        <a:pt x="69225" y="731882"/>
                      </a:moveTo>
                      <a:cubicBezTo>
                        <a:pt x="65950" y="731882"/>
                        <a:pt x="62898" y="729649"/>
                        <a:pt x="62005" y="726300"/>
                      </a:cubicBezTo>
                      <a:cubicBezTo>
                        <a:pt x="56794" y="706500"/>
                        <a:pt x="51807" y="686774"/>
                        <a:pt x="47267" y="667570"/>
                      </a:cubicBezTo>
                      <a:cubicBezTo>
                        <a:pt x="46299" y="663550"/>
                        <a:pt x="48755" y="659531"/>
                        <a:pt x="52775" y="658638"/>
                      </a:cubicBezTo>
                      <a:cubicBezTo>
                        <a:pt x="56794" y="657670"/>
                        <a:pt x="60814" y="660126"/>
                        <a:pt x="61707" y="664146"/>
                      </a:cubicBezTo>
                      <a:cubicBezTo>
                        <a:pt x="66248" y="683201"/>
                        <a:pt x="71160" y="702852"/>
                        <a:pt x="76371" y="722503"/>
                      </a:cubicBezTo>
                      <a:cubicBezTo>
                        <a:pt x="77413" y="726448"/>
                        <a:pt x="75031" y="730542"/>
                        <a:pt x="71086" y="731585"/>
                      </a:cubicBezTo>
                      <a:cubicBezTo>
                        <a:pt x="70491" y="731808"/>
                        <a:pt x="69895" y="731882"/>
                        <a:pt x="69225" y="731882"/>
                      </a:cubicBezTo>
                      <a:close/>
                      <a:moveTo>
                        <a:pt x="41312" y="614423"/>
                      </a:moveTo>
                      <a:cubicBezTo>
                        <a:pt x="37888" y="614423"/>
                        <a:pt x="34761" y="612041"/>
                        <a:pt x="34017" y="608542"/>
                      </a:cubicBezTo>
                      <a:cubicBezTo>
                        <a:pt x="29849" y="588445"/>
                        <a:pt x="25904" y="568422"/>
                        <a:pt x="22480" y="549068"/>
                      </a:cubicBezTo>
                      <a:cubicBezTo>
                        <a:pt x="21735" y="545049"/>
                        <a:pt x="24489" y="541178"/>
                        <a:pt x="28509" y="540434"/>
                      </a:cubicBezTo>
                      <a:cubicBezTo>
                        <a:pt x="32603" y="539689"/>
                        <a:pt x="36399" y="542444"/>
                        <a:pt x="37143" y="546463"/>
                      </a:cubicBezTo>
                      <a:cubicBezTo>
                        <a:pt x="40567" y="565742"/>
                        <a:pt x="44438" y="585542"/>
                        <a:pt x="48606" y="605491"/>
                      </a:cubicBezTo>
                      <a:cubicBezTo>
                        <a:pt x="49425" y="609510"/>
                        <a:pt x="46894" y="613455"/>
                        <a:pt x="42875" y="614274"/>
                      </a:cubicBezTo>
                      <a:cubicBezTo>
                        <a:pt x="42354" y="614349"/>
                        <a:pt x="41833" y="614423"/>
                        <a:pt x="41312" y="614423"/>
                      </a:cubicBezTo>
                      <a:close/>
                      <a:moveTo>
                        <a:pt x="20321" y="495549"/>
                      </a:moveTo>
                      <a:cubicBezTo>
                        <a:pt x="16674" y="495549"/>
                        <a:pt x="13473" y="492870"/>
                        <a:pt x="12952" y="489148"/>
                      </a:cubicBezTo>
                      <a:cubicBezTo>
                        <a:pt x="10049" y="468604"/>
                        <a:pt x="7592" y="448357"/>
                        <a:pt x="5732" y="428929"/>
                      </a:cubicBezTo>
                      <a:cubicBezTo>
                        <a:pt x="5359" y="424835"/>
                        <a:pt x="8337" y="421188"/>
                        <a:pt x="12431" y="420816"/>
                      </a:cubicBezTo>
                      <a:cubicBezTo>
                        <a:pt x="16525" y="420444"/>
                        <a:pt x="20172" y="423421"/>
                        <a:pt x="20544" y="427515"/>
                      </a:cubicBezTo>
                      <a:cubicBezTo>
                        <a:pt x="22480" y="446794"/>
                        <a:pt x="24861" y="466817"/>
                        <a:pt x="27690" y="487138"/>
                      </a:cubicBezTo>
                      <a:cubicBezTo>
                        <a:pt x="28286" y="491232"/>
                        <a:pt x="25457" y="494954"/>
                        <a:pt x="21363" y="495549"/>
                      </a:cubicBezTo>
                      <a:cubicBezTo>
                        <a:pt x="20991" y="495549"/>
                        <a:pt x="20693" y="495549"/>
                        <a:pt x="20321" y="495549"/>
                      </a:cubicBezTo>
                      <a:close/>
                      <a:moveTo>
                        <a:pt x="8635" y="375410"/>
                      </a:moveTo>
                      <a:cubicBezTo>
                        <a:pt x="4689" y="375410"/>
                        <a:pt x="1414" y="372284"/>
                        <a:pt x="1191" y="368339"/>
                      </a:cubicBezTo>
                      <a:cubicBezTo>
                        <a:pt x="372" y="351814"/>
                        <a:pt x="0" y="335513"/>
                        <a:pt x="0" y="319956"/>
                      </a:cubicBezTo>
                      <a:cubicBezTo>
                        <a:pt x="0" y="315787"/>
                        <a:pt x="0" y="311619"/>
                        <a:pt x="74" y="307525"/>
                      </a:cubicBezTo>
                      <a:cubicBezTo>
                        <a:pt x="149" y="303431"/>
                        <a:pt x="3424" y="300156"/>
                        <a:pt x="7518" y="300156"/>
                      </a:cubicBezTo>
                      <a:cubicBezTo>
                        <a:pt x="7518" y="300156"/>
                        <a:pt x="7592" y="300156"/>
                        <a:pt x="7592" y="300156"/>
                      </a:cubicBezTo>
                      <a:cubicBezTo>
                        <a:pt x="11686" y="300230"/>
                        <a:pt x="14962" y="303580"/>
                        <a:pt x="14962" y="307674"/>
                      </a:cubicBezTo>
                      <a:cubicBezTo>
                        <a:pt x="14887" y="311693"/>
                        <a:pt x="14887" y="315787"/>
                        <a:pt x="14887" y="319881"/>
                      </a:cubicBezTo>
                      <a:cubicBezTo>
                        <a:pt x="14887" y="335215"/>
                        <a:pt x="15259" y="351219"/>
                        <a:pt x="16078" y="367520"/>
                      </a:cubicBezTo>
                      <a:cubicBezTo>
                        <a:pt x="16301" y="371614"/>
                        <a:pt x="13101" y="375112"/>
                        <a:pt x="9007" y="375336"/>
                      </a:cubicBezTo>
                      <a:cubicBezTo>
                        <a:pt x="8858" y="375410"/>
                        <a:pt x="8783" y="375410"/>
                        <a:pt x="8635" y="375410"/>
                      </a:cubicBezTo>
                      <a:close/>
                      <a:moveTo>
                        <a:pt x="10719" y="254825"/>
                      </a:moveTo>
                      <a:cubicBezTo>
                        <a:pt x="10495" y="254825"/>
                        <a:pt x="10272" y="254825"/>
                        <a:pt x="9974" y="254825"/>
                      </a:cubicBezTo>
                      <a:cubicBezTo>
                        <a:pt x="5880" y="254452"/>
                        <a:pt x="2903" y="250805"/>
                        <a:pt x="3275" y="246711"/>
                      </a:cubicBezTo>
                      <a:cubicBezTo>
                        <a:pt x="5285" y="225348"/>
                        <a:pt x="8337" y="205027"/>
                        <a:pt x="12207" y="186195"/>
                      </a:cubicBezTo>
                      <a:cubicBezTo>
                        <a:pt x="13026" y="182175"/>
                        <a:pt x="16971" y="179570"/>
                        <a:pt x="20991" y="180389"/>
                      </a:cubicBezTo>
                      <a:cubicBezTo>
                        <a:pt x="25010" y="181208"/>
                        <a:pt x="27616" y="185153"/>
                        <a:pt x="26797" y="189172"/>
                      </a:cubicBezTo>
                      <a:cubicBezTo>
                        <a:pt x="23001" y="207409"/>
                        <a:pt x="20098" y="227209"/>
                        <a:pt x="18088" y="248051"/>
                      </a:cubicBezTo>
                      <a:cubicBezTo>
                        <a:pt x="17716" y="251922"/>
                        <a:pt x="14515" y="254825"/>
                        <a:pt x="10719" y="254825"/>
                      </a:cubicBezTo>
                      <a:close/>
                      <a:moveTo>
                        <a:pt x="492168" y="140194"/>
                      </a:moveTo>
                      <a:cubicBezTo>
                        <a:pt x="490679" y="140194"/>
                        <a:pt x="489116" y="139747"/>
                        <a:pt x="487776" y="138779"/>
                      </a:cubicBezTo>
                      <a:cubicBezTo>
                        <a:pt x="471028" y="126646"/>
                        <a:pt x="454355" y="115183"/>
                        <a:pt x="438351" y="104837"/>
                      </a:cubicBezTo>
                      <a:cubicBezTo>
                        <a:pt x="434927" y="102604"/>
                        <a:pt x="433885" y="97989"/>
                        <a:pt x="436193" y="94565"/>
                      </a:cubicBezTo>
                      <a:cubicBezTo>
                        <a:pt x="438426" y="91141"/>
                        <a:pt x="443041" y="90098"/>
                        <a:pt x="446465" y="92406"/>
                      </a:cubicBezTo>
                      <a:cubicBezTo>
                        <a:pt x="462692" y="102901"/>
                        <a:pt x="479514" y="114513"/>
                        <a:pt x="496485" y="126795"/>
                      </a:cubicBezTo>
                      <a:cubicBezTo>
                        <a:pt x="499835" y="129177"/>
                        <a:pt x="500579" y="133867"/>
                        <a:pt x="498123" y="137216"/>
                      </a:cubicBezTo>
                      <a:cubicBezTo>
                        <a:pt x="496783" y="139152"/>
                        <a:pt x="494476" y="140194"/>
                        <a:pt x="492168" y="140194"/>
                      </a:cubicBezTo>
                      <a:close/>
                      <a:moveTo>
                        <a:pt x="36176" y="137216"/>
                      </a:moveTo>
                      <a:cubicBezTo>
                        <a:pt x="35282" y="137216"/>
                        <a:pt x="34389" y="137067"/>
                        <a:pt x="33496" y="136695"/>
                      </a:cubicBezTo>
                      <a:cubicBezTo>
                        <a:pt x="29625" y="135206"/>
                        <a:pt x="27764" y="130889"/>
                        <a:pt x="29179" y="127093"/>
                      </a:cubicBezTo>
                      <a:cubicBezTo>
                        <a:pt x="37069" y="106400"/>
                        <a:pt x="46746" y="87940"/>
                        <a:pt x="57836" y="72085"/>
                      </a:cubicBezTo>
                      <a:cubicBezTo>
                        <a:pt x="60218" y="68735"/>
                        <a:pt x="64833" y="67917"/>
                        <a:pt x="68183" y="70299"/>
                      </a:cubicBezTo>
                      <a:cubicBezTo>
                        <a:pt x="71533" y="72681"/>
                        <a:pt x="72351" y="77296"/>
                        <a:pt x="69969" y="80645"/>
                      </a:cubicBezTo>
                      <a:cubicBezTo>
                        <a:pt x="59623" y="95458"/>
                        <a:pt x="50542" y="112876"/>
                        <a:pt x="43024" y="132378"/>
                      </a:cubicBezTo>
                      <a:cubicBezTo>
                        <a:pt x="42056" y="135355"/>
                        <a:pt x="39228" y="137216"/>
                        <a:pt x="36176" y="137216"/>
                      </a:cubicBezTo>
                      <a:close/>
                      <a:moveTo>
                        <a:pt x="390787" y="74839"/>
                      </a:moveTo>
                      <a:cubicBezTo>
                        <a:pt x="389596" y="74839"/>
                        <a:pt x="388330" y="74541"/>
                        <a:pt x="387140" y="73872"/>
                      </a:cubicBezTo>
                      <a:cubicBezTo>
                        <a:pt x="368903" y="63674"/>
                        <a:pt x="350964" y="54667"/>
                        <a:pt x="333844" y="47075"/>
                      </a:cubicBezTo>
                      <a:cubicBezTo>
                        <a:pt x="330122" y="45437"/>
                        <a:pt x="328410" y="41045"/>
                        <a:pt x="330047" y="37249"/>
                      </a:cubicBezTo>
                      <a:cubicBezTo>
                        <a:pt x="331685" y="33527"/>
                        <a:pt x="336151" y="31815"/>
                        <a:pt x="339873" y="33453"/>
                      </a:cubicBezTo>
                      <a:cubicBezTo>
                        <a:pt x="357365" y="41269"/>
                        <a:pt x="375751" y="50424"/>
                        <a:pt x="394360" y="60845"/>
                      </a:cubicBezTo>
                      <a:cubicBezTo>
                        <a:pt x="397933" y="62855"/>
                        <a:pt x="399273" y="67396"/>
                        <a:pt x="397263" y="70969"/>
                      </a:cubicBezTo>
                      <a:cubicBezTo>
                        <a:pt x="395923" y="73425"/>
                        <a:pt x="393392" y="74839"/>
                        <a:pt x="390787" y="74839"/>
                      </a:cubicBezTo>
                      <a:close/>
                      <a:moveTo>
                        <a:pt x="106220" y="41269"/>
                      </a:moveTo>
                      <a:cubicBezTo>
                        <a:pt x="103838" y="41269"/>
                        <a:pt x="101530" y="40152"/>
                        <a:pt x="100116" y="38068"/>
                      </a:cubicBezTo>
                      <a:cubicBezTo>
                        <a:pt x="97808" y="34644"/>
                        <a:pt x="98627" y="30029"/>
                        <a:pt x="102051" y="27721"/>
                      </a:cubicBezTo>
                      <a:cubicBezTo>
                        <a:pt x="119246" y="15886"/>
                        <a:pt x="138674" y="7624"/>
                        <a:pt x="159813" y="3083"/>
                      </a:cubicBezTo>
                      <a:cubicBezTo>
                        <a:pt x="163833" y="2190"/>
                        <a:pt x="167778" y="4795"/>
                        <a:pt x="168671" y="8815"/>
                      </a:cubicBezTo>
                      <a:cubicBezTo>
                        <a:pt x="169564" y="12834"/>
                        <a:pt x="166959" y="16779"/>
                        <a:pt x="162940" y="17673"/>
                      </a:cubicBezTo>
                      <a:cubicBezTo>
                        <a:pt x="143735" y="21767"/>
                        <a:pt x="126094" y="29285"/>
                        <a:pt x="110537" y="40003"/>
                      </a:cubicBezTo>
                      <a:cubicBezTo>
                        <a:pt x="109197" y="40822"/>
                        <a:pt x="107708" y="41269"/>
                        <a:pt x="106220" y="41269"/>
                      </a:cubicBezTo>
                      <a:close/>
                      <a:moveTo>
                        <a:pt x="280399" y="26679"/>
                      </a:moveTo>
                      <a:cubicBezTo>
                        <a:pt x="279729" y="26679"/>
                        <a:pt x="278985" y="26605"/>
                        <a:pt x="278315" y="26382"/>
                      </a:cubicBezTo>
                      <a:cubicBezTo>
                        <a:pt x="258143" y="20427"/>
                        <a:pt x="238715" y="16556"/>
                        <a:pt x="220702" y="14844"/>
                      </a:cubicBezTo>
                      <a:cubicBezTo>
                        <a:pt x="216608" y="14472"/>
                        <a:pt x="213556" y="10825"/>
                        <a:pt x="214002" y="6731"/>
                      </a:cubicBezTo>
                      <a:cubicBezTo>
                        <a:pt x="214375" y="2637"/>
                        <a:pt x="218022" y="-341"/>
                        <a:pt x="222116" y="31"/>
                      </a:cubicBezTo>
                      <a:cubicBezTo>
                        <a:pt x="241171" y="1743"/>
                        <a:pt x="261492" y="5837"/>
                        <a:pt x="282632" y="12090"/>
                      </a:cubicBezTo>
                      <a:cubicBezTo>
                        <a:pt x="286577" y="13281"/>
                        <a:pt x="288810" y="17375"/>
                        <a:pt x="287619" y="21320"/>
                      </a:cubicBezTo>
                      <a:cubicBezTo>
                        <a:pt x="286577" y="24521"/>
                        <a:pt x="283600" y="26679"/>
                        <a:pt x="280399" y="26679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40" name="Freeform: Shape 2539">
                  <a:extLst>
                    <a:ext uri="{FF2B5EF4-FFF2-40B4-BE49-F238E27FC236}">
                      <a16:creationId xmlns:a16="http://schemas.microsoft.com/office/drawing/2014/main" id="{2B1852C3-A835-4B9D-83E4-97C3A6AC3CB6}"/>
                    </a:ext>
                  </a:extLst>
                </p:cNvPr>
                <p:cNvSpPr/>
                <p:nvPr/>
              </p:nvSpPr>
              <p:spPr>
                <a:xfrm>
                  <a:off x="1873110" y="939902"/>
                  <a:ext cx="38086" cy="33565"/>
                </a:xfrm>
                <a:custGeom>
                  <a:avLst/>
                  <a:gdLst>
                    <a:gd name="connsiteX0" fmla="*/ 30588 w 38086"/>
                    <a:gd name="connsiteY0" fmla="*/ 33566 h 33565"/>
                    <a:gd name="connsiteX1" fmla="*/ 25899 w 38086"/>
                    <a:gd name="connsiteY1" fmla="*/ 31854 h 33565"/>
                    <a:gd name="connsiteX2" fmla="*/ 2824 w 38086"/>
                    <a:gd name="connsiteY2" fmla="*/ 13245 h 33565"/>
                    <a:gd name="connsiteX3" fmla="*/ 1633 w 38086"/>
                    <a:gd name="connsiteY3" fmla="*/ 2824 h 33565"/>
                    <a:gd name="connsiteX4" fmla="*/ 12054 w 38086"/>
                    <a:gd name="connsiteY4" fmla="*/ 1633 h 33565"/>
                    <a:gd name="connsiteX5" fmla="*/ 35352 w 38086"/>
                    <a:gd name="connsiteY5" fmla="*/ 20391 h 33565"/>
                    <a:gd name="connsiteX6" fmla="*/ 36394 w 38086"/>
                    <a:gd name="connsiteY6" fmla="*/ 30886 h 33565"/>
                    <a:gd name="connsiteX7" fmla="*/ 30588 w 38086"/>
                    <a:gd name="connsiteY7" fmla="*/ 33566 h 3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086" h="33565">
                      <a:moveTo>
                        <a:pt x="30588" y="33566"/>
                      </a:moveTo>
                      <a:cubicBezTo>
                        <a:pt x="28951" y="33566"/>
                        <a:pt x="27239" y="33045"/>
                        <a:pt x="25899" y="31854"/>
                      </a:cubicBezTo>
                      <a:cubicBezTo>
                        <a:pt x="18083" y="25452"/>
                        <a:pt x="10416" y="19274"/>
                        <a:pt x="2824" y="13245"/>
                      </a:cubicBezTo>
                      <a:cubicBezTo>
                        <a:pt x="-377" y="10714"/>
                        <a:pt x="-972" y="6025"/>
                        <a:pt x="1633" y="2824"/>
                      </a:cubicBezTo>
                      <a:cubicBezTo>
                        <a:pt x="4164" y="-377"/>
                        <a:pt x="8853" y="-972"/>
                        <a:pt x="12054" y="1633"/>
                      </a:cubicBezTo>
                      <a:cubicBezTo>
                        <a:pt x="19721" y="7737"/>
                        <a:pt x="27537" y="13989"/>
                        <a:pt x="35352" y="20391"/>
                      </a:cubicBezTo>
                      <a:cubicBezTo>
                        <a:pt x="38553" y="22996"/>
                        <a:pt x="39000" y="27686"/>
                        <a:pt x="36394" y="30886"/>
                      </a:cubicBezTo>
                      <a:cubicBezTo>
                        <a:pt x="34831" y="32673"/>
                        <a:pt x="32747" y="33566"/>
                        <a:pt x="30588" y="33566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41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884462" y="2327647"/>
                <a:ext cx="1155538" cy="1853995"/>
                <a:chOff x="2884462" y="2327647"/>
                <a:chExt cx="1155538" cy="1853995"/>
              </a:xfrm>
              <a:solidFill>
                <a:srgbClr val="B3B3B3"/>
              </a:solidFill>
            </p:grpSpPr>
            <p:sp>
              <p:nvSpPr>
                <p:cNvPr id="2542" name="Freeform: Shape 2541">
                  <a:extLst>
                    <a:ext uri="{FF2B5EF4-FFF2-40B4-BE49-F238E27FC236}">
                      <a16:creationId xmlns:a16="http://schemas.microsoft.com/office/drawing/2014/main" id="{37CD790A-426F-405C-9C67-BDE6154AF3ED}"/>
                    </a:ext>
                  </a:extLst>
                </p:cNvPr>
                <p:cNvSpPr/>
                <p:nvPr/>
              </p:nvSpPr>
              <p:spPr>
                <a:xfrm>
                  <a:off x="4024740" y="4137056"/>
                  <a:ext cx="15260" cy="44587"/>
                </a:xfrm>
                <a:custGeom>
                  <a:avLst/>
                  <a:gdLst>
                    <a:gd name="connsiteX0" fmla="*/ 7817 w 15260"/>
                    <a:gd name="connsiteY0" fmla="*/ 44587 h 44587"/>
                    <a:gd name="connsiteX1" fmla="*/ 374 w 15260"/>
                    <a:gd name="connsiteY1" fmla="*/ 37144 h 44587"/>
                    <a:gd name="connsiteX2" fmla="*/ 1 w 15260"/>
                    <a:gd name="connsiteY2" fmla="*/ 7593 h 44587"/>
                    <a:gd name="connsiteX3" fmla="*/ 7296 w 15260"/>
                    <a:gd name="connsiteY3" fmla="*/ 0 h 44587"/>
                    <a:gd name="connsiteX4" fmla="*/ 7445 w 15260"/>
                    <a:gd name="connsiteY4" fmla="*/ 0 h 44587"/>
                    <a:gd name="connsiteX5" fmla="*/ 14888 w 15260"/>
                    <a:gd name="connsiteY5" fmla="*/ 7295 h 44587"/>
                    <a:gd name="connsiteX6" fmla="*/ 15261 w 15260"/>
                    <a:gd name="connsiteY6" fmla="*/ 37218 h 44587"/>
                    <a:gd name="connsiteX7" fmla="*/ 7817 w 15260"/>
                    <a:gd name="connsiteY7" fmla="*/ 44587 h 44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60" h="44587">
                      <a:moveTo>
                        <a:pt x="7817" y="44587"/>
                      </a:moveTo>
                      <a:cubicBezTo>
                        <a:pt x="3723" y="44587"/>
                        <a:pt x="374" y="41238"/>
                        <a:pt x="374" y="37144"/>
                      </a:cubicBezTo>
                      <a:cubicBezTo>
                        <a:pt x="374" y="27318"/>
                        <a:pt x="225" y="17493"/>
                        <a:pt x="1" y="7593"/>
                      </a:cubicBezTo>
                      <a:cubicBezTo>
                        <a:pt x="-73" y="3499"/>
                        <a:pt x="3128" y="75"/>
                        <a:pt x="7296" y="0"/>
                      </a:cubicBezTo>
                      <a:cubicBezTo>
                        <a:pt x="7371" y="0"/>
                        <a:pt x="7445" y="0"/>
                        <a:pt x="7445" y="0"/>
                      </a:cubicBezTo>
                      <a:cubicBezTo>
                        <a:pt x="11464" y="0"/>
                        <a:pt x="14814" y="3201"/>
                        <a:pt x="14888" y="7295"/>
                      </a:cubicBezTo>
                      <a:cubicBezTo>
                        <a:pt x="15112" y="17344"/>
                        <a:pt x="15261" y="27318"/>
                        <a:pt x="15261" y="37218"/>
                      </a:cubicBezTo>
                      <a:cubicBezTo>
                        <a:pt x="15261" y="41238"/>
                        <a:pt x="11911" y="44587"/>
                        <a:pt x="7817" y="44587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43" name="Freeform: Shape 2542">
                  <a:extLst>
                    <a:ext uri="{FF2B5EF4-FFF2-40B4-BE49-F238E27FC236}">
                      <a16:creationId xmlns:a16="http://schemas.microsoft.com/office/drawing/2014/main" id="{0C1E7A70-D163-4673-8612-25533DDBE593}"/>
                    </a:ext>
                  </a:extLst>
                </p:cNvPr>
                <p:cNvSpPr/>
                <p:nvPr/>
              </p:nvSpPr>
              <p:spPr>
                <a:xfrm>
                  <a:off x="2889966" y="2327647"/>
                  <a:ext cx="1147002" cy="1764970"/>
                </a:xfrm>
                <a:custGeom>
                  <a:avLst/>
                  <a:gdLst>
                    <a:gd name="connsiteX0" fmla="*/ 1139539 w 1147002"/>
                    <a:gd name="connsiteY0" fmla="*/ 1764896 h 1764970"/>
                    <a:gd name="connsiteX1" fmla="*/ 1132096 w 1147002"/>
                    <a:gd name="connsiteY1" fmla="*/ 1757974 h 1764970"/>
                    <a:gd name="connsiteX2" fmla="*/ 1126960 w 1147002"/>
                    <a:gd name="connsiteY2" fmla="*/ 1699095 h 1764970"/>
                    <a:gd name="connsiteX3" fmla="*/ 1133585 w 1147002"/>
                    <a:gd name="connsiteY3" fmla="*/ 1690907 h 1764970"/>
                    <a:gd name="connsiteX4" fmla="*/ 1141772 w 1147002"/>
                    <a:gd name="connsiteY4" fmla="*/ 1697532 h 1764970"/>
                    <a:gd name="connsiteX5" fmla="*/ 1146983 w 1147002"/>
                    <a:gd name="connsiteY5" fmla="*/ 1757006 h 1764970"/>
                    <a:gd name="connsiteX6" fmla="*/ 1140060 w 1147002"/>
                    <a:gd name="connsiteY6" fmla="*/ 1764971 h 1764970"/>
                    <a:gd name="connsiteX7" fmla="*/ 1139539 w 1147002"/>
                    <a:gd name="connsiteY7" fmla="*/ 1764896 h 1764970"/>
                    <a:gd name="connsiteX8" fmla="*/ 1126885 w 1147002"/>
                    <a:gd name="connsiteY8" fmla="*/ 1646767 h 1764970"/>
                    <a:gd name="connsiteX9" fmla="*/ 1119516 w 1147002"/>
                    <a:gd name="connsiteY9" fmla="*/ 1640366 h 1764970"/>
                    <a:gd name="connsiteX10" fmla="*/ 1110137 w 1147002"/>
                    <a:gd name="connsiteY10" fmla="*/ 1581933 h 1764970"/>
                    <a:gd name="connsiteX11" fmla="*/ 1116166 w 1147002"/>
                    <a:gd name="connsiteY11" fmla="*/ 1573299 h 1764970"/>
                    <a:gd name="connsiteX12" fmla="*/ 1124801 w 1147002"/>
                    <a:gd name="connsiteY12" fmla="*/ 1579328 h 1764970"/>
                    <a:gd name="connsiteX13" fmla="*/ 1134329 w 1147002"/>
                    <a:gd name="connsiteY13" fmla="*/ 1638207 h 1764970"/>
                    <a:gd name="connsiteX14" fmla="*/ 1128002 w 1147002"/>
                    <a:gd name="connsiteY14" fmla="*/ 1646618 h 1764970"/>
                    <a:gd name="connsiteX15" fmla="*/ 1126885 w 1147002"/>
                    <a:gd name="connsiteY15" fmla="*/ 1646767 h 1764970"/>
                    <a:gd name="connsiteX16" fmla="*/ 1106118 w 1147002"/>
                    <a:gd name="connsiteY16" fmla="*/ 1529754 h 1764970"/>
                    <a:gd name="connsiteX17" fmla="*/ 1098823 w 1147002"/>
                    <a:gd name="connsiteY17" fmla="*/ 1523874 h 1764970"/>
                    <a:gd name="connsiteX18" fmla="*/ 1085797 w 1147002"/>
                    <a:gd name="connsiteY18" fmla="*/ 1466112 h 1764970"/>
                    <a:gd name="connsiteX19" fmla="*/ 1091305 w 1147002"/>
                    <a:gd name="connsiteY19" fmla="*/ 1457105 h 1764970"/>
                    <a:gd name="connsiteX20" fmla="*/ 1100312 w 1147002"/>
                    <a:gd name="connsiteY20" fmla="*/ 1462613 h 1764970"/>
                    <a:gd name="connsiteX21" fmla="*/ 1113412 w 1147002"/>
                    <a:gd name="connsiteY21" fmla="*/ 1520822 h 1764970"/>
                    <a:gd name="connsiteX22" fmla="*/ 1107681 w 1147002"/>
                    <a:gd name="connsiteY22" fmla="*/ 1529605 h 1764970"/>
                    <a:gd name="connsiteX23" fmla="*/ 1106118 w 1147002"/>
                    <a:gd name="connsiteY23" fmla="*/ 1529754 h 1764970"/>
                    <a:gd name="connsiteX24" fmla="*/ 1078502 w 1147002"/>
                    <a:gd name="connsiteY24" fmla="*/ 1414156 h 1764970"/>
                    <a:gd name="connsiteX25" fmla="*/ 1071356 w 1147002"/>
                    <a:gd name="connsiteY25" fmla="*/ 1408648 h 1764970"/>
                    <a:gd name="connsiteX26" fmla="*/ 1055353 w 1147002"/>
                    <a:gd name="connsiteY26" fmla="*/ 1351630 h 1764970"/>
                    <a:gd name="connsiteX27" fmla="*/ 1060414 w 1147002"/>
                    <a:gd name="connsiteY27" fmla="*/ 1342400 h 1764970"/>
                    <a:gd name="connsiteX28" fmla="*/ 1069644 w 1147002"/>
                    <a:gd name="connsiteY28" fmla="*/ 1347462 h 1764970"/>
                    <a:gd name="connsiteX29" fmla="*/ 1085797 w 1147002"/>
                    <a:gd name="connsiteY29" fmla="*/ 1404851 h 1764970"/>
                    <a:gd name="connsiteX30" fmla="*/ 1080512 w 1147002"/>
                    <a:gd name="connsiteY30" fmla="*/ 1413932 h 1764970"/>
                    <a:gd name="connsiteX31" fmla="*/ 1078502 w 1147002"/>
                    <a:gd name="connsiteY31" fmla="*/ 1414156 h 1764970"/>
                    <a:gd name="connsiteX32" fmla="*/ 1044932 w 1147002"/>
                    <a:gd name="connsiteY32" fmla="*/ 1300120 h 1764970"/>
                    <a:gd name="connsiteX33" fmla="*/ 1037860 w 1147002"/>
                    <a:gd name="connsiteY33" fmla="*/ 1294910 h 1764970"/>
                    <a:gd name="connsiteX34" fmla="*/ 1019177 w 1147002"/>
                    <a:gd name="connsiteY34" fmla="*/ 1238636 h 1764970"/>
                    <a:gd name="connsiteX35" fmla="*/ 1023792 w 1147002"/>
                    <a:gd name="connsiteY35" fmla="*/ 1229183 h 1764970"/>
                    <a:gd name="connsiteX36" fmla="*/ 1033245 w 1147002"/>
                    <a:gd name="connsiteY36" fmla="*/ 1233798 h 1764970"/>
                    <a:gd name="connsiteX37" fmla="*/ 1052003 w 1147002"/>
                    <a:gd name="connsiteY37" fmla="*/ 1290369 h 1764970"/>
                    <a:gd name="connsiteX38" fmla="*/ 1047165 w 1147002"/>
                    <a:gd name="connsiteY38" fmla="*/ 1299748 h 1764970"/>
                    <a:gd name="connsiteX39" fmla="*/ 1044932 w 1147002"/>
                    <a:gd name="connsiteY39" fmla="*/ 1300120 h 1764970"/>
                    <a:gd name="connsiteX40" fmla="*/ 1006300 w 1147002"/>
                    <a:gd name="connsiteY40" fmla="*/ 1187872 h 1764970"/>
                    <a:gd name="connsiteX41" fmla="*/ 999303 w 1147002"/>
                    <a:gd name="connsiteY41" fmla="*/ 1183033 h 1764970"/>
                    <a:gd name="connsiteX42" fmla="*/ 978312 w 1147002"/>
                    <a:gd name="connsiteY42" fmla="*/ 1127653 h 1764970"/>
                    <a:gd name="connsiteX43" fmla="*/ 982555 w 1147002"/>
                    <a:gd name="connsiteY43" fmla="*/ 1117976 h 1764970"/>
                    <a:gd name="connsiteX44" fmla="*/ 992231 w 1147002"/>
                    <a:gd name="connsiteY44" fmla="*/ 1122219 h 1764970"/>
                    <a:gd name="connsiteX45" fmla="*/ 1013371 w 1147002"/>
                    <a:gd name="connsiteY45" fmla="*/ 1177823 h 1764970"/>
                    <a:gd name="connsiteX46" fmla="*/ 1008979 w 1147002"/>
                    <a:gd name="connsiteY46" fmla="*/ 1187350 h 1764970"/>
                    <a:gd name="connsiteX47" fmla="*/ 1006300 w 1147002"/>
                    <a:gd name="connsiteY47" fmla="*/ 1187872 h 1764970"/>
                    <a:gd name="connsiteX48" fmla="*/ 963053 w 1147002"/>
                    <a:gd name="connsiteY48" fmla="*/ 1077260 h 1764970"/>
                    <a:gd name="connsiteX49" fmla="*/ 956204 w 1147002"/>
                    <a:gd name="connsiteY49" fmla="*/ 1072645 h 1764970"/>
                    <a:gd name="connsiteX50" fmla="*/ 932981 w 1147002"/>
                    <a:gd name="connsiteY50" fmla="*/ 1018009 h 1764970"/>
                    <a:gd name="connsiteX51" fmla="*/ 936851 w 1147002"/>
                    <a:gd name="connsiteY51" fmla="*/ 1008184 h 1764970"/>
                    <a:gd name="connsiteX52" fmla="*/ 946677 w 1147002"/>
                    <a:gd name="connsiteY52" fmla="*/ 1012055 h 1764970"/>
                    <a:gd name="connsiteX53" fmla="*/ 969975 w 1147002"/>
                    <a:gd name="connsiteY53" fmla="*/ 1066988 h 1764970"/>
                    <a:gd name="connsiteX54" fmla="*/ 965955 w 1147002"/>
                    <a:gd name="connsiteY54" fmla="*/ 1076739 h 1764970"/>
                    <a:gd name="connsiteX55" fmla="*/ 963053 w 1147002"/>
                    <a:gd name="connsiteY55" fmla="*/ 1077260 h 1764970"/>
                    <a:gd name="connsiteX56" fmla="*/ 915488 w 1147002"/>
                    <a:gd name="connsiteY56" fmla="*/ 968063 h 1764970"/>
                    <a:gd name="connsiteX57" fmla="*/ 908714 w 1147002"/>
                    <a:gd name="connsiteY57" fmla="*/ 963746 h 1764970"/>
                    <a:gd name="connsiteX58" fmla="*/ 883555 w 1147002"/>
                    <a:gd name="connsiteY58" fmla="*/ 910078 h 1764970"/>
                    <a:gd name="connsiteX59" fmla="*/ 887054 w 1147002"/>
                    <a:gd name="connsiteY59" fmla="*/ 900178 h 1764970"/>
                    <a:gd name="connsiteX60" fmla="*/ 896954 w 1147002"/>
                    <a:gd name="connsiteY60" fmla="*/ 903676 h 1764970"/>
                    <a:gd name="connsiteX61" fmla="*/ 922262 w 1147002"/>
                    <a:gd name="connsiteY61" fmla="*/ 957642 h 1764970"/>
                    <a:gd name="connsiteX62" fmla="*/ 918615 w 1147002"/>
                    <a:gd name="connsiteY62" fmla="*/ 967542 h 1764970"/>
                    <a:gd name="connsiteX63" fmla="*/ 915488 w 1147002"/>
                    <a:gd name="connsiteY63" fmla="*/ 968063 h 1764970"/>
                    <a:gd name="connsiteX64" fmla="*/ 864053 w 1147002"/>
                    <a:gd name="connsiteY64" fmla="*/ 860802 h 1764970"/>
                    <a:gd name="connsiteX65" fmla="*/ 857428 w 1147002"/>
                    <a:gd name="connsiteY65" fmla="*/ 856707 h 1764970"/>
                    <a:gd name="connsiteX66" fmla="*/ 830408 w 1147002"/>
                    <a:gd name="connsiteY66" fmla="*/ 803933 h 1764970"/>
                    <a:gd name="connsiteX67" fmla="*/ 833534 w 1147002"/>
                    <a:gd name="connsiteY67" fmla="*/ 793884 h 1764970"/>
                    <a:gd name="connsiteX68" fmla="*/ 843583 w 1147002"/>
                    <a:gd name="connsiteY68" fmla="*/ 797010 h 1764970"/>
                    <a:gd name="connsiteX69" fmla="*/ 870752 w 1147002"/>
                    <a:gd name="connsiteY69" fmla="*/ 850008 h 1764970"/>
                    <a:gd name="connsiteX70" fmla="*/ 867403 w 1147002"/>
                    <a:gd name="connsiteY70" fmla="*/ 859983 h 1764970"/>
                    <a:gd name="connsiteX71" fmla="*/ 864053 w 1147002"/>
                    <a:gd name="connsiteY71" fmla="*/ 860802 h 1764970"/>
                    <a:gd name="connsiteX72" fmla="*/ 808971 w 1147002"/>
                    <a:gd name="connsiteY72" fmla="*/ 755475 h 1764970"/>
                    <a:gd name="connsiteX73" fmla="*/ 802420 w 1147002"/>
                    <a:gd name="connsiteY73" fmla="*/ 751604 h 1764970"/>
                    <a:gd name="connsiteX74" fmla="*/ 773539 w 1147002"/>
                    <a:gd name="connsiteY74" fmla="*/ 699797 h 1764970"/>
                    <a:gd name="connsiteX75" fmla="*/ 776368 w 1147002"/>
                    <a:gd name="connsiteY75" fmla="*/ 689674 h 1764970"/>
                    <a:gd name="connsiteX76" fmla="*/ 786491 w 1147002"/>
                    <a:gd name="connsiteY76" fmla="*/ 692502 h 1764970"/>
                    <a:gd name="connsiteX77" fmla="*/ 815521 w 1147002"/>
                    <a:gd name="connsiteY77" fmla="*/ 744533 h 1764970"/>
                    <a:gd name="connsiteX78" fmla="*/ 812544 w 1147002"/>
                    <a:gd name="connsiteY78" fmla="*/ 754656 h 1764970"/>
                    <a:gd name="connsiteX79" fmla="*/ 808971 w 1147002"/>
                    <a:gd name="connsiteY79" fmla="*/ 755475 h 1764970"/>
                    <a:gd name="connsiteX80" fmla="*/ 750167 w 1147002"/>
                    <a:gd name="connsiteY80" fmla="*/ 652084 h 1764970"/>
                    <a:gd name="connsiteX81" fmla="*/ 743765 w 1147002"/>
                    <a:gd name="connsiteY81" fmla="*/ 648437 h 1764970"/>
                    <a:gd name="connsiteX82" fmla="*/ 713098 w 1147002"/>
                    <a:gd name="connsiteY82" fmla="*/ 597672 h 1764970"/>
                    <a:gd name="connsiteX83" fmla="*/ 715554 w 1147002"/>
                    <a:gd name="connsiteY83" fmla="*/ 587399 h 1764970"/>
                    <a:gd name="connsiteX84" fmla="*/ 725826 w 1147002"/>
                    <a:gd name="connsiteY84" fmla="*/ 589856 h 1764970"/>
                    <a:gd name="connsiteX85" fmla="*/ 756643 w 1147002"/>
                    <a:gd name="connsiteY85" fmla="*/ 640844 h 1764970"/>
                    <a:gd name="connsiteX86" fmla="*/ 754037 w 1147002"/>
                    <a:gd name="connsiteY86" fmla="*/ 651042 h 1764970"/>
                    <a:gd name="connsiteX87" fmla="*/ 750167 w 1147002"/>
                    <a:gd name="connsiteY87" fmla="*/ 652084 h 1764970"/>
                    <a:gd name="connsiteX88" fmla="*/ 687790 w 1147002"/>
                    <a:gd name="connsiteY88" fmla="*/ 550926 h 1764970"/>
                    <a:gd name="connsiteX89" fmla="*/ 681537 w 1147002"/>
                    <a:gd name="connsiteY89" fmla="*/ 547502 h 1764970"/>
                    <a:gd name="connsiteX90" fmla="*/ 649009 w 1147002"/>
                    <a:gd name="connsiteY90" fmla="*/ 497928 h 1764970"/>
                    <a:gd name="connsiteX91" fmla="*/ 651018 w 1147002"/>
                    <a:gd name="connsiteY91" fmla="*/ 487581 h 1764970"/>
                    <a:gd name="connsiteX92" fmla="*/ 661365 w 1147002"/>
                    <a:gd name="connsiteY92" fmla="*/ 489591 h 1764970"/>
                    <a:gd name="connsiteX93" fmla="*/ 694042 w 1147002"/>
                    <a:gd name="connsiteY93" fmla="*/ 539389 h 1764970"/>
                    <a:gd name="connsiteX94" fmla="*/ 691809 w 1147002"/>
                    <a:gd name="connsiteY94" fmla="*/ 549661 h 1764970"/>
                    <a:gd name="connsiteX95" fmla="*/ 687790 w 1147002"/>
                    <a:gd name="connsiteY95" fmla="*/ 550926 h 1764970"/>
                    <a:gd name="connsiteX96" fmla="*/ 621542 w 1147002"/>
                    <a:gd name="connsiteY96" fmla="*/ 452150 h 1764970"/>
                    <a:gd name="connsiteX97" fmla="*/ 615438 w 1147002"/>
                    <a:gd name="connsiteY97" fmla="*/ 448949 h 1764970"/>
                    <a:gd name="connsiteX98" fmla="*/ 580900 w 1147002"/>
                    <a:gd name="connsiteY98" fmla="*/ 400715 h 1764970"/>
                    <a:gd name="connsiteX99" fmla="*/ 582538 w 1147002"/>
                    <a:gd name="connsiteY99" fmla="*/ 390294 h 1764970"/>
                    <a:gd name="connsiteX100" fmla="*/ 592959 w 1147002"/>
                    <a:gd name="connsiteY100" fmla="*/ 391931 h 1764970"/>
                    <a:gd name="connsiteX101" fmla="*/ 627646 w 1147002"/>
                    <a:gd name="connsiteY101" fmla="*/ 440389 h 1764970"/>
                    <a:gd name="connsiteX102" fmla="*/ 625785 w 1147002"/>
                    <a:gd name="connsiteY102" fmla="*/ 450736 h 1764970"/>
                    <a:gd name="connsiteX103" fmla="*/ 621542 w 1147002"/>
                    <a:gd name="connsiteY103" fmla="*/ 452150 h 1764970"/>
                    <a:gd name="connsiteX104" fmla="*/ 551200 w 1147002"/>
                    <a:gd name="connsiteY104" fmla="*/ 356277 h 1764970"/>
                    <a:gd name="connsiteX105" fmla="*/ 545320 w 1147002"/>
                    <a:gd name="connsiteY105" fmla="*/ 353374 h 1764970"/>
                    <a:gd name="connsiteX106" fmla="*/ 508549 w 1147002"/>
                    <a:gd name="connsiteY106" fmla="*/ 306852 h 1764970"/>
                    <a:gd name="connsiteX107" fmla="*/ 509665 w 1147002"/>
                    <a:gd name="connsiteY107" fmla="*/ 296356 h 1764970"/>
                    <a:gd name="connsiteX108" fmla="*/ 520161 w 1147002"/>
                    <a:gd name="connsiteY108" fmla="*/ 297473 h 1764970"/>
                    <a:gd name="connsiteX109" fmla="*/ 557155 w 1147002"/>
                    <a:gd name="connsiteY109" fmla="*/ 344293 h 1764970"/>
                    <a:gd name="connsiteX110" fmla="*/ 555815 w 1147002"/>
                    <a:gd name="connsiteY110" fmla="*/ 354714 h 1764970"/>
                    <a:gd name="connsiteX111" fmla="*/ 551200 w 1147002"/>
                    <a:gd name="connsiteY111" fmla="*/ 356277 h 1764970"/>
                    <a:gd name="connsiteX112" fmla="*/ 476169 w 1147002"/>
                    <a:gd name="connsiteY112" fmla="*/ 263977 h 1764970"/>
                    <a:gd name="connsiteX113" fmla="*/ 470512 w 1147002"/>
                    <a:gd name="connsiteY113" fmla="*/ 261372 h 1764970"/>
                    <a:gd name="connsiteX114" fmla="*/ 431136 w 1147002"/>
                    <a:gd name="connsiteY114" fmla="*/ 217157 h 1764970"/>
                    <a:gd name="connsiteX115" fmla="*/ 431582 w 1147002"/>
                    <a:gd name="connsiteY115" fmla="*/ 206661 h 1764970"/>
                    <a:gd name="connsiteX116" fmla="*/ 442078 w 1147002"/>
                    <a:gd name="connsiteY116" fmla="*/ 207108 h 1764970"/>
                    <a:gd name="connsiteX117" fmla="*/ 481826 w 1147002"/>
                    <a:gd name="connsiteY117" fmla="*/ 251695 h 1764970"/>
                    <a:gd name="connsiteX118" fmla="*/ 481082 w 1147002"/>
                    <a:gd name="connsiteY118" fmla="*/ 262190 h 1764970"/>
                    <a:gd name="connsiteX119" fmla="*/ 476169 w 1147002"/>
                    <a:gd name="connsiteY119" fmla="*/ 263977 h 1764970"/>
                    <a:gd name="connsiteX120" fmla="*/ 395407 w 1147002"/>
                    <a:gd name="connsiteY120" fmla="*/ 176738 h 1764970"/>
                    <a:gd name="connsiteX121" fmla="*/ 390122 w 1147002"/>
                    <a:gd name="connsiteY121" fmla="*/ 174580 h 1764970"/>
                    <a:gd name="connsiteX122" fmla="*/ 347321 w 1147002"/>
                    <a:gd name="connsiteY122" fmla="*/ 133789 h 1764970"/>
                    <a:gd name="connsiteX123" fmla="*/ 346800 w 1147002"/>
                    <a:gd name="connsiteY123" fmla="*/ 123293 h 1764970"/>
                    <a:gd name="connsiteX124" fmla="*/ 357296 w 1147002"/>
                    <a:gd name="connsiteY124" fmla="*/ 122773 h 1764970"/>
                    <a:gd name="connsiteX125" fmla="*/ 400617 w 1147002"/>
                    <a:gd name="connsiteY125" fmla="*/ 164084 h 1764970"/>
                    <a:gd name="connsiteX126" fmla="*/ 400617 w 1147002"/>
                    <a:gd name="connsiteY126" fmla="*/ 174580 h 1764970"/>
                    <a:gd name="connsiteX127" fmla="*/ 395407 w 1147002"/>
                    <a:gd name="connsiteY127" fmla="*/ 176738 h 1764970"/>
                    <a:gd name="connsiteX128" fmla="*/ 7448 w 1147002"/>
                    <a:gd name="connsiteY128" fmla="*/ 164456 h 1764970"/>
                    <a:gd name="connsiteX129" fmla="*/ 6406 w 1147002"/>
                    <a:gd name="connsiteY129" fmla="*/ 164382 h 1764970"/>
                    <a:gd name="connsiteX130" fmla="*/ 79 w 1147002"/>
                    <a:gd name="connsiteY130" fmla="*/ 155971 h 1764970"/>
                    <a:gd name="connsiteX131" fmla="*/ 13031 w 1147002"/>
                    <a:gd name="connsiteY131" fmla="*/ 96794 h 1764970"/>
                    <a:gd name="connsiteX132" fmla="*/ 22410 w 1147002"/>
                    <a:gd name="connsiteY132" fmla="*/ 91956 h 1764970"/>
                    <a:gd name="connsiteX133" fmla="*/ 27248 w 1147002"/>
                    <a:gd name="connsiteY133" fmla="*/ 101335 h 1764970"/>
                    <a:gd name="connsiteX134" fmla="*/ 14817 w 1147002"/>
                    <a:gd name="connsiteY134" fmla="*/ 158055 h 1764970"/>
                    <a:gd name="connsiteX135" fmla="*/ 7448 w 1147002"/>
                    <a:gd name="connsiteY135" fmla="*/ 164456 h 1764970"/>
                    <a:gd name="connsiteX136" fmla="*/ 307052 w 1147002"/>
                    <a:gd name="connsiteY136" fmla="*/ 97167 h 1764970"/>
                    <a:gd name="connsiteX137" fmla="*/ 302437 w 1147002"/>
                    <a:gd name="connsiteY137" fmla="*/ 95529 h 1764970"/>
                    <a:gd name="connsiteX138" fmla="*/ 254872 w 1147002"/>
                    <a:gd name="connsiteY138" fmla="*/ 61065 h 1764970"/>
                    <a:gd name="connsiteX139" fmla="*/ 252713 w 1147002"/>
                    <a:gd name="connsiteY139" fmla="*/ 50793 h 1764970"/>
                    <a:gd name="connsiteX140" fmla="*/ 262986 w 1147002"/>
                    <a:gd name="connsiteY140" fmla="*/ 48635 h 1764970"/>
                    <a:gd name="connsiteX141" fmla="*/ 311667 w 1147002"/>
                    <a:gd name="connsiteY141" fmla="*/ 83917 h 1764970"/>
                    <a:gd name="connsiteX142" fmla="*/ 312858 w 1147002"/>
                    <a:gd name="connsiteY142" fmla="*/ 94338 h 1764970"/>
                    <a:gd name="connsiteX143" fmla="*/ 307052 w 1147002"/>
                    <a:gd name="connsiteY143" fmla="*/ 97167 h 1764970"/>
                    <a:gd name="connsiteX144" fmla="*/ 46155 w 1147002"/>
                    <a:gd name="connsiteY144" fmla="*/ 53473 h 1764970"/>
                    <a:gd name="connsiteX145" fmla="*/ 41689 w 1147002"/>
                    <a:gd name="connsiteY145" fmla="*/ 51984 h 1764970"/>
                    <a:gd name="connsiteX146" fmla="*/ 40200 w 1147002"/>
                    <a:gd name="connsiteY146" fmla="*/ 41563 h 1764970"/>
                    <a:gd name="connsiteX147" fmla="*/ 90295 w 1147002"/>
                    <a:gd name="connsiteY147" fmla="*/ 3676 h 1764970"/>
                    <a:gd name="connsiteX148" fmla="*/ 99748 w 1147002"/>
                    <a:gd name="connsiteY148" fmla="*/ 8216 h 1764970"/>
                    <a:gd name="connsiteX149" fmla="*/ 95208 w 1147002"/>
                    <a:gd name="connsiteY149" fmla="*/ 17669 h 1764970"/>
                    <a:gd name="connsiteX150" fmla="*/ 52110 w 1147002"/>
                    <a:gd name="connsiteY150" fmla="*/ 50421 h 1764970"/>
                    <a:gd name="connsiteX151" fmla="*/ 46155 w 1147002"/>
                    <a:gd name="connsiteY151" fmla="*/ 53473 h 1764970"/>
                    <a:gd name="connsiteX152" fmla="*/ 207308 w 1147002"/>
                    <a:gd name="connsiteY152" fmla="*/ 33301 h 1764970"/>
                    <a:gd name="connsiteX153" fmla="*/ 204182 w 1147002"/>
                    <a:gd name="connsiteY153" fmla="*/ 32631 h 1764970"/>
                    <a:gd name="connsiteX154" fmla="*/ 149992 w 1147002"/>
                    <a:gd name="connsiteY154" fmla="*/ 14766 h 1764970"/>
                    <a:gd name="connsiteX155" fmla="*/ 143963 w 1147002"/>
                    <a:gd name="connsiteY155" fmla="*/ 6132 h 1764970"/>
                    <a:gd name="connsiteX156" fmla="*/ 152598 w 1147002"/>
                    <a:gd name="connsiteY156" fmla="*/ 103 h 1764970"/>
                    <a:gd name="connsiteX157" fmla="*/ 210434 w 1147002"/>
                    <a:gd name="connsiteY157" fmla="*/ 19084 h 1764970"/>
                    <a:gd name="connsiteX158" fmla="*/ 214082 w 1147002"/>
                    <a:gd name="connsiteY158" fmla="*/ 28984 h 1764970"/>
                    <a:gd name="connsiteX159" fmla="*/ 207308 w 1147002"/>
                    <a:gd name="connsiteY159" fmla="*/ 33301 h 1764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1147002" h="1764970">
                      <a:moveTo>
                        <a:pt x="1139539" y="1764896"/>
                      </a:moveTo>
                      <a:cubicBezTo>
                        <a:pt x="1135669" y="1764896"/>
                        <a:pt x="1132394" y="1761919"/>
                        <a:pt x="1132096" y="1757974"/>
                      </a:cubicBezTo>
                      <a:cubicBezTo>
                        <a:pt x="1130830" y="1738695"/>
                        <a:pt x="1129044" y="1718895"/>
                        <a:pt x="1126960" y="1699095"/>
                      </a:cubicBezTo>
                      <a:cubicBezTo>
                        <a:pt x="1126513" y="1695001"/>
                        <a:pt x="1129490" y="1691354"/>
                        <a:pt x="1133585" y="1690907"/>
                      </a:cubicBezTo>
                      <a:cubicBezTo>
                        <a:pt x="1137753" y="1690461"/>
                        <a:pt x="1141326" y="1693438"/>
                        <a:pt x="1141772" y="1697532"/>
                      </a:cubicBezTo>
                      <a:cubicBezTo>
                        <a:pt x="1143931" y="1717555"/>
                        <a:pt x="1145643" y="1737504"/>
                        <a:pt x="1146983" y="1757006"/>
                      </a:cubicBezTo>
                      <a:cubicBezTo>
                        <a:pt x="1147281" y="1761100"/>
                        <a:pt x="1144154" y="1764673"/>
                        <a:pt x="1140060" y="1764971"/>
                      </a:cubicBezTo>
                      <a:cubicBezTo>
                        <a:pt x="1139837" y="1764896"/>
                        <a:pt x="1139688" y="1764896"/>
                        <a:pt x="1139539" y="1764896"/>
                      </a:cubicBezTo>
                      <a:close/>
                      <a:moveTo>
                        <a:pt x="1126885" y="1646767"/>
                      </a:moveTo>
                      <a:cubicBezTo>
                        <a:pt x="1123238" y="1646767"/>
                        <a:pt x="1120037" y="1644087"/>
                        <a:pt x="1119516" y="1640366"/>
                      </a:cubicBezTo>
                      <a:cubicBezTo>
                        <a:pt x="1116762" y="1621087"/>
                        <a:pt x="1113561" y="1601436"/>
                        <a:pt x="1110137" y="1581933"/>
                      </a:cubicBezTo>
                      <a:cubicBezTo>
                        <a:pt x="1109393" y="1577914"/>
                        <a:pt x="1112073" y="1574043"/>
                        <a:pt x="1116166" y="1573299"/>
                      </a:cubicBezTo>
                      <a:cubicBezTo>
                        <a:pt x="1120186" y="1572554"/>
                        <a:pt x="1124057" y="1575235"/>
                        <a:pt x="1124801" y="1579328"/>
                      </a:cubicBezTo>
                      <a:cubicBezTo>
                        <a:pt x="1128299" y="1598979"/>
                        <a:pt x="1131500" y="1618854"/>
                        <a:pt x="1134329" y="1638207"/>
                      </a:cubicBezTo>
                      <a:cubicBezTo>
                        <a:pt x="1134924" y="1642301"/>
                        <a:pt x="1132096" y="1646023"/>
                        <a:pt x="1128002" y="1646618"/>
                      </a:cubicBezTo>
                      <a:cubicBezTo>
                        <a:pt x="1127630" y="1646693"/>
                        <a:pt x="1127257" y="1646767"/>
                        <a:pt x="1126885" y="1646767"/>
                      </a:cubicBezTo>
                      <a:close/>
                      <a:moveTo>
                        <a:pt x="1106118" y="1529754"/>
                      </a:moveTo>
                      <a:cubicBezTo>
                        <a:pt x="1102694" y="1529754"/>
                        <a:pt x="1099567" y="1527372"/>
                        <a:pt x="1098823" y="1523874"/>
                      </a:cubicBezTo>
                      <a:cubicBezTo>
                        <a:pt x="1094803" y="1504818"/>
                        <a:pt x="1090412" y="1485316"/>
                        <a:pt x="1085797" y="1466112"/>
                      </a:cubicBezTo>
                      <a:cubicBezTo>
                        <a:pt x="1084829" y="1462092"/>
                        <a:pt x="1087286" y="1458073"/>
                        <a:pt x="1091305" y="1457105"/>
                      </a:cubicBezTo>
                      <a:cubicBezTo>
                        <a:pt x="1095325" y="1456137"/>
                        <a:pt x="1099344" y="1458594"/>
                        <a:pt x="1100312" y="1462613"/>
                      </a:cubicBezTo>
                      <a:cubicBezTo>
                        <a:pt x="1104927" y="1481966"/>
                        <a:pt x="1109318" y="1501618"/>
                        <a:pt x="1113412" y="1520822"/>
                      </a:cubicBezTo>
                      <a:cubicBezTo>
                        <a:pt x="1114231" y="1524841"/>
                        <a:pt x="1111700" y="1528787"/>
                        <a:pt x="1107681" y="1529605"/>
                      </a:cubicBezTo>
                      <a:cubicBezTo>
                        <a:pt x="1107160" y="1529680"/>
                        <a:pt x="1106639" y="1529754"/>
                        <a:pt x="1106118" y="1529754"/>
                      </a:cubicBezTo>
                      <a:close/>
                      <a:moveTo>
                        <a:pt x="1078502" y="1414156"/>
                      </a:moveTo>
                      <a:cubicBezTo>
                        <a:pt x="1075227" y="1414156"/>
                        <a:pt x="1072175" y="1411923"/>
                        <a:pt x="1071356" y="1408648"/>
                      </a:cubicBezTo>
                      <a:cubicBezTo>
                        <a:pt x="1066295" y="1389741"/>
                        <a:pt x="1060861" y="1370536"/>
                        <a:pt x="1055353" y="1351630"/>
                      </a:cubicBezTo>
                      <a:cubicBezTo>
                        <a:pt x="1054162" y="1347685"/>
                        <a:pt x="1056469" y="1343516"/>
                        <a:pt x="1060414" y="1342400"/>
                      </a:cubicBezTo>
                      <a:cubicBezTo>
                        <a:pt x="1064359" y="1341209"/>
                        <a:pt x="1068528" y="1343516"/>
                        <a:pt x="1069644" y="1347462"/>
                      </a:cubicBezTo>
                      <a:cubicBezTo>
                        <a:pt x="1075227" y="1366517"/>
                        <a:pt x="1080661" y="1385870"/>
                        <a:pt x="1085797" y="1404851"/>
                      </a:cubicBezTo>
                      <a:cubicBezTo>
                        <a:pt x="1086839" y="1408796"/>
                        <a:pt x="1084531" y="1412890"/>
                        <a:pt x="1080512" y="1413932"/>
                      </a:cubicBezTo>
                      <a:cubicBezTo>
                        <a:pt x="1079768" y="1414081"/>
                        <a:pt x="1079098" y="1414156"/>
                        <a:pt x="1078502" y="1414156"/>
                      </a:cubicBezTo>
                      <a:close/>
                      <a:moveTo>
                        <a:pt x="1044932" y="1300120"/>
                      </a:moveTo>
                      <a:cubicBezTo>
                        <a:pt x="1041805" y="1300120"/>
                        <a:pt x="1038828" y="1298111"/>
                        <a:pt x="1037860" y="1294910"/>
                      </a:cubicBezTo>
                      <a:cubicBezTo>
                        <a:pt x="1031905" y="1276375"/>
                        <a:pt x="1025653" y="1257469"/>
                        <a:pt x="1019177" y="1238636"/>
                      </a:cubicBezTo>
                      <a:cubicBezTo>
                        <a:pt x="1017837" y="1234766"/>
                        <a:pt x="1019921" y="1230523"/>
                        <a:pt x="1023792" y="1229183"/>
                      </a:cubicBezTo>
                      <a:cubicBezTo>
                        <a:pt x="1027663" y="1227843"/>
                        <a:pt x="1031905" y="1229928"/>
                        <a:pt x="1033245" y="1233798"/>
                      </a:cubicBezTo>
                      <a:cubicBezTo>
                        <a:pt x="1039796" y="1252705"/>
                        <a:pt x="1046048" y="1271760"/>
                        <a:pt x="1052003" y="1290369"/>
                      </a:cubicBezTo>
                      <a:cubicBezTo>
                        <a:pt x="1053268" y="1294314"/>
                        <a:pt x="1051110" y="1298483"/>
                        <a:pt x="1047165" y="1299748"/>
                      </a:cubicBezTo>
                      <a:cubicBezTo>
                        <a:pt x="1046495" y="1299972"/>
                        <a:pt x="1045676" y="1300120"/>
                        <a:pt x="1044932" y="1300120"/>
                      </a:cubicBezTo>
                      <a:close/>
                      <a:moveTo>
                        <a:pt x="1006300" y="1187872"/>
                      </a:moveTo>
                      <a:cubicBezTo>
                        <a:pt x="1003248" y="1187872"/>
                        <a:pt x="1000419" y="1186011"/>
                        <a:pt x="999303" y="1183033"/>
                      </a:cubicBezTo>
                      <a:cubicBezTo>
                        <a:pt x="992604" y="1164797"/>
                        <a:pt x="985532" y="1146188"/>
                        <a:pt x="978312" y="1127653"/>
                      </a:cubicBezTo>
                      <a:cubicBezTo>
                        <a:pt x="976823" y="1123857"/>
                        <a:pt x="978684" y="1119540"/>
                        <a:pt x="982555" y="1117976"/>
                      </a:cubicBezTo>
                      <a:cubicBezTo>
                        <a:pt x="986351" y="1116488"/>
                        <a:pt x="990668" y="1118349"/>
                        <a:pt x="992231" y="1122219"/>
                      </a:cubicBezTo>
                      <a:cubicBezTo>
                        <a:pt x="999526" y="1140828"/>
                        <a:pt x="1006597" y="1159512"/>
                        <a:pt x="1013371" y="1177823"/>
                      </a:cubicBezTo>
                      <a:cubicBezTo>
                        <a:pt x="1014785" y="1181693"/>
                        <a:pt x="1012850" y="1185936"/>
                        <a:pt x="1008979" y="1187350"/>
                      </a:cubicBezTo>
                      <a:cubicBezTo>
                        <a:pt x="1008011" y="1187723"/>
                        <a:pt x="1007193" y="1187872"/>
                        <a:pt x="1006300" y="1187872"/>
                      </a:cubicBezTo>
                      <a:close/>
                      <a:moveTo>
                        <a:pt x="963053" y="1077260"/>
                      </a:moveTo>
                      <a:cubicBezTo>
                        <a:pt x="960149" y="1077260"/>
                        <a:pt x="957395" y="1075548"/>
                        <a:pt x="956204" y="1072645"/>
                      </a:cubicBezTo>
                      <a:cubicBezTo>
                        <a:pt x="948761" y="1054706"/>
                        <a:pt x="941019" y="1036321"/>
                        <a:pt x="932981" y="1018009"/>
                      </a:cubicBezTo>
                      <a:cubicBezTo>
                        <a:pt x="931343" y="1014213"/>
                        <a:pt x="933055" y="1009821"/>
                        <a:pt x="936851" y="1008184"/>
                      </a:cubicBezTo>
                      <a:cubicBezTo>
                        <a:pt x="940647" y="1006546"/>
                        <a:pt x="945039" y="1008258"/>
                        <a:pt x="946677" y="1012055"/>
                      </a:cubicBezTo>
                      <a:cubicBezTo>
                        <a:pt x="954716" y="1030515"/>
                        <a:pt x="962531" y="1048975"/>
                        <a:pt x="969975" y="1066988"/>
                      </a:cubicBezTo>
                      <a:cubicBezTo>
                        <a:pt x="971538" y="1070784"/>
                        <a:pt x="969752" y="1075102"/>
                        <a:pt x="965955" y="1076739"/>
                      </a:cubicBezTo>
                      <a:cubicBezTo>
                        <a:pt x="964988" y="1077037"/>
                        <a:pt x="964020" y="1077260"/>
                        <a:pt x="963053" y="1077260"/>
                      </a:cubicBezTo>
                      <a:close/>
                      <a:moveTo>
                        <a:pt x="915488" y="968063"/>
                      </a:moveTo>
                      <a:cubicBezTo>
                        <a:pt x="912660" y="968063"/>
                        <a:pt x="909980" y="966426"/>
                        <a:pt x="908714" y="963746"/>
                      </a:cubicBezTo>
                      <a:cubicBezTo>
                        <a:pt x="900526" y="945807"/>
                        <a:pt x="892041" y="927794"/>
                        <a:pt x="883555" y="910078"/>
                      </a:cubicBezTo>
                      <a:cubicBezTo>
                        <a:pt x="881769" y="906356"/>
                        <a:pt x="883332" y="901890"/>
                        <a:pt x="887054" y="900178"/>
                      </a:cubicBezTo>
                      <a:cubicBezTo>
                        <a:pt x="890775" y="898391"/>
                        <a:pt x="895167" y="899954"/>
                        <a:pt x="896954" y="903676"/>
                      </a:cubicBezTo>
                      <a:cubicBezTo>
                        <a:pt x="905514" y="921466"/>
                        <a:pt x="914000" y="939629"/>
                        <a:pt x="922262" y="957642"/>
                      </a:cubicBezTo>
                      <a:cubicBezTo>
                        <a:pt x="923974" y="961364"/>
                        <a:pt x="922336" y="965830"/>
                        <a:pt x="918615" y="967542"/>
                      </a:cubicBezTo>
                      <a:cubicBezTo>
                        <a:pt x="917572" y="967840"/>
                        <a:pt x="916530" y="968063"/>
                        <a:pt x="915488" y="968063"/>
                      </a:cubicBezTo>
                      <a:close/>
                      <a:moveTo>
                        <a:pt x="864053" y="860802"/>
                      </a:moveTo>
                      <a:cubicBezTo>
                        <a:pt x="861299" y="860802"/>
                        <a:pt x="858694" y="859313"/>
                        <a:pt x="857428" y="856707"/>
                      </a:cubicBezTo>
                      <a:cubicBezTo>
                        <a:pt x="848719" y="839290"/>
                        <a:pt x="839564" y="821500"/>
                        <a:pt x="830408" y="803933"/>
                      </a:cubicBezTo>
                      <a:cubicBezTo>
                        <a:pt x="828473" y="800285"/>
                        <a:pt x="829887" y="795819"/>
                        <a:pt x="833534" y="793884"/>
                      </a:cubicBezTo>
                      <a:cubicBezTo>
                        <a:pt x="837182" y="792023"/>
                        <a:pt x="841648" y="793363"/>
                        <a:pt x="843583" y="797010"/>
                      </a:cubicBezTo>
                      <a:cubicBezTo>
                        <a:pt x="852813" y="814651"/>
                        <a:pt x="861969" y="832516"/>
                        <a:pt x="870752" y="850008"/>
                      </a:cubicBezTo>
                      <a:cubicBezTo>
                        <a:pt x="872613" y="853656"/>
                        <a:pt x="871125" y="858122"/>
                        <a:pt x="867403" y="859983"/>
                      </a:cubicBezTo>
                      <a:cubicBezTo>
                        <a:pt x="866286" y="860578"/>
                        <a:pt x="865170" y="860802"/>
                        <a:pt x="864053" y="860802"/>
                      </a:cubicBezTo>
                      <a:close/>
                      <a:moveTo>
                        <a:pt x="808971" y="755475"/>
                      </a:moveTo>
                      <a:cubicBezTo>
                        <a:pt x="806365" y="755475"/>
                        <a:pt x="803760" y="754061"/>
                        <a:pt x="802420" y="751604"/>
                      </a:cubicBezTo>
                      <a:cubicBezTo>
                        <a:pt x="792967" y="734261"/>
                        <a:pt x="783216" y="716843"/>
                        <a:pt x="773539" y="699797"/>
                      </a:cubicBezTo>
                      <a:cubicBezTo>
                        <a:pt x="771530" y="696224"/>
                        <a:pt x="772721" y="691684"/>
                        <a:pt x="776368" y="689674"/>
                      </a:cubicBezTo>
                      <a:cubicBezTo>
                        <a:pt x="779941" y="687664"/>
                        <a:pt x="784481" y="688930"/>
                        <a:pt x="786491" y="692502"/>
                      </a:cubicBezTo>
                      <a:cubicBezTo>
                        <a:pt x="796242" y="709623"/>
                        <a:pt x="805993" y="727115"/>
                        <a:pt x="815521" y="744533"/>
                      </a:cubicBezTo>
                      <a:cubicBezTo>
                        <a:pt x="817457" y="748106"/>
                        <a:pt x="816191" y="752647"/>
                        <a:pt x="812544" y="754656"/>
                      </a:cubicBezTo>
                      <a:cubicBezTo>
                        <a:pt x="811353" y="755177"/>
                        <a:pt x="810162" y="755475"/>
                        <a:pt x="808971" y="755475"/>
                      </a:cubicBezTo>
                      <a:close/>
                      <a:moveTo>
                        <a:pt x="750167" y="652084"/>
                      </a:moveTo>
                      <a:cubicBezTo>
                        <a:pt x="747636" y="652084"/>
                        <a:pt x="745179" y="650744"/>
                        <a:pt x="743765" y="648437"/>
                      </a:cubicBezTo>
                      <a:cubicBezTo>
                        <a:pt x="733642" y="631316"/>
                        <a:pt x="723295" y="614271"/>
                        <a:pt x="713098" y="597672"/>
                      </a:cubicBezTo>
                      <a:cubicBezTo>
                        <a:pt x="710939" y="594173"/>
                        <a:pt x="712056" y="589558"/>
                        <a:pt x="715554" y="587399"/>
                      </a:cubicBezTo>
                      <a:cubicBezTo>
                        <a:pt x="719053" y="585241"/>
                        <a:pt x="723668" y="586357"/>
                        <a:pt x="725826" y="589856"/>
                      </a:cubicBezTo>
                      <a:cubicBezTo>
                        <a:pt x="736098" y="606529"/>
                        <a:pt x="746445" y="623724"/>
                        <a:pt x="756643" y="640844"/>
                      </a:cubicBezTo>
                      <a:cubicBezTo>
                        <a:pt x="758727" y="644417"/>
                        <a:pt x="757536" y="648958"/>
                        <a:pt x="754037" y="651042"/>
                      </a:cubicBezTo>
                      <a:cubicBezTo>
                        <a:pt x="752772" y="651786"/>
                        <a:pt x="751432" y="652084"/>
                        <a:pt x="750167" y="652084"/>
                      </a:cubicBezTo>
                      <a:close/>
                      <a:moveTo>
                        <a:pt x="687790" y="550926"/>
                      </a:moveTo>
                      <a:cubicBezTo>
                        <a:pt x="685333" y="550926"/>
                        <a:pt x="682951" y="549735"/>
                        <a:pt x="681537" y="547502"/>
                      </a:cubicBezTo>
                      <a:cubicBezTo>
                        <a:pt x="670818" y="530754"/>
                        <a:pt x="659876" y="514080"/>
                        <a:pt x="649009" y="497928"/>
                      </a:cubicBezTo>
                      <a:cubicBezTo>
                        <a:pt x="646701" y="494504"/>
                        <a:pt x="647594" y="489889"/>
                        <a:pt x="651018" y="487581"/>
                      </a:cubicBezTo>
                      <a:cubicBezTo>
                        <a:pt x="654442" y="485274"/>
                        <a:pt x="659058" y="486167"/>
                        <a:pt x="661365" y="489591"/>
                      </a:cubicBezTo>
                      <a:cubicBezTo>
                        <a:pt x="672233" y="505818"/>
                        <a:pt x="683249" y="522641"/>
                        <a:pt x="694042" y="539389"/>
                      </a:cubicBezTo>
                      <a:cubicBezTo>
                        <a:pt x="696275" y="542813"/>
                        <a:pt x="695233" y="547428"/>
                        <a:pt x="691809" y="549661"/>
                      </a:cubicBezTo>
                      <a:cubicBezTo>
                        <a:pt x="690544" y="550554"/>
                        <a:pt x="689129" y="550926"/>
                        <a:pt x="687790" y="550926"/>
                      </a:cubicBezTo>
                      <a:close/>
                      <a:moveTo>
                        <a:pt x="621542" y="452150"/>
                      </a:moveTo>
                      <a:cubicBezTo>
                        <a:pt x="619160" y="452150"/>
                        <a:pt x="616853" y="451033"/>
                        <a:pt x="615438" y="448949"/>
                      </a:cubicBezTo>
                      <a:cubicBezTo>
                        <a:pt x="604124" y="432722"/>
                        <a:pt x="592438" y="416495"/>
                        <a:pt x="580900" y="400715"/>
                      </a:cubicBezTo>
                      <a:cubicBezTo>
                        <a:pt x="578444" y="397365"/>
                        <a:pt x="579188" y="392750"/>
                        <a:pt x="582538" y="390294"/>
                      </a:cubicBezTo>
                      <a:cubicBezTo>
                        <a:pt x="585887" y="387838"/>
                        <a:pt x="590502" y="388582"/>
                        <a:pt x="592959" y="391931"/>
                      </a:cubicBezTo>
                      <a:cubicBezTo>
                        <a:pt x="604571" y="407786"/>
                        <a:pt x="616257" y="424088"/>
                        <a:pt x="627646" y="440389"/>
                      </a:cubicBezTo>
                      <a:cubicBezTo>
                        <a:pt x="630028" y="443739"/>
                        <a:pt x="629209" y="448428"/>
                        <a:pt x="625785" y="450736"/>
                      </a:cubicBezTo>
                      <a:cubicBezTo>
                        <a:pt x="624519" y="451703"/>
                        <a:pt x="623031" y="452150"/>
                        <a:pt x="621542" y="452150"/>
                      </a:cubicBezTo>
                      <a:close/>
                      <a:moveTo>
                        <a:pt x="551200" y="356277"/>
                      </a:moveTo>
                      <a:cubicBezTo>
                        <a:pt x="548967" y="356277"/>
                        <a:pt x="546734" y="355309"/>
                        <a:pt x="545320" y="353374"/>
                      </a:cubicBezTo>
                      <a:cubicBezTo>
                        <a:pt x="533038" y="337445"/>
                        <a:pt x="520682" y="321813"/>
                        <a:pt x="508549" y="306852"/>
                      </a:cubicBezTo>
                      <a:cubicBezTo>
                        <a:pt x="505944" y="303651"/>
                        <a:pt x="506465" y="298961"/>
                        <a:pt x="509665" y="296356"/>
                      </a:cubicBezTo>
                      <a:cubicBezTo>
                        <a:pt x="512866" y="293751"/>
                        <a:pt x="517555" y="294272"/>
                        <a:pt x="520161" y="297473"/>
                      </a:cubicBezTo>
                      <a:cubicBezTo>
                        <a:pt x="532368" y="312509"/>
                        <a:pt x="544799" y="328215"/>
                        <a:pt x="557155" y="344293"/>
                      </a:cubicBezTo>
                      <a:cubicBezTo>
                        <a:pt x="559686" y="347568"/>
                        <a:pt x="559090" y="352257"/>
                        <a:pt x="555815" y="354714"/>
                      </a:cubicBezTo>
                      <a:cubicBezTo>
                        <a:pt x="554401" y="355756"/>
                        <a:pt x="552764" y="356277"/>
                        <a:pt x="551200" y="356277"/>
                      </a:cubicBezTo>
                      <a:close/>
                      <a:moveTo>
                        <a:pt x="476169" y="263977"/>
                      </a:moveTo>
                      <a:cubicBezTo>
                        <a:pt x="474085" y="263977"/>
                        <a:pt x="472001" y="263083"/>
                        <a:pt x="470512" y="261372"/>
                      </a:cubicBezTo>
                      <a:cubicBezTo>
                        <a:pt x="457337" y="246038"/>
                        <a:pt x="444088" y="231225"/>
                        <a:pt x="431136" y="217157"/>
                      </a:cubicBezTo>
                      <a:cubicBezTo>
                        <a:pt x="428382" y="214105"/>
                        <a:pt x="428531" y="209415"/>
                        <a:pt x="431582" y="206661"/>
                      </a:cubicBezTo>
                      <a:cubicBezTo>
                        <a:pt x="434634" y="203907"/>
                        <a:pt x="439324" y="204056"/>
                        <a:pt x="442078" y="207108"/>
                      </a:cubicBezTo>
                      <a:cubicBezTo>
                        <a:pt x="455178" y="221251"/>
                        <a:pt x="468502" y="236287"/>
                        <a:pt x="481826" y="251695"/>
                      </a:cubicBezTo>
                      <a:cubicBezTo>
                        <a:pt x="484506" y="254821"/>
                        <a:pt x="484134" y="259511"/>
                        <a:pt x="481082" y="262190"/>
                      </a:cubicBezTo>
                      <a:cubicBezTo>
                        <a:pt x="479593" y="263381"/>
                        <a:pt x="477881" y="263977"/>
                        <a:pt x="476169" y="263977"/>
                      </a:cubicBezTo>
                      <a:close/>
                      <a:moveTo>
                        <a:pt x="395407" y="176738"/>
                      </a:moveTo>
                      <a:cubicBezTo>
                        <a:pt x="393471" y="176738"/>
                        <a:pt x="391610" y="175994"/>
                        <a:pt x="390122" y="174580"/>
                      </a:cubicBezTo>
                      <a:cubicBezTo>
                        <a:pt x="375756" y="160214"/>
                        <a:pt x="361315" y="146443"/>
                        <a:pt x="347321" y="133789"/>
                      </a:cubicBezTo>
                      <a:cubicBezTo>
                        <a:pt x="344269" y="131035"/>
                        <a:pt x="344046" y="126345"/>
                        <a:pt x="346800" y="123293"/>
                      </a:cubicBezTo>
                      <a:cubicBezTo>
                        <a:pt x="349554" y="120242"/>
                        <a:pt x="354244" y="120018"/>
                        <a:pt x="357296" y="122773"/>
                      </a:cubicBezTo>
                      <a:cubicBezTo>
                        <a:pt x="371438" y="135575"/>
                        <a:pt x="386028" y="149495"/>
                        <a:pt x="400617" y="164084"/>
                      </a:cubicBezTo>
                      <a:cubicBezTo>
                        <a:pt x="403520" y="166987"/>
                        <a:pt x="403520" y="171677"/>
                        <a:pt x="400617" y="174580"/>
                      </a:cubicBezTo>
                      <a:cubicBezTo>
                        <a:pt x="399203" y="175994"/>
                        <a:pt x="397342" y="176738"/>
                        <a:pt x="395407" y="176738"/>
                      </a:cubicBezTo>
                      <a:close/>
                      <a:moveTo>
                        <a:pt x="7448" y="164456"/>
                      </a:moveTo>
                      <a:cubicBezTo>
                        <a:pt x="7076" y="164456"/>
                        <a:pt x="6778" y="164456"/>
                        <a:pt x="6406" y="164382"/>
                      </a:cubicBezTo>
                      <a:cubicBezTo>
                        <a:pt x="2312" y="163786"/>
                        <a:pt x="-516" y="160065"/>
                        <a:pt x="79" y="155971"/>
                      </a:cubicBezTo>
                      <a:cubicBezTo>
                        <a:pt x="3131" y="134087"/>
                        <a:pt x="7448" y="114138"/>
                        <a:pt x="13031" y="96794"/>
                      </a:cubicBezTo>
                      <a:cubicBezTo>
                        <a:pt x="14296" y="92849"/>
                        <a:pt x="18465" y="90691"/>
                        <a:pt x="22410" y="91956"/>
                      </a:cubicBezTo>
                      <a:cubicBezTo>
                        <a:pt x="26355" y="93222"/>
                        <a:pt x="28514" y="97390"/>
                        <a:pt x="27248" y="101335"/>
                      </a:cubicBezTo>
                      <a:cubicBezTo>
                        <a:pt x="21963" y="117934"/>
                        <a:pt x="17795" y="136990"/>
                        <a:pt x="14817" y="158055"/>
                      </a:cubicBezTo>
                      <a:cubicBezTo>
                        <a:pt x="14296" y="161777"/>
                        <a:pt x="11096" y="164456"/>
                        <a:pt x="7448" y="164456"/>
                      </a:cubicBezTo>
                      <a:close/>
                      <a:moveTo>
                        <a:pt x="307052" y="97167"/>
                      </a:moveTo>
                      <a:cubicBezTo>
                        <a:pt x="305414" y="97167"/>
                        <a:pt x="303776" y="96646"/>
                        <a:pt x="302437" y="95529"/>
                      </a:cubicBezTo>
                      <a:cubicBezTo>
                        <a:pt x="286135" y="82652"/>
                        <a:pt x="270206" y="71040"/>
                        <a:pt x="254872" y="61065"/>
                      </a:cubicBezTo>
                      <a:cubicBezTo>
                        <a:pt x="251448" y="58832"/>
                        <a:pt x="250481" y="54217"/>
                        <a:pt x="252713" y="50793"/>
                      </a:cubicBezTo>
                      <a:cubicBezTo>
                        <a:pt x="254947" y="47369"/>
                        <a:pt x="259562" y="46402"/>
                        <a:pt x="262986" y="48635"/>
                      </a:cubicBezTo>
                      <a:cubicBezTo>
                        <a:pt x="278617" y="58832"/>
                        <a:pt x="294993" y="70742"/>
                        <a:pt x="311667" y="83917"/>
                      </a:cubicBezTo>
                      <a:cubicBezTo>
                        <a:pt x="314867" y="86448"/>
                        <a:pt x="315463" y="91137"/>
                        <a:pt x="312858" y="94338"/>
                      </a:cubicBezTo>
                      <a:cubicBezTo>
                        <a:pt x="311443" y="96199"/>
                        <a:pt x="309285" y="97167"/>
                        <a:pt x="307052" y="97167"/>
                      </a:cubicBezTo>
                      <a:close/>
                      <a:moveTo>
                        <a:pt x="46155" y="53473"/>
                      </a:moveTo>
                      <a:cubicBezTo>
                        <a:pt x="44592" y="53473"/>
                        <a:pt x="43029" y="53026"/>
                        <a:pt x="41689" y="51984"/>
                      </a:cubicBezTo>
                      <a:cubicBezTo>
                        <a:pt x="38413" y="49528"/>
                        <a:pt x="37744" y="44838"/>
                        <a:pt x="40200" y="41563"/>
                      </a:cubicBezTo>
                      <a:cubicBezTo>
                        <a:pt x="53896" y="23252"/>
                        <a:pt x="70719" y="10524"/>
                        <a:pt x="90295" y="3676"/>
                      </a:cubicBezTo>
                      <a:cubicBezTo>
                        <a:pt x="94166" y="2336"/>
                        <a:pt x="98409" y="4345"/>
                        <a:pt x="99748" y="8216"/>
                      </a:cubicBezTo>
                      <a:cubicBezTo>
                        <a:pt x="101088" y="12087"/>
                        <a:pt x="99079" y="16329"/>
                        <a:pt x="95208" y="17669"/>
                      </a:cubicBezTo>
                      <a:cubicBezTo>
                        <a:pt x="78534" y="23475"/>
                        <a:pt x="64019" y="34492"/>
                        <a:pt x="52110" y="50421"/>
                      </a:cubicBezTo>
                      <a:cubicBezTo>
                        <a:pt x="50621" y="52431"/>
                        <a:pt x="48388" y="53473"/>
                        <a:pt x="46155" y="53473"/>
                      </a:cubicBezTo>
                      <a:close/>
                      <a:moveTo>
                        <a:pt x="207308" y="33301"/>
                      </a:moveTo>
                      <a:cubicBezTo>
                        <a:pt x="206266" y="33301"/>
                        <a:pt x="205224" y="33078"/>
                        <a:pt x="204182" y="32631"/>
                      </a:cubicBezTo>
                      <a:cubicBezTo>
                        <a:pt x="184903" y="23699"/>
                        <a:pt x="166666" y="17669"/>
                        <a:pt x="149992" y="14766"/>
                      </a:cubicBezTo>
                      <a:cubicBezTo>
                        <a:pt x="145973" y="14097"/>
                        <a:pt x="143219" y="10226"/>
                        <a:pt x="143963" y="6132"/>
                      </a:cubicBezTo>
                      <a:cubicBezTo>
                        <a:pt x="144708" y="2112"/>
                        <a:pt x="148578" y="-567"/>
                        <a:pt x="152598" y="103"/>
                      </a:cubicBezTo>
                      <a:cubicBezTo>
                        <a:pt x="170537" y="3229"/>
                        <a:pt x="189964" y="9630"/>
                        <a:pt x="210434" y="19084"/>
                      </a:cubicBezTo>
                      <a:cubicBezTo>
                        <a:pt x="214156" y="20796"/>
                        <a:pt x="215793" y="25262"/>
                        <a:pt x="214082" y="28984"/>
                      </a:cubicBezTo>
                      <a:cubicBezTo>
                        <a:pt x="212816" y="31663"/>
                        <a:pt x="210062" y="33301"/>
                        <a:pt x="207308" y="33301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44" name="Freeform: Shape 2543">
                  <a:extLst>
                    <a:ext uri="{FF2B5EF4-FFF2-40B4-BE49-F238E27FC236}">
                      <a16:creationId xmlns:a16="http://schemas.microsoft.com/office/drawing/2014/main" id="{6A152256-0B43-4936-8EC0-8046BD9ECBE7}"/>
                    </a:ext>
                  </a:extLst>
                </p:cNvPr>
                <p:cNvSpPr/>
                <p:nvPr/>
              </p:nvSpPr>
              <p:spPr>
                <a:xfrm>
                  <a:off x="2884462" y="2535637"/>
                  <a:ext cx="15413" cy="44672"/>
                </a:xfrm>
                <a:custGeom>
                  <a:avLst/>
                  <a:gdLst>
                    <a:gd name="connsiteX0" fmla="*/ 7444 w 15413"/>
                    <a:gd name="connsiteY0" fmla="*/ 44672 h 44672"/>
                    <a:gd name="connsiteX1" fmla="*/ 0 w 15413"/>
                    <a:gd name="connsiteY1" fmla="*/ 37229 h 44672"/>
                    <a:gd name="connsiteX2" fmla="*/ 521 w 15413"/>
                    <a:gd name="connsiteY2" fmla="*/ 7157 h 44672"/>
                    <a:gd name="connsiteX3" fmla="*/ 8262 w 15413"/>
                    <a:gd name="connsiteY3" fmla="*/ 11 h 44672"/>
                    <a:gd name="connsiteX4" fmla="*/ 15408 w 15413"/>
                    <a:gd name="connsiteY4" fmla="*/ 7752 h 44672"/>
                    <a:gd name="connsiteX5" fmla="*/ 14887 w 15413"/>
                    <a:gd name="connsiteY5" fmla="*/ 37229 h 44672"/>
                    <a:gd name="connsiteX6" fmla="*/ 7444 w 15413"/>
                    <a:gd name="connsiteY6" fmla="*/ 44672 h 4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13" h="44672">
                      <a:moveTo>
                        <a:pt x="7444" y="44672"/>
                      </a:moveTo>
                      <a:cubicBezTo>
                        <a:pt x="3350" y="44672"/>
                        <a:pt x="0" y="41323"/>
                        <a:pt x="0" y="37229"/>
                      </a:cubicBezTo>
                      <a:cubicBezTo>
                        <a:pt x="0" y="26956"/>
                        <a:pt x="149" y="16833"/>
                        <a:pt x="521" y="7157"/>
                      </a:cubicBezTo>
                      <a:cubicBezTo>
                        <a:pt x="670" y="3063"/>
                        <a:pt x="3945" y="-213"/>
                        <a:pt x="8262" y="11"/>
                      </a:cubicBezTo>
                      <a:cubicBezTo>
                        <a:pt x="12356" y="160"/>
                        <a:pt x="15557" y="3584"/>
                        <a:pt x="15408" y="7752"/>
                      </a:cubicBezTo>
                      <a:cubicBezTo>
                        <a:pt x="15036" y="17205"/>
                        <a:pt x="14887" y="27180"/>
                        <a:pt x="14887" y="37229"/>
                      </a:cubicBezTo>
                      <a:cubicBezTo>
                        <a:pt x="14887" y="41323"/>
                        <a:pt x="11612" y="44672"/>
                        <a:pt x="7444" y="44672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45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1173858" y="2670656"/>
                <a:ext cx="3632773" cy="1452480"/>
                <a:chOff x="1173858" y="2670656"/>
                <a:chExt cx="3632773" cy="1452480"/>
              </a:xfrm>
              <a:solidFill>
                <a:srgbClr val="B3B3B3"/>
              </a:solidFill>
            </p:grpSpPr>
            <p:sp>
              <p:nvSpPr>
                <p:cNvPr id="2546" name="Freeform: Shape 2545">
                  <a:extLst>
                    <a:ext uri="{FF2B5EF4-FFF2-40B4-BE49-F238E27FC236}">
                      <a16:creationId xmlns:a16="http://schemas.microsoft.com/office/drawing/2014/main" id="{6DC71738-602E-4BF7-8133-549EBDFA7DDB}"/>
                    </a:ext>
                  </a:extLst>
                </p:cNvPr>
                <p:cNvSpPr/>
                <p:nvPr/>
              </p:nvSpPr>
              <p:spPr>
                <a:xfrm>
                  <a:off x="4770528" y="3556365"/>
                  <a:ext cx="36102" cy="35747"/>
                </a:xfrm>
                <a:custGeom>
                  <a:avLst/>
                  <a:gdLst>
                    <a:gd name="connsiteX0" fmla="*/ 7426 w 36102"/>
                    <a:gd name="connsiteY0" fmla="*/ 35748 h 35747"/>
                    <a:gd name="connsiteX1" fmla="*/ 2067 w 36102"/>
                    <a:gd name="connsiteY1" fmla="*/ 33440 h 35747"/>
                    <a:gd name="connsiteX2" fmla="*/ 2290 w 36102"/>
                    <a:gd name="connsiteY2" fmla="*/ 22945 h 35747"/>
                    <a:gd name="connsiteX3" fmla="*/ 23430 w 36102"/>
                    <a:gd name="connsiteY3" fmla="*/ 2177 h 35747"/>
                    <a:gd name="connsiteX4" fmla="*/ 33925 w 36102"/>
                    <a:gd name="connsiteY4" fmla="*/ 2177 h 35747"/>
                    <a:gd name="connsiteX5" fmla="*/ 33925 w 36102"/>
                    <a:gd name="connsiteY5" fmla="*/ 12673 h 35747"/>
                    <a:gd name="connsiteX6" fmla="*/ 12562 w 36102"/>
                    <a:gd name="connsiteY6" fmla="*/ 33589 h 35747"/>
                    <a:gd name="connsiteX7" fmla="*/ 7426 w 36102"/>
                    <a:gd name="connsiteY7" fmla="*/ 35748 h 3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102" h="35747">
                      <a:moveTo>
                        <a:pt x="7426" y="35748"/>
                      </a:moveTo>
                      <a:cubicBezTo>
                        <a:pt x="5491" y="35748"/>
                        <a:pt x="3556" y="35003"/>
                        <a:pt x="2067" y="33440"/>
                      </a:cubicBezTo>
                      <a:cubicBezTo>
                        <a:pt x="-761" y="30463"/>
                        <a:pt x="-687" y="25773"/>
                        <a:pt x="2290" y="22945"/>
                      </a:cubicBezTo>
                      <a:cubicBezTo>
                        <a:pt x="9436" y="16097"/>
                        <a:pt x="16433" y="9174"/>
                        <a:pt x="23430" y="2177"/>
                      </a:cubicBezTo>
                      <a:cubicBezTo>
                        <a:pt x="26333" y="-726"/>
                        <a:pt x="31022" y="-726"/>
                        <a:pt x="33925" y="2177"/>
                      </a:cubicBezTo>
                      <a:cubicBezTo>
                        <a:pt x="36828" y="5080"/>
                        <a:pt x="36828" y="9770"/>
                        <a:pt x="33925" y="12673"/>
                      </a:cubicBezTo>
                      <a:cubicBezTo>
                        <a:pt x="26854" y="19744"/>
                        <a:pt x="19783" y="26741"/>
                        <a:pt x="12562" y="33589"/>
                      </a:cubicBezTo>
                      <a:cubicBezTo>
                        <a:pt x="11148" y="35078"/>
                        <a:pt x="9287" y="35748"/>
                        <a:pt x="7426" y="35748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47" name="Freeform: Shape 2546">
                  <a:extLst>
                    <a:ext uri="{FF2B5EF4-FFF2-40B4-BE49-F238E27FC236}">
                      <a16:creationId xmlns:a16="http://schemas.microsoft.com/office/drawing/2014/main" id="{488F1851-FE16-4B0C-819E-0D2127036B0C}"/>
                    </a:ext>
                  </a:extLst>
                </p:cNvPr>
                <p:cNvSpPr/>
                <p:nvPr/>
              </p:nvSpPr>
              <p:spPr>
                <a:xfrm>
                  <a:off x="1173858" y="2737904"/>
                  <a:ext cx="3567729" cy="1385232"/>
                </a:xfrm>
                <a:custGeom>
                  <a:avLst/>
                  <a:gdLst>
                    <a:gd name="connsiteX0" fmla="*/ 2063057 w 3567729"/>
                    <a:gd name="connsiteY0" fmla="*/ 1385233 h 1385232"/>
                    <a:gd name="connsiteX1" fmla="*/ 2055613 w 3567729"/>
                    <a:gd name="connsiteY1" fmla="*/ 1377863 h 1385232"/>
                    <a:gd name="connsiteX2" fmla="*/ 2062983 w 3567729"/>
                    <a:gd name="connsiteY2" fmla="*/ 1370345 h 1385232"/>
                    <a:gd name="connsiteX3" fmla="*/ 2122531 w 3567729"/>
                    <a:gd name="connsiteY3" fmla="*/ 1369304 h 1385232"/>
                    <a:gd name="connsiteX4" fmla="*/ 2130198 w 3567729"/>
                    <a:gd name="connsiteY4" fmla="*/ 1376524 h 1385232"/>
                    <a:gd name="connsiteX5" fmla="*/ 2122978 w 3567729"/>
                    <a:gd name="connsiteY5" fmla="*/ 1384191 h 1385232"/>
                    <a:gd name="connsiteX6" fmla="*/ 2063057 w 3567729"/>
                    <a:gd name="connsiteY6" fmla="*/ 1385233 h 1385232"/>
                    <a:gd name="connsiteX7" fmla="*/ 2063057 w 3567729"/>
                    <a:gd name="connsiteY7" fmla="*/ 1385233 h 1385232"/>
                    <a:gd name="connsiteX8" fmla="*/ 2003360 w 3567729"/>
                    <a:gd name="connsiteY8" fmla="*/ 1385158 h 1385232"/>
                    <a:gd name="connsiteX9" fmla="*/ 2003360 w 3567729"/>
                    <a:gd name="connsiteY9" fmla="*/ 1385158 h 1385232"/>
                    <a:gd name="connsiteX10" fmla="*/ 1943439 w 3567729"/>
                    <a:gd name="connsiteY10" fmla="*/ 1384042 h 1385232"/>
                    <a:gd name="connsiteX11" fmla="*/ 1936219 w 3567729"/>
                    <a:gd name="connsiteY11" fmla="*/ 1376375 h 1385232"/>
                    <a:gd name="connsiteX12" fmla="*/ 1943886 w 3567729"/>
                    <a:gd name="connsiteY12" fmla="*/ 1369155 h 1385232"/>
                    <a:gd name="connsiteX13" fmla="*/ 2003508 w 3567729"/>
                    <a:gd name="connsiteY13" fmla="*/ 1370271 h 1385232"/>
                    <a:gd name="connsiteX14" fmla="*/ 2010878 w 3567729"/>
                    <a:gd name="connsiteY14" fmla="*/ 1377789 h 1385232"/>
                    <a:gd name="connsiteX15" fmla="*/ 2003360 w 3567729"/>
                    <a:gd name="connsiteY15" fmla="*/ 1385158 h 1385232"/>
                    <a:gd name="connsiteX16" fmla="*/ 2182303 w 3567729"/>
                    <a:gd name="connsiteY16" fmla="*/ 1382106 h 1385232"/>
                    <a:gd name="connsiteX17" fmla="*/ 2174859 w 3567729"/>
                    <a:gd name="connsiteY17" fmla="*/ 1374960 h 1385232"/>
                    <a:gd name="connsiteX18" fmla="*/ 2181931 w 3567729"/>
                    <a:gd name="connsiteY18" fmla="*/ 1367219 h 1385232"/>
                    <a:gd name="connsiteX19" fmla="*/ 2241330 w 3567729"/>
                    <a:gd name="connsiteY19" fmla="*/ 1364019 h 1385232"/>
                    <a:gd name="connsiteX20" fmla="*/ 2249221 w 3567729"/>
                    <a:gd name="connsiteY20" fmla="*/ 1371016 h 1385232"/>
                    <a:gd name="connsiteX21" fmla="*/ 2242298 w 3567729"/>
                    <a:gd name="connsiteY21" fmla="*/ 1378906 h 1385232"/>
                    <a:gd name="connsiteX22" fmla="*/ 2182601 w 3567729"/>
                    <a:gd name="connsiteY22" fmla="*/ 1382106 h 1385232"/>
                    <a:gd name="connsiteX23" fmla="*/ 2182303 w 3567729"/>
                    <a:gd name="connsiteY23" fmla="*/ 1382106 h 1385232"/>
                    <a:gd name="connsiteX24" fmla="*/ 1883891 w 3567729"/>
                    <a:gd name="connsiteY24" fmla="*/ 1381883 h 1385232"/>
                    <a:gd name="connsiteX25" fmla="*/ 1883518 w 3567729"/>
                    <a:gd name="connsiteY25" fmla="*/ 1381883 h 1385232"/>
                    <a:gd name="connsiteX26" fmla="*/ 1823672 w 3567729"/>
                    <a:gd name="connsiteY26" fmla="*/ 1378682 h 1385232"/>
                    <a:gd name="connsiteX27" fmla="*/ 1816675 w 3567729"/>
                    <a:gd name="connsiteY27" fmla="*/ 1370792 h 1385232"/>
                    <a:gd name="connsiteX28" fmla="*/ 1824565 w 3567729"/>
                    <a:gd name="connsiteY28" fmla="*/ 1363795 h 1385232"/>
                    <a:gd name="connsiteX29" fmla="*/ 1884188 w 3567729"/>
                    <a:gd name="connsiteY29" fmla="*/ 1366922 h 1385232"/>
                    <a:gd name="connsiteX30" fmla="*/ 1891260 w 3567729"/>
                    <a:gd name="connsiteY30" fmla="*/ 1374663 h 1385232"/>
                    <a:gd name="connsiteX31" fmla="*/ 1883891 w 3567729"/>
                    <a:gd name="connsiteY31" fmla="*/ 1381883 h 1385232"/>
                    <a:gd name="connsiteX32" fmla="*/ 1764496 w 3567729"/>
                    <a:gd name="connsiteY32" fmla="*/ 1374588 h 1385232"/>
                    <a:gd name="connsiteX33" fmla="*/ 1763900 w 3567729"/>
                    <a:gd name="connsiteY33" fmla="*/ 1374588 h 1385232"/>
                    <a:gd name="connsiteX34" fmla="*/ 1704129 w 3567729"/>
                    <a:gd name="connsiteY34" fmla="*/ 1369378 h 1385232"/>
                    <a:gd name="connsiteX35" fmla="*/ 1697429 w 3567729"/>
                    <a:gd name="connsiteY35" fmla="*/ 1361264 h 1385232"/>
                    <a:gd name="connsiteX36" fmla="*/ 1705543 w 3567729"/>
                    <a:gd name="connsiteY36" fmla="*/ 1354565 h 1385232"/>
                    <a:gd name="connsiteX37" fmla="*/ 1765091 w 3567729"/>
                    <a:gd name="connsiteY37" fmla="*/ 1359776 h 1385232"/>
                    <a:gd name="connsiteX38" fmla="*/ 1771939 w 3567729"/>
                    <a:gd name="connsiteY38" fmla="*/ 1367815 h 1385232"/>
                    <a:gd name="connsiteX39" fmla="*/ 1764496 w 3567729"/>
                    <a:gd name="connsiteY39" fmla="*/ 1374588 h 1385232"/>
                    <a:gd name="connsiteX40" fmla="*/ 2301400 w 3567729"/>
                    <a:gd name="connsiteY40" fmla="*/ 1374588 h 1385232"/>
                    <a:gd name="connsiteX41" fmla="*/ 2293956 w 3567729"/>
                    <a:gd name="connsiteY41" fmla="*/ 1367740 h 1385232"/>
                    <a:gd name="connsiteX42" fmla="*/ 2300730 w 3567729"/>
                    <a:gd name="connsiteY42" fmla="*/ 1359701 h 1385232"/>
                    <a:gd name="connsiteX43" fmla="*/ 2359981 w 3567729"/>
                    <a:gd name="connsiteY43" fmla="*/ 1354268 h 1385232"/>
                    <a:gd name="connsiteX44" fmla="*/ 2368169 w 3567729"/>
                    <a:gd name="connsiteY44" fmla="*/ 1360892 h 1385232"/>
                    <a:gd name="connsiteX45" fmla="*/ 2361544 w 3567729"/>
                    <a:gd name="connsiteY45" fmla="*/ 1369080 h 1385232"/>
                    <a:gd name="connsiteX46" fmla="*/ 2301995 w 3567729"/>
                    <a:gd name="connsiteY46" fmla="*/ 1374588 h 1385232"/>
                    <a:gd name="connsiteX47" fmla="*/ 2301400 w 3567729"/>
                    <a:gd name="connsiteY47" fmla="*/ 1374588 h 1385232"/>
                    <a:gd name="connsiteX48" fmla="*/ 1645473 w 3567729"/>
                    <a:gd name="connsiteY48" fmla="*/ 1363200 h 1385232"/>
                    <a:gd name="connsiteX49" fmla="*/ 1644655 w 3567729"/>
                    <a:gd name="connsiteY49" fmla="*/ 1363125 h 1385232"/>
                    <a:gd name="connsiteX50" fmla="*/ 1585255 w 3567729"/>
                    <a:gd name="connsiteY50" fmla="*/ 1355979 h 1385232"/>
                    <a:gd name="connsiteX51" fmla="*/ 1578853 w 3567729"/>
                    <a:gd name="connsiteY51" fmla="*/ 1347643 h 1385232"/>
                    <a:gd name="connsiteX52" fmla="*/ 1587190 w 3567729"/>
                    <a:gd name="connsiteY52" fmla="*/ 1341241 h 1385232"/>
                    <a:gd name="connsiteX53" fmla="*/ 1646292 w 3567729"/>
                    <a:gd name="connsiteY53" fmla="*/ 1348387 h 1385232"/>
                    <a:gd name="connsiteX54" fmla="*/ 1652842 w 3567729"/>
                    <a:gd name="connsiteY54" fmla="*/ 1356650 h 1385232"/>
                    <a:gd name="connsiteX55" fmla="*/ 1645473 w 3567729"/>
                    <a:gd name="connsiteY55" fmla="*/ 1363200 h 1385232"/>
                    <a:gd name="connsiteX56" fmla="*/ 2419976 w 3567729"/>
                    <a:gd name="connsiteY56" fmla="*/ 1362455 h 1385232"/>
                    <a:gd name="connsiteX57" fmla="*/ 2412607 w 3567729"/>
                    <a:gd name="connsiteY57" fmla="*/ 1355905 h 1385232"/>
                    <a:gd name="connsiteX58" fmla="*/ 2419083 w 3567729"/>
                    <a:gd name="connsiteY58" fmla="*/ 1347643 h 1385232"/>
                    <a:gd name="connsiteX59" fmla="*/ 2478035 w 3567729"/>
                    <a:gd name="connsiteY59" fmla="*/ 1339827 h 1385232"/>
                    <a:gd name="connsiteX60" fmla="*/ 2486447 w 3567729"/>
                    <a:gd name="connsiteY60" fmla="*/ 1346154 h 1385232"/>
                    <a:gd name="connsiteX61" fmla="*/ 2480120 w 3567729"/>
                    <a:gd name="connsiteY61" fmla="*/ 1354565 h 1385232"/>
                    <a:gd name="connsiteX62" fmla="*/ 2420869 w 3567729"/>
                    <a:gd name="connsiteY62" fmla="*/ 1362381 h 1385232"/>
                    <a:gd name="connsiteX63" fmla="*/ 2419976 w 3567729"/>
                    <a:gd name="connsiteY63" fmla="*/ 1362455 h 1385232"/>
                    <a:gd name="connsiteX64" fmla="*/ 1527121 w 3567729"/>
                    <a:gd name="connsiteY64" fmla="*/ 1347866 h 1385232"/>
                    <a:gd name="connsiteX65" fmla="*/ 1526004 w 3567729"/>
                    <a:gd name="connsiteY65" fmla="*/ 1347792 h 1385232"/>
                    <a:gd name="connsiteX66" fmla="*/ 1466902 w 3567729"/>
                    <a:gd name="connsiteY66" fmla="*/ 1338636 h 1385232"/>
                    <a:gd name="connsiteX67" fmla="*/ 1460799 w 3567729"/>
                    <a:gd name="connsiteY67" fmla="*/ 1330076 h 1385232"/>
                    <a:gd name="connsiteX68" fmla="*/ 1469359 w 3567729"/>
                    <a:gd name="connsiteY68" fmla="*/ 1323972 h 1385232"/>
                    <a:gd name="connsiteX69" fmla="*/ 1528237 w 3567729"/>
                    <a:gd name="connsiteY69" fmla="*/ 1333128 h 1385232"/>
                    <a:gd name="connsiteX70" fmla="*/ 1534490 w 3567729"/>
                    <a:gd name="connsiteY70" fmla="*/ 1341539 h 1385232"/>
                    <a:gd name="connsiteX71" fmla="*/ 1527121 w 3567729"/>
                    <a:gd name="connsiteY71" fmla="*/ 1347866 h 1385232"/>
                    <a:gd name="connsiteX72" fmla="*/ 2537956 w 3567729"/>
                    <a:gd name="connsiteY72" fmla="*/ 1345559 h 1385232"/>
                    <a:gd name="connsiteX73" fmla="*/ 2530587 w 3567729"/>
                    <a:gd name="connsiteY73" fmla="*/ 1339306 h 1385232"/>
                    <a:gd name="connsiteX74" fmla="*/ 2536691 w 3567729"/>
                    <a:gd name="connsiteY74" fmla="*/ 1330746 h 1385232"/>
                    <a:gd name="connsiteX75" fmla="*/ 2595197 w 3567729"/>
                    <a:gd name="connsiteY75" fmla="*/ 1320473 h 1385232"/>
                    <a:gd name="connsiteX76" fmla="*/ 2603906 w 3567729"/>
                    <a:gd name="connsiteY76" fmla="*/ 1326429 h 1385232"/>
                    <a:gd name="connsiteX77" fmla="*/ 2597951 w 3567729"/>
                    <a:gd name="connsiteY77" fmla="*/ 1335138 h 1385232"/>
                    <a:gd name="connsiteX78" fmla="*/ 2539073 w 3567729"/>
                    <a:gd name="connsiteY78" fmla="*/ 1345484 h 1385232"/>
                    <a:gd name="connsiteX79" fmla="*/ 2537956 w 3567729"/>
                    <a:gd name="connsiteY79" fmla="*/ 1345559 h 1385232"/>
                    <a:gd name="connsiteX80" fmla="*/ 1409289 w 3567729"/>
                    <a:gd name="connsiteY80" fmla="*/ 1328587 h 1385232"/>
                    <a:gd name="connsiteX81" fmla="*/ 1407949 w 3567729"/>
                    <a:gd name="connsiteY81" fmla="*/ 1328438 h 1385232"/>
                    <a:gd name="connsiteX82" fmla="*/ 1349220 w 3567729"/>
                    <a:gd name="connsiteY82" fmla="*/ 1317273 h 1385232"/>
                    <a:gd name="connsiteX83" fmla="*/ 1343339 w 3567729"/>
                    <a:gd name="connsiteY83" fmla="*/ 1308489 h 1385232"/>
                    <a:gd name="connsiteX84" fmla="*/ 1352123 w 3567729"/>
                    <a:gd name="connsiteY84" fmla="*/ 1302609 h 1385232"/>
                    <a:gd name="connsiteX85" fmla="*/ 1410629 w 3567729"/>
                    <a:gd name="connsiteY85" fmla="*/ 1313700 h 1385232"/>
                    <a:gd name="connsiteX86" fmla="*/ 1416658 w 3567729"/>
                    <a:gd name="connsiteY86" fmla="*/ 1322334 h 1385232"/>
                    <a:gd name="connsiteX87" fmla="*/ 1409289 w 3567729"/>
                    <a:gd name="connsiteY87" fmla="*/ 1328587 h 1385232"/>
                    <a:gd name="connsiteX88" fmla="*/ 2655118 w 3567729"/>
                    <a:gd name="connsiteY88" fmla="*/ 1323675 h 1385232"/>
                    <a:gd name="connsiteX89" fmla="*/ 2647823 w 3567729"/>
                    <a:gd name="connsiteY89" fmla="*/ 1317794 h 1385232"/>
                    <a:gd name="connsiteX90" fmla="*/ 2653555 w 3567729"/>
                    <a:gd name="connsiteY90" fmla="*/ 1309011 h 1385232"/>
                    <a:gd name="connsiteX91" fmla="*/ 2711540 w 3567729"/>
                    <a:gd name="connsiteY91" fmla="*/ 1296133 h 1385232"/>
                    <a:gd name="connsiteX92" fmla="*/ 2720472 w 3567729"/>
                    <a:gd name="connsiteY92" fmla="*/ 1301716 h 1385232"/>
                    <a:gd name="connsiteX93" fmla="*/ 2714890 w 3567729"/>
                    <a:gd name="connsiteY93" fmla="*/ 1310648 h 1385232"/>
                    <a:gd name="connsiteX94" fmla="*/ 2656532 w 3567729"/>
                    <a:gd name="connsiteY94" fmla="*/ 1323600 h 1385232"/>
                    <a:gd name="connsiteX95" fmla="*/ 2655118 w 3567729"/>
                    <a:gd name="connsiteY95" fmla="*/ 1323675 h 1385232"/>
                    <a:gd name="connsiteX96" fmla="*/ 1292202 w 3567729"/>
                    <a:gd name="connsiteY96" fmla="*/ 1305363 h 1385232"/>
                    <a:gd name="connsiteX97" fmla="*/ 1290639 w 3567729"/>
                    <a:gd name="connsiteY97" fmla="*/ 1305214 h 1385232"/>
                    <a:gd name="connsiteX98" fmla="*/ 1232281 w 3567729"/>
                    <a:gd name="connsiteY98" fmla="*/ 1292039 h 1385232"/>
                    <a:gd name="connsiteX99" fmla="*/ 1226773 w 3567729"/>
                    <a:gd name="connsiteY99" fmla="*/ 1283107 h 1385232"/>
                    <a:gd name="connsiteX100" fmla="*/ 1235705 w 3567729"/>
                    <a:gd name="connsiteY100" fmla="*/ 1277524 h 1385232"/>
                    <a:gd name="connsiteX101" fmla="*/ 1293765 w 3567729"/>
                    <a:gd name="connsiteY101" fmla="*/ 1290625 h 1385232"/>
                    <a:gd name="connsiteX102" fmla="*/ 1299497 w 3567729"/>
                    <a:gd name="connsiteY102" fmla="*/ 1299483 h 1385232"/>
                    <a:gd name="connsiteX103" fmla="*/ 1292202 w 3567729"/>
                    <a:gd name="connsiteY103" fmla="*/ 1305363 h 1385232"/>
                    <a:gd name="connsiteX104" fmla="*/ 2771088 w 3567729"/>
                    <a:gd name="connsiteY104" fmla="*/ 1296505 h 1385232"/>
                    <a:gd name="connsiteX105" fmla="*/ 2763868 w 3567729"/>
                    <a:gd name="connsiteY105" fmla="*/ 1290923 h 1385232"/>
                    <a:gd name="connsiteX106" fmla="*/ 2769227 w 3567729"/>
                    <a:gd name="connsiteY106" fmla="*/ 1281842 h 1385232"/>
                    <a:gd name="connsiteX107" fmla="*/ 2826543 w 3567729"/>
                    <a:gd name="connsiteY107" fmla="*/ 1266210 h 1385232"/>
                    <a:gd name="connsiteX108" fmla="*/ 2835773 w 3567729"/>
                    <a:gd name="connsiteY108" fmla="*/ 1271346 h 1385232"/>
                    <a:gd name="connsiteX109" fmla="*/ 2830637 w 3567729"/>
                    <a:gd name="connsiteY109" fmla="*/ 1280576 h 1385232"/>
                    <a:gd name="connsiteX110" fmla="*/ 2772949 w 3567729"/>
                    <a:gd name="connsiteY110" fmla="*/ 1296282 h 1385232"/>
                    <a:gd name="connsiteX111" fmla="*/ 2771088 w 3567729"/>
                    <a:gd name="connsiteY111" fmla="*/ 1296505 h 1385232"/>
                    <a:gd name="connsiteX112" fmla="*/ 1176008 w 3567729"/>
                    <a:gd name="connsiteY112" fmla="*/ 1278046 h 1385232"/>
                    <a:gd name="connsiteX113" fmla="*/ 1174147 w 3567729"/>
                    <a:gd name="connsiteY113" fmla="*/ 1277822 h 1385232"/>
                    <a:gd name="connsiteX114" fmla="*/ 1116311 w 3567729"/>
                    <a:gd name="connsiteY114" fmla="*/ 1262563 h 1385232"/>
                    <a:gd name="connsiteX115" fmla="*/ 1111100 w 3567729"/>
                    <a:gd name="connsiteY115" fmla="*/ 1253407 h 1385232"/>
                    <a:gd name="connsiteX116" fmla="*/ 1120256 w 3567729"/>
                    <a:gd name="connsiteY116" fmla="*/ 1248197 h 1385232"/>
                    <a:gd name="connsiteX117" fmla="*/ 1177794 w 3567729"/>
                    <a:gd name="connsiteY117" fmla="*/ 1263381 h 1385232"/>
                    <a:gd name="connsiteX118" fmla="*/ 1183154 w 3567729"/>
                    <a:gd name="connsiteY118" fmla="*/ 1272463 h 1385232"/>
                    <a:gd name="connsiteX119" fmla="*/ 1176008 w 3567729"/>
                    <a:gd name="connsiteY119" fmla="*/ 1278046 h 1385232"/>
                    <a:gd name="connsiteX120" fmla="*/ 2885645 w 3567729"/>
                    <a:gd name="connsiteY120" fmla="*/ 1263680 h 1385232"/>
                    <a:gd name="connsiteX121" fmla="*/ 2878573 w 3567729"/>
                    <a:gd name="connsiteY121" fmla="*/ 1258469 h 1385232"/>
                    <a:gd name="connsiteX122" fmla="*/ 2883486 w 3567729"/>
                    <a:gd name="connsiteY122" fmla="*/ 1249164 h 1385232"/>
                    <a:gd name="connsiteX123" fmla="*/ 2939908 w 3567729"/>
                    <a:gd name="connsiteY123" fmla="*/ 1230630 h 1385232"/>
                    <a:gd name="connsiteX124" fmla="*/ 2949362 w 3567729"/>
                    <a:gd name="connsiteY124" fmla="*/ 1235245 h 1385232"/>
                    <a:gd name="connsiteX125" fmla="*/ 2944747 w 3567729"/>
                    <a:gd name="connsiteY125" fmla="*/ 1244698 h 1385232"/>
                    <a:gd name="connsiteX126" fmla="*/ 2887952 w 3567729"/>
                    <a:gd name="connsiteY126" fmla="*/ 1263307 h 1385232"/>
                    <a:gd name="connsiteX127" fmla="*/ 2885645 w 3567729"/>
                    <a:gd name="connsiteY127" fmla="*/ 1263680 h 1385232"/>
                    <a:gd name="connsiteX128" fmla="*/ 1060931 w 3567729"/>
                    <a:gd name="connsiteY128" fmla="*/ 1246559 h 1385232"/>
                    <a:gd name="connsiteX129" fmla="*/ 1058846 w 3567729"/>
                    <a:gd name="connsiteY129" fmla="*/ 1246261 h 1385232"/>
                    <a:gd name="connsiteX130" fmla="*/ 1001605 w 3567729"/>
                    <a:gd name="connsiteY130" fmla="*/ 1228843 h 1385232"/>
                    <a:gd name="connsiteX131" fmla="*/ 996767 w 3567729"/>
                    <a:gd name="connsiteY131" fmla="*/ 1219539 h 1385232"/>
                    <a:gd name="connsiteX132" fmla="*/ 1006072 w 3567729"/>
                    <a:gd name="connsiteY132" fmla="*/ 1214701 h 1385232"/>
                    <a:gd name="connsiteX133" fmla="*/ 1063015 w 3567729"/>
                    <a:gd name="connsiteY133" fmla="*/ 1231970 h 1385232"/>
                    <a:gd name="connsiteX134" fmla="*/ 1068076 w 3567729"/>
                    <a:gd name="connsiteY134" fmla="*/ 1241200 h 1385232"/>
                    <a:gd name="connsiteX135" fmla="*/ 1060931 w 3567729"/>
                    <a:gd name="connsiteY135" fmla="*/ 1246559 h 1385232"/>
                    <a:gd name="connsiteX136" fmla="*/ 2998340 w 3567729"/>
                    <a:gd name="connsiteY136" fmla="*/ 1224973 h 1385232"/>
                    <a:gd name="connsiteX137" fmla="*/ 2991343 w 3567729"/>
                    <a:gd name="connsiteY137" fmla="*/ 1220134 h 1385232"/>
                    <a:gd name="connsiteX138" fmla="*/ 2995735 w 3567729"/>
                    <a:gd name="connsiteY138" fmla="*/ 1210532 h 1385232"/>
                    <a:gd name="connsiteX139" fmla="*/ 3051041 w 3567729"/>
                    <a:gd name="connsiteY139" fmla="*/ 1188946 h 1385232"/>
                    <a:gd name="connsiteX140" fmla="*/ 3060717 w 3567729"/>
                    <a:gd name="connsiteY140" fmla="*/ 1193040 h 1385232"/>
                    <a:gd name="connsiteX141" fmla="*/ 3056623 w 3567729"/>
                    <a:gd name="connsiteY141" fmla="*/ 1202717 h 1385232"/>
                    <a:gd name="connsiteX142" fmla="*/ 3000946 w 3567729"/>
                    <a:gd name="connsiteY142" fmla="*/ 1224452 h 1385232"/>
                    <a:gd name="connsiteX143" fmla="*/ 2998340 w 3567729"/>
                    <a:gd name="connsiteY143" fmla="*/ 1224973 h 1385232"/>
                    <a:gd name="connsiteX144" fmla="*/ 947044 w 3567729"/>
                    <a:gd name="connsiteY144" fmla="*/ 1210755 h 1385232"/>
                    <a:gd name="connsiteX145" fmla="*/ 944662 w 3567729"/>
                    <a:gd name="connsiteY145" fmla="*/ 1210383 h 1385232"/>
                    <a:gd name="connsiteX146" fmla="*/ 888166 w 3567729"/>
                    <a:gd name="connsiteY146" fmla="*/ 1190732 h 1385232"/>
                    <a:gd name="connsiteX147" fmla="*/ 883699 w 3567729"/>
                    <a:gd name="connsiteY147" fmla="*/ 1181205 h 1385232"/>
                    <a:gd name="connsiteX148" fmla="*/ 893227 w 3567729"/>
                    <a:gd name="connsiteY148" fmla="*/ 1176738 h 1385232"/>
                    <a:gd name="connsiteX149" fmla="*/ 949426 w 3567729"/>
                    <a:gd name="connsiteY149" fmla="*/ 1196241 h 1385232"/>
                    <a:gd name="connsiteX150" fmla="*/ 954115 w 3567729"/>
                    <a:gd name="connsiteY150" fmla="*/ 1205694 h 1385232"/>
                    <a:gd name="connsiteX151" fmla="*/ 947044 w 3567729"/>
                    <a:gd name="connsiteY151" fmla="*/ 1210755 h 1385232"/>
                    <a:gd name="connsiteX152" fmla="*/ 3108654 w 3567729"/>
                    <a:gd name="connsiteY152" fmla="*/ 1180163 h 1385232"/>
                    <a:gd name="connsiteX153" fmla="*/ 3101806 w 3567729"/>
                    <a:gd name="connsiteY153" fmla="*/ 1175697 h 1385232"/>
                    <a:gd name="connsiteX154" fmla="*/ 3105602 w 3567729"/>
                    <a:gd name="connsiteY154" fmla="*/ 1165871 h 1385232"/>
                    <a:gd name="connsiteX155" fmla="*/ 3159568 w 3567729"/>
                    <a:gd name="connsiteY155" fmla="*/ 1141084 h 1385232"/>
                    <a:gd name="connsiteX156" fmla="*/ 3169468 w 3567729"/>
                    <a:gd name="connsiteY156" fmla="*/ 1144583 h 1385232"/>
                    <a:gd name="connsiteX157" fmla="*/ 3165969 w 3567729"/>
                    <a:gd name="connsiteY157" fmla="*/ 1154482 h 1385232"/>
                    <a:gd name="connsiteX158" fmla="*/ 3111631 w 3567729"/>
                    <a:gd name="connsiteY158" fmla="*/ 1179418 h 1385232"/>
                    <a:gd name="connsiteX159" fmla="*/ 3108654 w 3567729"/>
                    <a:gd name="connsiteY159" fmla="*/ 1180163 h 1385232"/>
                    <a:gd name="connsiteX160" fmla="*/ 834721 w 3567729"/>
                    <a:gd name="connsiteY160" fmla="*/ 1170411 h 1385232"/>
                    <a:gd name="connsiteX161" fmla="*/ 832041 w 3567729"/>
                    <a:gd name="connsiteY161" fmla="*/ 1169890 h 1385232"/>
                    <a:gd name="connsiteX162" fmla="*/ 776363 w 3567729"/>
                    <a:gd name="connsiteY162" fmla="*/ 1147858 h 1385232"/>
                    <a:gd name="connsiteX163" fmla="*/ 772269 w 3567729"/>
                    <a:gd name="connsiteY163" fmla="*/ 1138181 h 1385232"/>
                    <a:gd name="connsiteX164" fmla="*/ 781946 w 3567729"/>
                    <a:gd name="connsiteY164" fmla="*/ 1134087 h 1385232"/>
                    <a:gd name="connsiteX165" fmla="*/ 837252 w 3567729"/>
                    <a:gd name="connsiteY165" fmla="*/ 1155971 h 1385232"/>
                    <a:gd name="connsiteX166" fmla="*/ 841569 w 3567729"/>
                    <a:gd name="connsiteY166" fmla="*/ 1165573 h 1385232"/>
                    <a:gd name="connsiteX167" fmla="*/ 834721 w 3567729"/>
                    <a:gd name="connsiteY167" fmla="*/ 1170411 h 1385232"/>
                    <a:gd name="connsiteX168" fmla="*/ 3216139 w 3567729"/>
                    <a:gd name="connsiteY168" fmla="*/ 1128802 h 1385232"/>
                    <a:gd name="connsiteX169" fmla="*/ 3209514 w 3567729"/>
                    <a:gd name="connsiteY169" fmla="*/ 1124782 h 1385232"/>
                    <a:gd name="connsiteX170" fmla="*/ 3212715 w 3567729"/>
                    <a:gd name="connsiteY170" fmla="*/ 1114734 h 1385232"/>
                    <a:gd name="connsiteX171" fmla="*/ 3264969 w 3567729"/>
                    <a:gd name="connsiteY171" fmla="*/ 1086671 h 1385232"/>
                    <a:gd name="connsiteX172" fmla="*/ 3275092 w 3567729"/>
                    <a:gd name="connsiteY172" fmla="*/ 1089575 h 1385232"/>
                    <a:gd name="connsiteX173" fmla="*/ 3272189 w 3567729"/>
                    <a:gd name="connsiteY173" fmla="*/ 1099698 h 1385232"/>
                    <a:gd name="connsiteX174" fmla="*/ 3219489 w 3567729"/>
                    <a:gd name="connsiteY174" fmla="*/ 1127983 h 1385232"/>
                    <a:gd name="connsiteX175" fmla="*/ 3216139 w 3567729"/>
                    <a:gd name="connsiteY175" fmla="*/ 1128802 h 1385232"/>
                    <a:gd name="connsiteX176" fmla="*/ 724258 w 3567729"/>
                    <a:gd name="connsiteY176" fmla="*/ 1125229 h 1385232"/>
                    <a:gd name="connsiteX177" fmla="*/ 721281 w 3567729"/>
                    <a:gd name="connsiteY177" fmla="*/ 1124633 h 1385232"/>
                    <a:gd name="connsiteX178" fmla="*/ 666720 w 3567729"/>
                    <a:gd name="connsiteY178" fmla="*/ 1099995 h 1385232"/>
                    <a:gd name="connsiteX179" fmla="*/ 663147 w 3567729"/>
                    <a:gd name="connsiteY179" fmla="*/ 1090096 h 1385232"/>
                    <a:gd name="connsiteX180" fmla="*/ 673047 w 3567729"/>
                    <a:gd name="connsiteY180" fmla="*/ 1086522 h 1385232"/>
                    <a:gd name="connsiteX181" fmla="*/ 727310 w 3567729"/>
                    <a:gd name="connsiteY181" fmla="*/ 1111012 h 1385232"/>
                    <a:gd name="connsiteX182" fmla="*/ 731181 w 3567729"/>
                    <a:gd name="connsiteY182" fmla="*/ 1120838 h 1385232"/>
                    <a:gd name="connsiteX183" fmla="*/ 724258 w 3567729"/>
                    <a:gd name="connsiteY183" fmla="*/ 1125229 h 1385232"/>
                    <a:gd name="connsiteX184" fmla="*/ 616029 w 3567729"/>
                    <a:gd name="connsiteY184" fmla="*/ 1074836 h 1385232"/>
                    <a:gd name="connsiteX185" fmla="*/ 612754 w 3567729"/>
                    <a:gd name="connsiteY185" fmla="*/ 1074092 h 1385232"/>
                    <a:gd name="connsiteX186" fmla="*/ 559532 w 3567729"/>
                    <a:gd name="connsiteY186" fmla="*/ 1046625 h 1385232"/>
                    <a:gd name="connsiteX187" fmla="*/ 556481 w 3567729"/>
                    <a:gd name="connsiteY187" fmla="*/ 1036576 h 1385232"/>
                    <a:gd name="connsiteX188" fmla="*/ 566529 w 3567729"/>
                    <a:gd name="connsiteY188" fmla="*/ 1033525 h 1385232"/>
                    <a:gd name="connsiteX189" fmla="*/ 619379 w 3567729"/>
                    <a:gd name="connsiteY189" fmla="*/ 1060768 h 1385232"/>
                    <a:gd name="connsiteX190" fmla="*/ 622728 w 3567729"/>
                    <a:gd name="connsiteY190" fmla="*/ 1070742 h 1385232"/>
                    <a:gd name="connsiteX191" fmla="*/ 616029 w 3567729"/>
                    <a:gd name="connsiteY191" fmla="*/ 1074836 h 1385232"/>
                    <a:gd name="connsiteX192" fmla="*/ 3320200 w 3567729"/>
                    <a:gd name="connsiteY192" fmla="*/ 1070668 h 1385232"/>
                    <a:gd name="connsiteX193" fmla="*/ 3313798 w 3567729"/>
                    <a:gd name="connsiteY193" fmla="*/ 1067095 h 1385232"/>
                    <a:gd name="connsiteX194" fmla="*/ 3316329 w 3567729"/>
                    <a:gd name="connsiteY194" fmla="*/ 1056897 h 1385232"/>
                    <a:gd name="connsiteX195" fmla="*/ 3366573 w 3567729"/>
                    <a:gd name="connsiteY195" fmla="*/ 1025411 h 1385232"/>
                    <a:gd name="connsiteX196" fmla="*/ 3376845 w 3567729"/>
                    <a:gd name="connsiteY196" fmla="*/ 1027570 h 1385232"/>
                    <a:gd name="connsiteX197" fmla="*/ 3374687 w 3567729"/>
                    <a:gd name="connsiteY197" fmla="*/ 1037842 h 1385232"/>
                    <a:gd name="connsiteX198" fmla="*/ 3323996 w 3567729"/>
                    <a:gd name="connsiteY198" fmla="*/ 1069626 h 1385232"/>
                    <a:gd name="connsiteX199" fmla="*/ 3320200 w 3567729"/>
                    <a:gd name="connsiteY199" fmla="*/ 1070668 h 1385232"/>
                    <a:gd name="connsiteX200" fmla="*/ 510777 w 3567729"/>
                    <a:gd name="connsiteY200" fmla="*/ 1018637 h 1385232"/>
                    <a:gd name="connsiteX201" fmla="*/ 507055 w 3567729"/>
                    <a:gd name="connsiteY201" fmla="*/ 1017670 h 1385232"/>
                    <a:gd name="connsiteX202" fmla="*/ 455546 w 3567729"/>
                    <a:gd name="connsiteY202" fmla="*/ 987077 h 1385232"/>
                    <a:gd name="connsiteX203" fmla="*/ 453089 w 3567729"/>
                    <a:gd name="connsiteY203" fmla="*/ 976804 h 1385232"/>
                    <a:gd name="connsiteX204" fmla="*/ 463362 w 3567729"/>
                    <a:gd name="connsiteY204" fmla="*/ 974348 h 1385232"/>
                    <a:gd name="connsiteX205" fmla="*/ 514499 w 3567729"/>
                    <a:gd name="connsiteY205" fmla="*/ 1004718 h 1385232"/>
                    <a:gd name="connsiteX206" fmla="*/ 517253 w 3567729"/>
                    <a:gd name="connsiteY206" fmla="*/ 1014916 h 1385232"/>
                    <a:gd name="connsiteX207" fmla="*/ 510777 w 3567729"/>
                    <a:gd name="connsiteY207" fmla="*/ 1018637 h 1385232"/>
                    <a:gd name="connsiteX208" fmla="*/ 3420018 w 3567729"/>
                    <a:gd name="connsiteY208" fmla="*/ 1005611 h 1385232"/>
                    <a:gd name="connsiteX209" fmla="*/ 3413914 w 3567729"/>
                    <a:gd name="connsiteY209" fmla="*/ 1002485 h 1385232"/>
                    <a:gd name="connsiteX210" fmla="*/ 3415701 w 3567729"/>
                    <a:gd name="connsiteY210" fmla="*/ 992138 h 1385232"/>
                    <a:gd name="connsiteX211" fmla="*/ 3463563 w 3567729"/>
                    <a:gd name="connsiteY211" fmla="*/ 957079 h 1385232"/>
                    <a:gd name="connsiteX212" fmla="*/ 3473984 w 3567729"/>
                    <a:gd name="connsiteY212" fmla="*/ 958493 h 1385232"/>
                    <a:gd name="connsiteX213" fmla="*/ 3472570 w 3567729"/>
                    <a:gd name="connsiteY213" fmla="*/ 968914 h 1385232"/>
                    <a:gd name="connsiteX214" fmla="*/ 3424186 w 3567729"/>
                    <a:gd name="connsiteY214" fmla="*/ 1004271 h 1385232"/>
                    <a:gd name="connsiteX215" fmla="*/ 3420018 w 3567729"/>
                    <a:gd name="connsiteY215" fmla="*/ 1005611 h 1385232"/>
                    <a:gd name="connsiteX216" fmla="*/ 409247 w 3567729"/>
                    <a:gd name="connsiteY216" fmla="*/ 955963 h 1385232"/>
                    <a:gd name="connsiteX217" fmla="*/ 405153 w 3567729"/>
                    <a:gd name="connsiteY217" fmla="*/ 954697 h 1385232"/>
                    <a:gd name="connsiteX218" fmla="*/ 355877 w 3567729"/>
                    <a:gd name="connsiteY218" fmla="*/ 920531 h 1385232"/>
                    <a:gd name="connsiteX219" fmla="*/ 354239 w 3567729"/>
                    <a:gd name="connsiteY219" fmla="*/ 910110 h 1385232"/>
                    <a:gd name="connsiteX220" fmla="*/ 364660 w 3567729"/>
                    <a:gd name="connsiteY220" fmla="*/ 908473 h 1385232"/>
                    <a:gd name="connsiteX221" fmla="*/ 413490 w 3567729"/>
                    <a:gd name="connsiteY221" fmla="*/ 942341 h 1385232"/>
                    <a:gd name="connsiteX222" fmla="*/ 415574 w 3567729"/>
                    <a:gd name="connsiteY222" fmla="*/ 952687 h 1385232"/>
                    <a:gd name="connsiteX223" fmla="*/ 409247 w 3567729"/>
                    <a:gd name="connsiteY223" fmla="*/ 955963 h 1385232"/>
                    <a:gd name="connsiteX224" fmla="*/ 3514923 w 3567729"/>
                    <a:gd name="connsiteY224" fmla="*/ 933409 h 1385232"/>
                    <a:gd name="connsiteX225" fmla="*/ 3509192 w 3567729"/>
                    <a:gd name="connsiteY225" fmla="*/ 930654 h 1385232"/>
                    <a:gd name="connsiteX226" fmla="*/ 3510234 w 3567729"/>
                    <a:gd name="connsiteY226" fmla="*/ 920159 h 1385232"/>
                    <a:gd name="connsiteX227" fmla="*/ 3555342 w 3567729"/>
                    <a:gd name="connsiteY227" fmla="*/ 881601 h 1385232"/>
                    <a:gd name="connsiteX228" fmla="*/ 3565837 w 3567729"/>
                    <a:gd name="connsiteY228" fmla="*/ 882197 h 1385232"/>
                    <a:gd name="connsiteX229" fmla="*/ 3565242 w 3567729"/>
                    <a:gd name="connsiteY229" fmla="*/ 892692 h 1385232"/>
                    <a:gd name="connsiteX230" fmla="*/ 3519687 w 3567729"/>
                    <a:gd name="connsiteY230" fmla="*/ 931622 h 1385232"/>
                    <a:gd name="connsiteX231" fmla="*/ 3514923 w 3567729"/>
                    <a:gd name="connsiteY231" fmla="*/ 933409 h 1385232"/>
                    <a:gd name="connsiteX232" fmla="*/ 312555 w 3567729"/>
                    <a:gd name="connsiteY232" fmla="*/ 886067 h 1385232"/>
                    <a:gd name="connsiteX233" fmla="*/ 307940 w 3567729"/>
                    <a:gd name="connsiteY233" fmla="*/ 884504 h 1385232"/>
                    <a:gd name="connsiteX234" fmla="*/ 261716 w 3567729"/>
                    <a:gd name="connsiteY234" fmla="*/ 846245 h 1385232"/>
                    <a:gd name="connsiteX235" fmla="*/ 260971 w 3567729"/>
                    <a:gd name="connsiteY235" fmla="*/ 835749 h 1385232"/>
                    <a:gd name="connsiteX236" fmla="*/ 271467 w 3567729"/>
                    <a:gd name="connsiteY236" fmla="*/ 835005 h 1385232"/>
                    <a:gd name="connsiteX237" fmla="*/ 317170 w 3567729"/>
                    <a:gd name="connsiteY237" fmla="*/ 872818 h 1385232"/>
                    <a:gd name="connsiteX238" fmla="*/ 318435 w 3567729"/>
                    <a:gd name="connsiteY238" fmla="*/ 883239 h 1385232"/>
                    <a:gd name="connsiteX239" fmla="*/ 312555 w 3567729"/>
                    <a:gd name="connsiteY239" fmla="*/ 886067 h 1385232"/>
                    <a:gd name="connsiteX240" fmla="*/ 222637 w 3567729"/>
                    <a:gd name="connsiteY240" fmla="*/ 807687 h 1385232"/>
                    <a:gd name="connsiteX241" fmla="*/ 217501 w 3567729"/>
                    <a:gd name="connsiteY241" fmla="*/ 805603 h 1385232"/>
                    <a:gd name="connsiteX242" fmla="*/ 175519 w 3567729"/>
                    <a:gd name="connsiteY242" fmla="*/ 762579 h 1385232"/>
                    <a:gd name="connsiteX243" fmla="*/ 175966 w 3567729"/>
                    <a:gd name="connsiteY243" fmla="*/ 752083 h 1385232"/>
                    <a:gd name="connsiteX244" fmla="*/ 186461 w 3567729"/>
                    <a:gd name="connsiteY244" fmla="*/ 752530 h 1385232"/>
                    <a:gd name="connsiteX245" fmla="*/ 227773 w 3567729"/>
                    <a:gd name="connsiteY245" fmla="*/ 794884 h 1385232"/>
                    <a:gd name="connsiteX246" fmla="*/ 227922 w 3567729"/>
                    <a:gd name="connsiteY246" fmla="*/ 805379 h 1385232"/>
                    <a:gd name="connsiteX247" fmla="*/ 222637 w 3567729"/>
                    <a:gd name="connsiteY247" fmla="*/ 807687 h 1385232"/>
                    <a:gd name="connsiteX248" fmla="*/ 142172 w 3567729"/>
                    <a:gd name="connsiteY248" fmla="*/ 719853 h 1385232"/>
                    <a:gd name="connsiteX249" fmla="*/ 136366 w 3567729"/>
                    <a:gd name="connsiteY249" fmla="*/ 717024 h 1385232"/>
                    <a:gd name="connsiteX250" fmla="*/ 100562 w 3567729"/>
                    <a:gd name="connsiteY250" fmla="*/ 668641 h 1385232"/>
                    <a:gd name="connsiteX251" fmla="*/ 102498 w 3567729"/>
                    <a:gd name="connsiteY251" fmla="*/ 658295 h 1385232"/>
                    <a:gd name="connsiteX252" fmla="*/ 112844 w 3567729"/>
                    <a:gd name="connsiteY252" fmla="*/ 660230 h 1385232"/>
                    <a:gd name="connsiteX253" fmla="*/ 147978 w 3567729"/>
                    <a:gd name="connsiteY253" fmla="*/ 707645 h 1385232"/>
                    <a:gd name="connsiteX254" fmla="*/ 146787 w 3567729"/>
                    <a:gd name="connsiteY254" fmla="*/ 718141 h 1385232"/>
                    <a:gd name="connsiteX255" fmla="*/ 142172 w 3567729"/>
                    <a:gd name="connsiteY255" fmla="*/ 719853 h 1385232"/>
                    <a:gd name="connsiteX256" fmla="*/ 75329 w 3567729"/>
                    <a:gd name="connsiteY256" fmla="*/ 621300 h 1385232"/>
                    <a:gd name="connsiteX257" fmla="*/ 68853 w 3567729"/>
                    <a:gd name="connsiteY257" fmla="*/ 617504 h 1385232"/>
                    <a:gd name="connsiteX258" fmla="*/ 42056 w 3567729"/>
                    <a:gd name="connsiteY258" fmla="*/ 563538 h 1385232"/>
                    <a:gd name="connsiteX259" fmla="*/ 45927 w 3567729"/>
                    <a:gd name="connsiteY259" fmla="*/ 553787 h 1385232"/>
                    <a:gd name="connsiteX260" fmla="*/ 55752 w 3567729"/>
                    <a:gd name="connsiteY260" fmla="*/ 557658 h 1385232"/>
                    <a:gd name="connsiteX261" fmla="*/ 81879 w 3567729"/>
                    <a:gd name="connsiteY261" fmla="*/ 610284 h 1385232"/>
                    <a:gd name="connsiteX262" fmla="*/ 78976 w 3567729"/>
                    <a:gd name="connsiteY262" fmla="*/ 620407 h 1385232"/>
                    <a:gd name="connsiteX263" fmla="*/ 75329 w 3567729"/>
                    <a:gd name="connsiteY263" fmla="*/ 621300 h 1385232"/>
                    <a:gd name="connsiteX264" fmla="*/ 28286 w 3567729"/>
                    <a:gd name="connsiteY264" fmla="*/ 512252 h 1385232"/>
                    <a:gd name="connsiteX265" fmla="*/ 21140 w 3567729"/>
                    <a:gd name="connsiteY265" fmla="*/ 506967 h 1385232"/>
                    <a:gd name="connsiteX266" fmla="*/ 6997 w 3567729"/>
                    <a:gd name="connsiteY266" fmla="*/ 448312 h 1385232"/>
                    <a:gd name="connsiteX267" fmla="*/ 13026 w 3567729"/>
                    <a:gd name="connsiteY267" fmla="*/ 439677 h 1385232"/>
                    <a:gd name="connsiteX268" fmla="*/ 21661 w 3567729"/>
                    <a:gd name="connsiteY268" fmla="*/ 445707 h 1385232"/>
                    <a:gd name="connsiteX269" fmla="*/ 35357 w 3567729"/>
                    <a:gd name="connsiteY269" fmla="*/ 502575 h 1385232"/>
                    <a:gd name="connsiteX270" fmla="*/ 30444 w 3567729"/>
                    <a:gd name="connsiteY270" fmla="*/ 511880 h 1385232"/>
                    <a:gd name="connsiteX271" fmla="*/ 28286 w 3567729"/>
                    <a:gd name="connsiteY271" fmla="*/ 512252 h 1385232"/>
                    <a:gd name="connsiteX272" fmla="*/ 7890 w 3567729"/>
                    <a:gd name="connsiteY272" fmla="*/ 395388 h 1385232"/>
                    <a:gd name="connsiteX273" fmla="*/ 447 w 3567729"/>
                    <a:gd name="connsiteY273" fmla="*/ 388242 h 1385232"/>
                    <a:gd name="connsiteX274" fmla="*/ 0 w 3567729"/>
                    <a:gd name="connsiteY274" fmla="*/ 367996 h 1385232"/>
                    <a:gd name="connsiteX275" fmla="*/ 1786 w 3567729"/>
                    <a:gd name="connsiteY275" fmla="*/ 327652 h 1385232"/>
                    <a:gd name="connsiteX276" fmla="*/ 9825 w 3567729"/>
                    <a:gd name="connsiteY276" fmla="*/ 320878 h 1385232"/>
                    <a:gd name="connsiteX277" fmla="*/ 16599 w 3567729"/>
                    <a:gd name="connsiteY277" fmla="*/ 328917 h 1385232"/>
                    <a:gd name="connsiteX278" fmla="*/ 14887 w 3567729"/>
                    <a:gd name="connsiteY278" fmla="*/ 367921 h 1385232"/>
                    <a:gd name="connsiteX279" fmla="*/ 15334 w 3567729"/>
                    <a:gd name="connsiteY279" fmla="*/ 387498 h 1385232"/>
                    <a:gd name="connsiteX280" fmla="*/ 8262 w 3567729"/>
                    <a:gd name="connsiteY280" fmla="*/ 395239 h 1385232"/>
                    <a:gd name="connsiteX281" fmla="*/ 7890 w 3567729"/>
                    <a:gd name="connsiteY281" fmla="*/ 395388 h 1385232"/>
                    <a:gd name="connsiteX282" fmla="*/ 18237 w 3567729"/>
                    <a:gd name="connsiteY282" fmla="*/ 276886 h 1385232"/>
                    <a:gd name="connsiteX283" fmla="*/ 16599 w 3567729"/>
                    <a:gd name="connsiteY283" fmla="*/ 276738 h 1385232"/>
                    <a:gd name="connsiteX284" fmla="*/ 10942 w 3567729"/>
                    <a:gd name="connsiteY284" fmla="*/ 267880 h 1385232"/>
                    <a:gd name="connsiteX285" fmla="*/ 27467 w 3567729"/>
                    <a:gd name="connsiteY285" fmla="*/ 209671 h 1385232"/>
                    <a:gd name="connsiteX286" fmla="*/ 36920 w 3567729"/>
                    <a:gd name="connsiteY286" fmla="*/ 205131 h 1385232"/>
                    <a:gd name="connsiteX287" fmla="*/ 41461 w 3567729"/>
                    <a:gd name="connsiteY287" fmla="*/ 214584 h 1385232"/>
                    <a:gd name="connsiteX288" fmla="*/ 25383 w 3567729"/>
                    <a:gd name="connsiteY288" fmla="*/ 271080 h 1385232"/>
                    <a:gd name="connsiteX289" fmla="*/ 18237 w 3567729"/>
                    <a:gd name="connsiteY289" fmla="*/ 276886 h 1385232"/>
                    <a:gd name="connsiteX290" fmla="*/ 57241 w 3567729"/>
                    <a:gd name="connsiteY290" fmla="*/ 164414 h 1385232"/>
                    <a:gd name="connsiteX291" fmla="*/ 54040 w 3567729"/>
                    <a:gd name="connsiteY291" fmla="*/ 163670 h 1385232"/>
                    <a:gd name="connsiteX292" fmla="*/ 50542 w 3567729"/>
                    <a:gd name="connsiteY292" fmla="*/ 153770 h 1385232"/>
                    <a:gd name="connsiteX293" fmla="*/ 79051 w 3567729"/>
                    <a:gd name="connsiteY293" fmla="*/ 100623 h 1385232"/>
                    <a:gd name="connsiteX294" fmla="*/ 89248 w 3567729"/>
                    <a:gd name="connsiteY294" fmla="*/ 98018 h 1385232"/>
                    <a:gd name="connsiteX295" fmla="*/ 91854 w 3567729"/>
                    <a:gd name="connsiteY295" fmla="*/ 108215 h 1385232"/>
                    <a:gd name="connsiteX296" fmla="*/ 64015 w 3567729"/>
                    <a:gd name="connsiteY296" fmla="*/ 160171 h 1385232"/>
                    <a:gd name="connsiteX297" fmla="*/ 57241 w 3567729"/>
                    <a:gd name="connsiteY297" fmla="*/ 164414 h 1385232"/>
                    <a:gd name="connsiteX298" fmla="*/ 118204 w 3567729"/>
                    <a:gd name="connsiteY298" fmla="*/ 62065 h 1385232"/>
                    <a:gd name="connsiteX299" fmla="*/ 113886 w 3567729"/>
                    <a:gd name="connsiteY299" fmla="*/ 60651 h 1385232"/>
                    <a:gd name="connsiteX300" fmla="*/ 112174 w 3567729"/>
                    <a:gd name="connsiteY300" fmla="*/ 50230 h 1385232"/>
                    <a:gd name="connsiteX301" fmla="*/ 149020 w 3567729"/>
                    <a:gd name="connsiteY301" fmla="*/ 2666 h 1385232"/>
                    <a:gd name="connsiteX302" fmla="*/ 159515 w 3567729"/>
                    <a:gd name="connsiteY302" fmla="*/ 1698 h 1385232"/>
                    <a:gd name="connsiteX303" fmla="*/ 160483 w 3567729"/>
                    <a:gd name="connsiteY303" fmla="*/ 12193 h 1385232"/>
                    <a:gd name="connsiteX304" fmla="*/ 124307 w 3567729"/>
                    <a:gd name="connsiteY304" fmla="*/ 58939 h 1385232"/>
                    <a:gd name="connsiteX305" fmla="*/ 118204 w 3567729"/>
                    <a:gd name="connsiteY305" fmla="*/ 62065 h 138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</a:cxnLst>
                  <a:rect l="l" t="t" r="r" b="b"/>
                  <a:pathLst>
                    <a:path w="3567729" h="1385232">
                      <a:moveTo>
                        <a:pt x="2063057" y="1385233"/>
                      </a:moveTo>
                      <a:cubicBezTo>
                        <a:pt x="2058963" y="1385233"/>
                        <a:pt x="2055613" y="1381957"/>
                        <a:pt x="2055613" y="1377863"/>
                      </a:cubicBezTo>
                      <a:cubicBezTo>
                        <a:pt x="2055613" y="1373770"/>
                        <a:pt x="2058889" y="1370420"/>
                        <a:pt x="2062983" y="1370345"/>
                      </a:cubicBezTo>
                      <a:cubicBezTo>
                        <a:pt x="2082857" y="1370197"/>
                        <a:pt x="2102880" y="1369824"/>
                        <a:pt x="2122531" y="1369304"/>
                      </a:cubicBezTo>
                      <a:cubicBezTo>
                        <a:pt x="2126551" y="1369155"/>
                        <a:pt x="2130049" y="1372430"/>
                        <a:pt x="2130198" y="1376524"/>
                      </a:cubicBezTo>
                      <a:cubicBezTo>
                        <a:pt x="2130272" y="1380618"/>
                        <a:pt x="2127072" y="1384042"/>
                        <a:pt x="2122978" y="1384191"/>
                      </a:cubicBezTo>
                      <a:cubicBezTo>
                        <a:pt x="2103252" y="1384711"/>
                        <a:pt x="2083080" y="1385009"/>
                        <a:pt x="2063057" y="1385233"/>
                      </a:cubicBezTo>
                      <a:cubicBezTo>
                        <a:pt x="2063131" y="1385233"/>
                        <a:pt x="2063131" y="1385233"/>
                        <a:pt x="2063057" y="1385233"/>
                      </a:cubicBezTo>
                      <a:close/>
                      <a:moveTo>
                        <a:pt x="2003360" y="1385158"/>
                      </a:moveTo>
                      <a:cubicBezTo>
                        <a:pt x="2003360" y="1385158"/>
                        <a:pt x="2003360" y="1385158"/>
                        <a:pt x="2003360" y="1385158"/>
                      </a:cubicBezTo>
                      <a:cubicBezTo>
                        <a:pt x="1983709" y="1384935"/>
                        <a:pt x="1963537" y="1384563"/>
                        <a:pt x="1943439" y="1384042"/>
                      </a:cubicBezTo>
                      <a:cubicBezTo>
                        <a:pt x="1939345" y="1383893"/>
                        <a:pt x="1936070" y="1380543"/>
                        <a:pt x="1936219" y="1376375"/>
                      </a:cubicBezTo>
                      <a:cubicBezTo>
                        <a:pt x="1936293" y="1372281"/>
                        <a:pt x="1939717" y="1368931"/>
                        <a:pt x="1943886" y="1369155"/>
                      </a:cubicBezTo>
                      <a:cubicBezTo>
                        <a:pt x="1963909" y="1369676"/>
                        <a:pt x="1984006" y="1370048"/>
                        <a:pt x="2003508" y="1370271"/>
                      </a:cubicBezTo>
                      <a:cubicBezTo>
                        <a:pt x="2007603" y="1370271"/>
                        <a:pt x="2010952" y="1373695"/>
                        <a:pt x="2010878" y="1377789"/>
                      </a:cubicBezTo>
                      <a:cubicBezTo>
                        <a:pt x="2010803" y="1381883"/>
                        <a:pt x="2007454" y="1385158"/>
                        <a:pt x="2003360" y="1385158"/>
                      </a:cubicBezTo>
                      <a:close/>
                      <a:moveTo>
                        <a:pt x="2182303" y="1382106"/>
                      </a:moveTo>
                      <a:cubicBezTo>
                        <a:pt x="2178358" y="1382106"/>
                        <a:pt x="2175083" y="1378980"/>
                        <a:pt x="2174859" y="1374960"/>
                      </a:cubicBezTo>
                      <a:cubicBezTo>
                        <a:pt x="2174710" y="1370867"/>
                        <a:pt x="2177837" y="1367368"/>
                        <a:pt x="2181931" y="1367219"/>
                      </a:cubicBezTo>
                      <a:cubicBezTo>
                        <a:pt x="2201805" y="1366326"/>
                        <a:pt x="2221828" y="1365284"/>
                        <a:pt x="2241330" y="1364019"/>
                      </a:cubicBezTo>
                      <a:cubicBezTo>
                        <a:pt x="2245499" y="1363870"/>
                        <a:pt x="2248997" y="1366847"/>
                        <a:pt x="2249221" y="1371016"/>
                      </a:cubicBezTo>
                      <a:cubicBezTo>
                        <a:pt x="2249444" y="1375109"/>
                        <a:pt x="2246392" y="1378682"/>
                        <a:pt x="2242298" y="1378906"/>
                      </a:cubicBezTo>
                      <a:cubicBezTo>
                        <a:pt x="2222647" y="1380171"/>
                        <a:pt x="2202549" y="1381213"/>
                        <a:pt x="2182601" y="1382106"/>
                      </a:cubicBezTo>
                      <a:cubicBezTo>
                        <a:pt x="2182601" y="1382106"/>
                        <a:pt x="2182452" y="1382106"/>
                        <a:pt x="2182303" y="1382106"/>
                      </a:cubicBezTo>
                      <a:close/>
                      <a:moveTo>
                        <a:pt x="1883891" y="1381883"/>
                      </a:moveTo>
                      <a:cubicBezTo>
                        <a:pt x="1883742" y="1381883"/>
                        <a:pt x="1883667" y="1381883"/>
                        <a:pt x="1883518" y="1381883"/>
                      </a:cubicBezTo>
                      <a:cubicBezTo>
                        <a:pt x="1863644" y="1380990"/>
                        <a:pt x="1843472" y="1379948"/>
                        <a:pt x="1823672" y="1378682"/>
                      </a:cubicBezTo>
                      <a:cubicBezTo>
                        <a:pt x="1819578" y="1378459"/>
                        <a:pt x="1816452" y="1374886"/>
                        <a:pt x="1816675" y="1370792"/>
                      </a:cubicBezTo>
                      <a:cubicBezTo>
                        <a:pt x="1816898" y="1366698"/>
                        <a:pt x="1820397" y="1363646"/>
                        <a:pt x="1824565" y="1363795"/>
                      </a:cubicBezTo>
                      <a:cubicBezTo>
                        <a:pt x="1844291" y="1364986"/>
                        <a:pt x="1864388" y="1366103"/>
                        <a:pt x="1884188" y="1366922"/>
                      </a:cubicBezTo>
                      <a:cubicBezTo>
                        <a:pt x="1888282" y="1367070"/>
                        <a:pt x="1891483" y="1370569"/>
                        <a:pt x="1891260" y="1374663"/>
                      </a:cubicBezTo>
                      <a:cubicBezTo>
                        <a:pt x="1891185" y="1378831"/>
                        <a:pt x="1887836" y="1381883"/>
                        <a:pt x="1883891" y="1381883"/>
                      </a:cubicBezTo>
                      <a:close/>
                      <a:moveTo>
                        <a:pt x="1764496" y="1374588"/>
                      </a:moveTo>
                      <a:cubicBezTo>
                        <a:pt x="1764273" y="1374588"/>
                        <a:pt x="1764124" y="1374588"/>
                        <a:pt x="1763900" y="1374588"/>
                      </a:cubicBezTo>
                      <a:cubicBezTo>
                        <a:pt x="1743877" y="1373025"/>
                        <a:pt x="1723780" y="1371239"/>
                        <a:pt x="1704129" y="1369378"/>
                      </a:cubicBezTo>
                      <a:cubicBezTo>
                        <a:pt x="1700035" y="1369006"/>
                        <a:pt x="1697057" y="1365358"/>
                        <a:pt x="1697429" y="1361264"/>
                      </a:cubicBezTo>
                      <a:cubicBezTo>
                        <a:pt x="1697802" y="1357171"/>
                        <a:pt x="1701449" y="1354044"/>
                        <a:pt x="1705543" y="1354565"/>
                      </a:cubicBezTo>
                      <a:cubicBezTo>
                        <a:pt x="1725119" y="1356426"/>
                        <a:pt x="1745143" y="1358212"/>
                        <a:pt x="1765091" y="1359776"/>
                      </a:cubicBezTo>
                      <a:cubicBezTo>
                        <a:pt x="1769185" y="1360073"/>
                        <a:pt x="1772237" y="1363646"/>
                        <a:pt x="1771939" y="1367815"/>
                      </a:cubicBezTo>
                      <a:cubicBezTo>
                        <a:pt x="1771567" y="1371611"/>
                        <a:pt x="1768292" y="1374588"/>
                        <a:pt x="1764496" y="1374588"/>
                      </a:cubicBezTo>
                      <a:close/>
                      <a:moveTo>
                        <a:pt x="2301400" y="1374588"/>
                      </a:moveTo>
                      <a:cubicBezTo>
                        <a:pt x="2297529" y="1374588"/>
                        <a:pt x="2294328" y="1371611"/>
                        <a:pt x="2293956" y="1367740"/>
                      </a:cubicBezTo>
                      <a:cubicBezTo>
                        <a:pt x="2293584" y="1363646"/>
                        <a:pt x="2296636" y="1360073"/>
                        <a:pt x="2300730" y="1359701"/>
                      </a:cubicBezTo>
                      <a:cubicBezTo>
                        <a:pt x="2320530" y="1358064"/>
                        <a:pt x="2340479" y="1356277"/>
                        <a:pt x="2359981" y="1354268"/>
                      </a:cubicBezTo>
                      <a:cubicBezTo>
                        <a:pt x="2364075" y="1353895"/>
                        <a:pt x="2367722" y="1356798"/>
                        <a:pt x="2368169" y="1360892"/>
                      </a:cubicBezTo>
                      <a:cubicBezTo>
                        <a:pt x="2368615" y="1364986"/>
                        <a:pt x="2365638" y="1368634"/>
                        <a:pt x="2361544" y="1369080"/>
                      </a:cubicBezTo>
                      <a:cubicBezTo>
                        <a:pt x="2341967" y="1371090"/>
                        <a:pt x="2321944" y="1372951"/>
                        <a:pt x="2301995" y="1374588"/>
                      </a:cubicBezTo>
                      <a:cubicBezTo>
                        <a:pt x="2301772" y="1374588"/>
                        <a:pt x="2301549" y="1374588"/>
                        <a:pt x="2301400" y="1374588"/>
                      </a:cubicBezTo>
                      <a:close/>
                      <a:moveTo>
                        <a:pt x="1645473" y="1363200"/>
                      </a:moveTo>
                      <a:cubicBezTo>
                        <a:pt x="1645176" y="1363200"/>
                        <a:pt x="1644878" y="1363200"/>
                        <a:pt x="1644655" y="1363125"/>
                      </a:cubicBezTo>
                      <a:cubicBezTo>
                        <a:pt x="1625078" y="1360892"/>
                        <a:pt x="1605055" y="1358510"/>
                        <a:pt x="1585255" y="1355979"/>
                      </a:cubicBezTo>
                      <a:cubicBezTo>
                        <a:pt x="1581161" y="1355458"/>
                        <a:pt x="1578332" y="1351737"/>
                        <a:pt x="1578853" y="1347643"/>
                      </a:cubicBezTo>
                      <a:cubicBezTo>
                        <a:pt x="1579374" y="1343549"/>
                        <a:pt x="1583096" y="1340646"/>
                        <a:pt x="1587190" y="1341241"/>
                      </a:cubicBezTo>
                      <a:cubicBezTo>
                        <a:pt x="1606916" y="1343772"/>
                        <a:pt x="1626790" y="1346228"/>
                        <a:pt x="1646292" y="1348387"/>
                      </a:cubicBezTo>
                      <a:cubicBezTo>
                        <a:pt x="1650386" y="1348834"/>
                        <a:pt x="1653289" y="1352556"/>
                        <a:pt x="1652842" y="1356650"/>
                      </a:cubicBezTo>
                      <a:cubicBezTo>
                        <a:pt x="1652396" y="1360371"/>
                        <a:pt x="1649195" y="1363200"/>
                        <a:pt x="1645473" y="1363200"/>
                      </a:cubicBezTo>
                      <a:close/>
                      <a:moveTo>
                        <a:pt x="2419976" y="1362455"/>
                      </a:moveTo>
                      <a:cubicBezTo>
                        <a:pt x="2416254" y="1362455"/>
                        <a:pt x="2413053" y="1359701"/>
                        <a:pt x="2412607" y="1355905"/>
                      </a:cubicBezTo>
                      <a:cubicBezTo>
                        <a:pt x="2412086" y="1351811"/>
                        <a:pt x="2414988" y="1348089"/>
                        <a:pt x="2419083" y="1347643"/>
                      </a:cubicBezTo>
                      <a:cubicBezTo>
                        <a:pt x="2438585" y="1345261"/>
                        <a:pt x="2458459" y="1342656"/>
                        <a:pt x="2478035" y="1339827"/>
                      </a:cubicBezTo>
                      <a:cubicBezTo>
                        <a:pt x="2482204" y="1339231"/>
                        <a:pt x="2485851" y="1342060"/>
                        <a:pt x="2486447" y="1346154"/>
                      </a:cubicBezTo>
                      <a:cubicBezTo>
                        <a:pt x="2487042" y="1350248"/>
                        <a:pt x="2484214" y="1353969"/>
                        <a:pt x="2480120" y="1354565"/>
                      </a:cubicBezTo>
                      <a:cubicBezTo>
                        <a:pt x="2460394" y="1357394"/>
                        <a:pt x="2440520" y="1359999"/>
                        <a:pt x="2420869" y="1362381"/>
                      </a:cubicBezTo>
                      <a:cubicBezTo>
                        <a:pt x="2420571" y="1362455"/>
                        <a:pt x="2420274" y="1362455"/>
                        <a:pt x="2419976" y="1362455"/>
                      </a:cubicBezTo>
                      <a:close/>
                      <a:moveTo>
                        <a:pt x="1527121" y="1347866"/>
                      </a:moveTo>
                      <a:cubicBezTo>
                        <a:pt x="1526749" y="1347866"/>
                        <a:pt x="1526376" y="1347866"/>
                        <a:pt x="1526004" y="1347792"/>
                      </a:cubicBezTo>
                      <a:cubicBezTo>
                        <a:pt x="1505981" y="1344889"/>
                        <a:pt x="1486107" y="1341762"/>
                        <a:pt x="1466902" y="1338636"/>
                      </a:cubicBezTo>
                      <a:cubicBezTo>
                        <a:pt x="1462883" y="1337966"/>
                        <a:pt x="1460129" y="1334170"/>
                        <a:pt x="1460799" y="1330076"/>
                      </a:cubicBezTo>
                      <a:cubicBezTo>
                        <a:pt x="1461469" y="1325982"/>
                        <a:pt x="1465265" y="1323228"/>
                        <a:pt x="1469359" y="1323972"/>
                      </a:cubicBezTo>
                      <a:cubicBezTo>
                        <a:pt x="1488489" y="1327098"/>
                        <a:pt x="1508289" y="1330150"/>
                        <a:pt x="1528237" y="1333128"/>
                      </a:cubicBezTo>
                      <a:cubicBezTo>
                        <a:pt x="1532331" y="1333723"/>
                        <a:pt x="1535085" y="1337520"/>
                        <a:pt x="1534490" y="1341539"/>
                      </a:cubicBezTo>
                      <a:cubicBezTo>
                        <a:pt x="1533894" y="1345186"/>
                        <a:pt x="1530694" y="1347866"/>
                        <a:pt x="1527121" y="1347866"/>
                      </a:cubicBezTo>
                      <a:close/>
                      <a:moveTo>
                        <a:pt x="2537956" y="1345559"/>
                      </a:moveTo>
                      <a:cubicBezTo>
                        <a:pt x="2534383" y="1345559"/>
                        <a:pt x="2531183" y="1342953"/>
                        <a:pt x="2530587" y="1339306"/>
                      </a:cubicBezTo>
                      <a:cubicBezTo>
                        <a:pt x="2529917" y="1335287"/>
                        <a:pt x="2532671" y="1331416"/>
                        <a:pt x="2536691" y="1330746"/>
                      </a:cubicBezTo>
                      <a:cubicBezTo>
                        <a:pt x="2556119" y="1327545"/>
                        <a:pt x="2575769" y="1324121"/>
                        <a:pt x="2595197" y="1320473"/>
                      </a:cubicBezTo>
                      <a:cubicBezTo>
                        <a:pt x="2599291" y="1319804"/>
                        <a:pt x="2603162" y="1322409"/>
                        <a:pt x="2603906" y="1326429"/>
                      </a:cubicBezTo>
                      <a:cubicBezTo>
                        <a:pt x="2604650" y="1330448"/>
                        <a:pt x="2601971" y="1334393"/>
                        <a:pt x="2597951" y="1335138"/>
                      </a:cubicBezTo>
                      <a:cubicBezTo>
                        <a:pt x="2578449" y="1338785"/>
                        <a:pt x="2558649" y="1342283"/>
                        <a:pt x="2539073" y="1345484"/>
                      </a:cubicBezTo>
                      <a:cubicBezTo>
                        <a:pt x="2538775" y="1345559"/>
                        <a:pt x="2538403" y="1345559"/>
                        <a:pt x="2537956" y="1345559"/>
                      </a:cubicBezTo>
                      <a:close/>
                      <a:moveTo>
                        <a:pt x="1409289" y="1328587"/>
                      </a:moveTo>
                      <a:cubicBezTo>
                        <a:pt x="1408843" y="1328587"/>
                        <a:pt x="1408396" y="1328587"/>
                        <a:pt x="1407949" y="1328438"/>
                      </a:cubicBezTo>
                      <a:cubicBezTo>
                        <a:pt x="1388522" y="1324940"/>
                        <a:pt x="1368722" y="1321144"/>
                        <a:pt x="1349220" y="1317273"/>
                      </a:cubicBezTo>
                      <a:cubicBezTo>
                        <a:pt x="1345200" y="1316454"/>
                        <a:pt x="1342595" y="1312583"/>
                        <a:pt x="1343339" y="1308489"/>
                      </a:cubicBezTo>
                      <a:cubicBezTo>
                        <a:pt x="1344158" y="1304470"/>
                        <a:pt x="1348103" y="1301791"/>
                        <a:pt x="1352123" y="1302609"/>
                      </a:cubicBezTo>
                      <a:cubicBezTo>
                        <a:pt x="1371550" y="1306480"/>
                        <a:pt x="1391276" y="1310202"/>
                        <a:pt x="1410629" y="1313700"/>
                      </a:cubicBezTo>
                      <a:cubicBezTo>
                        <a:pt x="1414649" y="1314444"/>
                        <a:pt x="1417328" y="1318315"/>
                        <a:pt x="1416658" y="1322334"/>
                      </a:cubicBezTo>
                      <a:cubicBezTo>
                        <a:pt x="1415988" y="1326056"/>
                        <a:pt x="1412862" y="1328587"/>
                        <a:pt x="1409289" y="1328587"/>
                      </a:cubicBezTo>
                      <a:close/>
                      <a:moveTo>
                        <a:pt x="2655118" y="1323675"/>
                      </a:moveTo>
                      <a:cubicBezTo>
                        <a:pt x="2651694" y="1323675"/>
                        <a:pt x="2648567" y="1321293"/>
                        <a:pt x="2647823" y="1317794"/>
                      </a:cubicBezTo>
                      <a:cubicBezTo>
                        <a:pt x="2647004" y="1313775"/>
                        <a:pt x="2649535" y="1309829"/>
                        <a:pt x="2653555" y="1309011"/>
                      </a:cubicBezTo>
                      <a:cubicBezTo>
                        <a:pt x="2672759" y="1304991"/>
                        <a:pt x="2692336" y="1300599"/>
                        <a:pt x="2711540" y="1296133"/>
                      </a:cubicBezTo>
                      <a:cubicBezTo>
                        <a:pt x="2715559" y="1295240"/>
                        <a:pt x="2719579" y="1297696"/>
                        <a:pt x="2720472" y="1301716"/>
                      </a:cubicBezTo>
                      <a:cubicBezTo>
                        <a:pt x="2721440" y="1305735"/>
                        <a:pt x="2718909" y="1309755"/>
                        <a:pt x="2714890" y="1310648"/>
                      </a:cubicBezTo>
                      <a:cubicBezTo>
                        <a:pt x="2695536" y="1315189"/>
                        <a:pt x="2675885" y="1319580"/>
                        <a:pt x="2656532" y="1323600"/>
                      </a:cubicBezTo>
                      <a:cubicBezTo>
                        <a:pt x="2656160" y="1323600"/>
                        <a:pt x="2655639" y="1323675"/>
                        <a:pt x="2655118" y="1323675"/>
                      </a:cubicBezTo>
                      <a:close/>
                      <a:moveTo>
                        <a:pt x="1292202" y="1305363"/>
                      </a:moveTo>
                      <a:cubicBezTo>
                        <a:pt x="1291681" y="1305363"/>
                        <a:pt x="1291160" y="1305289"/>
                        <a:pt x="1290639" y="1305214"/>
                      </a:cubicBezTo>
                      <a:cubicBezTo>
                        <a:pt x="1271137" y="1300971"/>
                        <a:pt x="1251486" y="1296580"/>
                        <a:pt x="1232281" y="1292039"/>
                      </a:cubicBezTo>
                      <a:cubicBezTo>
                        <a:pt x="1228262" y="1291072"/>
                        <a:pt x="1225805" y="1287126"/>
                        <a:pt x="1226773" y="1283107"/>
                      </a:cubicBezTo>
                      <a:cubicBezTo>
                        <a:pt x="1227741" y="1279087"/>
                        <a:pt x="1231686" y="1276631"/>
                        <a:pt x="1235705" y="1277524"/>
                      </a:cubicBezTo>
                      <a:cubicBezTo>
                        <a:pt x="1254835" y="1281990"/>
                        <a:pt x="1274412" y="1286457"/>
                        <a:pt x="1293765" y="1290625"/>
                      </a:cubicBezTo>
                      <a:cubicBezTo>
                        <a:pt x="1297785" y="1291518"/>
                        <a:pt x="1300316" y="1295463"/>
                        <a:pt x="1299497" y="1299483"/>
                      </a:cubicBezTo>
                      <a:cubicBezTo>
                        <a:pt x="1298752" y="1302981"/>
                        <a:pt x="1295626" y="1305363"/>
                        <a:pt x="1292202" y="1305363"/>
                      </a:cubicBezTo>
                      <a:close/>
                      <a:moveTo>
                        <a:pt x="2771088" y="1296505"/>
                      </a:moveTo>
                      <a:cubicBezTo>
                        <a:pt x="2767813" y="1296505"/>
                        <a:pt x="2764762" y="1294272"/>
                        <a:pt x="2763868" y="1290923"/>
                      </a:cubicBezTo>
                      <a:cubicBezTo>
                        <a:pt x="2762826" y="1286977"/>
                        <a:pt x="2765208" y="1282884"/>
                        <a:pt x="2769227" y="1281842"/>
                      </a:cubicBezTo>
                      <a:cubicBezTo>
                        <a:pt x="2788357" y="1276854"/>
                        <a:pt x="2807636" y="1271644"/>
                        <a:pt x="2826543" y="1266210"/>
                      </a:cubicBezTo>
                      <a:cubicBezTo>
                        <a:pt x="2830488" y="1265094"/>
                        <a:pt x="2834582" y="1267401"/>
                        <a:pt x="2835773" y="1271346"/>
                      </a:cubicBezTo>
                      <a:cubicBezTo>
                        <a:pt x="2836890" y="1275291"/>
                        <a:pt x="2834582" y="1279460"/>
                        <a:pt x="2830637" y="1280576"/>
                      </a:cubicBezTo>
                      <a:cubicBezTo>
                        <a:pt x="2811656" y="1286010"/>
                        <a:pt x="2792228" y="1291295"/>
                        <a:pt x="2772949" y="1296282"/>
                      </a:cubicBezTo>
                      <a:cubicBezTo>
                        <a:pt x="2772354" y="1296431"/>
                        <a:pt x="2771758" y="1296505"/>
                        <a:pt x="2771088" y="1296505"/>
                      </a:cubicBezTo>
                      <a:close/>
                      <a:moveTo>
                        <a:pt x="1176008" y="1278046"/>
                      </a:moveTo>
                      <a:cubicBezTo>
                        <a:pt x="1175413" y="1278046"/>
                        <a:pt x="1174817" y="1277971"/>
                        <a:pt x="1174147" y="1277822"/>
                      </a:cubicBezTo>
                      <a:cubicBezTo>
                        <a:pt x="1154645" y="1272835"/>
                        <a:pt x="1135143" y="1267773"/>
                        <a:pt x="1116311" y="1262563"/>
                      </a:cubicBezTo>
                      <a:cubicBezTo>
                        <a:pt x="1112366" y="1261446"/>
                        <a:pt x="1109984" y="1257352"/>
                        <a:pt x="1111100" y="1253407"/>
                      </a:cubicBezTo>
                      <a:cubicBezTo>
                        <a:pt x="1112217" y="1249462"/>
                        <a:pt x="1116311" y="1247155"/>
                        <a:pt x="1120256" y="1248197"/>
                      </a:cubicBezTo>
                      <a:cubicBezTo>
                        <a:pt x="1139014" y="1253333"/>
                        <a:pt x="1158441" y="1258469"/>
                        <a:pt x="1177794" y="1263381"/>
                      </a:cubicBezTo>
                      <a:cubicBezTo>
                        <a:pt x="1181814" y="1264424"/>
                        <a:pt x="1184196" y="1268443"/>
                        <a:pt x="1183154" y="1272463"/>
                      </a:cubicBezTo>
                      <a:cubicBezTo>
                        <a:pt x="1182409" y="1275812"/>
                        <a:pt x="1179358" y="1278046"/>
                        <a:pt x="1176008" y="1278046"/>
                      </a:cubicBezTo>
                      <a:close/>
                      <a:moveTo>
                        <a:pt x="2885645" y="1263680"/>
                      </a:moveTo>
                      <a:cubicBezTo>
                        <a:pt x="2882444" y="1263680"/>
                        <a:pt x="2879541" y="1261670"/>
                        <a:pt x="2878573" y="1258469"/>
                      </a:cubicBezTo>
                      <a:cubicBezTo>
                        <a:pt x="2877308" y="1254524"/>
                        <a:pt x="2879541" y="1250355"/>
                        <a:pt x="2883486" y="1249164"/>
                      </a:cubicBezTo>
                      <a:cubicBezTo>
                        <a:pt x="2902318" y="1243284"/>
                        <a:pt x="2921300" y="1237031"/>
                        <a:pt x="2939908" y="1230630"/>
                      </a:cubicBezTo>
                      <a:cubicBezTo>
                        <a:pt x="2943779" y="1229290"/>
                        <a:pt x="2948022" y="1231374"/>
                        <a:pt x="2949362" y="1235245"/>
                      </a:cubicBezTo>
                      <a:cubicBezTo>
                        <a:pt x="2950701" y="1239115"/>
                        <a:pt x="2948617" y="1243358"/>
                        <a:pt x="2944747" y="1244698"/>
                      </a:cubicBezTo>
                      <a:cubicBezTo>
                        <a:pt x="2925989" y="1251100"/>
                        <a:pt x="2906933" y="1257427"/>
                        <a:pt x="2887952" y="1263307"/>
                      </a:cubicBezTo>
                      <a:cubicBezTo>
                        <a:pt x="2887134" y="1263531"/>
                        <a:pt x="2886389" y="1263680"/>
                        <a:pt x="2885645" y="1263680"/>
                      </a:cubicBezTo>
                      <a:close/>
                      <a:moveTo>
                        <a:pt x="1060931" y="1246559"/>
                      </a:moveTo>
                      <a:cubicBezTo>
                        <a:pt x="1060261" y="1246559"/>
                        <a:pt x="1059516" y="1246485"/>
                        <a:pt x="1058846" y="1246261"/>
                      </a:cubicBezTo>
                      <a:cubicBezTo>
                        <a:pt x="1039568" y="1240604"/>
                        <a:pt x="1020289" y="1234724"/>
                        <a:pt x="1001605" y="1228843"/>
                      </a:cubicBezTo>
                      <a:cubicBezTo>
                        <a:pt x="997660" y="1227578"/>
                        <a:pt x="995502" y="1223410"/>
                        <a:pt x="996767" y="1219539"/>
                      </a:cubicBezTo>
                      <a:cubicBezTo>
                        <a:pt x="998033" y="1215594"/>
                        <a:pt x="1002201" y="1213435"/>
                        <a:pt x="1006072" y="1214701"/>
                      </a:cubicBezTo>
                      <a:cubicBezTo>
                        <a:pt x="1024680" y="1220581"/>
                        <a:pt x="1043810" y="1226387"/>
                        <a:pt x="1063015" y="1231970"/>
                      </a:cubicBezTo>
                      <a:cubicBezTo>
                        <a:pt x="1066960" y="1233161"/>
                        <a:pt x="1069193" y="1237255"/>
                        <a:pt x="1068076" y="1241200"/>
                      </a:cubicBezTo>
                      <a:cubicBezTo>
                        <a:pt x="1067109" y="1244475"/>
                        <a:pt x="1064131" y="1246559"/>
                        <a:pt x="1060931" y="1246559"/>
                      </a:cubicBezTo>
                      <a:close/>
                      <a:moveTo>
                        <a:pt x="2998340" y="1224973"/>
                      </a:moveTo>
                      <a:cubicBezTo>
                        <a:pt x="2995289" y="1224973"/>
                        <a:pt x="2992460" y="1223112"/>
                        <a:pt x="2991343" y="1220134"/>
                      </a:cubicBezTo>
                      <a:cubicBezTo>
                        <a:pt x="2989929" y="1216264"/>
                        <a:pt x="2991864" y="1212021"/>
                        <a:pt x="2995735" y="1210532"/>
                      </a:cubicBezTo>
                      <a:cubicBezTo>
                        <a:pt x="3014195" y="1203610"/>
                        <a:pt x="3032804" y="1196389"/>
                        <a:pt x="3051041" y="1188946"/>
                      </a:cubicBezTo>
                      <a:cubicBezTo>
                        <a:pt x="3054837" y="1187383"/>
                        <a:pt x="3059154" y="1189244"/>
                        <a:pt x="3060717" y="1193040"/>
                      </a:cubicBezTo>
                      <a:cubicBezTo>
                        <a:pt x="3062281" y="1196836"/>
                        <a:pt x="3060420" y="1201153"/>
                        <a:pt x="3056623" y="1202717"/>
                      </a:cubicBezTo>
                      <a:cubicBezTo>
                        <a:pt x="3038312" y="1210160"/>
                        <a:pt x="3019554" y="1217455"/>
                        <a:pt x="3000946" y="1224452"/>
                      </a:cubicBezTo>
                      <a:cubicBezTo>
                        <a:pt x="3000052" y="1224824"/>
                        <a:pt x="2999159" y="1224973"/>
                        <a:pt x="2998340" y="1224973"/>
                      </a:cubicBezTo>
                      <a:close/>
                      <a:moveTo>
                        <a:pt x="947044" y="1210755"/>
                      </a:moveTo>
                      <a:cubicBezTo>
                        <a:pt x="946225" y="1210755"/>
                        <a:pt x="945481" y="1210607"/>
                        <a:pt x="944662" y="1210383"/>
                      </a:cubicBezTo>
                      <a:cubicBezTo>
                        <a:pt x="925681" y="1203982"/>
                        <a:pt x="906700" y="1197432"/>
                        <a:pt x="888166" y="1190732"/>
                      </a:cubicBezTo>
                      <a:cubicBezTo>
                        <a:pt x="884295" y="1189318"/>
                        <a:pt x="882285" y="1185076"/>
                        <a:pt x="883699" y="1181205"/>
                      </a:cubicBezTo>
                      <a:cubicBezTo>
                        <a:pt x="885114" y="1177334"/>
                        <a:pt x="889357" y="1175324"/>
                        <a:pt x="893227" y="1176738"/>
                      </a:cubicBezTo>
                      <a:cubicBezTo>
                        <a:pt x="911687" y="1183363"/>
                        <a:pt x="930594" y="1189914"/>
                        <a:pt x="949426" y="1196241"/>
                      </a:cubicBezTo>
                      <a:cubicBezTo>
                        <a:pt x="953297" y="1197581"/>
                        <a:pt x="955455" y="1201749"/>
                        <a:pt x="954115" y="1205694"/>
                      </a:cubicBezTo>
                      <a:cubicBezTo>
                        <a:pt x="953073" y="1208820"/>
                        <a:pt x="950170" y="1210755"/>
                        <a:pt x="947044" y="1210755"/>
                      </a:cubicBezTo>
                      <a:close/>
                      <a:moveTo>
                        <a:pt x="3108654" y="1180163"/>
                      </a:moveTo>
                      <a:cubicBezTo>
                        <a:pt x="3105825" y="1180163"/>
                        <a:pt x="3103071" y="1178525"/>
                        <a:pt x="3101806" y="1175697"/>
                      </a:cubicBezTo>
                      <a:cubicBezTo>
                        <a:pt x="3100168" y="1171900"/>
                        <a:pt x="3101880" y="1167508"/>
                        <a:pt x="3105602" y="1165871"/>
                      </a:cubicBezTo>
                      <a:cubicBezTo>
                        <a:pt x="3123764" y="1157832"/>
                        <a:pt x="3141927" y="1149570"/>
                        <a:pt x="3159568" y="1141084"/>
                      </a:cubicBezTo>
                      <a:cubicBezTo>
                        <a:pt x="3163290" y="1139297"/>
                        <a:pt x="3167681" y="1140861"/>
                        <a:pt x="3169468" y="1144583"/>
                      </a:cubicBezTo>
                      <a:cubicBezTo>
                        <a:pt x="3171254" y="1148304"/>
                        <a:pt x="3169691" y="1152696"/>
                        <a:pt x="3165969" y="1154482"/>
                      </a:cubicBezTo>
                      <a:cubicBezTo>
                        <a:pt x="3148179" y="1162968"/>
                        <a:pt x="3129943" y="1171379"/>
                        <a:pt x="3111631" y="1179418"/>
                      </a:cubicBezTo>
                      <a:cubicBezTo>
                        <a:pt x="3110738" y="1179939"/>
                        <a:pt x="3109696" y="1180163"/>
                        <a:pt x="3108654" y="1180163"/>
                      </a:cubicBezTo>
                      <a:close/>
                      <a:moveTo>
                        <a:pt x="834721" y="1170411"/>
                      </a:moveTo>
                      <a:cubicBezTo>
                        <a:pt x="833828" y="1170411"/>
                        <a:pt x="832934" y="1170262"/>
                        <a:pt x="832041" y="1169890"/>
                      </a:cubicBezTo>
                      <a:cubicBezTo>
                        <a:pt x="813358" y="1162745"/>
                        <a:pt x="794600" y="1155301"/>
                        <a:pt x="776363" y="1147858"/>
                      </a:cubicBezTo>
                      <a:cubicBezTo>
                        <a:pt x="772567" y="1146294"/>
                        <a:pt x="770706" y="1141977"/>
                        <a:pt x="772269" y="1138181"/>
                      </a:cubicBezTo>
                      <a:cubicBezTo>
                        <a:pt x="773832" y="1134384"/>
                        <a:pt x="778150" y="1132524"/>
                        <a:pt x="781946" y="1134087"/>
                      </a:cubicBezTo>
                      <a:cubicBezTo>
                        <a:pt x="800034" y="1141456"/>
                        <a:pt x="818643" y="1148825"/>
                        <a:pt x="837252" y="1155971"/>
                      </a:cubicBezTo>
                      <a:cubicBezTo>
                        <a:pt x="841122" y="1157460"/>
                        <a:pt x="842983" y="1161777"/>
                        <a:pt x="841569" y="1165573"/>
                      </a:cubicBezTo>
                      <a:cubicBezTo>
                        <a:pt x="840527" y="1168625"/>
                        <a:pt x="837698" y="1170411"/>
                        <a:pt x="834721" y="1170411"/>
                      </a:cubicBezTo>
                      <a:close/>
                      <a:moveTo>
                        <a:pt x="3216139" y="1128802"/>
                      </a:moveTo>
                      <a:cubicBezTo>
                        <a:pt x="3213459" y="1128802"/>
                        <a:pt x="3210854" y="1127313"/>
                        <a:pt x="3209514" y="1124782"/>
                      </a:cubicBezTo>
                      <a:cubicBezTo>
                        <a:pt x="3207653" y="1121135"/>
                        <a:pt x="3209068" y="1116669"/>
                        <a:pt x="3212715" y="1114734"/>
                      </a:cubicBezTo>
                      <a:cubicBezTo>
                        <a:pt x="3230207" y="1105727"/>
                        <a:pt x="3247774" y="1096273"/>
                        <a:pt x="3264969" y="1086671"/>
                      </a:cubicBezTo>
                      <a:cubicBezTo>
                        <a:pt x="3268542" y="1084662"/>
                        <a:pt x="3273082" y="1085927"/>
                        <a:pt x="3275092" y="1089575"/>
                      </a:cubicBezTo>
                      <a:cubicBezTo>
                        <a:pt x="3277102" y="1093147"/>
                        <a:pt x="3275836" y="1097688"/>
                        <a:pt x="3272189" y="1099698"/>
                      </a:cubicBezTo>
                      <a:cubicBezTo>
                        <a:pt x="3254845" y="1109374"/>
                        <a:pt x="3237130" y="1118902"/>
                        <a:pt x="3219489" y="1127983"/>
                      </a:cubicBezTo>
                      <a:cubicBezTo>
                        <a:pt x="3218521" y="1128504"/>
                        <a:pt x="3217330" y="1128802"/>
                        <a:pt x="3216139" y="1128802"/>
                      </a:cubicBezTo>
                      <a:close/>
                      <a:moveTo>
                        <a:pt x="724258" y="1125229"/>
                      </a:moveTo>
                      <a:cubicBezTo>
                        <a:pt x="723291" y="1125229"/>
                        <a:pt x="722249" y="1125006"/>
                        <a:pt x="721281" y="1124633"/>
                      </a:cubicBezTo>
                      <a:cubicBezTo>
                        <a:pt x="702821" y="1116595"/>
                        <a:pt x="684510" y="1108332"/>
                        <a:pt x="666720" y="1099995"/>
                      </a:cubicBezTo>
                      <a:cubicBezTo>
                        <a:pt x="662998" y="1098283"/>
                        <a:pt x="661360" y="1093817"/>
                        <a:pt x="663147" y="1090096"/>
                      </a:cubicBezTo>
                      <a:cubicBezTo>
                        <a:pt x="664859" y="1086374"/>
                        <a:pt x="669325" y="1084736"/>
                        <a:pt x="673047" y="1086522"/>
                      </a:cubicBezTo>
                      <a:cubicBezTo>
                        <a:pt x="690688" y="1094785"/>
                        <a:pt x="708925" y="1102973"/>
                        <a:pt x="727310" y="1111012"/>
                      </a:cubicBezTo>
                      <a:cubicBezTo>
                        <a:pt x="731106" y="1112649"/>
                        <a:pt x="732818" y="1117041"/>
                        <a:pt x="731181" y="1120838"/>
                      </a:cubicBezTo>
                      <a:cubicBezTo>
                        <a:pt x="729841" y="1123592"/>
                        <a:pt x="727087" y="1125229"/>
                        <a:pt x="724258" y="1125229"/>
                      </a:cubicBezTo>
                      <a:close/>
                      <a:moveTo>
                        <a:pt x="616029" y="1074836"/>
                      </a:moveTo>
                      <a:cubicBezTo>
                        <a:pt x="614913" y="1074836"/>
                        <a:pt x="613796" y="1074613"/>
                        <a:pt x="612754" y="1074092"/>
                      </a:cubicBezTo>
                      <a:cubicBezTo>
                        <a:pt x="594815" y="1065160"/>
                        <a:pt x="576876" y="1055930"/>
                        <a:pt x="559532" y="1046625"/>
                      </a:cubicBezTo>
                      <a:cubicBezTo>
                        <a:pt x="555885" y="1044690"/>
                        <a:pt x="554545" y="1040149"/>
                        <a:pt x="556481" y="1036576"/>
                      </a:cubicBezTo>
                      <a:cubicBezTo>
                        <a:pt x="558416" y="1032929"/>
                        <a:pt x="562882" y="1031589"/>
                        <a:pt x="566529" y="1033525"/>
                      </a:cubicBezTo>
                      <a:cubicBezTo>
                        <a:pt x="583798" y="1042754"/>
                        <a:pt x="601589" y="1051910"/>
                        <a:pt x="619379" y="1060768"/>
                      </a:cubicBezTo>
                      <a:cubicBezTo>
                        <a:pt x="623026" y="1062629"/>
                        <a:pt x="624589" y="1067095"/>
                        <a:pt x="622728" y="1070742"/>
                      </a:cubicBezTo>
                      <a:cubicBezTo>
                        <a:pt x="621388" y="1073273"/>
                        <a:pt x="618783" y="1074836"/>
                        <a:pt x="616029" y="1074836"/>
                      </a:cubicBezTo>
                      <a:close/>
                      <a:moveTo>
                        <a:pt x="3320200" y="1070668"/>
                      </a:moveTo>
                      <a:cubicBezTo>
                        <a:pt x="3317669" y="1070668"/>
                        <a:pt x="3315213" y="1069402"/>
                        <a:pt x="3313798" y="1067095"/>
                      </a:cubicBezTo>
                      <a:cubicBezTo>
                        <a:pt x="3311640" y="1063596"/>
                        <a:pt x="3312831" y="1058981"/>
                        <a:pt x="3316329" y="1056897"/>
                      </a:cubicBezTo>
                      <a:cubicBezTo>
                        <a:pt x="3333226" y="1046700"/>
                        <a:pt x="3350123" y="1036130"/>
                        <a:pt x="3366573" y="1025411"/>
                      </a:cubicBezTo>
                      <a:cubicBezTo>
                        <a:pt x="3369997" y="1023178"/>
                        <a:pt x="3374612" y="1024146"/>
                        <a:pt x="3376845" y="1027570"/>
                      </a:cubicBezTo>
                      <a:cubicBezTo>
                        <a:pt x="3379078" y="1030994"/>
                        <a:pt x="3378111" y="1035609"/>
                        <a:pt x="3374687" y="1037842"/>
                      </a:cubicBezTo>
                      <a:cubicBezTo>
                        <a:pt x="3358088" y="1048635"/>
                        <a:pt x="3341042" y="1059354"/>
                        <a:pt x="3323996" y="1069626"/>
                      </a:cubicBezTo>
                      <a:cubicBezTo>
                        <a:pt x="3322805" y="1070370"/>
                        <a:pt x="3321465" y="1070668"/>
                        <a:pt x="3320200" y="1070668"/>
                      </a:cubicBezTo>
                      <a:close/>
                      <a:moveTo>
                        <a:pt x="510777" y="1018637"/>
                      </a:moveTo>
                      <a:cubicBezTo>
                        <a:pt x="509512" y="1018637"/>
                        <a:pt x="508246" y="1018340"/>
                        <a:pt x="507055" y="1017670"/>
                      </a:cubicBezTo>
                      <a:cubicBezTo>
                        <a:pt x="489563" y="1007621"/>
                        <a:pt x="472219" y="997349"/>
                        <a:pt x="455546" y="987077"/>
                      </a:cubicBezTo>
                      <a:cubicBezTo>
                        <a:pt x="452047" y="984918"/>
                        <a:pt x="450931" y="980303"/>
                        <a:pt x="453089" y="976804"/>
                      </a:cubicBezTo>
                      <a:cubicBezTo>
                        <a:pt x="455248" y="973306"/>
                        <a:pt x="459863" y="972189"/>
                        <a:pt x="463362" y="974348"/>
                      </a:cubicBezTo>
                      <a:cubicBezTo>
                        <a:pt x="479886" y="984546"/>
                        <a:pt x="497081" y="994743"/>
                        <a:pt x="514499" y="1004718"/>
                      </a:cubicBezTo>
                      <a:cubicBezTo>
                        <a:pt x="518072" y="1006728"/>
                        <a:pt x="519337" y="1011343"/>
                        <a:pt x="517253" y="1014916"/>
                      </a:cubicBezTo>
                      <a:cubicBezTo>
                        <a:pt x="515839" y="1017297"/>
                        <a:pt x="513382" y="1018637"/>
                        <a:pt x="510777" y="1018637"/>
                      </a:cubicBezTo>
                      <a:close/>
                      <a:moveTo>
                        <a:pt x="3420018" y="1005611"/>
                      </a:moveTo>
                      <a:cubicBezTo>
                        <a:pt x="3417711" y="1005611"/>
                        <a:pt x="3415403" y="1004494"/>
                        <a:pt x="3413914" y="1002485"/>
                      </a:cubicBezTo>
                      <a:cubicBezTo>
                        <a:pt x="3411532" y="999135"/>
                        <a:pt x="3412351" y="994446"/>
                        <a:pt x="3415701" y="992138"/>
                      </a:cubicBezTo>
                      <a:cubicBezTo>
                        <a:pt x="3431779" y="980824"/>
                        <a:pt x="3447931" y="969063"/>
                        <a:pt x="3463563" y="957079"/>
                      </a:cubicBezTo>
                      <a:cubicBezTo>
                        <a:pt x="3466838" y="954623"/>
                        <a:pt x="3471527" y="955218"/>
                        <a:pt x="3473984" y="958493"/>
                      </a:cubicBezTo>
                      <a:cubicBezTo>
                        <a:pt x="3476440" y="961768"/>
                        <a:pt x="3475845" y="966458"/>
                        <a:pt x="3472570" y="968914"/>
                      </a:cubicBezTo>
                      <a:cubicBezTo>
                        <a:pt x="3456715" y="980973"/>
                        <a:pt x="3440488" y="992808"/>
                        <a:pt x="3424186" y="1004271"/>
                      </a:cubicBezTo>
                      <a:cubicBezTo>
                        <a:pt x="3422995" y="1005164"/>
                        <a:pt x="3421507" y="1005611"/>
                        <a:pt x="3420018" y="1005611"/>
                      </a:cubicBezTo>
                      <a:close/>
                      <a:moveTo>
                        <a:pt x="409247" y="955963"/>
                      </a:moveTo>
                      <a:cubicBezTo>
                        <a:pt x="407833" y="955963"/>
                        <a:pt x="406418" y="955590"/>
                        <a:pt x="405153" y="954697"/>
                      </a:cubicBezTo>
                      <a:cubicBezTo>
                        <a:pt x="388256" y="943457"/>
                        <a:pt x="371657" y="931994"/>
                        <a:pt x="355877" y="920531"/>
                      </a:cubicBezTo>
                      <a:cubicBezTo>
                        <a:pt x="352527" y="918149"/>
                        <a:pt x="351783" y="913460"/>
                        <a:pt x="354239" y="910110"/>
                      </a:cubicBezTo>
                      <a:cubicBezTo>
                        <a:pt x="356621" y="906761"/>
                        <a:pt x="361310" y="906016"/>
                        <a:pt x="364660" y="908473"/>
                      </a:cubicBezTo>
                      <a:cubicBezTo>
                        <a:pt x="380291" y="919787"/>
                        <a:pt x="396742" y="931176"/>
                        <a:pt x="413490" y="942341"/>
                      </a:cubicBezTo>
                      <a:cubicBezTo>
                        <a:pt x="416914" y="944648"/>
                        <a:pt x="417807" y="949263"/>
                        <a:pt x="415574" y="952687"/>
                      </a:cubicBezTo>
                      <a:cubicBezTo>
                        <a:pt x="414011" y="954846"/>
                        <a:pt x="411629" y="955963"/>
                        <a:pt x="409247" y="955963"/>
                      </a:cubicBezTo>
                      <a:close/>
                      <a:moveTo>
                        <a:pt x="3514923" y="933409"/>
                      </a:moveTo>
                      <a:cubicBezTo>
                        <a:pt x="3512765" y="933409"/>
                        <a:pt x="3510606" y="932441"/>
                        <a:pt x="3509192" y="930654"/>
                      </a:cubicBezTo>
                      <a:cubicBezTo>
                        <a:pt x="3506587" y="927454"/>
                        <a:pt x="3507033" y="922764"/>
                        <a:pt x="3510234" y="920159"/>
                      </a:cubicBezTo>
                      <a:cubicBezTo>
                        <a:pt x="3525419" y="907654"/>
                        <a:pt x="3540604" y="894702"/>
                        <a:pt x="3555342" y="881601"/>
                      </a:cubicBezTo>
                      <a:cubicBezTo>
                        <a:pt x="3558394" y="878847"/>
                        <a:pt x="3563083" y="879145"/>
                        <a:pt x="3565837" y="882197"/>
                      </a:cubicBezTo>
                      <a:cubicBezTo>
                        <a:pt x="3568591" y="885249"/>
                        <a:pt x="3568294" y="889938"/>
                        <a:pt x="3565242" y="892692"/>
                      </a:cubicBezTo>
                      <a:cubicBezTo>
                        <a:pt x="3550355" y="905867"/>
                        <a:pt x="3535021" y="918968"/>
                        <a:pt x="3519687" y="931622"/>
                      </a:cubicBezTo>
                      <a:cubicBezTo>
                        <a:pt x="3518273" y="932887"/>
                        <a:pt x="3516561" y="933409"/>
                        <a:pt x="3514923" y="933409"/>
                      </a:cubicBezTo>
                      <a:close/>
                      <a:moveTo>
                        <a:pt x="312555" y="886067"/>
                      </a:moveTo>
                      <a:cubicBezTo>
                        <a:pt x="310917" y="886067"/>
                        <a:pt x="309280" y="885547"/>
                        <a:pt x="307940" y="884504"/>
                      </a:cubicBezTo>
                      <a:cubicBezTo>
                        <a:pt x="292011" y="871925"/>
                        <a:pt x="276454" y="859047"/>
                        <a:pt x="261716" y="846245"/>
                      </a:cubicBezTo>
                      <a:cubicBezTo>
                        <a:pt x="258589" y="843565"/>
                        <a:pt x="258292" y="838875"/>
                        <a:pt x="260971" y="835749"/>
                      </a:cubicBezTo>
                      <a:cubicBezTo>
                        <a:pt x="263651" y="832623"/>
                        <a:pt x="268340" y="832325"/>
                        <a:pt x="271467" y="835005"/>
                      </a:cubicBezTo>
                      <a:cubicBezTo>
                        <a:pt x="286056" y="847659"/>
                        <a:pt x="301390" y="860387"/>
                        <a:pt x="317170" y="872818"/>
                      </a:cubicBezTo>
                      <a:cubicBezTo>
                        <a:pt x="320371" y="875349"/>
                        <a:pt x="320966" y="880038"/>
                        <a:pt x="318435" y="883239"/>
                      </a:cubicBezTo>
                      <a:cubicBezTo>
                        <a:pt x="316947" y="885025"/>
                        <a:pt x="314788" y="886067"/>
                        <a:pt x="312555" y="886067"/>
                      </a:cubicBezTo>
                      <a:close/>
                      <a:moveTo>
                        <a:pt x="222637" y="807687"/>
                      </a:moveTo>
                      <a:cubicBezTo>
                        <a:pt x="220776" y="807687"/>
                        <a:pt x="218915" y="807017"/>
                        <a:pt x="217501" y="805603"/>
                      </a:cubicBezTo>
                      <a:cubicBezTo>
                        <a:pt x="202837" y="791460"/>
                        <a:pt x="188694" y="776945"/>
                        <a:pt x="175519" y="762579"/>
                      </a:cubicBezTo>
                      <a:cubicBezTo>
                        <a:pt x="172765" y="759527"/>
                        <a:pt x="172914" y="754838"/>
                        <a:pt x="175966" y="752083"/>
                      </a:cubicBezTo>
                      <a:cubicBezTo>
                        <a:pt x="179018" y="749255"/>
                        <a:pt x="183707" y="749478"/>
                        <a:pt x="186461" y="752530"/>
                      </a:cubicBezTo>
                      <a:cubicBezTo>
                        <a:pt x="199413" y="766673"/>
                        <a:pt x="213332" y="780964"/>
                        <a:pt x="227773" y="794884"/>
                      </a:cubicBezTo>
                      <a:cubicBezTo>
                        <a:pt x="230750" y="797712"/>
                        <a:pt x="230825" y="802476"/>
                        <a:pt x="227922" y="805379"/>
                      </a:cubicBezTo>
                      <a:cubicBezTo>
                        <a:pt x="226508" y="806943"/>
                        <a:pt x="224572" y="807687"/>
                        <a:pt x="222637" y="807687"/>
                      </a:cubicBezTo>
                      <a:close/>
                      <a:moveTo>
                        <a:pt x="142172" y="719853"/>
                      </a:moveTo>
                      <a:cubicBezTo>
                        <a:pt x="140013" y="719853"/>
                        <a:pt x="137855" y="718885"/>
                        <a:pt x="136366" y="717024"/>
                      </a:cubicBezTo>
                      <a:cubicBezTo>
                        <a:pt x="123638" y="701095"/>
                        <a:pt x="111579" y="684794"/>
                        <a:pt x="100562" y="668641"/>
                      </a:cubicBezTo>
                      <a:cubicBezTo>
                        <a:pt x="98255" y="665217"/>
                        <a:pt x="99148" y="660602"/>
                        <a:pt x="102498" y="658295"/>
                      </a:cubicBezTo>
                      <a:cubicBezTo>
                        <a:pt x="105922" y="655987"/>
                        <a:pt x="110537" y="656880"/>
                        <a:pt x="112844" y="660230"/>
                      </a:cubicBezTo>
                      <a:cubicBezTo>
                        <a:pt x="123638" y="676085"/>
                        <a:pt x="135473" y="692014"/>
                        <a:pt x="147978" y="707645"/>
                      </a:cubicBezTo>
                      <a:cubicBezTo>
                        <a:pt x="150583" y="710846"/>
                        <a:pt x="150062" y="715536"/>
                        <a:pt x="146787" y="718141"/>
                      </a:cubicBezTo>
                      <a:cubicBezTo>
                        <a:pt x="145447" y="719332"/>
                        <a:pt x="143810" y="719853"/>
                        <a:pt x="142172" y="719853"/>
                      </a:cubicBezTo>
                      <a:close/>
                      <a:moveTo>
                        <a:pt x="75329" y="621300"/>
                      </a:moveTo>
                      <a:cubicBezTo>
                        <a:pt x="72724" y="621300"/>
                        <a:pt x="70193" y="619960"/>
                        <a:pt x="68853" y="617504"/>
                      </a:cubicBezTo>
                      <a:cubicBezTo>
                        <a:pt x="58879" y="599714"/>
                        <a:pt x="49872" y="581552"/>
                        <a:pt x="42056" y="563538"/>
                      </a:cubicBezTo>
                      <a:cubicBezTo>
                        <a:pt x="40419" y="559742"/>
                        <a:pt x="42131" y="555425"/>
                        <a:pt x="45927" y="553787"/>
                      </a:cubicBezTo>
                      <a:cubicBezTo>
                        <a:pt x="49723" y="552149"/>
                        <a:pt x="54115" y="553861"/>
                        <a:pt x="55752" y="557658"/>
                      </a:cubicBezTo>
                      <a:cubicBezTo>
                        <a:pt x="63345" y="575224"/>
                        <a:pt x="72128" y="592940"/>
                        <a:pt x="81879" y="610284"/>
                      </a:cubicBezTo>
                      <a:cubicBezTo>
                        <a:pt x="83889" y="613857"/>
                        <a:pt x="82624" y="618397"/>
                        <a:pt x="78976" y="620407"/>
                      </a:cubicBezTo>
                      <a:cubicBezTo>
                        <a:pt x="77860" y="621002"/>
                        <a:pt x="76594" y="621300"/>
                        <a:pt x="75329" y="621300"/>
                      </a:cubicBezTo>
                      <a:close/>
                      <a:moveTo>
                        <a:pt x="28286" y="512252"/>
                      </a:moveTo>
                      <a:cubicBezTo>
                        <a:pt x="25085" y="512252"/>
                        <a:pt x="22182" y="510168"/>
                        <a:pt x="21140" y="506967"/>
                      </a:cubicBezTo>
                      <a:cubicBezTo>
                        <a:pt x="15185" y="487539"/>
                        <a:pt x="10421" y="467814"/>
                        <a:pt x="6997" y="448312"/>
                      </a:cubicBezTo>
                      <a:cubicBezTo>
                        <a:pt x="6253" y="444292"/>
                        <a:pt x="9007" y="440421"/>
                        <a:pt x="13026" y="439677"/>
                      </a:cubicBezTo>
                      <a:cubicBezTo>
                        <a:pt x="17046" y="438933"/>
                        <a:pt x="20916" y="441687"/>
                        <a:pt x="21661" y="445707"/>
                      </a:cubicBezTo>
                      <a:cubicBezTo>
                        <a:pt x="25010" y="464613"/>
                        <a:pt x="29625" y="483743"/>
                        <a:pt x="35357" y="502575"/>
                      </a:cubicBezTo>
                      <a:cubicBezTo>
                        <a:pt x="36548" y="506520"/>
                        <a:pt x="34315" y="510689"/>
                        <a:pt x="30444" y="511880"/>
                      </a:cubicBezTo>
                      <a:cubicBezTo>
                        <a:pt x="29774" y="512103"/>
                        <a:pt x="29030" y="512252"/>
                        <a:pt x="28286" y="512252"/>
                      </a:cubicBezTo>
                      <a:close/>
                      <a:moveTo>
                        <a:pt x="7890" y="395388"/>
                      </a:moveTo>
                      <a:cubicBezTo>
                        <a:pt x="3945" y="395388"/>
                        <a:pt x="670" y="392262"/>
                        <a:pt x="447" y="388242"/>
                      </a:cubicBezTo>
                      <a:cubicBezTo>
                        <a:pt x="149" y="381543"/>
                        <a:pt x="0" y="374769"/>
                        <a:pt x="0" y="367996"/>
                      </a:cubicBezTo>
                      <a:cubicBezTo>
                        <a:pt x="0" y="354597"/>
                        <a:pt x="595" y="341050"/>
                        <a:pt x="1786" y="327652"/>
                      </a:cubicBezTo>
                      <a:cubicBezTo>
                        <a:pt x="2159" y="323558"/>
                        <a:pt x="5732" y="320580"/>
                        <a:pt x="9825" y="320878"/>
                      </a:cubicBezTo>
                      <a:cubicBezTo>
                        <a:pt x="13919" y="321250"/>
                        <a:pt x="16971" y="324823"/>
                        <a:pt x="16599" y="328917"/>
                      </a:cubicBezTo>
                      <a:cubicBezTo>
                        <a:pt x="15483" y="341869"/>
                        <a:pt x="14887" y="354970"/>
                        <a:pt x="14887" y="367921"/>
                      </a:cubicBezTo>
                      <a:cubicBezTo>
                        <a:pt x="14887" y="374472"/>
                        <a:pt x="15036" y="380947"/>
                        <a:pt x="15334" y="387498"/>
                      </a:cubicBezTo>
                      <a:cubicBezTo>
                        <a:pt x="15483" y="391592"/>
                        <a:pt x="12356" y="395090"/>
                        <a:pt x="8262" y="395239"/>
                      </a:cubicBezTo>
                      <a:cubicBezTo>
                        <a:pt x="8113" y="395388"/>
                        <a:pt x="7965" y="395388"/>
                        <a:pt x="7890" y="395388"/>
                      </a:cubicBezTo>
                      <a:close/>
                      <a:moveTo>
                        <a:pt x="18237" y="276886"/>
                      </a:moveTo>
                      <a:cubicBezTo>
                        <a:pt x="17716" y="276886"/>
                        <a:pt x="17195" y="276812"/>
                        <a:pt x="16599" y="276738"/>
                      </a:cubicBezTo>
                      <a:cubicBezTo>
                        <a:pt x="12580" y="275844"/>
                        <a:pt x="10049" y="271899"/>
                        <a:pt x="10942" y="267880"/>
                      </a:cubicBezTo>
                      <a:cubicBezTo>
                        <a:pt x="15185" y="248526"/>
                        <a:pt x="20768" y="228950"/>
                        <a:pt x="27467" y="209671"/>
                      </a:cubicBezTo>
                      <a:cubicBezTo>
                        <a:pt x="28807" y="205801"/>
                        <a:pt x="33049" y="203716"/>
                        <a:pt x="36920" y="205131"/>
                      </a:cubicBezTo>
                      <a:cubicBezTo>
                        <a:pt x="40791" y="206470"/>
                        <a:pt x="42875" y="210713"/>
                        <a:pt x="41461" y="214584"/>
                      </a:cubicBezTo>
                      <a:cubicBezTo>
                        <a:pt x="34910" y="233267"/>
                        <a:pt x="29551" y="252323"/>
                        <a:pt x="25383" y="271080"/>
                      </a:cubicBezTo>
                      <a:cubicBezTo>
                        <a:pt x="24787" y="274505"/>
                        <a:pt x="21661" y="276886"/>
                        <a:pt x="18237" y="276886"/>
                      </a:cubicBezTo>
                      <a:close/>
                      <a:moveTo>
                        <a:pt x="57241" y="164414"/>
                      </a:moveTo>
                      <a:cubicBezTo>
                        <a:pt x="56199" y="164414"/>
                        <a:pt x="55082" y="164191"/>
                        <a:pt x="54040" y="163670"/>
                      </a:cubicBezTo>
                      <a:cubicBezTo>
                        <a:pt x="50318" y="161884"/>
                        <a:pt x="48755" y="157492"/>
                        <a:pt x="50542" y="153770"/>
                      </a:cubicBezTo>
                      <a:cubicBezTo>
                        <a:pt x="58953" y="136054"/>
                        <a:pt x="68555" y="118190"/>
                        <a:pt x="79051" y="100623"/>
                      </a:cubicBezTo>
                      <a:cubicBezTo>
                        <a:pt x="81135" y="97124"/>
                        <a:pt x="85750" y="95933"/>
                        <a:pt x="89248" y="98018"/>
                      </a:cubicBezTo>
                      <a:cubicBezTo>
                        <a:pt x="92747" y="100102"/>
                        <a:pt x="93938" y="104717"/>
                        <a:pt x="91854" y="108215"/>
                      </a:cubicBezTo>
                      <a:cubicBezTo>
                        <a:pt x="81581" y="125410"/>
                        <a:pt x="72203" y="142902"/>
                        <a:pt x="64015" y="160171"/>
                      </a:cubicBezTo>
                      <a:cubicBezTo>
                        <a:pt x="62749" y="162851"/>
                        <a:pt x="60070" y="164414"/>
                        <a:pt x="57241" y="164414"/>
                      </a:cubicBezTo>
                      <a:close/>
                      <a:moveTo>
                        <a:pt x="118204" y="62065"/>
                      </a:moveTo>
                      <a:cubicBezTo>
                        <a:pt x="116715" y="62065"/>
                        <a:pt x="115226" y="61619"/>
                        <a:pt x="113886" y="60651"/>
                      </a:cubicBezTo>
                      <a:cubicBezTo>
                        <a:pt x="110537" y="58269"/>
                        <a:pt x="109793" y="53580"/>
                        <a:pt x="112174" y="50230"/>
                      </a:cubicBezTo>
                      <a:cubicBezTo>
                        <a:pt x="123563" y="34375"/>
                        <a:pt x="135919" y="18372"/>
                        <a:pt x="149020" y="2666"/>
                      </a:cubicBezTo>
                      <a:cubicBezTo>
                        <a:pt x="151625" y="-460"/>
                        <a:pt x="156315" y="-907"/>
                        <a:pt x="159515" y="1698"/>
                      </a:cubicBezTo>
                      <a:cubicBezTo>
                        <a:pt x="162642" y="4303"/>
                        <a:pt x="163088" y="8993"/>
                        <a:pt x="160483" y="12193"/>
                      </a:cubicBezTo>
                      <a:cubicBezTo>
                        <a:pt x="147680" y="27676"/>
                        <a:pt x="135473" y="43382"/>
                        <a:pt x="124307" y="58939"/>
                      </a:cubicBezTo>
                      <a:cubicBezTo>
                        <a:pt x="122819" y="60949"/>
                        <a:pt x="120511" y="62065"/>
                        <a:pt x="118204" y="62065"/>
                      </a:cubicBezTo>
                      <a:close/>
                    </a:path>
                  </a:pathLst>
                </a:custGeom>
                <a:solidFill>
                  <a:srgbClr val="4968E2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48" name="Freeform: Shape 2547">
                  <a:extLst>
                    <a:ext uri="{FF2B5EF4-FFF2-40B4-BE49-F238E27FC236}">
                      <a16:creationId xmlns:a16="http://schemas.microsoft.com/office/drawing/2014/main" id="{811AB83D-6D48-4BFA-BEBD-D083CE39533C}"/>
                    </a:ext>
                  </a:extLst>
                </p:cNvPr>
                <p:cNvSpPr/>
                <p:nvPr/>
              </p:nvSpPr>
              <p:spPr>
                <a:xfrm>
                  <a:off x="1361860" y="2670656"/>
                  <a:ext cx="35620" cy="36194"/>
                </a:xfrm>
                <a:custGeom>
                  <a:avLst/>
                  <a:gdLst>
                    <a:gd name="connsiteX0" fmla="*/ 7465 w 35620"/>
                    <a:gd name="connsiteY0" fmla="*/ 36194 h 36194"/>
                    <a:gd name="connsiteX1" fmla="*/ 2329 w 35620"/>
                    <a:gd name="connsiteY1" fmla="*/ 34185 h 36194"/>
                    <a:gd name="connsiteX2" fmla="*/ 2032 w 35620"/>
                    <a:gd name="connsiteY2" fmla="*/ 23689 h 36194"/>
                    <a:gd name="connsiteX3" fmla="*/ 22948 w 35620"/>
                    <a:gd name="connsiteY3" fmla="*/ 2177 h 36194"/>
                    <a:gd name="connsiteX4" fmla="*/ 33443 w 35620"/>
                    <a:gd name="connsiteY4" fmla="*/ 2177 h 36194"/>
                    <a:gd name="connsiteX5" fmla="*/ 33443 w 35620"/>
                    <a:gd name="connsiteY5" fmla="*/ 12673 h 36194"/>
                    <a:gd name="connsiteX6" fmla="*/ 12825 w 35620"/>
                    <a:gd name="connsiteY6" fmla="*/ 33887 h 36194"/>
                    <a:gd name="connsiteX7" fmla="*/ 7465 w 35620"/>
                    <a:gd name="connsiteY7" fmla="*/ 36194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620" h="36194">
                      <a:moveTo>
                        <a:pt x="7465" y="36194"/>
                      </a:moveTo>
                      <a:cubicBezTo>
                        <a:pt x="5605" y="36194"/>
                        <a:pt x="3818" y="35524"/>
                        <a:pt x="2329" y="34185"/>
                      </a:cubicBezTo>
                      <a:cubicBezTo>
                        <a:pt x="-648" y="31356"/>
                        <a:pt x="-797" y="26667"/>
                        <a:pt x="2032" y="23689"/>
                      </a:cubicBezTo>
                      <a:cubicBezTo>
                        <a:pt x="8805" y="16543"/>
                        <a:pt x="15802" y="9397"/>
                        <a:pt x="22948" y="2177"/>
                      </a:cubicBezTo>
                      <a:cubicBezTo>
                        <a:pt x="25851" y="-726"/>
                        <a:pt x="30540" y="-726"/>
                        <a:pt x="33443" y="2177"/>
                      </a:cubicBezTo>
                      <a:cubicBezTo>
                        <a:pt x="36346" y="5080"/>
                        <a:pt x="36346" y="9770"/>
                        <a:pt x="33443" y="12673"/>
                      </a:cubicBezTo>
                      <a:cubicBezTo>
                        <a:pt x="26372" y="19744"/>
                        <a:pt x="19524" y="26816"/>
                        <a:pt x="12825" y="33887"/>
                      </a:cubicBezTo>
                      <a:cubicBezTo>
                        <a:pt x="11410" y="35376"/>
                        <a:pt x="9401" y="36194"/>
                        <a:pt x="7465" y="3619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549" name="Graphic 1">
              <a:extLst>
                <a:ext uri="{FF2B5EF4-FFF2-40B4-BE49-F238E27FC236}">
                  <a16:creationId xmlns:a16="http://schemas.microsoft.com/office/drawing/2014/main" id="{CA4FE8C2-97D6-4108-B6E6-404FC3A5EF56}"/>
                </a:ext>
              </a:extLst>
            </p:cNvPr>
            <p:cNvGrpSpPr/>
            <p:nvPr/>
          </p:nvGrpSpPr>
          <p:grpSpPr>
            <a:xfrm>
              <a:off x="1445622" y="578314"/>
              <a:ext cx="4582628" cy="3825431"/>
              <a:chOff x="1445622" y="578314"/>
              <a:chExt cx="4582628" cy="3825431"/>
            </a:xfrm>
            <a:solidFill>
              <a:srgbClr val="000000"/>
            </a:solidFill>
          </p:grpSpPr>
          <p:grpSp>
            <p:nvGrpSpPr>
              <p:cNvPr id="2550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4703891" y="1946342"/>
                <a:ext cx="366670" cy="468422"/>
                <a:chOff x="4703891" y="1946342"/>
                <a:chExt cx="366670" cy="468422"/>
              </a:xfrm>
              <a:solidFill>
                <a:srgbClr val="000000"/>
              </a:solidFill>
            </p:grpSpPr>
            <p:sp>
              <p:nvSpPr>
                <p:cNvPr id="2554" name="Freeform: Shape 2553">
                  <a:extLst>
                    <a:ext uri="{FF2B5EF4-FFF2-40B4-BE49-F238E27FC236}">
                      <a16:creationId xmlns:a16="http://schemas.microsoft.com/office/drawing/2014/main" id="{E057384E-A9E1-418A-B151-5495255DD10B}"/>
                    </a:ext>
                  </a:extLst>
                </p:cNvPr>
                <p:cNvSpPr/>
                <p:nvPr/>
              </p:nvSpPr>
              <p:spPr>
                <a:xfrm>
                  <a:off x="4703891" y="1946342"/>
                  <a:ext cx="366670" cy="468422"/>
                </a:xfrm>
                <a:custGeom>
                  <a:avLst/>
                  <a:gdLst>
                    <a:gd name="connsiteX0" fmla="*/ 201348 w 366670"/>
                    <a:gd name="connsiteY0" fmla="*/ 28508 h 468422"/>
                    <a:gd name="connsiteX1" fmla="*/ 36920 w 366670"/>
                    <a:gd name="connsiteY1" fmla="*/ 268340 h 468422"/>
                    <a:gd name="connsiteX2" fmla="*/ 64163 w 366670"/>
                    <a:gd name="connsiteY2" fmla="*/ 332057 h 468422"/>
                    <a:gd name="connsiteX3" fmla="*/ 0 w 366670"/>
                    <a:gd name="connsiteY3" fmla="*/ 468423 h 468422"/>
                    <a:gd name="connsiteX4" fmla="*/ 134877 w 366670"/>
                    <a:gd name="connsiteY4" fmla="*/ 344115 h 468422"/>
                    <a:gd name="connsiteX5" fmla="*/ 202241 w 366670"/>
                    <a:gd name="connsiteY5" fmla="*/ 317839 h 468422"/>
                    <a:gd name="connsiteX6" fmla="*/ 366670 w 366670"/>
                    <a:gd name="connsiteY6" fmla="*/ 77934 h 468422"/>
                    <a:gd name="connsiteX7" fmla="*/ 201348 w 366670"/>
                    <a:gd name="connsiteY7" fmla="*/ 28508 h 468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6670" h="468422">
                      <a:moveTo>
                        <a:pt x="201348" y="28508"/>
                      </a:moveTo>
                      <a:cubicBezTo>
                        <a:pt x="110314" y="81060"/>
                        <a:pt x="36697" y="188470"/>
                        <a:pt x="36920" y="268340"/>
                      </a:cubicBezTo>
                      <a:cubicBezTo>
                        <a:pt x="36995" y="297593"/>
                        <a:pt x="47043" y="319105"/>
                        <a:pt x="64163" y="332057"/>
                      </a:cubicBezTo>
                      <a:lnTo>
                        <a:pt x="0" y="468423"/>
                      </a:lnTo>
                      <a:lnTo>
                        <a:pt x="134877" y="344115"/>
                      </a:lnTo>
                      <a:cubicBezTo>
                        <a:pt x="155422" y="340319"/>
                        <a:pt x="178273" y="331759"/>
                        <a:pt x="202241" y="317839"/>
                      </a:cubicBezTo>
                      <a:cubicBezTo>
                        <a:pt x="293276" y="265288"/>
                        <a:pt x="366893" y="157877"/>
                        <a:pt x="366670" y="77934"/>
                      </a:cubicBezTo>
                      <a:cubicBezTo>
                        <a:pt x="366372" y="-1861"/>
                        <a:pt x="292383" y="-24043"/>
                        <a:pt x="201348" y="28508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55" name="Freeform: Shape 2554">
                  <a:extLst>
                    <a:ext uri="{FF2B5EF4-FFF2-40B4-BE49-F238E27FC236}">
                      <a16:creationId xmlns:a16="http://schemas.microsoft.com/office/drawing/2014/main" id="{7FE8241A-EAD4-42B6-B980-82EF4234EE22}"/>
                    </a:ext>
                  </a:extLst>
                </p:cNvPr>
                <p:cNvSpPr/>
                <p:nvPr/>
              </p:nvSpPr>
              <p:spPr>
                <a:xfrm>
                  <a:off x="4805719" y="2151641"/>
                  <a:ext cx="43619" cy="56085"/>
                </a:xfrm>
                <a:custGeom>
                  <a:avLst/>
                  <a:gdLst>
                    <a:gd name="connsiteX0" fmla="*/ 21810 w 43619"/>
                    <a:gd name="connsiteY0" fmla="*/ 2971 h 56085"/>
                    <a:gd name="connsiteX1" fmla="*/ 43619 w 43619"/>
                    <a:gd name="connsiteY1" fmla="*/ 15476 h 56085"/>
                    <a:gd name="connsiteX2" fmla="*/ 21884 w 43619"/>
                    <a:gd name="connsiteY2" fmla="*/ 53066 h 56085"/>
                    <a:gd name="connsiteX3" fmla="*/ 0 w 43619"/>
                    <a:gd name="connsiteY3" fmla="*/ 40635 h 56085"/>
                    <a:gd name="connsiteX4" fmla="*/ 21810 w 43619"/>
                    <a:gd name="connsiteY4" fmla="*/ 2971 h 5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19" h="56085">
                      <a:moveTo>
                        <a:pt x="21810" y="2971"/>
                      </a:moveTo>
                      <a:cubicBezTo>
                        <a:pt x="33868" y="-3951"/>
                        <a:pt x="43619" y="1631"/>
                        <a:pt x="43619" y="15476"/>
                      </a:cubicBezTo>
                      <a:cubicBezTo>
                        <a:pt x="43694" y="29321"/>
                        <a:pt x="33943" y="46144"/>
                        <a:pt x="21884" y="53066"/>
                      </a:cubicBezTo>
                      <a:cubicBezTo>
                        <a:pt x="9826" y="60063"/>
                        <a:pt x="75" y="54481"/>
                        <a:pt x="0" y="40635"/>
                      </a:cubicBezTo>
                      <a:cubicBezTo>
                        <a:pt x="0" y="26716"/>
                        <a:pt x="9751" y="9894"/>
                        <a:pt x="21810" y="29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56" name="Freeform: Shape 2555">
                  <a:extLst>
                    <a:ext uri="{FF2B5EF4-FFF2-40B4-BE49-F238E27FC236}">
                      <a16:creationId xmlns:a16="http://schemas.microsoft.com/office/drawing/2014/main" id="{A47E75FA-89AC-4894-9B97-FA06ED1F3C4F}"/>
                    </a:ext>
                  </a:extLst>
                </p:cNvPr>
                <p:cNvSpPr/>
                <p:nvPr/>
              </p:nvSpPr>
              <p:spPr>
                <a:xfrm>
                  <a:off x="4888938" y="2103582"/>
                  <a:ext cx="43545" cy="56012"/>
                </a:xfrm>
                <a:custGeom>
                  <a:avLst/>
                  <a:gdLst>
                    <a:gd name="connsiteX0" fmla="*/ 21661 w 43545"/>
                    <a:gd name="connsiteY0" fmla="*/ 3019 h 56012"/>
                    <a:gd name="connsiteX1" fmla="*/ 43545 w 43545"/>
                    <a:gd name="connsiteY1" fmla="*/ 15450 h 56012"/>
                    <a:gd name="connsiteX2" fmla="*/ 21810 w 43545"/>
                    <a:gd name="connsiteY2" fmla="*/ 53040 h 56012"/>
                    <a:gd name="connsiteX3" fmla="*/ 0 w 43545"/>
                    <a:gd name="connsiteY3" fmla="*/ 40609 h 56012"/>
                    <a:gd name="connsiteX4" fmla="*/ 21661 w 43545"/>
                    <a:gd name="connsiteY4" fmla="*/ 3019 h 56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45" h="56012">
                      <a:moveTo>
                        <a:pt x="21661" y="3019"/>
                      </a:moveTo>
                      <a:cubicBezTo>
                        <a:pt x="33720" y="-3978"/>
                        <a:pt x="43471" y="1605"/>
                        <a:pt x="43545" y="15450"/>
                      </a:cubicBezTo>
                      <a:cubicBezTo>
                        <a:pt x="43620" y="29295"/>
                        <a:pt x="33869" y="46117"/>
                        <a:pt x="21810" y="53040"/>
                      </a:cubicBezTo>
                      <a:cubicBezTo>
                        <a:pt x="9751" y="59962"/>
                        <a:pt x="0" y="54380"/>
                        <a:pt x="0" y="40609"/>
                      </a:cubicBezTo>
                      <a:cubicBezTo>
                        <a:pt x="-74" y="26838"/>
                        <a:pt x="9603" y="10016"/>
                        <a:pt x="21661" y="30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57" name="Freeform: Shape 2556">
                  <a:extLst>
                    <a:ext uri="{FF2B5EF4-FFF2-40B4-BE49-F238E27FC236}">
                      <a16:creationId xmlns:a16="http://schemas.microsoft.com/office/drawing/2014/main" id="{D787C015-24AA-4638-87F3-42780DB6B607}"/>
                    </a:ext>
                  </a:extLst>
                </p:cNvPr>
                <p:cNvSpPr/>
                <p:nvPr/>
              </p:nvSpPr>
              <p:spPr>
                <a:xfrm>
                  <a:off x="4971933" y="2055679"/>
                  <a:ext cx="43620" cy="55993"/>
                </a:xfrm>
                <a:custGeom>
                  <a:avLst/>
                  <a:gdLst>
                    <a:gd name="connsiteX0" fmla="*/ 21736 w 43620"/>
                    <a:gd name="connsiteY0" fmla="*/ 2986 h 55993"/>
                    <a:gd name="connsiteX1" fmla="*/ 43620 w 43620"/>
                    <a:gd name="connsiteY1" fmla="*/ 15417 h 55993"/>
                    <a:gd name="connsiteX2" fmla="*/ 21885 w 43620"/>
                    <a:gd name="connsiteY2" fmla="*/ 53007 h 55993"/>
                    <a:gd name="connsiteX3" fmla="*/ 0 w 43620"/>
                    <a:gd name="connsiteY3" fmla="*/ 40576 h 55993"/>
                    <a:gd name="connsiteX4" fmla="*/ 21736 w 43620"/>
                    <a:gd name="connsiteY4" fmla="*/ 2986 h 5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20" h="55993">
                      <a:moveTo>
                        <a:pt x="21736" y="2986"/>
                      </a:moveTo>
                      <a:cubicBezTo>
                        <a:pt x="33794" y="-3936"/>
                        <a:pt x="43545" y="1572"/>
                        <a:pt x="43620" y="15417"/>
                      </a:cubicBezTo>
                      <a:cubicBezTo>
                        <a:pt x="43694" y="29262"/>
                        <a:pt x="33943" y="46084"/>
                        <a:pt x="21885" y="53007"/>
                      </a:cubicBezTo>
                      <a:cubicBezTo>
                        <a:pt x="9826" y="59930"/>
                        <a:pt x="75" y="54421"/>
                        <a:pt x="0" y="40576"/>
                      </a:cubicBezTo>
                      <a:cubicBezTo>
                        <a:pt x="-74" y="26806"/>
                        <a:pt x="9677" y="9909"/>
                        <a:pt x="21736" y="29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58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990533" y="578314"/>
                <a:ext cx="315905" cy="403565"/>
                <a:chOff x="2990533" y="578314"/>
                <a:chExt cx="315905" cy="403565"/>
              </a:xfrm>
              <a:solidFill>
                <a:srgbClr val="000000"/>
              </a:solidFill>
            </p:grpSpPr>
            <p:sp>
              <p:nvSpPr>
                <p:cNvPr id="2562" name="Freeform: Shape 2561">
                  <a:extLst>
                    <a:ext uri="{FF2B5EF4-FFF2-40B4-BE49-F238E27FC236}">
                      <a16:creationId xmlns:a16="http://schemas.microsoft.com/office/drawing/2014/main" id="{60396075-0964-40D1-94FA-BA812E281E13}"/>
                    </a:ext>
                  </a:extLst>
                </p:cNvPr>
                <p:cNvSpPr/>
                <p:nvPr/>
              </p:nvSpPr>
              <p:spPr>
                <a:xfrm>
                  <a:off x="2990533" y="578314"/>
                  <a:ext cx="315905" cy="403565"/>
                </a:xfrm>
                <a:custGeom>
                  <a:avLst/>
                  <a:gdLst>
                    <a:gd name="connsiteX0" fmla="*/ 173509 w 315905"/>
                    <a:gd name="connsiteY0" fmla="*/ 24540 h 403565"/>
                    <a:gd name="connsiteX1" fmla="*/ 31858 w 315905"/>
                    <a:gd name="connsiteY1" fmla="*/ 231173 h 403565"/>
                    <a:gd name="connsiteX2" fmla="*/ 55306 w 315905"/>
                    <a:gd name="connsiteY2" fmla="*/ 286032 h 403565"/>
                    <a:gd name="connsiteX3" fmla="*/ 0 w 315905"/>
                    <a:gd name="connsiteY3" fmla="*/ 403566 h 403565"/>
                    <a:gd name="connsiteX4" fmla="*/ 116194 w 315905"/>
                    <a:gd name="connsiteY4" fmla="*/ 296453 h 403565"/>
                    <a:gd name="connsiteX5" fmla="*/ 174254 w 315905"/>
                    <a:gd name="connsiteY5" fmla="*/ 273825 h 403565"/>
                    <a:gd name="connsiteX6" fmla="*/ 315905 w 315905"/>
                    <a:gd name="connsiteY6" fmla="*/ 67191 h 403565"/>
                    <a:gd name="connsiteX7" fmla="*/ 173509 w 315905"/>
                    <a:gd name="connsiteY7" fmla="*/ 24540 h 40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5905" h="403565">
                      <a:moveTo>
                        <a:pt x="173509" y="24540"/>
                      </a:moveTo>
                      <a:cubicBezTo>
                        <a:pt x="95054" y="69797"/>
                        <a:pt x="31635" y="162320"/>
                        <a:pt x="31858" y="231173"/>
                      </a:cubicBezTo>
                      <a:cubicBezTo>
                        <a:pt x="31933" y="256407"/>
                        <a:pt x="40567" y="274941"/>
                        <a:pt x="55306" y="286032"/>
                      </a:cubicBezTo>
                      <a:lnTo>
                        <a:pt x="0" y="403566"/>
                      </a:lnTo>
                      <a:lnTo>
                        <a:pt x="116194" y="296453"/>
                      </a:lnTo>
                      <a:cubicBezTo>
                        <a:pt x="133910" y="293178"/>
                        <a:pt x="153561" y="285809"/>
                        <a:pt x="174254" y="273825"/>
                      </a:cubicBezTo>
                      <a:cubicBezTo>
                        <a:pt x="252709" y="228568"/>
                        <a:pt x="316128" y="136044"/>
                        <a:pt x="315905" y="67191"/>
                      </a:cubicBezTo>
                      <a:cubicBezTo>
                        <a:pt x="315681" y="-1587"/>
                        <a:pt x="251964" y="-20717"/>
                        <a:pt x="173509" y="24540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63" name="Freeform: Shape 2562">
                  <a:extLst>
                    <a:ext uri="{FF2B5EF4-FFF2-40B4-BE49-F238E27FC236}">
                      <a16:creationId xmlns:a16="http://schemas.microsoft.com/office/drawing/2014/main" id="{4819A665-F5AE-4B6A-B587-3F2AB8F5660C}"/>
                    </a:ext>
                  </a:extLst>
                </p:cNvPr>
                <p:cNvSpPr/>
                <p:nvPr/>
              </p:nvSpPr>
              <p:spPr>
                <a:xfrm>
                  <a:off x="3078441" y="755190"/>
                  <a:ext cx="37515" cy="48258"/>
                </a:xfrm>
                <a:custGeom>
                  <a:avLst/>
                  <a:gdLst>
                    <a:gd name="connsiteX0" fmla="*/ 18684 w 37515"/>
                    <a:gd name="connsiteY0" fmla="*/ 2564 h 48258"/>
                    <a:gd name="connsiteX1" fmla="*/ 37516 w 37515"/>
                    <a:gd name="connsiteY1" fmla="*/ 13282 h 48258"/>
                    <a:gd name="connsiteX2" fmla="*/ 18833 w 37515"/>
                    <a:gd name="connsiteY2" fmla="*/ 45662 h 48258"/>
                    <a:gd name="connsiteX3" fmla="*/ 0 w 37515"/>
                    <a:gd name="connsiteY3" fmla="*/ 34943 h 48258"/>
                    <a:gd name="connsiteX4" fmla="*/ 18684 w 37515"/>
                    <a:gd name="connsiteY4" fmla="*/ 2564 h 4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15" h="48258">
                      <a:moveTo>
                        <a:pt x="18684" y="2564"/>
                      </a:moveTo>
                      <a:cubicBezTo>
                        <a:pt x="29030" y="-3391"/>
                        <a:pt x="37442" y="1373"/>
                        <a:pt x="37516" y="13282"/>
                      </a:cubicBezTo>
                      <a:cubicBezTo>
                        <a:pt x="37516" y="25192"/>
                        <a:pt x="29179" y="39707"/>
                        <a:pt x="18833" y="45662"/>
                      </a:cubicBezTo>
                      <a:cubicBezTo>
                        <a:pt x="8412" y="51691"/>
                        <a:pt x="0" y="46853"/>
                        <a:pt x="0" y="34943"/>
                      </a:cubicBezTo>
                      <a:cubicBezTo>
                        <a:pt x="-74" y="23033"/>
                        <a:pt x="8263" y="8518"/>
                        <a:pt x="18684" y="2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64" name="Freeform: Shape 2563">
                  <a:extLst>
                    <a:ext uri="{FF2B5EF4-FFF2-40B4-BE49-F238E27FC236}">
                      <a16:creationId xmlns:a16="http://schemas.microsoft.com/office/drawing/2014/main" id="{25EFC26D-06C3-4C34-B745-73E133DC27FC}"/>
                    </a:ext>
                  </a:extLst>
                </p:cNvPr>
                <p:cNvSpPr/>
                <p:nvPr/>
              </p:nvSpPr>
              <p:spPr>
                <a:xfrm>
                  <a:off x="3149899" y="713846"/>
                  <a:ext cx="37590" cy="48258"/>
                </a:xfrm>
                <a:custGeom>
                  <a:avLst/>
                  <a:gdLst>
                    <a:gd name="connsiteX0" fmla="*/ 18758 w 37590"/>
                    <a:gd name="connsiteY0" fmla="*/ 2596 h 48258"/>
                    <a:gd name="connsiteX1" fmla="*/ 37590 w 37590"/>
                    <a:gd name="connsiteY1" fmla="*/ 13315 h 48258"/>
                    <a:gd name="connsiteX2" fmla="*/ 18832 w 37590"/>
                    <a:gd name="connsiteY2" fmla="*/ 45695 h 48258"/>
                    <a:gd name="connsiteX3" fmla="*/ 0 w 37590"/>
                    <a:gd name="connsiteY3" fmla="*/ 34976 h 48258"/>
                    <a:gd name="connsiteX4" fmla="*/ 18758 w 37590"/>
                    <a:gd name="connsiteY4" fmla="*/ 2596 h 4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0" h="48258">
                      <a:moveTo>
                        <a:pt x="18758" y="2596"/>
                      </a:moveTo>
                      <a:cubicBezTo>
                        <a:pt x="29179" y="-3433"/>
                        <a:pt x="37590" y="1405"/>
                        <a:pt x="37590" y="13315"/>
                      </a:cubicBezTo>
                      <a:cubicBezTo>
                        <a:pt x="37590" y="25225"/>
                        <a:pt x="29253" y="39740"/>
                        <a:pt x="18832" y="45695"/>
                      </a:cubicBezTo>
                      <a:cubicBezTo>
                        <a:pt x="8486" y="51649"/>
                        <a:pt x="75" y="46885"/>
                        <a:pt x="0" y="34976"/>
                      </a:cubicBezTo>
                      <a:cubicBezTo>
                        <a:pt x="0" y="23066"/>
                        <a:pt x="8411" y="8551"/>
                        <a:pt x="18758" y="25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65" name="Freeform: Shape 2564">
                  <a:extLst>
                    <a:ext uri="{FF2B5EF4-FFF2-40B4-BE49-F238E27FC236}">
                      <a16:creationId xmlns:a16="http://schemas.microsoft.com/office/drawing/2014/main" id="{F299F3C2-6664-4CDF-A029-433EDFD0D141}"/>
                    </a:ext>
                  </a:extLst>
                </p:cNvPr>
                <p:cNvSpPr/>
                <p:nvPr/>
              </p:nvSpPr>
              <p:spPr>
                <a:xfrm>
                  <a:off x="3221507" y="672492"/>
                  <a:ext cx="37589" cy="48225"/>
                </a:xfrm>
                <a:custGeom>
                  <a:avLst/>
                  <a:gdLst>
                    <a:gd name="connsiteX0" fmla="*/ 18758 w 37589"/>
                    <a:gd name="connsiteY0" fmla="*/ 2564 h 48225"/>
                    <a:gd name="connsiteX1" fmla="*/ 37590 w 37589"/>
                    <a:gd name="connsiteY1" fmla="*/ 13282 h 48225"/>
                    <a:gd name="connsiteX2" fmla="*/ 18832 w 37589"/>
                    <a:gd name="connsiteY2" fmla="*/ 45662 h 48225"/>
                    <a:gd name="connsiteX3" fmla="*/ 0 w 37589"/>
                    <a:gd name="connsiteY3" fmla="*/ 34943 h 48225"/>
                    <a:gd name="connsiteX4" fmla="*/ 18758 w 37589"/>
                    <a:gd name="connsiteY4" fmla="*/ 2564 h 48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89" h="48225">
                      <a:moveTo>
                        <a:pt x="18758" y="2564"/>
                      </a:moveTo>
                      <a:cubicBezTo>
                        <a:pt x="29104" y="-3391"/>
                        <a:pt x="37590" y="1373"/>
                        <a:pt x="37590" y="13282"/>
                      </a:cubicBezTo>
                      <a:cubicBezTo>
                        <a:pt x="37590" y="25192"/>
                        <a:pt x="29253" y="39707"/>
                        <a:pt x="18832" y="45662"/>
                      </a:cubicBezTo>
                      <a:cubicBezTo>
                        <a:pt x="8486" y="51617"/>
                        <a:pt x="0" y="46853"/>
                        <a:pt x="0" y="34943"/>
                      </a:cubicBezTo>
                      <a:cubicBezTo>
                        <a:pt x="0" y="23108"/>
                        <a:pt x="8337" y="8593"/>
                        <a:pt x="18758" y="2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66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5661580" y="2819695"/>
                <a:ext cx="366670" cy="468422"/>
                <a:chOff x="5661580" y="2819695"/>
                <a:chExt cx="366670" cy="468422"/>
              </a:xfrm>
              <a:solidFill>
                <a:srgbClr val="000000"/>
              </a:solidFill>
            </p:grpSpPr>
            <p:sp>
              <p:nvSpPr>
                <p:cNvPr id="2570" name="Freeform: Shape 2569">
                  <a:extLst>
                    <a:ext uri="{FF2B5EF4-FFF2-40B4-BE49-F238E27FC236}">
                      <a16:creationId xmlns:a16="http://schemas.microsoft.com/office/drawing/2014/main" id="{BE75633B-BFDC-4C24-9A46-524720098E2F}"/>
                    </a:ext>
                  </a:extLst>
                </p:cNvPr>
                <p:cNvSpPr/>
                <p:nvPr/>
              </p:nvSpPr>
              <p:spPr>
                <a:xfrm>
                  <a:off x="5661580" y="2819695"/>
                  <a:ext cx="366670" cy="468422"/>
                </a:xfrm>
                <a:custGeom>
                  <a:avLst/>
                  <a:gdLst>
                    <a:gd name="connsiteX0" fmla="*/ 201349 w 366670"/>
                    <a:gd name="connsiteY0" fmla="*/ 28508 h 468422"/>
                    <a:gd name="connsiteX1" fmla="*/ 36920 w 366670"/>
                    <a:gd name="connsiteY1" fmla="*/ 268340 h 468422"/>
                    <a:gd name="connsiteX2" fmla="*/ 64163 w 366670"/>
                    <a:gd name="connsiteY2" fmla="*/ 332057 h 468422"/>
                    <a:gd name="connsiteX3" fmla="*/ 0 w 366670"/>
                    <a:gd name="connsiteY3" fmla="*/ 468423 h 468422"/>
                    <a:gd name="connsiteX4" fmla="*/ 134877 w 366670"/>
                    <a:gd name="connsiteY4" fmla="*/ 344115 h 468422"/>
                    <a:gd name="connsiteX5" fmla="*/ 202242 w 366670"/>
                    <a:gd name="connsiteY5" fmla="*/ 317840 h 468422"/>
                    <a:gd name="connsiteX6" fmla="*/ 366670 w 366670"/>
                    <a:gd name="connsiteY6" fmla="*/ 77933 h 468422"/>
                    <a:gd name="connsiteX7" fmla="*/ 201349 w 366670"/>
                    <a:gd name="connsiteY7" fmla="*/ 28508 h 468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6670" h="468422">
                      <a:moveTo>
                        <a:pt x="201349" y="28508"/>
                      </a:moveTo>
                      <a:cubicBezTo>
                        <a:pt x="110314" y="81060"/>
                        <a:pt x="36697" y="188470"/>
                        <a:pt x="36920" y="268340"/>
                      </a:cubicBezTo>
                      <a:cubicBezTo>
                        <a:pt x="36995" y="297593"/>
                        <a:pt x="47043" y="319105"/>
                        <a:pt x="64163" y="332057"/>
                      </a:cubicBezTo>
                      <a:lnTo>
                        <a:pt x="0" y="468423"/>
                      </a:lnTo>
                      <a:lnTo>
                        <a:pt x="134877" y="344115"/>
                      </a:lnTo>
                      <a:cubicBezTo>
                        <a:pt x="155422" y="340319"/>
                        <a:pt x="178273" y="331759"/>
                        <a:pt x="202242" y="317840"/>
                      </a:cubicBezTo>
                      <a:cubicBezTo>
                        <a:pt x="293276" y="265288"/>
                        <a:pt x="366893" y="157877"/>
                        <a:pt x="366670" y="77933"/>
                      </a:cubicBezTo>
                      <a:cubicBezTo>
                        <a:pt x="366372" y="-1861"/>
                        <a:pt x="292383" y="-24043"/>
                        <a:pt x="201349" y="28508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71" name="Freeform: Shape 2570">
                  <a:extLst>
                    <a:ext uri="{FF2B5EF4-FFF2-40B4-BE49-F238E27FC236}">
                      <a16:creationId xmlns:a16="http://schemas.microsoft.com/office/drawing/2014/main" id="{2E089A91-6C57-4975-AD81-051D71198774}"/>
                    </a:ext>
                  </a:extLst>
                </p:cNvPr>
                <p:cNvSpPr/>
                <p:nvPr/>
              </p:nvSpPr>
              <p:spPr>
                <a:xfrm>
                  <a:off x="5763482" y="3024994"/>
                  <a:ext cx="43620" cy="56085"/>
                </a:xfrm>
                <a:custGeom>
                  <a:avLst/>
                  <a:gdLst>
                    <a:gd name="connsiteX0" fmla="*/ 21810 w 43620"/>
                    <a:gd name="connsiteY0" fmla="*/ 2971 h 56085"/>
                    <a:gd name="connsiteX1" fmla="*/ 43620 w 43620"/>
                    <a:gd name="connsiteY1" fmla="*/ 15476 h 56085"/>
                    <a:gd name="connsiteX2" fmla="*/ 21884 w 43620"/>
                    <a:gd name="connsiteY2" fmla="*/ 53066 h 56085"/>
                    <a:gd name="connsiteX3" fmla="*/ 0 w 43620"/>
                    <a:gd name="connsiteY3" fmla="*/ 40636 h 56085"/>
                    <a:gd name="connsiteX4" fmla="*/ 21810 w 43620"/>
                    <a:gd name="connsiteY4" fmla="*/ 2971 h 5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20" h="56085">
                      <a:moveTo>
                        <a:pt x="21810" y="2971"/>
                      </a:moveTo>
                      <a:cubicBezTo>
                        <a:pt x="33868" y="-3952"/>
                        <a:pt x="43620" y="1631"/>
                        <a:pt x="43620" y="15476"/>
                      </a:cubicBezTo>
                      <a:cubicBezTo>
                        <a:pt x="43694" y="29321"/>
                        <a:pt x="33943" y="46144"/>
                        <a:pt x="21884" y="53066"/>
                      </a:cubicBezTo>
                      <a:cubicBezTo>
                        <a:pt x="9826" y="60063"/>
                        <a:pt x="75" y="54480"/>
                        <a:pt x="0" y="40636"/>
                      </a:cubicBezTo>
                      <a:cubicBezTo>
                        <a:pt x="0" y="26716"/>
                        <a:pt x="9751" y="9894"/>
                        <a:pt x="21810" y="29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72" name="Freeform: Shape 2571">
                  <a:extLst>
                    <a:ext uri="{FF2B5EF4-FFF2-40B4-BE49-F238E27FC236}">
                      <a16:creationId xmlns:a16="http://schemas.microsoft.com/office/drawing/2014/main" id="{CB5364A7-F2F3-4C93-9984-02FC51D74DE8}"/>
                    </a:ext>
                  </a:extLst>
                </p:cNvPr>
                <p:cNvSpPr/>
                <p:nvPr/>
              </p:nvSpPr>
              <p:spPr>
                <a:xfrm>
                  <a:off x="5846626" y="2977010"/>
                  <a:ext cx="43545" cy="56012"/>
                </a:xfrm>
                <a:custGeom>
                  <a:avLst/>
                  <a:gdLst>
                    <a:gd name="connsiteX0" fmla="*/ 21661 w 43545"/>
                    <a:gd name="connsiteY0" fmla="*/ 3019 h 56012"/>
                    <a:gd name="connsiteX1" fmla="*/ 43545 w 43545"/>
                    <a:gd name="connsiteY1" fmla="*/ 15450 h 56012"/>
                    <a:gd name="connsiteX2" fmla="*/ 21810 w 43545"/>
                    <a:gd name="connsiteY2" fmla="*/ 53040 h 56012"/>
                    <a:gd name="connsiteX3" fmla="*/ 0 w 43545"/>
                    <a:gd name="connsiteY3" fmla="*/ 40609 h 56012"/>
                    <a:gd name="connsiteX4" fmla="*/ 21661 w 43545"/>
                    <a:gd name="connsiteY4" fmla="*/ 3019 h 56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45" h="56012">
                      <a:moveTo>
                        <a:pt x="21661" y="3019"/>
                      </a:moveTo>
                      <a:cubicBezTo>
                        <a:pt x="33720" y="-3978"/>
                        <a:pt x="43471" y="1605"/>
                        <a:pt x="43545" y="15450"/>
                      </a:cubicBezTo>
                      <a:cubicBezTo>
                        <a:pt x="43620" y="29295"/>
                        <a:pt x="33869" y="46117"/>
                        <a:pt x="21810" y="53040"/>
                      </a:cubicBezTo>
                      <a:cubicBezTo>
                        <a:pt x="9751" y="59962"/>
                        <a:pt x="0" y="54380"/>
                        <a:pt x="0" y="40609"/>
                      </a:cubicBezTo>
                      <a:cubicBezTo>
                        <a:pt x="-74" y="26764"/>
                        <a:pt x="9677" y="9942"/>
                        <a:pt x="21661" y="30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73" name="Freeform: Shape 2572">
                  <a:extLst>
                    <a:ext uri="{FF2B5EF4-FFF2-40B4-BE49-F238E27FC236}">
                      <a16:creationId xmlns:a16="http://schemas.microsoft.com/office/drawing/2014/main" id="{CCA217EB-F67B-4537-B69D-77038184FCB5}"/>
                    </a:ext>
                  </a:extLst>
                </p:cNvPr>
                <p:cNvSpPr/>
                <p:nvPr/>
              </p:nvSpPr>
              <p:spPr>
                <a:xfrm>
                  <a:off x="5929622" y="2929031"/>
                  <a:ext cx="43619" cy="55993"/>
                </a:xfrm>
                <a:custGeom>
                  <a:avLst/>
                  <a:gdLst>
                    <a:gd name="connsiteX0" fmla="*/ 21735 w 43619"/>
                    <a:gd name="connsiteY0" fmla="*/ 2986 h 55993"/>
                    <a:gd name="connsiteX1" fmla="*/ 43619 w 43619"/>
                    <a:gd name="connsiteY1" fmla="*/ 15417 h 55993"/>
                    <a:gd name="connsiteX2" fmla="*/ 21884 w 43619"/>
                    <a:gd name="connsiteY2" fmla="*/ 53007 h 55993"/>
                    <a:gd name="connsiteX3" fmla="*/ 0 w 43619"/>
                    <a:gd name="connsiteY3" fmla="*/ 40576 h 55993"/>
                    <a:gd name="connsiteX4" fmla="*/ 21735 w 43619"/>
                    <a:gd name="connsiteY4" fmla="*/ 2986 h 5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19" h="55993">
                      <a:moveTo>
                        <a:pt x="21735" y="2986"/>
                      </a:moveTo>
                      <a:cubicBezTo>
                        <a:pt x="33794" y="-3936"/>
                        <a:pt x="43545" y="1572"/>
                        <a:pt x="43619" y="15417"/>
                      </a:cubicBezTo>
                      <a:cubicBezTo>
                        <a:pt x="43694" y="29262"/>
                        <a:pt x="33943" y="46085"/>
                        <a:pt x="21884" y="53007"/>
                      </a:cubicBezTo>
                      <a:cubicBezTo>
                        <a:pt x="9826" y="59930"/>
                        <a:pt x="75" y="54421"/>
                        <a:pt x="0" y="40576"/>
                      </a:cubicBezTo>
                      <a:cubicBezTo>
                        <a:pt x="0" y="26806"/>
                        <a:pt x="9751" y="9983"/>
                        <a:pt x="21735" y="29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74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3664845" y="1684958"/>
                <a:ext cx="211769" cy="221153"/>
                <a:chOff x="3664845" y="1684958"/>
                <a:chExt cx="211769" cy="221153"/>
              </a:xfrm>
              <a:solidFill>
                <a:srgbClr val="000000"/>
              </a:solidFill>
            </p:grpSpPr>
            <p:sp>
              <p:nvSpPr>
                <p:cNvPr id="2577" name="Freeform: Shape 2576">
                  <a:extLst>
                    <a:ext uri="{FF2B5EF4-FFF2-40B4-BE49-F238E27FC236}">
                      <a16:creationId xmlns:a16="http://schemas.microsoft.com/office/drawing/2014/main" id="{F41119F2-1960-4084-A305-3B9A9D831C69}"/>
                    </a:ext>
                  </a:extLst>
                </p:cNvPr>
                <p:cNvSpPr/>
                <p:nvPr/>
              </p:nvSpPr>
              <p:spPr>
                <a:xfrm>
                  <a:off x="3664845" y="1684958"/>
                  <a:ext cx="211769" cy="221153"/>
                </a:xfrm>
                <a:custGeom>
                  <a:avLst/>
                  <a:gdLst>
                    <a:gd name="connsiteX0" fmla="*/ 211769 w 211769"/>
                    <a:gd name="connsiteY0" fmla="*/ 49465 h 221153"/>
                    <a:gd name="connsiteX1" fmla="*/ 105624 w 211769"/>
                    <a:gd name="connsiteY1" fmla="*/ 18425 h 221153"/>
                    <a:gd name="connsiteX2" fmla="*/ 0 w 211769"/>
                    <a:gd name="connsiteY2" fmla="*/ 171688 h 221153"/>
                    <a:gd name="connsiteX3" fmla="*/ 106145 w 211769"/>
                    <a:gd name="connsiteY3" fmla="*/ 202728 h 221153"/>
                    <a:gd name="connsiteX4" fmla="*/ 128327 w 211769"/>
                    <a:gd name="connsiteY4" fmla="*/ 187915 h 221153"/>
                    <a:gd name="connsiteX5" fmla="*/ 205815 w 211769"/>
                    <a:gd name="connsiteY5" fmla="*/ 214712 h 221153"/>
                    <a:gd name="connsiteX6" fmla="*/ 166662 w 211769"/>
                    <a:gd name="connsiteY6" fmla="*/ 151293 h 221153"/>
                    <a:gd name="connsiteX7" fmla="*/ 211769 w 211769"/>
                    <a:gd name="connsiteY7" fmla="*/ 49465 h 221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769" h="221153">
                      <a:moveTo>
                        <a:pt x="211769" y="49465"/>
                      </a:moveTo>
                      <a:cubicBezTo>
                        <a:pt x="211621" y="-1449"/>
                        <a:pt x="164131" y="-15294"/>
                        <a:pt x="105624" y="18425"/>
                      </a:cubicBezTo>
                      <a:cubicBezTo>
                        <a:pt x="47192" y="52145"/>
                        <a:pt x="-149" y="120849"/>
                        <a:pt x="0" y="171688"/>
                      </a:cubicBezTo>
                      <a:cubicBezTo>
                        <a:pt x="149" y="222602"/>
                        <a:pt x="47639" y="236447"/>
                        <a:pt x="106145" y="202728"/>
                      </a:cubicBezTo>
                      <a:cubicBezTo>
                        <a:pt x="113738" y="198336"/>
                        <a:pt x="121181" y="193349"/>
                        <a:pt x="128327" y="187915"/>
                      </a:cubicBezTo>
                      <a:lnTo>
                        <a:pt x="205815" y="214712"/>
                      </a:lnTo>
                      <a:lnTo>
                        <a:pt x="166662" y="151293"/>
                      </a:lnTo>
                      <a:cubicBezTo>
                        <a:pt x="193980" y="118839"/>
                        <a:pt x="211844" y="80802"/>
                        <a:pt x="211769" y="49465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578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3711218" y="1759262"/>
                  <a:ext cx="117832" cy="85455"/>
                  <a:chOff x="3711218" y="1759262"/>
                  <a:chExt cx="117832" cy="85455"/>
                </a:xfrm>
                <a:solidFill>
                  <a:srgbClr val="FFFFFF"/>
                </a:solidFill>
              </p:grpSpPr>
              <p:sp>
                <p:nvSpPr>
                  <p:cNvPr id="2579" name="Freeform: Shape 2578">
                    <a:extLst>
                      <a:ext uri="{FF2B5EF4-FFF2-40B4-BE49-F238E27FC236}">
                        <a16:creationId xmlns:a16="http://schemas.microsoft.com/office/drawing/2014/main" id="{281DE2E7-ABEE-4C2D-8421-4511DE35DF0F}"/>
                      </a:ext>
                    </a:extLst>
                  </p:cNvPr>
                  <p:cNvSpPr/>
                  <p:nvPr/>
                </p:nvSpPr>
                <p:spPr>
                  <a:xfrm>
                    <a:off x="3711218" y="1813228"/>
                    <a:ext cx="24490" cy="31489"/>
                  </a:xfrm>
                  <a:custGeom>
                    <a:avLst/>
                    <a:gdLst>
                      <a:gd name="connsiteX0" fmla="*/ 12208 w 24490"/>
                      <a:gd name="connsiteY0" fmla="*/ 1660 h 31489"/>
                      <a:gd name="connsiteX1" fmla="*/ 24490 w 24490"/>
                      <a:gd name="connsiteY1" fmla="*/ 8657 h 31489"/>
                      <a:gd name="connsiteX2" fmla="*/ 12283 w 24490"/>
                      <a:gd name="connsiteY2" fmla="*/ 29797 h 31489"/>
                      <a:gd name="connsiteX3" fmla="*/ 1 w 24490"/>
                      <a:gd name="connsiteY3" fmla="*/ 22800 h 31489"/>
                      <a:gd name="connsiteX4" fmla="*/ 12208 w 24490"/>
                      <a:gd name="connsiteY4" fmla="*/ 1660 h 3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31489">
                        <a:moveTo>
                          <a:pt x="12208" y="1660"/>
                        </a:moveTo>
                        <a:cubicBezTo>
                          <a:pt x="18982" y="-2210"/>
                          <a:pt x="24490" y="916"/>
                          <a:pt x="24490" y="8657"/>
                        </a:cubicBezTo>
                        <a:cubicBezTo>
                          <a:pt x="24490" y="16398"/>
                          <a:pt x="19056" y="25852"/>
                          <a:pt x="12283" y="29797"/>
                        </a:cubicBezTo>
                        <a:cubicBezTo>
                          <a:pt x="5509" y="33742"/>
                          <a:pt x="1" y="30541"/>
                          <a:pt x="1" y="22800"/>
                        </a:cubicBezTo>
                        <a:cubicBezTo>
                          <a:pt x="-74" y="14984"/>
                          <a:pt x="5435" y="5531"/>
                          <a:pt x="12208" y="16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80" name="Freeform: Shape 2579">
                    <a:extLst>
                      <a:ext uri="{FF2B5EF4-FFF2-40B4-BE49-F238E27FC236}">
                        <a16:creationId xmlns:a16="http://schemas.microsoft.com/office/drawing/2014/main" id="{6F516D9C-E89F-4941-8A47-719996F1ED7D}"/>
                      </a:ext>
                    </a:extLst>
                  </p:cNvPr>
                  <p:cNvSpPr/>
                  <p:nvPr/>
                </p:nvSpPr>
                <p:spPr>
                  <a:xfrm>
                    <a:off x="3757890" y="1786175"/>
                    <a:ext cx="24489" cy="31489"/>
                  </a:xfrm>
                  <a:custGeom>
                    <a:avLst/>
                    <a:gdLst>
                      <a:gd name="connsiteX0" fmla="*/ 12207 w 24489"/>
                      <a:gd name="connsiteY0" fmla="*/ 1693 h 31489"/>
                      <a:gd name="connsiteX1" fmla="*/ 24489 w 24489"/>
                      <a:gd name="connsiteY1" fmla="*/ 8690 h 31489"/>
                      <a:gd name="connsiteX2" fmla="*/ 12282 w 24489"/>
                      <a:gd name="connsiteY2" fmla="*/ 29830 h 31489"/>
                      <a:gd name="connsiteX3" fmla="*/ 0 w 24489"/>
                      <a:gd name="connsiteY3" fmla="*/ 22833 h 31489"/>
                      <a:gd name="connsiteX4" fmla="*/ 12207 w 24489"/>
                      <a:gd name="connsiteY4" fmla="*/ 1693 h 3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89" h="31489">
                        <a:moveTo>
                          <a:pt x="12207" y="1693"/>
                        </a:moveTo>
                        <a:cubicBezTo>
                          <a:pt x="18981" y="-2252"/>
                          <a:pt x="24489" y="949"/>
                          <a:pt x="24489" y="8690"/>
                        </a:cubicBezTo>
                        <a:cubicBezTo>
                          <a:pt x="24489" y="16431"/>
                          <a:pt x="19055" y="25884"/>
                          <a:pt x="12282" y="29830"/>
                        </a:cubicBezTo>
                        <a:cubicBezTo>
                          <a:pt x="5508" y="33700"/>
                          <a:pt x="0" y="30574"/>
                          <a:pt x="0" y="22833"/>
                        </a:cubicBezTo>
                        <a:cubicBezTo>
                          <a:pt x="0" y="15091"/>
                          <a:pt x="5434" y="5638"/>
                          <a:pt x="12207" y="16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81" name="Freeform: Shape 2580">
                    <a:extLst>
                      <a:ext uri="{FF2B5EF4-FFF2-40B4-BE49-F238E27FC236}">
                        <a16:creationId xmlns:a16="http://schemas.microsoft.com/office/drawing/2014/main" id="{8BF4FFAB-6789-4ACD-8BE4-8802A68AAF02}"/>
                      </a:ext>
                    </a:extLst>
                  </p:cNvPr>
                  <p:cNvSpPr/>
                  <p:nvPr/>
                </p:nvSpPr>
                <p:spPr>
                  <a:xfrm>
                    <a:off x="3804561" y="1759262"/>
                    <a:ext cx="24489" cy="31457"/>
                  </a:xfrm>
                  <a:custGeom>
                    <a:avLst/>
                    <a:gdLst>
                      <a:gd name="connsiteX0" fmla="*/ 12208 w 24489"/>
                      <a:gd name="connsiteY0" fmla="*/ 1660 h 31457"/>
                      <a:gd name="connsiteX1" fmla="*/ 24489 w 24489"/>
                      <a:gd name="connsiteY1" fmla="*/ 8657 h 31457"/>
                      <a:gd name="connsiteX2" fmla="*/ 12282 w 24489"/>
                      <a:gd name="connsiteY2" fmla="*/ 29797 h 31457"/>
                      <a:gd name="connsiteX3" fmla="*/ 0 w 24489"/>
                      <a:gd name="connsiteY3" fmla="*/ 22800 h 31457"/>
                      <a:gd name="connsiteX4" fmla="*/ 12208 w 24489"/>
                      <a:gd name="connsiteY4" fmla="*/ 1660 h 3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89" h="31457">
                        <a:moveTo>
                          <a:pt x="12208" y="1660"/>
                        </a:moveTo>
                        <a:cubicBezTo>
                          <a:pt x="18981" y="-2210"/>
                          <a:pt x="24489" y="916"/>
                          <a:pt x="24489" y="8657"/>
                        </a:cubicBezTo>
                        <a:cubicBezTo>
                          <a:pt x="24489" y="16398"/>
                          <a:pt x="19055" y="25926"/>
                          <a:pt x="12282" y="29797"/>
                        </a:cubicBezTo>
                        <a:cubicBezTo>
                          <a:pt x="5508" y="33667"/>
                          <a:pt x="0" y="30541"/>
                          <a:pt x="0" y="22800"/>
                        </a:cubicBezTo>
                        <a:cubicBezTo>
                          <a:pt x="0" y="15059"/>
                          <a:pt x="5508" y="5605"/>
                          <a:pt x="12208" y="16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582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1887248" y="926419"/>
                <a:ext cx="227699" cy="230424"/>
                <a:chOff x="1887248" y="926419"/>
                <a:chExt cx="227699" cy="230424"/>
              </a:xfrm>
              <a:solidFill>
                <a:srgbClr val="000000"/>
              </a:solidFill>
            </p:grpSpPr>
            <p:grpSp>
              <p:nvGrpSpPr>
                <p:cNvPr id="2583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887248" y="926419"/>
                  <a:ext cx="227699" cy="230424"/>
                  <a:chOff x="1887248" y="926419"/>
                  <a:chExt cx="227699" cy="230424"/>
                </a:xfrm>
                <a:solidFill>
                  <a:srgbClr val="000000"/>
                </a:solidFill>
              </p:grpSpPr>
              <p:sp>
                <p:nvSpPr>
                  <p:cNvPr id="2584" name="Freeform: Shape 2583">
                    <a:extLst>
                      <a:ext uri="{FF2B5EF4-FFF2-40B4-BE49-F238E27FC236}">
                        <a16:creationId xmlns:a16="http://schemas.microsoft.com/office/drawing/2014/main" id="{476E73C4-B526-479A-A948-AF205A7BF1EF}"/>
                      </a:ext>
                    </a:extLst>
                  </p:cNvPr>
                  <p:cNvSpPr/>
                  <p:nvPr/>
                </p:nvSpPr>
                <p:spPr>
                  <a:xfrm>
                    <a:off x="1887248" y="926419"/>
                    <a:ext cx="206410" cy="223908"/>
                  </a:xfrm>
                  <a:custGeom>
                    <a:avLst/>
                    <a:gdLst>
                      <a:gd name="connsiteX0" fmla="*/ 190481 w 206410"/>
                      <a:gd name="connsiteY0" fmla="*/ 6408 h 223908"/>
                      <a:gd name="connsiteX1" fmla="*/ 105624 w 206410"/>
                      <a:gd name="connsiteY1" fmla="*/ 18392 h 223908"/>
                      <a:gd name="connsiteX2" fmla="*/ 0 w 206410"/>
                      <a:gd name="connsiteY2" fmla="*/ 171655 h 223908"/>
                      <a:gd name="connsiteX3" fmla="*/ 21289 w 206410"/>
                      <a:gd name="connsiteY3" fmla="*/ 214678 h 223908"/>
                      <a:gd name="connsiteX4" fmla="*/ 37218 w 206410"/>
                      <a:gd name="connsiteY4" fmla="*/ 223908 h 223908"/>
                      <a:gd name="connsiteX5" fmla="*/ 15930 w 206410"/>
                      <a:gd name="connsiteY5" fmla="*/ 180885 h 223908"/>
                      <a:gd name="connsiteX6" fmla="*/ 121554 w 206410"/>
                      <a:gd name="connsiteY6" fmla="*/ 27622 h 223908"/>
                      <a:gd name="connsiteX7" fmla="*/ 206410 w 206410"/>
                      <a:gd name="connsiteY7" fmla="*/ 15638 h 223908"/>
                      <a:gd name="connsiteX8" fmla="*/ 190481 w 206410"/>
                      <a:gd name="connsiteY8" fmla="*/ 6408 h 223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410" h="223908">
                        <a:moveTo>
                          <a:pt x="190481" y="6408"/>
                        </a:moveTo>
                        <a:cubicBezTo>
                          <a:pt x="171128" y="-4832"/>
                          <a:pt x="140311" y="-1557"/>
                          <a:pt x="105624" y="18392"/>
                        </a:cubicBezTo>
                        <a:cubicBezTo>
                          <a:pt x="47193" y="52111"/>
                          <a:pt x="-148" y="120741"/>
                          <a:pt x="0" y="171655"/>
                        </a:cubicBezTo>
                        <a:cubicBezTo>
                          <a:pt x="75" y="192348"/>
                          <a:pt x="7965" y="206937"/>
                          <a:pt x="21289" y="214678"/>
                        </a:cubicBezTo>
                        <a:lnTo>
                          <a:pt x="37218" y="223908"/>
                        </a:lnTo>
                        <a:cubicBezTo>
                          <a:pt x="23894" y="216167"/>
                          <a:pt x="16004" y="201578"/>
                          <a:pt x="15930" y="180885"/>
                        </a:cubicBezTo>
                        <a:cubicBezTo>
                          <a:pt x="15781" y="129971"/>
                          <a:pt x="63047" y="61341"/>
                          <a:pt x="121554" y="27622"/>
                        </a:cubicBezTo>
                        <a:cubicBezTo>
                          <a:pt x="156241" y="7599"/>
                          <a:pt x="186983" y="4323"/>
                          <a:pt x="206410" y="15638"/>
                        </a:cubicBezTo>
                        <a:lnTo>
                          <a:pt x="190481" y="6408"/>
                        </a:lnTo>
                        <a:close/>
                      </a:path>
                    </a:pathLst>
                  </a:custGeom>
                  <a:solidFill>
                    <a:srgbClr val="AB542E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85" name="Freeform: Shape 2584">
                    <a:extLst>
                      <a:ext uri="{FF2B5EF4-FFF2-40B4-BE49-F238E27FC236}">
                        <a16:creationId xmlns:a16="http://schemas.microsoft.com/office/drawing/2014/main" id="{C109C9D5-74A7-4247-874C-D2FCE4DA9078}"/>
                      </a:ext>
                    </a:extLst>
                  </p:cNvPr>
                  <p:cNvSpPr/>
                  <p:nvPr/>
                </p:nvSpPr>
                <p:spPr>
                  <a:xfrm>
                    <a:off x="1903177" y="935690"/>
                    <a:ext cx="211770" cy="221153"/>
                  </a:xfrm>
                  <a:custGeom>
                    <a:avLst/>
                    <a:gdLst>
                      <a:gd name="connsiteX0" fmla="*/ 211770 w 211770"/>
                      <a:gd name="connsiteY0" fmla="*/ 49465 h 221153"/>
                      <a:gd name="connsiteX1" fmla="*/ 105624 w 211770"/>
                      <a:gd name="connsiteY1" fmla="*/ 18425 h 221153"/>
                      <a:gd name="connsiteX2" fmla="*/ 0 w 211770"/>
                      <a:gd name="connsiteY2" fmla="*/ 171688 h 221153"/>
                      <a:gd name="connsiteX3" fmla="*/ 106146 w 211770"/>
                      <a:gd name="connsiteY3" fmla="*/ 202728 h 221153"/>
                      <a:gd name="connsiteX4" fmla="*/ 128327 w 211770"/>
                      <a:gd name="connsiteY4" fmla="*/ 187915 h 221153"/>
                      <a:gd name="connsiteX5" fmla="*/ 205815 w 211770"/>
                      <a:gd name="connsiteY5" fmla="*/ 214712 h 221153"/>
                      <a:gd name="connsiteX6" fmla="*/ 166662 w 211770"/>
                      <a:gd name="connsiteY6" fmla="*/ 151293 h 221153"/>
                      <a:gd name="connsiteX7" fmla="*/ 211770 w 211770"/>
                      <a:gd name="connsiteY7" fmla="*/ 49465 h 221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1770" h="221153">
                        <a:moveTo>
                          <a:pt x="211770" y="49465"/>
                        </a:moveTo>
                        <a:cubicBezTo>
                          <a:pt x="211621" y="-1449"/>
                          <a:pt x="164131" y="-15294"/>
                          <a:pt x="105624" y="18425"/>
                        </a:cubicBezTo>
                        <a:cubicBezTo>
                          <a:pt x="47193" y="52145"/>
                          <a:pt x="-148" y="120774"/>
                          <a:pt x="0" y="171688"/>
                        </a:cubicBezTo>
                        <a:cubicBezTo>
                          <a:pt x="149" y="222602"/>
                          <a:pt x="47639" y="236447"/>
                          <a:pt x="106146" y="202728"/>
                        </a:cubicBezTo>
                        <a:cubicBezTo>
                          <a:pt x="113738" y="198336"/>
                          <a:pt x="121181" y="193349"/>
                          <a:pt x="128327" y="187915"/>
                        </a:cubicBezTo>
                        <a:lnTo>
                          <a:pt x="205815" y="214712"/>
                        </a:lnTo>
                        <a:lnTo>
                          <a:pt x="166662" y="151293"/>
                        </a:lnTo>
                        <a:cubicBezTo>
                          <a:pt x="194054" y="118765"/>
                          <a:pt x="211919" y="80728"/>
                          <a:pt x="211770" y="49465"/>
                        </a:cubicBezTo>
                        <a:close/>
                      </a:path>
                    </a:pathLst>
                  </a:custGeom>
                  <a:solidFill>
                    <a:srgbClr val="50CFDA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58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949551" y="1009919"/>
                  <a:ext cx="117905" cy="85455"/>
                  <a:chOff x="1949551" y="1009919"/>
                  <a:chExt cx="117905" cy="85455"/>
                </a:xfrm>
                <a:solidFill>
                  <a:srgbClr val="FFFFFF"/>
                </a:solidFill>
              </p:grpSpPr>
              <p:sp>
                <p:nvSpPr>
                  <p:cNvPr id="2587" name="Freeform: Shape 2586">
                    <a:extLst>
                      <a:ext uri="{FF2B5EF4-FFF2-40B4-BE49-F238E27FC236}">
                        <a16:creationId xmlns:a16="http://schemas.microsoft.com/office/drawing/2014/main" id="{A7FCA5E6-01C2-4883-A35E-8BBCAFE74B49}"/>
                      </a:ext>
                    </a:extLst>
                  </p:cNvPr>
                  <p:cNvSpPr/>
                  <p:nvPr/>
                </p:nvSpPr>
                <p:spPr>
                  <a:xfrm>
                    <a:off x="1949551" y="1063885"/>
                    <a:ext cx="24489" cy="31489"/>
                  </a:xfrm>
                  <a:custGeom>
                    <a:avLst/>
                    <a:gdLst>
                      <a:gd name="connsiteX0" fmla="*/ 12207 w 24489"/>
                      <a:gd name="connsiteY0" fmla="*/ 1660 h 31489"/>
                      <a:gd name="connsiteX1" fmla="*/ 24489 w 24489"/>
                      <a:gd name="connsiteY1" fmla="*/ 8657 h 31489"/>
                      <a:gd name="connsiteX2" fmla="*/ 12282 w 24489"/>
                      <a:gd name="connsiteY2" fmla="*/ 29797 h 31489"/>
                      <a:gd name="connsiteX3" fmla="*/ 0 w 24489"/>
                      <a:gd name="connsiteY3" fmla="*/ 22800 h 31489"/>
                      <a:gd name="connsiteX4" fmla="*/ 12207 w 24489"/>
                      <a:gd name="connsiteY4" fmla="*/ 1660 h 3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89" h="31489">
                        <a:moveTo>
                          <a:pt x="12207" y="1660"/>
                        </a:moveTo>
                        <a:cubicBezTo>
                          <a:pt x="18981" y="-2210"/>
                          <a:pt x="24489" y="916"/>
                          <a:pt x="24489" y="8657"/>
                        </a:cubicBezTo>
                        <a:cubicBezTo>
                          <a:pt x="24489" y="16399"/>
                          <a:pt x="19055" y="25852"/>
                          <a:pt x="12282" y="29797"/>
                        </a:cubicBezTo>
                        <a:cubicBezTo>
                          <a:pt x="5508" y="33742"/>
                          <a:pt x="0" y="30541"/>
                          <a:pt x="0" y="22800"/>
                        </a:cubicBezTo>
                        <a:cubicBezTo>
                          <a:pt x="0" y="15059"/>
                          <a:pt x="5434" y="5531"/>
                          <a:pt x="12207" y="16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88" name="Freeform: Shape 2587">
                    <a:extLst>
                      <a:ext uri="{FF2B5EF4-FFF2-40B4-BE49-F238E27FC236}">
                        <a16:creationId xmlns:a16="http://schemas.microsoft.com/office/drawing/2014/main" id="{F873A5BC-DF21-4091-8CA5-2C518060E225}"/>
                      </a:ext>
                    </a:extLst>
                  </p:cNvPr>
                  <p:cNvSpPr/>
                  <p:nvPr/>
                </p:nvSpPr>
                <p:spPr>
                  <a:xfrm>
                    <a:off x="1996222" y="1036907"/>
                    <a:ext cx="24489" cy="31489"/>
                  </a:xfrm>
                  <a:custGeom>
                    <a:avLst/>
                    <a:gdLst>
                      <a:gd name="connsiteX0" fmla="*/ 12207 w 24489"/>
                      <a:gd name="connsiteY0" fmla="*/ 1693 h 31489"/>
                      <a:gd name="connsiteX1" fmla="*/ 24489 w 24489"/>
                      <a:gd name="connsiteY1" fmla="*/ 8690 h 31489"/>
                      <a:gd name="connsiteX2" fmla="*/ 12282 w 24489"/>
                      <a:gd name="connsiteY2" fmla="*/ 29830 h 31489"/>
                      <a:gd name="connsiteX3" fmla="*/ 0 w 24489"/>
                      <a:gd name="connsiteY3" fmla="*/ 22833 h 31489"/>
                      <a:gd name="connsiteX4" fmla="*/ 12207 w 24489"/>
                      <a:gd name="connsiteY4" fmla="*/ 1693 h 3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89" h="31489">
                        <a:moveTo>
                          <a:pt x="12207" y="1693"/>
                        </a:moveTo>
                        <a:cubicBezTo>
                          <a:pt x="18981" y="-2252"/>
                          <a:pt x="24489" y="949"/>
                          <a:pt x="24489" y="8690"/>
                        </a:cubicBezTo>
                        <a:cubicBezTo>
                          <a:pt x="24489" y="16431"/>
                          <a:pt x="19056" y="25884"/>
                          <a:pt x="12282" y="29830"/>
                        </a:cubicBezTo>
                        <a:cubicBezTo>
                          <a:pt x="5508" y="33700"/>
                          <a:pt x="0" y="30574"/>
                          <a:pt x="0" y="22833"/>
                        </a:cubicBezTo>
                        <a:cubicBezTo>
                          <a:pt x="0" y="15017"/>
                          <a:pt x="5434" y="5564"/>
                          <a:pt x="12207" y="16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89" name="Freeform: Shape 2588">
                    <a:extLst>
                      <a:ext uri="{FF2B5EF4-FFF2-40B4-BE49-F238E27FC236}">
                        <a16:creationId xmlns:a16="http://schemas.microsoft.com/office/drawing/2014/main" id="{0CA8AC9E-9EBC-4981-A880-7579021CFF06}"/>
                      </a:ext>
                    </a:extLst>
                  </p:cNvPr>
                  <p:cNvSpPr/>
                  <p:nvPr/>
                </p:nvSpPr>
                <p:spPr>
                  <a:xfrm>
                    <a:off x="2042967" y="1009919"/>
                    <a:ext cx="24490" cy="31470"/>
                  </a:xfrm>
                  <a:custGeom>
                    <a:avLst/>
                    <a:gdLst>
                      <a:gd name="connsiteX0" fmla="*/ 12208 w 24490"/>
                      <a:gd name="connsiteY0" fmla="*/ 1660 h 31470"/>
                      <a:gd name="connsiteX1" fmla="*/ 24490 w 24490"/>
                      <a:gd name="connsiteY1" fmla="*/ 8657 h 31470"/>
                      <a:gd name="connsiteX2" fmla="*/ 12283 w 24490"/>
                      <a:gd name="connsiteY2" fmla="*/ 29797 h 31470"/>
                      <a:gd name="connsiteX3" fmla="*/ 1 w 24490"/>
                      <a:gd name="connsiteY3" fmla="*/ 22800 h 31470"/>
                      <a:gd name="connsiteX4" fmla="*/ 12208 w 24490"/>
                      <a:gd name="connsiteY4" fmla="*/ 1660 h 31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31470">
                        <a:moveTo>
                          <a:pt x="12208" y="1660"/>
                        </a:moveTo>
                        <a:cubicBezTo>
                          <a:pt x="18982" y="-2210"/>
                          <a:pt x="24490" y="916"/>
                          <a:pt x="24490" y="8657"/>
                        </a:cubicBezTo>
                        <a:cubicBezTo>
                          <a:pt x="24490" y="16399"/>
                          <a:pt x="19056" y="25926"/>
                          <a:pt x="12283" y="29797"/>
                        </a:cubicBezTo>
                        <a:cubicBezTo>
                          <a:pt x="5509" y="33668"/>
                          <a:pt x="1" y="30616"/>
                          <a:pt x="1" y="22800"/>
                        </a:cubicBezTo>
                        <a:cubicBezTo>
                          <a:pt x="-74" y="15059"/>
                          <a:pt x="5435" y="5605"/>
                          <a:pt x="12208" y="16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590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4837205" y="3311281"/>
                <a:ext cx="246233" cy="257222"/>
                <a:chOff x="4837205" y="3311281"/>
                <a:chExt cx="246233" cy="257222"/>
              </a:xfrm>
              <a:solidFill>
                <a:srgbClr val="000000"/>
              </a:solidFill>
            </p:grpSpPr>
            <p:sp>
              <p:nvSpPr>
                <p:cNvPr id="2593" name="Freeform: Shape 2592">
                  <a:extLst>
                    <a:ext uri="{FF2B5EF4-FFF2-40B4-BE49-F238E27FC236}">
                      <a16:creationId xmlns:a16="http://schemas.microsoft.com/office/drawing/2014/main" id="{98C92592-00DF-4145-9AB2-3C9ADD32F006}"/>
                    </a:ext>
                  </a:extLst>
                </p:cNvPr>
                <p:cNvSpPr/>
                <p:nvPr/>
              </p:nvSpPr>
              <p:spPr>
                <a:xfrm>
                  <a:off x="4837205" y="3311281"/>
                  <a:ext cx="246233" cy="257222"/>
                </a:xfrm>
                <a:custGeom>
                  <a:avLst/>
                  <a:gdLst>
                    <a:gd name="connsiteX0" fmla="*/ 246233 w 246233"/>
                    <a:gd name="connsiteY0" fmla="*/ 57525 h 257222"/>
                    <a:gd name="connsiteX1" fmla="*/ 122819 w 246233"/>
                    <a:gd name="connsiteY1" fmla="*/ 21424 h 257222"/>
                    <a:gd name="connsiteX2" fmla="*/ 0 w 246233"/>
                    <a:gd name="connsiteY2" fmla="*/ 199697 h 257222"/>
                    <a:gd name="connsiteX3" fmla="*/ 123414 w 246233"/>
                    <a:gd name="connsiteY3" fmla="*/ 235798 h 257222"/>
                    <a:gd name="connsiteX4" fmla="*/ 149169 w 246233"/>
                    <a:gd name="connsiteY4" fmla="*/ 218529 h 257222"/>
                    <a:gd name="connsiteX5" fmla="*/ 239236 w 246233"/>
                    <a:gd name="connsiteY5" fmla="*/ 249718 h 257222"/>
                    <a:gd name="connsiteX6" fmla="*/ 193682 w 246233"/>
                    <a:gd name="connsiteY6" fmla="*/ 175952 h 257222"/>
                    <a:gd name="connsiteX7" fmla="*/ 246233 w 246233"/>
                    <a:gd name="connsiteY7" fmla="*/ 57525 h 25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233" h="257222">
                      <a:moveTo>
                        <a:pt x="246233" y="57525"/>
                      </a:moveTo>
                      <a:cubicBezTo>
                        <a:pt x="246084" y="-1651"/>
                        <a:pt x="190779" y="-17804"/>
                        <a:pt x="122819" y="21424"/>
                      </a:cubicBezTo>
                      <a:cubicBezTo>
                        <a:pt x="54859" y="60651"/>
                        <a:pt x="-149" y="140521"/>
                        <a:pt x="0" y="199697"/>
                      </a:cubicBezTo>
                      <a:cubicBezTo>
                        <a:pt x="149" y="258874"/>
                        <a:pt x="55455" y="275026"/>
                        <a:pt x="123414" y="235798"/>
                      </a:cubicBezTo>
                      <a:cubicBezTo>
                        <a:pt x="132272" y="230662"/>
                        <a:pt x="140907" y="224931"/>
                        <a:pt x="149169" y="218529"/>
                      </a:cubicBezTo>
                      <a:lnTo>
                        <a:pt x="239236" y="249718"/>
                      </a:lnTo>
                      <a:lnTo>
                        <a:pt x="193682" y="175952"/>
                      </a:lnTo>
                      <a:cubicBezTo>
                        <a:pt x="225540" y="138139"/>
                        <a:pt x="246308" y="93924"/>
                        <a:pt x="246233" y="57525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594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4891022" y="3397669"/>
                  <a:ext cx="137110" cy="99333"/>
                  <a:chOff x="4891022" y="3397669"/>
                  <a:chExt cx="137110" cy="99333"/>
                </a:xfrm>
                <a:solidFill>
                  <a:srgbClr val="FFFFFF"/>
                </a:solidFill>
              </p:grpSpPr>
              <p:sp>
                <p:nvSpPr>
                  <p:cNvPr id="2595" name="Freeform: Shape 2594">
                    <a:extLst>
                      <a:ext uri="{FF2B5EF4-FFF2-40B4-BE49-F238E27FC236}">
                        <a16:creationId xmlns:a16="http://schemas.microsoft.com/office/drawing/2014/main" id="{F26EA570-C53E-4A54-BC25-044510877DA5}"/>
                      </a:ext>
                    </a:extLst>
                  </p:cNvPr>
                  <p:cNvSpPr/>
                  <p:nvPr/>
                </p:nvSpPr>
                <p:spPr>
                  <a:xfrm>
                    <a:off x="4891022" y="3460345"/>
                    <a:ext cx="28508" cy="36656"/>
                  </a:xfrm>
                  <a:custGeom>
                    <a:avLst/>
                    <a:gdLst>
                      <a:gd name="connsiteX0" fmla="*/ 14217 w 28508"/>
                      <a:gd name="connsiteY0" fmla="*/ 1952 h 36656"/>
                      <a:gd name="connsiteX1" fmla="*/ 28509 w 28508"/>
                      <a:gd name="connsiteY1" fmla="*/ 10140 h 36656"/>
                      <a:gd name="connsiteX2" fmla="*/ 14292 w 28508"/>
                      <a:gd name="connsiteY2" fmla="*/ 34703 h 36656"/>
                      <a:gd name="connsiteX3" fmla="*/ 0 w 28508"/>
                      <a:gd name="connsiteY3" fmla="*/ 26590 h 36656"/>
                      <a:gd name="connsiteX4" fmla="*/ 14217 w 28508"/>
                      <a:gd name="connsiteY4" fmla="*/ 1952 h 36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656">
                        <a:moveTo>
                          <a:pt x="14217" y="1952"/>
                        </a:moveTo>
                        <a:cubicBezTo>
                          <a:pt x="22107" y="-2589"/>
                          <a:pt x="28434" y="1058"/>
                          <a:pt x="28509" y="10140"/>
                        </a:cubicBezTo>
                        <a:cubicBezTo>
                          <a:pt x="28509" y="19146"/>
                          <a:pt x="22182" y="30163"/>
                          <a:pt x="14292" y="34703"/>
                        </a:cubicBezTo>
                        <a:cubicBezTo>
                          <a:pt x="6402" y="39244"/>
                          <a:pt x="0" y="35597"/>
                          <a:pt x="0" y="26590"/>
                        </a:cubicBezTo>
                        <a:cubicBezTo>
                          <a:pt x="0" y="17509"/>
                          <a:pt x="6327" y="6492"/>
                          <a:pt x="14217" y="19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96" name="Freeform: Shape 2595">
                    <a:extLst>
                      <a:ext uri="{FF2B5EF4-FFF2-40B4-BE49-F238E27FC236}">
                        <a16:creationId xmlns:a16="http://schemas.microsoft.com/office/drawing/2014/main" id="{AD88E02C-770E-4EFE-B1E6-54337CBE32C5}"/>
                      </a:ext>
                    </a:extLst>
                  </p:cNvPr>
                  <p:cNvSpPr/>
                  <p:nvPr/>
                </p:nvSpPr>
                <p:spPr>
                  <a:xfrm>
                    <a:off x="4945286" y="3429006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7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1" y="39171"/>
                          <a:pt x="75" y="35524"/>
                          <a:pt x="0" y="26517"/>
                        </a:cubicBezTo>
                        <a:cubicBezTo>
                          <a:pt x="75" y="17511"/>
                          <a:pt x="6401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97" name="Freeform: Shape 2596">
                    <a:extLst>
                      <a:ext uri="{FF2B5EF4-FFF2-40B4-BE49-F238E27FC236}">
                        <a16:creationId xmlns:a16="http://schemas.microsoft.com/office/drawing/2014/main" id="{08E3027B-D8E5-4C93-B10E-B81928321C59}"/>
                      </a:ext>
                    </a:extLst>
                  </p:cNvPr>
                  <p:cNvSpPr/>
                  <p:nvPr/>
                </p:nvSpPr>
                <p:spPr>
                  <a:xfrm>
                    <a:off x="4999624" y="3397669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8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1" y="39171"/>
                          <a:pt x="0" y="35524"/>
                          <a:pt x="0" y="26517"/>
                        </a:cubicBezTo>
                        <a:cubicBezTo>
                          <a:pt x="0" y="17511"/>
                          <a:pt x="6401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598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3940256" y="4146523"/>
                <a:ext cx="246233" cy="257222"/>
                <a:chOff x="3940256" y="4146523"/>
                <a:chExt cx="246233" cy="257222"/>
              </a:xfrm>
              <a:solidFill>
                <a:srgbClr val="000000"/>
              </a:solidFill>
            </p:grpSpPr>
            <p:sp>
              <p:nvSpPr>
                <p:cNvPr id="2601" name="Freeform: Shape 2600">
                  <a:extLst>
                    <a:ext uri="{FF2B5EF4-FFF2-40B4-BE49-F238E27FC236}">
                      <a16:creationId xmlns:a16="http://schemas.microsoft.com/office/drawing/2014/main" id="{B71E13BB-EB50-47C4-8EFF-14F81CCBB63C}"/>
                    </a:ext>
                  </a:extLst>
                </p:cNvPr>
                <p:cNvSpPr/>
                <p:nvPr/>
              </p:nvSpPr>
              <p:spPr>
                <a:xfrm>
                  <a:off x="3940256" y="4146523"/>
                  <a:ext cx="246233" cy="257222"/>
                </a:xfrm>
                <a:custGeom>
                  <a:avLst/>
                  <a:gdLst>
                    <a:gd name="connsiteX0" fmla="*/ 246233 w 246233"/>
                    <a:gd name="connsiteY0" fmla="*/ 57525 h 257222"/>
                    <a:gd name="connsiteX1" fmla="*/ 122819 w 246233"/>
                    <a:gd name="connsiteY1" fmla="*/ 21424 h 257222"/>
                    <a:gd name="connsiteX2" fmla="*/ 0 w 246233"/>
                    <a:gd name="connsiteY2" fmla="*/ 199697 h 257222"/>
                    <a:gd name="connsiteX3" fmla="*/ 123414 w 246233"/>
                    <a:gd name="connsiteY3" fmla="*/ 235798 h 257222"/>
                    <a:gd name="connsiteX4" fmla="*/ 149169 w 246233"/>
                    <a:gd name="connsiteY4" fmla="*/ 218529 h 257222"/>
                    <a:gd name="connsiteX5" fmla="*/ 239236 w 246233"/>
                    <a:gd name="connsiteY5" fmla="*/ 249718 h 257222"/>
                    <a:gd name="connsiteX6" fmla="*/ 193682 w 246233"/>
                    <a:gd name="connsiteY6" fmla="*/ 175952 h 257222"/>
                    <a:gd name="connsiteX7" fmla="*/ 246233 w 246233"/>
                    <a:gd name="connsiteY7" fmla="*/ 57525 h 25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233" h="257222">
                      <a:moveTo>
                        <a:pt x="246233" y="57525"/>
                      </a:moveTo>
                      <a:cubicBezTo>
                        <a:pt x="246084" y="-1651"/>
                        <a:pt x="190779" y="-17804"/>
                        <a:pt x="122819" y="21424"/>
                      </a:cubicBezTo>
                      <a:cubicBezTo>
                        <a:pt x="54859" y="60652"/>
                        <a:pt x="-149" y="140521"/>
                        <a:pt x="0" y="199697"/>
                      </a:cubicBezTo>
                      <a:cubicBezTo>
                        <a:pt x="149" y="258874"/>
                        <a:pt x="55455" y="275026"/>
                        <a:pt x="123414" y="235798"/>
                      </a:cubicBezTo>
                      <a:cubicBezTo>
                        <a:pt x="132272" y="230662"/>
                        <a:pt x="140907" y="224931"/>
                        <a:pt x="149169" y="218529"/>
                      </a:cubicBezTo>
                      <a:lnTo>
                        <a:pt x="239236" y="249718"/>
                      </a:lnTo>
                      <a:lnTo>
                        <a:pt x="193682" y="175952"/>
                      </a:lnTo>
                      <a:cubicBezTo>
                        <a:pt x="225615" y="138139"/>
                        <a:pt x="246382" y="93924"/>
                        <a:pt x="246233" y="57525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602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3994147" y="4232911"/>
                  <a:ext cx="137111" cy="99333"/>
                  <a:chOff x="3994147" y="4232911"/>
                  <a:chExt cx="137111" cy="99333"/>
                </a:xfrm>
                <a:solidFill>
                  <a:srgbClr val="FFFFFF"/>
                </a:solidFill>
              </p:grpSpPr>
              <p:sp>
                <p:nvSpPr>
                  <p:cNvPr id="2603" name="Freeform: Shape 2602">
                    <a:extLst>
                      <a:ext uri="{FF2B5EF4-FFF2-40B4-BE49-F238E27FC236}">
                        <a16:creationId xmlns:a16="http://schemas.microsoft.com/office/drawing/2014/main" id="{6E0A08E4-39B4-4BF8-91AE-C4275D12AAE6}"/>
                      </a:ext>
                    </a:extLst>
                  </p:cNvPr>
                  <p:cNvSpPr/>
                  <p:nvPr/>
                </p:nvSpPr>
                <p:spPr>
                  <a:xfrm>
                    <a:off x="3994147" y="4295587"/>
                    <a:ext cx="28509" cy="36656"/>
                  </a:xfrm>
                  <a:custGeom>
                    <a:avLst/>
                    <a:gdLst>
                      <a:gd name="connsiteX0" fmla="*/ 14218 w 28509"/>
                      <a:gd name="connsiteY0" fmla="*/ 1952 h 36656"/>
                      <a:gd name="connsiteX1" fmla="*/ 28509 w 28509"/>
                      <a:gd name="connsiteY1" fmla="*/ 10140 h 36656"/>
                      <a:gd name="connsiteX2" fmla="*/ 14292 w 28509"/>
                      <a:gd name="connsiteY2" fmla="*/ 34703 h 36656"/>
                      <a:gd name="connsiteX3" fmla="*/ 1 w 28509"/>
                      <a:gd name="connsiteY3" fmla="*/ 26590 h 36656"/>
                      <a:gd name="connsiteX4" fmla="*/ 14218 w 28509"/>
                      <a:gd name="connsiteY4" fmla="*/ 1952 h 36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9" h="36656">
                        <a:moveTo>
                          <a:pt x="14218" y="1952"/>
                        </a:moveTo>
                        <a:cubicBezTo>
                          <a:pt x="22108" y="-2589"/>
                          <a:pt x="28435" y="1058"/>
                          <a:pt x="28509" y="10140"/>
                        </a:cubicBezTo>
                        <a:cubicBezTo>
                          <a:pt x="28509" y="19146"/>
                          <a:pt x="22183" y="30163"/>
                          <a:pt x="14292" y="34703"/>
                        </a:cubicBezTo>
                        <a:cubicBezTo>
                          <a:pt x="6402" y="39244"/>
                          <a:pt x="1" y="35597"/>
                          <a:pt x="1" y="26590"/>
                        </a:cubicBezTo>
                        <a:cubicBezTo>
                          <a:pt x="-74" y="17509"/>
                          <a:pt x="6328" y="6493"/>
                          <a:pt x="14218" y="19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04" name="Freeform: Shape 2603">
                    <a:extLst>
                      <a:ext uri="{FF2B5EF4-FFF2-40B4-BE49-F238E27FC236}">
                        <a16:creationId xmlns:a16="http://schemas.microsoft.com/office/drawing/2014/main" id="{DE9EF566-60F4-4D02-AAD8-B0DECAD196D7}"/>
                      </a:ext>
                    </a:extLst>
                  </p:cNvPr>
                  <p:cNvSpPr/>
                  <p:nvPr/>
                </p:nvSpPr>
                <p:spPr>
                  <a:xfrm>
                    <a:off x="4048412" y="4264248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7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1" y="39171"/>
                          <a:pt x="74" y="35524"/>
                          <a:pt x="0" y="26517"/>
                        </a:cubicBezTo>
                        <a:cubicBezTo>
                          <a:pt x="0" y="17510"/>
                          <a:pt x="6327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05" name="Freeform: Shape 2604">
                    <a:extLst>
                      <a:ext uri="{FF2B5EF4-FFF2-40B4-BE49-F238E27FC236}">
                        <a16:creationId xmlns:a16="http://schemas.microsoft.com/office/drawing/2014/main" id="{7C57F28B-B3D9-4AE8-B4CA-20125EAED520}"/>
                      </a:ext>
                    </a:extLst>
                  </p:cNvPr>
                  <p:cNvSpPr/>
                  <p:nvPr/>
                </p:nvSpPr>
                <p:spPr>
                  <a:xfrm>
                    <a:off x="4102750" y="4232911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7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2" y="39171"/>
                          <a:pt x="0" y="35524"/>
                          <a:pt x="0" y="26517"/>
                        </a:cubicBezTo>
                        <a:cubicBezTo>
                          <a:pt x="0" y="17511"/>
                          <a:pt x="6327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606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722267" y="2582879"/>
                <a:ext cx="225689" cy="235809"/>
                <a:chOff x="2722267" y="2582879"/>
                <a:chExt cx="225689" cy="235809"/>
              </a:xfrm>
              <a:solidFill>
                <a:srgbClr val="000000"/>
              </a:solidFill>
            </p:grpSpPr>
            <p:sp>
              <p:nvSpPr>
                <p:cNvPr id="2609" name="Freeform: Shape 2608">
                  <a:extLst>
                    <a:ext uri="{FF2B5EF4-FFF2-40B4-BE49-F238E27FC236}">
                      <a16:creationId xmlns:a16="http://schemas.microsoft.com/office/drawing/2014/main" id="{541FEAC1-38F8-4437-9E3B-BF53A707E094}"/>
                    </a:ext>
                  </a:extLst>
                </p:cNvPr>
                <p:cNvSpPr/>
                <p:nvPr/>
              </p:nvSpPr>
              <p:spPr>
                <a:xfrm>
                  <a:off x="2722267" y="2582879"/>
                  <a:ext cx="225689" cy="235809"/>
                </a:xfrm>
                <a:custGeom>
                  <a:avLst/>
                  <a:gdLst>
                    <a:gd name="connsiteX0" fmla="*/ 225689 w 225689"/>
                    <a:gd name="connsiteY0" fmla="*/ 52736 h 235809"/>
                    <a:gd name="connsiteX1" fmla="*/ 112547 w 225689"/>
                    <a:gd name="connsiteY1" fmla="*/ 19687 h 235809"/>
                    <a:gd name="connsiteX2" fmla="*/ 0 w 225689"/>
                    <a:gd name="connsiteY2" fmla="*/ 183073 h 235809"/>
                    <a:gd name="connsiteX3" fmla="*/ 113142 w 225689"/>
                    <a:gd name="connsiteY3" fmla="*/ 216122 h 235809"/>
                    <a:gd name="connsiteX4" fmla="*/ 136738 w 225689"/>
                    <a:gd name="connsiteY4" fmla="*/ 200342 h 235809"/>
                    <a:gd name="connsiteX5" fmla="*/ 219288 w 225689"/>
                    <a:gd name="connsiteY5" fmla="*/ 228925 h 235809"/>
                    <a:gd name="connsiteX6" fmla="*/ 177529 w 225689"/>
                    <a:gd name="connsiteY6" fmla="*/ 161263 h 235809"/>
                    <a:gd name="connsiteX7" fmla="*/ 225689 w 225689"/>
                    <a:gd name="connsiteY7" fmla="*/ 52736 h 235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689" h="235809">
                      <a:moveTo>
                        <a:pt x="225689" y="52736"/>
                      </a:moveTo>
                      <a:cubicBezTo>
                        <a:pt x="225540" y="-1527"/>
                        <a:pt x="174849" y="-16340"/>
                        <a:pt x="112547" y="19687"/>
                      </a:cubicBezTo>
                      <a:cubicBezTo>
                        <a:pt x="50244" y="55639"/>
                        <a:pt x="-149" y="128809"/>
                        <a:pt x="0" y="183073"/>
                      </a:cubicBezTo>
                      <a:cubicBezTo>
                        <a:pt x="149" y="237337"/>
                        <a:pt x="50840" y="252149"/>
                        <a:pt x="113142" y="216122"/>
                      </a:cubicBezTo>
                      <a:cubicBezTo>
                        <a:pt x="121256" y="211433"/>
                        <a:pt x="129146" y="206148"/>
                        <a:pt x="136738" y="200342"/>
                      </a:cubicBezTo>
                      <a:lnTo>
                        <a:pt x="219288" y="228925"/>
                      </a:lnTo>
                      <a:lnTo>
                        <a:pt x="177529" y="161263"/>
                      </a:lnTo>
                      <a:cubicBezTo>
                        <a:pt x="206782" y="126651"/>
                        <a:pt x="225763" y="86083"/>
                        <a:pt x="225689" y="52736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610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771618" y="2662033"/>
                  <a:ext cx="125647" cy="91122"/>
                  <a:chOff x="2771618" y="2662033"/>
                  <a:chExt cx="125647" cy="91122"/>
                </a:xfrm>
                <a:solidFill>
                  <a:srgbClr val="FFFFFF"/>
                </a:solidFill>
              </p:grpSpPr>
              <p:sp>
                <p:nvSpPr>
                  <p:cNvPr id="2611" name="Freeform: Shape 2610">
                    <a:extLst>
                      <a:ext uri="{FF2B5EF4-FFF2-40B4-BE49-F238E27FC236}">
                        <a16:creationId xmlns:a16="http://schemas.microsoft.com/office/drawing/2014/main" id="{43BC0E8C-E03E-41EA-B9E2-9BA15A3F7412}"/>
                      </a:ext>
                    </a:extLst>
                  </p:cNvPr>
                  <p:cNvSpPr/>
                  <p:nvPr/>
                </p:nvSpPr>
                <p:spPr>
                  <a:xfrm>
                    <a:off x="2771618" y="2719499"/>
                    <a:ext cx="26126" cy="33656"/>
                  </a:xfrm>
                  <a:custGeom>
                    <a:avLst/>
                    <a:gdLst>
                      <a:gd name="connsiteX0" fmla="*/ 13026 w 26126"/>
                      <a:gd name="connsiteY0" fmla="*/ 1791 h 33656"/>
                      <a:gd name="connsiteX1" fmla="*/ 26127 w 26126"/>
                      <a:gd name="connsiteY1" fmla="*/ 9310 h 33656"/>
                      <a:gd name="connsiteX2" fmla="*/ 13101 w 26126"/>
                      <a:gd name="connsiteY2" fmla="*/ 31864 h 33656"/>
                      <a:gd name="connsiteX3" fmla="*/ 0 w 26126"/>
                      <a:gd name="connsiteY3" fmla="*/ 24420 h 33656"/>
                      <a:gd name="connsiteX4" fmla="*/ 13026 w 26126"/>
                      <a:gd name="connsiteY4" fmla="*/ 1791 h 33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26" h="33656">
                        <a:moveTo>
                          <a:pt x="13026" y="1791"/>
                        </a:moveTo>
                        <a:cubicBezTo>
                          <a:pt x="20246" y="-2377"/>
                          <a:pt x="26127" y="973"/>
                          <a:pt x="26127" y="9310"/>
                        </a:cubicBezTo>
                        <a:cubicBezTo>
                          <a:pt x="26127" y="17572"/>
                          <a:pt x="20321" y="27695"/>
                          <a:pt x="13101" y="31864"/>
                        </a:cubicBezTo>
                        <a:cubicBezTo>
                          <a:pt x="5880" y="36032"/>
                          <a:pt x="0" y="32682"/>
                          <a:pt x="0" y="24420"/>
                        </a:cubicBezTo>
                        <a:cubicBezTo>
                          <a:pt x="0" y="16083"/>
                          <a:pt x="5806" y="5960"/>
                          <a:pt x="13026" y="17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12" name="Freeform: Shape 2611">
                    <a:extLst>
                      <a:ext uri="{FF2B5EF4-FFF2-40B4-BE49-F238E27FC236}">
                        <a16:creationId xmlns:a16="http://schemas.microsoft.com/office/drawing/2014/main" id="{7ADAE472-8885-4E85-B5F4-9784EA1DF47B}"/>
                      </a:ext>
                    </a:extLst>
                  </p:cNvPr>
                  <p:cNvSpPr/>
                  <p:nvPr/>
                </p:nvSpPr>
                <p:spPr>
                  <a:xfrm>
                    <a:off x="2821415" y="2690765"/>
                    <a:ext cx="26127" cy="33584"/>
                  </a:xfrm>
                  <a:custGeom>
                    <a:avLst/>
                    <a:gdLst>
                      <a:gd name="connsiteX0" fmla="*/ 13027 w 26127"/>
                      <a:gd name="connsiteY0" fmla="*/ 1793 h 33584"/>
                      <a:gd name="connsiteX1" fmla="*/ 26128 w 26127"/>
                      <a:gd name="connsiteY1" fmla="*/ 9237 h 33584"/>
                      <a:gd name="connsiteX2" fmla="*/ 13101 w 26127"/>
                      <a:gd name="connsiteY2" fmla="*/ 31791 h 33584"/>
                      <a:gd name="connsiteX3" fmla="*/ 1 w 26127"/>
                      <a:gd name="connsiteY3" fmla="*/ 24347 h 33584"/>
                      <a:gd name="connsiteX4" fmla="*/ 13027 w 26127"/>
                      <a:gd name="connsiteY4" fmla="*/ 1793 h 3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27" h="33584">
                        <a:moveTo>
                          <a:pt x="13027" y="1793"/>
                        </a:moveTo>
                        <a:cubicBezTo>
                          <a:pt x="20247" y="-2375"/>
                          <a:pt x="26128" y="974"/>
                          <a:pt x="26128" y="9237"/>
                        </a:cubicBezTo>
                        <a:cubicBezTo>
                          <a:pt x="26128" y="17499"/>
                          <a:pt x="20322" y="27623"/>
                          <a:pt x="13101" y="31791"/>
                        </a:cubicBezTo>
                        <a:cubicBezTo>
                          <a:pt x="5881" y="35959"/>
                          <a:pt x="1" y="32610"/>
                          <a:pt x="1" y="24347"/>
                        </a:cubicBezTo>
                        <a:cubicBezTo>
                          <a:pt x="-74" y="16085"/>
                          <a:pt x="5807" y="5962"/>
                          <a:pt x="13027" y="17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13" name="Freeform: Shape 2612">
                    <a:extLst>
                      <a:ext uri="{FF2B5EF4-FFF2-40B4-BE49-F238E27FC236}">
                        <a16:creationId xmlns:a16="http://schemas.microsoft.com/office/drawing/2014/main" id="{6AB90464-62F8-4A73-9B1A-2C0C1BB8979B}"/>
                      </a:ext>
                    </a:extLst>
                  </p:cNvPr>
                  <p:cNvSpPr/>
                  <p:nvPr/>
                </p:nvSpPr>
                <p:spPr>
                  <a:xfrm>
                    <a:off x="2871138" y="2662033"/>
                    <a:ext cx="26126" cy="33584"/>
                  </a:xfrm>
                  <a:custGeom>
                    <a:avLst/>
                    <a:gdLst>
                      <a:gd name="connsiteX0" fmla="*/ 13026 w 26126"/>
                      <a:gd name="connsiteY0" fmla="*/ 1793 h 33584"/>
                      <a:gd name="connsiteX1" fmla="*/ 26127 w 26126"/>
                      <a:gd name="connsiteY1" fmla="*/ 9237 h 33584"/>
                      <a:gd name="connsiteX2" fmla="*/ 13101 w 26126"/>
                      <a:gd name="connsiteY2" fmla="*/ 31791 h 33584"/>
                      <a:gd name="connsiteX3" fmla="*/ 0 w 26126"/>
                      <a:gd name="connsiteY3" fmla="*/ 24347 h 33584"/>
                      <a:gd name="connsiteX4" fmla="*/ 13026 w 26126"/>
                      <a:gd name="connsiteY4" fmla="*/ 1793 h 3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26" h="33584">
                        <a:moveTo>
                          <a:pt x="13026" y="1793"/>
                        </a:moveTo>
                        <a:cubicBezTo>
                          <a:pt x="20246" y="-2375"/>
                          <a:pt x="26127" y="975"/>
                          <a:pt x="26127" y="9237"/>
                        </a:cubicBezTo>
                        <a:cubicBezTo>
                          <a:pt x="26127" y="17499"/>
                          <a:pt x="20321" y="27622"/>
                          <a:pt x="13101" y="31791"/>
                        </a:cubicBezTo>
                        <a:cubicBezTo>
                          <a:pt x="5880" y="35959"/>
                          <a:pt x="0" y="32610"/>
                          <a:pt x="0" y="24347"/>
                        </a:cubicBezTo>
                        <a:cubicBezTo>
                          <a:pt x="0" y="16085"/>
                          <a:pt x="5880" y="5962"/>
                          <a:pt x="13026" y="17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614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2560072" y="3337929"/>
                <a:ext cx="246233" cy="257222"/>
                <a:chOff x="2560072" y="3337929"/>
                <a:chExt cx="246233" cy="257222"/>
              </a:xfrm>
              <a:solidFill>
                <a:srgbClr val="000000"/>
              </a:solidFill>
            </p:grpSpPr>
            <p:sp>
              <p:nvSpPr>
                <p:cNvPr id="2617" name="Freeform: Shape 2616">
                  <a:extLst>
                    <a:ext uri="{FF2B5EF4-FFF2-40B4-BE49-F238E27FC236}">
                      <a16:creationId xmlns:a16="http://schemas.microsoft.com/office/drawing/2014/main" id="{F1184D6A-E8B1-46BD-BBE1-AED4A90BA56F}"/>
                    </a:ext>
                  </a:extLst>
                </p:cNvPr>
                <p:cNvSpPr/>
                <p:nvPr/>
              </p:nvSpPr>
              <p:spPr>
                <a:xfrm>
                  <a:off x="2560072" y="3337929"/>
                  <a:ext cx="246233" cy="257222"/>
                </a:xfrm>
                <a:custGeom>
                  <a:avLst/>
                  <a:gdLst>
                    <a:gd name="connsiteX0" fmla="*/ 246233 w 246233"/>
                    <a:gd name="connsiteY0" fmla="*/ 57525 h 257222"/>
                    <a:gd name="connsiteX1" fmla="*/ 122819 w 246233"/>
                    <a:gd name="connsiteY1" fmla="*/ 21424 h 257222"/>
                    <a:gd name="connsiteX2" fmla="*/ 0 w 246233"/>
                    <a:gd name="connsiteY2" fmla="*/ 199697 h 257222"/>
                    <a:gd name="connsiteX3" fmla="*/ 123415 w 246233"/>
                    <a:gd name="connsiteY3" fmla="*/ 235798 h 257222"/>
                    <a:gd name="connsiteX4" fmla="*/ 149169 w 246233"/>
                    <a:gd name="connsiteY4" fmla="*/ 218529 h 257222"/>
                    <a:gd name="connsiteX5" fmla="*/ 239236 w 246233"/>
                    <a:gd name="connsiteY5" fmla="*/ 249718 h 257222"/>
                    <a:gd name="connsiteX6" fmla="*/ 193682 w 246233"/>
                    <a:gd name="connsiteY6" fmla="*/ 175952 h 257222"/>
                    <a:gd name="connsiteX7" fmla="*/ 246233 w 246233"/>
                    <a:gd name="connsiteY7" fmla="*/ 57525 h 25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233" h="257222">
                      <a:moveTo>
                        <a:pt x="246233" y="57525"/>
                      </a:moveTo>
                      <a:cubicBezTo>
                        <a:pt x="246084" y="-1651"/>
                        <a:pt x="190779" y="-17804"/>
                        <a:pt x="122819" y="21424"/>
                      </a:cubicBezTo>
                      <a:cubicBezTo>
                        <a:pt x="54859" y="60651"/>
                        <a:pt x="-149" y="140521"/>
                        <a:pt x="0" y="199697"/>
                      </a:cubicBezTo>
                      <a:cubicBezTo>
                        <a:pt x="149" y="258873"/>
                        <a:pt x="55455" y="275026"/>
                        <a:pt x="123415" y="235798"/>
                      </a:cubicBezTo>
                      <a:cubicBezTo>
                        <a:pt x="132272" y="230663"/>
                        <a:pt x="140907" y="224931"/>
                        <a:pt x="149169" y="218529"/>
                      </a:cubicBezTo>
                      <a:lnTo>
                        <a:pt x="239236" y="249718"/>
                      </a:lnTo>
                      <a:lnTo>
                        <a:pt x="193682" y="175952"/>
                      </a:lnTo>
                      <a:cubicBezTo>
                        <a:pt x="225540" y="138139"/>
                        <a:pt x="246308" y="93924"/>
                        <a:pt x="246233" y="57525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618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2613889" y="3424242"/>
                  <a:ext cx="137110" cy="99407"/>
                  <a:chOff x="2613889" y="3424242"/>
                  <a:chExt cx="137110" cy="99407"/>
                </a:xfrm>
                <a:solidFill>
                  <a:srgbClr val="FFFFFF"/>
                </a:solidFill>
              </p:grpSpPr>
              <p:sp>
                <p:nvSpPr>
                  <p:cNvPr id="2619" name="Freeform: Shape 2618">
                    <a:extLst>
                      <a:ext uri="{FF2B5EF4-FFF2-40B4-BE49-F238E27FC236}">
                        <a16:creationId xmlns:a16="http://schemas.microsoft.com/office/drawing/2014/main" id="{508A8782-4ABB-46EE-A070-86D05E52B7B5}"/>
                      </a:ext>
                    </a:extLst>
                  </p:cNvPr>
                  <p:cNvSpPr/>
                  <p:nvPr/>
                </p:nvSpPr>
                <p:spPr>
                  <a:xfrm>
                    <a:off x="2613889" y="3486993"/>
                    <a:ext cx="28508" cy="36656"/>
                  </a:xfrm>
                  <a:custGeom>
                    <a:avLst/>
                    <a:gdLst>
                      <a:gd name="connsiteX0" fmla="*/ 14217 w 28508"/>
                      <a:gd name="connsiteY0" fmla="*/ 1952 h 36656"/>
                      <a:gd name="connsiteX1" fmla="*/ 28509 w 28508"/>
                      <a:gd name="connsiteY1" fmla="*/ 10140 h 36656"/>
                      <a:gd name="connsiteX2" fmla="*/ 14292 w 28508"/>
                      <a:gd name="connsiteY2" fmla="*/ 34703 h 36656"/>
                      <a:gd name="connsiteX3" fmla="*/ 0 w 28508"/>
                      <a:gd name="connsiteY3" fmla="*/ 26590 h 36656"/>
                      <a:gd name="connsiteX4" fmla="*/ 14217 w 28508"/>
                      <a:gd name="connsiteY4" fmla="*/ 1952 h 36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656">
                        <a:moveTo>
                          <a:pt x="14217" y="1952"/>
                        </a:moveTo>
                        <a:cubicBezTo>
                          <a:pt x="22107" y="-2589"/>
                          <a:pt x="28434" y="1059"/>
                          <a:pt x="28509" y="10140"/>
                        </a:cubicBezTo>
                        <a:cubicBezTo>
                          <a:pt x="28509" y="19146"/>
                          <a:pt x="22182" y="30163"/>
                          <a:pt x="14292" y="34703"/>
                        </a:cubicBezTo>
                        <a:cubicBezTo>
                          <a:pt x="6401" y="39244"/>
                          <a:pt x="0" y="35597"/>
                          <a:pt x="0" y="26590"/>
                        </a:cubicBezTo>
                        <a:cubicBezTo>
                          <a:pt x="0" y="17509"/>
                          <a:pt x="6327" y="6492"/>
                          <a:pt x="14217" y="19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0" name="Freeform: Shape 2619">
                    <a:extLst>
                      <a:ext uri="{FF2B5EF4-FFF2-40B4-BE49-F238E27FC236}">
                        <a16:creationId xmlns:a16="http://schemas.microsoft.com/office/drawing/2014/main" id="{99F0D549-AE2C-4D3E-8E47-DE618DF230F3}"/>
                      </a:ext>
                    </a:extLst>
                  </p:cNvPr>
                  <p:cNvSpPr/>
                  <p:nvPr/>
                </p:nvSpPr>
                <p:spPr>
                  <a:xfrm>
                    <a:off x="2668152" y="3455654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7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1" y="39171"/>
                          <a:pt x="74" y="35524"/>
                          <a:pt x="0" y="26517"/>
                        </a:cubicBezTo>
                        <a:cubicBezTo>
                          <a:pt x="0" y="17436"/>
                          <a:pt x="6401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1" name="Freeform: Shape 2620">
                    <a:extLst>
                      <a:ext uri="{FF2B5EF4-FFF2-40B4-BE49-F238E27FC236}">
                        <a16:creationId xmlns:a16="http://schemas.microsoft.com/office/drawing/2014/main" id="{4F7CECBC-6F50-4B21-8A83-D28E5F673A6E}"/>
                      </a:ext>
                    </a:extLst>
                  </p:cNvPr>
                  <p:cNvSpPr/>
                  <p:nvPr/>
                </p:nvSpPr>
                <p:spPr>
                  <a:xfrm>
                    <a:off x="2722490" y="3424242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7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1" y="39171"/>
                          <a:pt x="0" y="35524"/>
                          <a:pt x="0" y="26517"/>
                        </a:cubicBezTo>
                        <a:cubicBezTo>
                          <a:pt x="0" y="17511"/>
                          <a:pt x="6327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622" name="Graphic 1">
                <a:extLst>
                  <a:ext uri="{FF2B5EF4-FFF2-40B4-BE49-F238E27FC236}">
                    <a16:creationId xmlns:a16="http://schemas.microsoft.com/office/drawing/2014/main" id="{CA4FE8C2-97D6-4108-B6E6-404FC3A5EF56}"/>
                  </a:ext>
                </a:extLst>
              </p:cNvPr>
              <p:cNvGrpSpPr/>
              <p:nvPr/>
            </p:nvGrpSpPr>
            <p:grpSpPr>
              <a:xfrm>
                <a:off x="1445622" y="2456760"/>
                <a:ext cx="246234" cy="257222"/>
                <a:chOff x="1445622" y="2456760"/>
                <a:chExt cx="246234" cy="257222"/>
              </a:xfrm>
              <a:solidFill>
                <a:srgbClr val="000000"/>
              </a:solidFill>
            </p:grpSpPr>
            <p:sp>
              <p:nvSpPr>
                <p:cNvPr id="2625" name="Freeform: Shape 2624">
                  <a:extLst>
                    <a:ext uri="{FF2B5EF4-FFF2-40B4-BE49-F238E27FC236}">
                      <a16:creationId xmlns:a16="http://schemas.microsoft.com/office/drawing/2014/main" id="{9AD01E52-9258-4AF3-9011-D1399F762E79}"/>
                    </a:ext>
                  </a:extLst>
                </p:cNvPr>
                <p:cNvSpPr/>
                <p:nvPr/>
              </p:nvSpPr>
              <p:spPr>
                <a:xfrm>
                  <a:off x="1445622" y="2456760"/>
                  <a:ext cx="246234" cy="257222"/>
                </a:xfrm>
                <a:custGeom>
                  <a:avLst/>
                  <a:gdLst>
                    <a:gd name="connsiteX0" fmla="*/ 246233 w 246234"/>
                    <a:gd name="connsiteY0" fmla="*/ 57525 h 257222"/>
                    <a:gd name="connsiteX1" fmla="*/ 122819 w 246234"/>
                    <a:gd name="connsiteY1" fmla="*/ 21424 h 257222"/>
                    <a:gd name="connsiteX2" fmla="*/ 0 w 246234"/>
                    <a:gd name="connsiteY2" fmla="*/ 199697 h 257222"/>
                    <a:gd name="connsiteX3" fmla="*/ 123415 w 246234"/>
                    <a:gd name="connsiteY3" fmla="*/ 235799 h 257222"/>
                    <a:gd name="connsiteX4" fmla="*/ 149169 w 246234"/>
                    <a:gd name="connsiteY4" fmla="*/ 218529 h 257222"/>
                    <a:gd name="connsiteX5" fmla="*/ 239236 w 246234"/>
                    <a:gd name="connsiteY5" fmla="*/ 249718 h 257222"/>
                    <a:gd name="connsiteX6" fmla="*/ 193682 w 246234"/>
                    <a:gd name="connsiteY6" fmla="*/ 175952 h 257222"/>
                    <a:gd name="connsiteX7" fmla="*/ 246233 w 246234"/>
                    <a:gd name="connsiteY7" fmla="*/ 57525 h 25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234" h="257222">
                      <a:moveTo>
                        <a:pt x="246233" y="57525"/>
                      </a:moveTo>
                      <a:cubicBezTo>
                        <a:pt x="246084" y="-1651"/>
                        <a:pt x="190779" y="-17804"/>
                        <a:pt x="122819" y="21424"/>
                      </a:cubicBezTo>
                      <a:cubicBezTo>
                        <a:pt x="54859" y="60652"/>
                        <a:pt x="-149" y="140521"/>
                        <a:pt x="0" y="199697"/>
                      </a:cubicBezTo>
                      <a:cubicBezTo>
                        <a:pt x="149" y="258873"/>
                        <a:pt x="55455" y="275026"/>
                        <a:pt x="123415" y="235799"/>
                      </a:cubicBezTo>
                      <a:cubicBezTo>
                        <a:pt x="132272" y="230663"/>
                        <a:pt x="140907" y="224931"/>
                        <a:pt x="149169" y="218529"/>
                      </a:cubicBezTo>
                      <a:lnTo>
                        <a:pt x="239236" y="249718"/>
                      </a:lnTo>
                      <a:lnTo>
                        <a:pt x="193682" y="175952"/>
                      </a:lnTo>
                      <a:cubicBezTo>
                        <a:pt x="225540" y="138139"/>
                        <a:pt x="246382" y="93924"/>
                        <a:pt x="246233" y="57525"/>
                      </a:cubicBezTo>
                      <a:close/>
                    </a:path>
                  </a:pathLst>
                </a:custGeom>
                <a:solidFill>
                  <a:srgbClr val="50CFDA"/>
                </a:solidFill>
                <a:ln w="74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626" name="Graphic 1">
                  <a:extLst>
                    <a:ext uri="{FF2B5EF4-FFF2-40B4-BE49-F238E27FC236}">
                      <a16:creationId xmlns:a16="http://schemas.microsoft.com/office/drawing/2014/main" id="{CA4FE8C2-97D6-4108-B6E6-404FC3A5EF56}"/>
                    </a:ext>
                  </a:extLst>
                </p:cNvPr>
                <p:cNvGrpSpPr/>
                <p:nvPr/>
              </p:nvGrpSpPr>
              <p:grpSpPr>
                <a:xfrm>
                  <a:off x="1499439" y="2543074"/>
                  <a:ext cx="137184" cy="99407"/>
                  <a:chOff x="1499439" y="2543074"/>
                  <a:chExt cx="137184" cy="99407"/>
                </a:xfrm>
                <a:solidFill>
                  <a:srgbClr val="FFFFFF"/>
                </a:solidFill>
              </p:grpSpPr>
              <p:sp>
                <p:nvSpPr>
                  <p:cNvPr id="2627" name="Freeform: Shape 2626">
                    <a:extLst>
                      <a:ext uri="{FF2B5EF4-FFF2-40B4-BE49-F238E27FC236}">
                        <a16:creationId xmlns:a16="http://schemas.microsoft.com/office/drawing/2014/main" id="{079A9FAF-8CEA-4765-BF1C-42193D9ABF30}"/>
                      </a:ext>
                    </a:extLst>
                  </p:cNvPr>
                  <p:cNvSpPr/>
                  <p:nvPr/>
                </p:nvSpPr>
                <p:spPr>
                  <a:xfrm>
                    <a:off x="1499439" y="2605825"/>
                    <a:ext cx="28508" cy="36656"/>
                  </a:xfrm>
                  <a:custGeom>
                    <a:avLst/>
                    <a:gdLst>
                      <a:gd name="connsiteX0" fmla="*/ 14217 w 28508"/>
                      <a:gd name="connsiteY0" fmla="*/ 1952 h 36656"/>
                      <a:gd name="connsiteX1" fmla="*/ 28509 w 28508"/>
                      <a:gd name="connsiteY1" fmla="*/ 10140 h 36656"/>
                      <a:gd name="connsiteX2" fmla="*/ 14292 w 28508"/>
                      <a:gd name="connsiteY2" fmla="*/ 34703 h 36656"/>
                      <a:gd name="connsiteX3" fmla="*/ 0 w 28508"/>
                      <a:gd name="connsiteY3" fmla="*/ 26590 h 36656"/>
                      <a:gd name="connsiteX4" fmla="*/ 14217 w 28508"/>
                      <a:gd name="connsiteY4" fmla="*/ 1952 h 36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656">
                        <a:moveTo>
                          <a:pt x="14217" y="1952"/>
                        </a:moveTo>
                        <a:cubicBezTo>
                          <a:pt x="22107" y="-2589"/>
                          <a:pt x="28434" y="1058"/>
                          <a:pt x="28509" y="10140"/>
                        </a:cubicBezTo>
                        <a:cubicBezTo>
                          <a:pt x="28509" y="19146"/>
                          <a:pt x="22182" y="30163"/>
                          <a:pt x="14292" y="34703"/>
                        </a:cubicBezTo>
                        <a:cubicBezTo>
                          <a:pt x="6401" y="39244"/>
                          <a:pt x="0" y="35596"/>
                          <a:pt x="0" y="26590"/>
                        </a:cubicBezTo>
                        <a:cubicBezTo>
                          <a:pt x="0" y="17509"/>
                          <a:pt x="6401" y="6492"/>
                          <a:pt x="14217" y="19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8" name="Freeform: Shape 2627">
                    <a:extLst>
                      <a:ext uri="{FF2B5EF4-FFF2-40B4-BE49-F238E27FC236}">
                        <a16:creationId xmlns:a16="http://schemas.microsoft.com/office/drawing/2014/main" id="{173F15E9-B6B8-4E46-9594-00158AA3C5EC}"/>
                      </a:ext>
                    </a:extLst>
                  </p:cNvPr>
                  <p:cNvSpPr/>
                  <p:nvPr/>
                </p:nvSpPr>
                <p:spPr>
                  <a:xfrm>
                    <a:off x="1553777" y="2574485"/>
                    <a:ext cx="28508" cy="36584"/>
                  </a:xfrm>
                  <a:custGeom>
                    <a:avLst/>
                    <a:gdLst>
                      <a:gd name="connsiteX0" fmla="*/ 14217 w 28508"/>
                      <a:gd name="connsiteY0" fmla="*/ 1954 h 36584"/>
                      <a:gd name="connsiteX1" fmla="*/ 28509 w 28508"/>
                      <a:gd name="connsiteY1" fmla="*/ 10067 h 36584"/>
                      <a:gd name="connsiteX2" fmla="*/ 14292 w 28508"/>
                      <a:gd name="connsiteY2" fmla="*/ 34631 h 36584"/>
                      <a:gd name="connsiteX3" fmla="*/ 0 w 28508"/>
                      <a:gd name="connsiteY3" fmla="*/ 26517 h 36584"/>
                      <a:gd name="connsiteX4" fmla="*/ 14217 w 28508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8" h="36584">
                        <a:moveTo>
                          <a:pt x="14217" y="1954"/>
                        </a:moveTo>
                        <a:cubicBezTo>
                          <a:pt x="22107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1" y="39171"/>
                          <a:pt x="74" y="35524"/>
                          <a:pt x="0" y="26517"/>
                        </a:cubicBezTo>
                        <a:cubicBezTo>
                          <a:pt x="0" y="17436"/>
                          <a:pt x="6327" y="6494"/>
                          <a:pt x="14217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9" name="Freeform: Shape 2628">
                    <a:extLst>
                      <a:ext uri="{FF2B5EF4-FFF2-40B4-BE49-F238E27FC236}">
                        <a16:creationId xmlns:a16="http://schemas.microsoft.com/office/drawing/2014/main" id="{EBCC2BB9-1E91-4841-A28A-EBFB540FA20F}"/>
                      </a:ext>
                    </a:extLst>
                  </p:cNvPr>
                  <p:cNvSpPr/>
                  <p:nvPr/>
                </p:nvSpPr>
                <p:spPr>
                  <a:xfrm>
                    <a:off x="1608114" y="2543074"/>
                    <a:ext cx="28509" cy="36584"/>
                  </a:xfrm>
                  <a:custGeom>
                    <a:avLst/>
                    <a:gdLst>
                      <a:gd name="connsiteX0" fmla="*/ 14218 w 28509"/>
                      <a:gd name="connsiteY0" fmla="*/ 1954 h 36584"/>
                      <a:gd name="connsiteX1" fmla="*/ 28509 w 28509"/>
                      <a:gd name="connsiteY1" fmla="*/ 10067 h 36584"/>
                      <a:gd name="connsiteX2" fmla="*/ 14292 w 28509"/>
                      <a:gd name="connsiteY2" fmla="*/ 34631 h 36584"/>
                      <a:gd name="connsiteX3" fmla="*/ 1 w 28509"/>
                      <a:gd name="connsiteY3" fmla="*/ 26517 h 36584"/>
                      <a:gd name="connsiteX4" fmla="*/ 14218 w 28509"/>
                      <a:gd name="connsiteY4" fmla="*/ 1954 h 3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9" h="36584">
                        <a:moveTo>
                          <a:pt x="14218" y="1954"/>
                        </a:moveTo>
                        <a:cubicBezTo>
                          <a:pt x="22108" y="-2587"/>
                          <a:pt x="28509" y="1060"/>
                          <a:pt x="28509" y="10067"/>
                        </a:cubicBezTo>
                        <a:cubicBezTo>
                          <a:pt x="28509" y="19074"/>
                          <a:pt x="22182" y="30090"/>
                          <a:pt x="14292" y="34631"/>
                        </a:cubicBezTo>
                        <a:cubicBezTo>
                          <a:pt x="6402" y="39171"/>
                          <a:pt x="1" y="35524"/>
                          <a:pt x="1" y="26517"/>
                        </a:cubicBezTo>
                        <a:cubicBezTo>
                          <a:pt x="-74" y="17511"/>
                          <a:pt x="6328" y="6494"/>
                          <a:pt x="14218" y="1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B551984-E16F-46E8-A7B0-8BECB916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729" y="4130729"/>
            <a:ext cx="953670" cy="5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424">
            <a:extLst>
              <a:ext uri="{FF2B5EF4-FFF2-40B4-BE49-F238E27FC236}">
                <a16:creationId xmlns:a16="http://schemas.microsoft.com/office/drawing/2014/main" id="{8B701E58-CF49-4940-93A9-A17CF2578E4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2" name="Circle: Hollow 1641">
            <a:extLst>
              <a:ext uri="{FF2B5EF4-FFF2-40B4-BE49-F238E27FC236}">
                <a16:creationId xmlns:a16="http://schemas.microsoft.com/office/drawing/2014/main" id="{A05FC367-880B-4F85-B1DB-D3573E6EB9F5}"/>
              </a:ext>
            </a:extLst>
          </p:cNvPr>
          <p:cNvSpPr/>
          <p:nvPr userDrawn="1"/>
        </p:nvSpPr>
        <p:spPr>
          <a:xfrm>
            <a:off x="1432148" y="197454"/>
            <a:ext cx="1965382" cy="1965382"/>
          </a:xfrm>
          <a:prstGeom prst="donut">
            <a:avLst>
              <a:gd name="adj" fmla="val 25069"/>
            </a:avLst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403305"/>
            <a:ext cx="1187624" cy="494411"/>
          </a:xfrm>
          <a:prstGeom prst="rect">
            <a:avLst/>
          </a:prstGeom>
        </p:spPr>
      </p:pic>
      <p:grpSp>
        <p:nvGrpSpPr>
          <p:cNvPr id="2798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3336838" y="3778774"/>
            <a:ext cx="592666" cy="406155"/>
            <a:chOff x="2153808" y="4028442"/>
            <a:chExt cx="395611" cy="271113"/>
          </a:xfrm>
          <a:solidFill>
            <a:srgbClr val="000000"/>
          </a:solidFill>
        </p:grpSpPr>
        <p:sp>
          <p:nvSpPr>
            <p:cNvPr id="2799" name="Freeform: Shape 2798">
              <a:extLst>
                <a:ext uri="{FF2B5EF4-FFF2-40B4-BE49-F238E27FC236}">
                  <a16:creationId xmlns:a16="http://schemas.microsoft.com/office/drawing/2014/main" id="{040359D2-7097-4584-9531-E8E298DA3B79}"/>
                </a:ext>
              </a:extLst>
            </p:cNvPr>
            <p:cNvSpPr/>
            <p:nvPr/>
          </p:nvSpPr>
          <p:spPr>
            <a:xfrm>
              <a:off x="2153808" y="4028442"/>
              <a:ext cx="395610" cy="271113"/>
            </a:xfrm>
            <a:custGeom>
              <a:avLst/>
              <a:gdLst>
                <a:gd name="connsiteX0" fmla="*/ 0 w 395610"/>
                <a:gd name="connsiteY0" fmla="*/ 0 h 271113"/>
                <a:gd name="connsiteX1" fmla="*/ 395611 w 395610"/>
                <a:gd name="connsiteY1" fmla="*/ 0 h 271113"/>
                <a:gd name="connsiteX2" fmla="*/ 395611 w 395610"/>
                <a:gd name="connsiteY2" fmla="*/ 271113 h 271113"/>
                <a:gd name="connsiteX3" fmla="*/ 0 w 395610"/>
                <a:gd name="connsiteY3" fmla="*/ 271113 h 27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610" h="271113">
                  <a:moveTo>
                    <a:pt x="0" y="0"/>
                  </a:moveTo>
                  <a:lnTo>
                    <a:pt x="395611" y="0"/>
                  </a:lnTo>
                  <a:lnTo>
                    <a:pt x="395611" y="271113"/>
                  </a:lnTo>
                  <a:lnTo>
                    <a:pt x="0" y="271113"/>
                  </a:lnTo>
                  <a:close/>
                </a:path>
              </a:pathLst>
            </a:custGeom>
            <a:solidFill>
              <a:srgbClr val="F1F2F2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0" name="Freeform: Shape 2799">
              <a:extLst>
                <a:ext uri="{FF2B5EF4-FFF2-40B4-BE49-F238E27FC236}">
                  <a16:creationId xmlns:a16="http://schemas.microsoft.com/office/drawing/2014/main" id="{3840470C-E262-49C8-93AB-95E53A7B913C}"/>
                </a:ext>
              </a:extLst>
            </p:cNvPr>
            <p:cNvSpPr/>
            <p:nvPr/>
          </p:nvSpPr>
          <p:spPr>
            <a:xfrm>
              <a:off x="2351570" y="4028442"/>
              <a:ext cx="197848" cy="271113"/>
            </a:xfrm>
            <a:custGeom>
              <a:avLst/>
              <a:gdLst>
                <a:gd name="connsiteX0" fmla="*/ 0 w 197848"/>
                <a:gd name="connsiteY0" fmla="*/ 0 h 271113"/>
                <a:gd name="connsiteX1" fmla="*/ 197849 w 197848"/>
                <a:gd name="connsiteY1" fmla="*/ 0 h 271113"/>
                <a:gd name="connsiteX2" fmla="*/ 197849 w 197848"/>
                <a:gd name="connsiteY2" fmla="*/ 271113 h 271113"/>
                <a:gd name="connsiteX3" fmla="*/ 0 w 197848"/>
                <a:gd name="connsiteY3" fmla="*/ 271113 h 27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848" h="271113">
                  <a:moveTo>
                    <a:pt x="0" y="0"/>
                  </a:moveTo>
                  <a:lnTo>
                    <a:pt x="197849" y="0"/>
                  </a:lnTo>
                  <a:lnTo>
                    <a:pt x="197849" y="271113"/>
                  </a:lnTo>
                  <a:lnTo>
                    <a:pt x="0" y="271113"/>
                  </a:lnTo>
                  <a:close/>
                </a:path>
              </a:pathLst>
            </a:custGeom>
            <a:solidFill>
              <a:srgbClr val="E6E7E8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1" name="Freeform: Shape 2800">
              <a:extLst>
                <a:ext uri="{FF2B5EF4-FFF2-40B4-BE49-F238E27FC236}">
                  <a16:creationId xmlns:a16="http://schemas.microsoft.com/office/drawing/2014/main" id="{0A518EB7-5C45-4E0E-B953-86FB5AC8EDD6}"/>
                </a:ext>
              </a:extLst>
            </p:cNvPr>
            <p:cNvSpPr/>
            <p:nvPr/>
          </p:nvSpPr>
          <p:spPr>
            <a:xfrm>
              <a:off x="2153808" y="4163999"/>
              <a:ext cx="395611" cy="135556"/>
            </a:xfrm>
            <a:custGeom>
              <a:avLst/>
              <a:gdLst>
                <a:gd name="connsiteX0" fmla="*/ 0 w 395611"/>
                <a:gd name="connsiteY0" fmla="*/ 135557 h 135556"/>
                <a:gd name="connsiteX1" fmla="*/ 395611 w 395611"/>
                <a:gd name="connsiteY1" fmla="*/ 135557 h 135556"/>
                <a:gd name="connsiteX2" fmla="*/ 197762 w 395611"/>
                <a:gd name="connsiteY2" fmla="*/ 0 h 13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611" h="135556">
                  <a:moveTo>
                    <a:pt x="0" y="135557"/>
                  </a:moveTo>
                  <a:lnTo>
                    <a:pt x="395611" y="135557"/>
                  </a:lnTo>
                  <a:lnTo>
                    <a:pt x="197762" y="0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2" name="Freeform: Shape 2801">
              <a:extLst>
                <a:ext uri="{FF2B5EF4-FFF2-40B4-BE49-F238E27FC236}">
                  <a16:creationId xmlns:a16="http://schemas.microsoft.com/office/drawing/2014/main" id="{51262C72-FB61-43B8-A06F-050B858B137D}"/>
                </a:ext>
              </a:extLst>
            </p:cNvPr>
            <p:cNvSpPr/>
            <p:nvPr/>
          </p:nvSpPr>
          <p:spPr>
            <a:xfrm>
              <a:off x="2153808" y="4028442"/>
              <a:ext cx="395611" cy="177977"/>
            </a:xfrm>
            <a:custGeom>
              <a:avLst/>
              <a:gdLst>
                <a:gd name="connsiteX0" fmla="*/ 395611 w 395611"/>
                <a:gd name="connsiteY0" fmla="*/ 0 h 177977"/>
                <a:gd name="connsiteX1" fmla="*/ 0 w 395611"/>
                <a:gd name="connsiteY1" fmla="*/ 0 h 177977"/>
                <a:gd name="connsiteX2" fmla="*/ 197762 w 395611"/>
                <a:gd name="connsiteY2" fmla="*/ 177977 h 17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611" h="177977">
                  <a:moveTo>
                    <a:pt x="395611" y="0"/>
                  </a:moveTo>
                  <a:lnTo>
                    <a:pt x="0" y="0"/>
                  </a:lnTo>
                  <a:lnTo>
                    <a:pt x="197762" y="177977"/>
                  </a:lnTo>
                  <a:close/>
                </a:path>
              </a:pathLst>
            </a:custGeom>
            <a:solidFill>
              <a:srgbClr val="D1D3D4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3" name="Freeform: Shape 2802">
              <a:extLst>
                <a:ext uri="{FF2B5EF4-FFF2-40B4-BE49-F238E27FC236}">
                  <a16:creationId xmlns:a16="http://schemas.microsoft.com/office/drawing/2014/main" id="{556F734A-3FB1-4253-BB95-5B56811B2D02}"/>
                </a:ext>
              </a:extLst>
            </p:cNvPr>
            <p:cNvSpPr/>
            <p:nvPr/>
          </p:nvSpPr>
          <p:spPr>
            <a:xfrm>
              <a:off x="2153808" y="4028442"/>
              <a:ext cx="395611" cy="155859"/>
            </a:xfrm>
            <a:custGeom>
              <a:avLst/>
              <a:gdLst>
                <a:gd name="connsiteX0" fmla="*/ 395611 w 395611"/>
                <a:gd name="connsiteY0" fmla="*/ 0 h 155859"/>
                <a:gd name="connsiteX1" fmla="*/ 0 w 395611"/>
                <a:gd name="connsiteY1" fmla="*/ 0 h 155859"/>
                <a:gd name="connsiteX2" fmla="*/ 197762 w 395611"/>
                <a:gd name="connsiteY2" fmla="*/ 155860 h 15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611" h="155859">
                  <a:moveTo>
                    <a:pt x="395611" y="0"/>
                  </a:moveTo>
                  <a:lnTo>
                    <a:pt x="0" y="0"/>
                  </a:lnTo>
                  <a:lnTo>
                    <a:pt x="197762" y="155860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04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844402" y="2192336"/>
            <a:ext cx="172511" cy="1145725"/>
            <a:chOff x="490080" y="2969477"/>
            <a:chExt cx="115153" cy="764784"/>
          </a:xfrm>
          <a:solidFill>
            <a:srgbClr val="FFFFFF"/>
          </a:solidFill>
        </p:grpSpPr>
        <p:sp>
          <p:nvSpPr>
            <p:cNvPr id="2805" name="Freeform: Shape 2804">
              <a:extLst>
                <a:ext uri="{FF2B5EF4-FFF2-40B4-BE49-F238E27FC236}">
                  <a16:creationId xmlns:a16="http://schemas.microsoft.com/office/drawing/2014/main" id="{59165D20-49F9-472C-A14B-2C18FCB0FC18}"/>
                </a:ext>
              </a:extLst>
            </p:cNvPr>
            <p:cNvSpPr/>
            <p:nvPr/>
          </p:nvSpPr>
          <p:spPr>
            <a:xfrm>
              <a:off x="539138" y="3076436"/>
              <a:ext cx="18056" cy="587498"/>
            </a:xfrm>
            <a:custGeom>
              <a:avLst/>
              <a:gdLst>
                <a:gd name="connsiteX0" fmla="*/ 9417 w 18056"/>
                <a:gd name="connsiteY0" fmla="*/ 587498 h 587498"/>
                <a:gd name="connsiteX1" fmla="*/ 778 w 18056"/>
                <a:gd name="connsiteY1" fmla="*/ 578858 h 587498"/>
                <a:gd name="connsiteX2" fmla="*/ 691 w 18056"/>
                <a:gd name="connsiteY2" fmla="*/ 527020 h 587498"/>
                <a:gd name="connsiteX3" fmla="*/ 9331 w 18056"/>
                <a:gd name="connsiteY3" fmla="*/ 518381 h 587498"/>
                <a:gd name="connsiteX4" fmla="*/ 9331 w 18056"/>
                <a:gd name="connsiteY4" fmla="*/ 518381 h 587498"/>
                <a:gd name="connsiteX5" fmla="*/ 17971 w 18056"/>
                <a:gd name="connsiteY5" fmla="*/ 527020 h 587498"/>
                <a:gd name="connsiteX6" fmla="*/ 18057 w 18056"/>
                <a:gd name="connsiteY6" fmla="*/ 578858 h 587498"/>
                <a:gd name="connsiteX7" fmla="*/ 9417 w 18056"/>
                <a:gd name="connsiteY7" fmla="*/ 587498 h 587498"/>
                <a:gd name="connsiteX8" fmla="*/ 9417 w 18056"/>
                <a:gd name="connsiteY8" fmla="*/ 587498 h 587498"/>
                <a:gd name="connsiteX9" fmla="*/ 9244 w 18056"/>
                <a:gd name="connsiteY9" fmla="*/ 483822 h 587498"/>
                <a:gd name="connsiteX10" fmla="*/ 605 w 18056"/>
                <a:gd name="connsiteY10" fmla="*/ 475182 h 587498"/>
                <a:gd name="connsiteX11" fmla="*/ 518 w 18056"/>
                <a:gd name="connsiteY11" fmla="*/ 423344 h 587498"/>
                <a:gd name="connsiteX12" fmla="*/ 9158 w 18056"/>
                <a:gd name="connsiteY12" fmla="*/ 414705 h 587498"/>
                <a:gd name="connsiteX13" fmla="*/ 9158 w 18056"/>
                <a:gd name="connsiteY13" fmla="*/ 414705 h 587498"/>
                <a:gd name="connsiteX14" fmla="*/ 17798 w 18056"/>
                <a:gd name="connsiteY14" fmla="*/ 423344 h 587498"/>
                <a:gd name="connsiteX15" fmla="*/ 17884 w 18056"/>
                <a:gd name="connsiteY15" fmla="*/ 475182 h 587498"/>
                <a:gd name="connsiteX16" fmla="*/ 9244 w 18056"/>
                <a:gd name="connsiteY16" fmla="*/ 483822 h 587498"/>
                <a:gd name="connsiteX17" fmla="*/ 9244 w 18056"/>
                <a:gd name="connsiteY17" fmla="*/ 483822 h 587498"/>
                <a:gd name="connsiteX18" fmla="*/ 9158 w 18056"/>
                <a:gd name="connsiteY18" fmla="*/ 380146 h 587498"/>
                <a:gd name="connsiteX19" fmla="*/ 518 w 18056"/>
                <a:gd name="connsiteY19" fmla="*/ 371506 h 587498"/>
                <a:gd name="connsiteX20" fmla="*/ 432 w 18056"/>
                <a:gd name="connsiteY20" fmla="*/ 319668 h 587498"/>
                <a:gd name="connsiteX21" fmla="*/ 9072 w 18056"/>
                <a:gd name="connsiteY21" fmla="*/ 311028 h 587498"/>
                <a:gd name="connsiteX22" fmla="*/ 9072 w 18056"/>
                <a:gd name="connsiteY22" fmla="*/ 311028 h 587498"/>
                <a:gd name="connsiteX23" fmla="*/ 17711 w 18056"/>
                <a:gd name="connsiteY23" fmla="*/ 319668 h 587498"/>
                <a:gd name="connsiteX24" fmla="*/ 17798 w 18056"/>
                <a:gd name="connsiteY24" fmla="*/ 371506 h 587498"/>
                <a:gd name="connsiteX25" fmla="*/ 9158 w 18056"/>
                <a:gd name="connsiteY25" fmla="*/ 380146 h 587498"/>
                <a:gd name="connsiteX26" fmla="*/ 9158 w 18056"/>
                <a:gd name="connsiteY26" fmla="*/ 380146 h 587498"/>
                <a:gd name="connsiteX27" fmla="*/ 8985 w 18056"/>
                <a:gd name="connsiteY27" fmla="*/ 276470 h 587498"/>
                <a:gd name="connsiteX28" fmla="*/ 346 w 18056"/>
                <a:gd name="connsiteY28" fmla="*/ 267830 h 587498"/>
                <a:gd name="connsiteX29" fmla="*/ 259 w 18056"/>
                <a:gd name="connsiteY29" fmla="*/ 215992 h 587498"/>
                <a:gd name="connsiteX30" fmla="*/ 8899 w 18056"/>
                <a:gd name="connsiteY30" fmla="*/ 207352 h 587498"/>
                <a:gd name="connsiteX31" fmla="*/ 8899 w 18056"/>
                <a:gd name="connsiteY31" fmla="*/ 207352 h 587498"/>
                <a:gd name="connsiteX32" fmla="*/ 17539 w 18056"/>
                <a:gd name="connsiteY32" fmla="*/ 215992 h 587498"/>
                <a:gd name="connsiteX33" fmla="*/ 17625 w 18056"/>
                <a:gd name="connsiteY33" fmla="*/ 267830 h 587498"/>
                <a:gd name="connsiteX34" fmla="*/ 8985 w 18056"/>
                <a:gd name="connsiteY34" fmla="*/ 276470 h 587498"/>
                <a:gd name="connsiteX35" fmla="*/ 8985 w 18056"/>
                <a:gd name="connsiteY35" fmla="*/ 276470 h 587498"/>
                <a:gd name="connsiteX36" fmla="*/ 8812 w 18056"/>
                <a:gd name="connsiteY36" fmla="*/ 172793 h 587498"/>
                <a:gd name="connsiteX37" fmla="*/ 173 w 18056"/>
                <a:gd name="connsiteY37" fmla="*/ 164154 h 587498"/>
                <a:gd name="connsiteX38" fmla="*/ 86 w 18056"/>
                <a:gd name="connsiteY38" fmla="*/ 112316 h 587498"/>
                <a:gd name="connsiteX39" fmla="*/ 8726 w 18056"/>
                <a:gd name="connsiteY39" fmla="*/ 103676 h 587498"/>
                <a:gd name="connsiteX40" fmla="*/ 8726 w 18056"/>
                <a:gd name="connsiteY40" fmla="*/ 103676 h 587498"/>
                <a:gd name="connsiteX41" fmla="*/ 17366 w 18056"/>
                <a:gd name="connsiteY41" fmla="*/ 112316 h 587498"/>
                <a:gd name="connsiteX42" fmla="*/ 17452 w 18056"/>
                <a:gd name="connsiteY42" fmla="*/ 164154 h 587498"/>
                <a:gd name="connsiteX43" fmla="*/ 8812 w 18056"/>
                <a:gd name="connsiteY43" fmla="*/ 172793 h 587498"/>
                <a:gd name="connsiteX44" fmla="*/ 8812 w 18056"/>
                <a:gd name="connsiteY44" fmla="*/ 172793 h 587498"/>
                <a:gd name="connsiteX45" fmla="*/ 8726 w 18056"/>
                <a:gd name="connsiteY45" fmla="*/ 69117 h 587498"/>
                <a:gd name="connsiteX46" fmla="*/ 86 w 18056"/>
                <a:gd name="connsiteY46" fmla="*/ 60478 h 587498"/>
                <a:gd name="connsiteX47" fmla="*/ 0 w 18056"/>
                <a:gd name="connsiteY47" fmla="*/ 8640 h 587498"/>
                <a:gd name="connsiteX48" fmla="*/ 8640 w 18056"/>
                <a:gd name="connsiteY48" fmla="*/ 0 h 587498"/>
                <a:gd name="connsiteX49" fmla="*/ 8640 w 18056"/>
                <a:gd name="connsiteY49" fmla="*/ 0 h 587498"/>
                <a:gd name="connsiteX50" fmla="*/ 17279 w 18056"/>
                <a:gd name="connsiteY50" fmla="*/ 8640 h 587498"/>
                <a:gd name="connsiteX51" fmla="*/ 17366 w 18056"/>
                <a:gd name="connsiteY51" fmla="*/ 60478 h 587498"/>
                <a:gd name="connsiteX52" fmla="*/ 8726 w 18056"/>
                <a:gd name="connsiteY52" fmla="*/ 69117 h 587498"/>
                <a:gd name="connsiteX53" fmla="*/ 8726 w 18056"/>
                <a:gd name="connsiteY53" fmla="*/ 69117 h 58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056" h="587498">
                  <a:moveTo>
                    <a:pt x="9417" y="587498"/>
                  </a:moveTo>
                  <a:cubicBezTo>
                    <a:pt x="4665" y="587498"/>
                    <a:pt x="778" y="583610"/>
                    <a:pt x="778" y="578858"/>
                  </a:cubicBezTo>
                  <a:lnTo>
                    <a:pt x="691" y="527020"/>
                  </a:lnTo>
                  <a:cubicBezTo>
                    <a:pt x="691" y="522269"/>
                    <a:pt x="4579" y="518381"/>
                    <a:pt x="9331" y="518381"/>
                  </a:cubicBezTo>
                  <a:lnTo>
                    <a:pt x="9331" y="518381"/>
                  </a:lnTo>
                  <a:cubicBezTo>
                    <a:pt x="14083" y="518381"/>
                    <a:pt x="17971" y="522269"/>
                    <a:pt x="17971" y="527020"/>
                  </a:cubicBezTo>
                  <a:lnTo>
                    <a:pt x="18057" y="578858"/>
                  </a:lnTo>
                  <a:cubicBezTo>
                    <a:pt x="18057" y="583610"/>
                    <a:pt x="14169" y="587498"/>
                    <a:pt x="9417" y="587498"/>
                  </a:cubicBezTo>
                  <a:cubicBezTo>
                    <a:pt x="9417" y="587498"/>
                    <a:pt x="9417" y="587498"/>
                    <a:pt x="9417" y="587498"/>
                  </a:cubicBezTo>
                  <a:close/>
                  <a:moveTo>
                    <a:pt x="9244" y="483822"/>
                  </a:moveTo>
                  <a:cubicBezTo>
                    <a:pt x="4493" y="483822"/>
                    <a:pt x="605" y="479934"/>
                    <a:pt x="605" y="475182"/>
                  </a:cubicBezTo>
                  <a:lnTo>
                    <a:pt x="518" y="423344"/>
                  </a:lnTo>
                  <a:cubicBezTo>
                    <a:pt x="518" y="418592"/>
                    <a:pt x="4406" y="414705"/>
                    <a:pt x="9158" y="414705"/>
                  </a:cubicBezTo>
                  <a:cubicBezTo>
                    <a:pt x="9158" y="414705"/>
                    <a:pt x="9158" y="414705"/>
                    <a:pt x="9158" y="414705"/>
                  </a:cubicBezTo>
                  <a:cubicBezTo>
                    <a:pt x="13910" y="414705"/>
                    <a:pt x="17798" y="418592"/>
                    <a:pt x="17798" y="423344"/>
                  </a:cubicBezTo>
                  <a:lnTo>
                    <a:pt x="17884" y="475182"/>
                  </a:lnTo>
                  <a:cubicBezTo>
                    <a:pt x="17884" y="479934"/>
                    <a:pt x="13996" y="483822"/>
                    <a:pt x="9244" y="483822"/>
                  </a:cubicBezTo>
                  <a:cubicBezTo>
                    <a:pt x="9244" y="483822"/>
                    <a:pt x="9244" y="483822"/>
                    <a:pt x="9244" y="483822"/>
                  </a:cubicBezTo>
                  <a:close/>
                  <a:moveTo>
                    <a:pt x="9158" y="380146"/>
                  </a:moveTo>
                  <a:cubicBezTo>
                    <a:pt x="4406" y="380146"/>
                    <a:pt x="518" y="376258"/>
                    <a:pt x="518" y="371506"/>
                  </a:cubicBezTo>
                  <a:lnTo>
                    <a:pt x="432" y="319668"/>
                  </a:lnTo>
                  <a:cubicBezTo>
                    <a:pt x="432" y="314916"/>
                    <a:pt x="4320" y="311028"/>
                    <a:pt x="9072" y="311028"/>
                  </a:cubicBezTo>
                  <a:lnTo>
                    <a:pt x="9072" y="311028"/>
                  </a:lnTo>
                  <a:cubicBezTo>
                    <a:pt x="13823" y="311028"/>
                    <a:pt x="17711" y="314916"/>
                    <a:pt x="17711" y="319668"/>
                  </a:cubicBezTo>
                  <a:lnTo>
                    <a:pt x="17798" y="371506"/>
                  </a:lnTo>
                  <a:cubicBezTo>
                    <a:pt x="17798" y="376258"/>
                    <a:pt x="13910" y="380146"/>
                    <a:pt x="9158" y="380146"/>
                  </a:cubicBezTo>
                  <a:lnTo>
                    <a:pt x="9158" y="380146"/>
                  </a:lnTo>
                  <a:close/>
                  <a:moveTo>
                    <a:pt x="8985" y="276470"/>
                  </a:moveTo>
                  <a:cubicBezTo>
                    <a:pt x="4233" y="276470"/>
                    <a:pt x="346" y="272582"/>
                    <a:pt x="346" y="267830"/>
                  </a:cubicBezTo>
                  <a:lnTo>
                    <a:pt x="259" y="215992"/>
                  </a:lnTo>
                  <a:cubicBezTo>
                    <a:pt x="259" y="211240"/>
                    <a:pt x="4147" y="207352"/>
                    <a:pt x="8899" y="207352"/>
                  </a:cubicBezTo>
                  <a:lnTo>
                    <a:pt x="8899" y="207352"/>
                  </a:lnTo>
                  <a:cubicBezTo>
                    <a:pt x="13651" y="207352"/>
                    <a:pt x="17539" y="211240"/>
                    <a:pt x="17539" y="215992"/>
                  </a:cubicBezTo>
                  <a:lnTo>
                    <a:pt x="17625" y="267830"/>
                  </a:lnTo>
                  <a:cubicBezTo>
                    <a:pt x="17625" y="272582"/>
                    <a:pt x="13737" y="276470"/>
                    <a:pt x="8985" y="276470"/>
                  </a:cubicBezTo>
                  <a:cubicBezTo>
                    <a:pt x="8985" y="276470"/>
                    <a:pt x="8985" y="276470"/>
                    <a:pt x="8985" y="276470"/>
                  </a:cubicBezTo>
                  <a:close/>
                  <a:moveTo>
                    <a:pt x="8812" y="172793"/>
                  </a:moveTo>
                  <a:cubicBezTo>
                    <a:pt x="4061" y="172793"/>
                    <a:pt x="173" y="168906"/>
                    <a:pt x="173" y="164154"/>
                  </a:cubicBezTo>
                  <a:lnTo>
                    <a:pt x="86" y="112316"/>
                  </a:lnTo>
                  <a:cubicBezTo>
                    <a:pt x="86" y="107564"/>
                    <a:pt x="3974" y="103676"/>
                    <a:pt x="8726" y="103676"/>
                  </a:cubicBezTo>
                  <a:cubicBezTo>
                    <a:pt x="8726" y="103676"/>
                    <a:pt x="8726" y="103676"/>
                    <a:pt x="8726" y="103676"/>
                  </a:cubicBezTo>
                  <a:cubicBezTo>
                    <a:pt x="13478" y="103676"/>
                    <a:pt x="17366" y="107564"/>
                    <a:pt x="17366" y="112316"/>
                  </a:cubicBezTo>
                  <a:lnTo>
                    <a:pt x="17452" y="164154"/>
                  </a:lnTo>
                  <a:cubicBezTo>
                    <a:pt x="17452" y="168906"/>
                    <a:pt x="13651" y="172793"/>
                    <a:pt x="8812" y="172793"/>
                  </a:cubicBezTo>
                  <a:lnTo>
                    <a:pt x="8812" y="172793"/>
                  </a:lnTo>
                  <a:close/>
                  <a:moveTo>
                    <a:pt x="8726" y="69117"/>
                  </a:moveTo>
                  <a:cubicBezTo>
                    <a:pt x="3974" y="69117"/>
                    <a:pt x="86" y="65230"/>
                    <a:pt x="86" y="60478"/>
                  </a:cubicBezTo>
                  <a:lnTo>
                    <a:pt x="0" y="8640"/>
                  </a:lnTo>
                  <a:cubicBezTo>
                    <a:pt x="0" y="3888"/>
                    <a:pt x="3888" y="0"/>
                    <a:pt x="8640" y="0"/>
                  </a:cubicBezTo>
                  <a:lnTo>
                    <a:pt x="8640" y="0"/>
                  </a:lnTo>
                  <a:cubicBezTo>
                    <a:pt x="13391" y="0"/>
                    <a:pt x="17279" y="3888"/>
                    <a:pt x="17279" y="8640"/>
                  </a:cubicBezTo>
                  <a:lnTo>
                    <a:pt x="17366" y="60478"/>
                  </a:lnTo>
                  <a:cubicBezTo>
                    <a:pt x="17366" y="65230"/>
                    <a:pt x="13478" y="69117"/>
                    <a:pt x="8726" y="69117"/>
                  </a:cubicBezTo>
                  <a:lnTo>
                    <a:pt x="8726" y="69117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6" name="Freeform: Shape 2805">
              <a:extLst>
                <a:ext uri="{FF2B5EF4-FFF2-40B4-BE49-F238E27FC236}">
                  <a16:creationId xmlns:a16="http://schemas.microsoft.com/office/drawing/2014/main" id="{7CC1692C-F6C8-4051-8A50-9EB0E73ED97C}"/>
                </a:ext>
              </a:extLst>
            </p:cNvPr>
            <p:cNvSpPr/>
            <p:nvPr/>
          </p:nvSpPr>
          <p:spPr>
            <a:xfrm>
              <a:off x="490080" y="2969477"/>
              <a:ext cx="115153" cy="115166"/>
            </a:xfrm>
            <a:custGeom>
              <a:avLst/>
              <a:gdLst>
                <a:gd name="connsiteX0" fmla="*/ 57612 w 115153"/>
                <a:gd name="connsiteY0" fmla="*/ 115167 h 115166"/>
                <a:gd name="connsiteX1" fmla="*/ 49318 w 115153"/>
                <a:gd name="connsiteY1" fmla="*/ 114562 h 115166"/>
                <a:gd name="connsiteX2" fmla="*/ 11476 w 115153"/>
                <a:gd name="connsiteY2" fmla="*/ 92013 h 115166"/>
                <a:gd name="connsiteX3" fmla="*/ 590 w 115153"/>
                <a:gd name="connsiteY3" fmla="*/ 49333 h 115166"/>
                <a:gd name="connsiteX4" fmla="*/ 57526 w 115153"/>
                <a:gd name="connsiteY4" fmla="*/ 0 h 115166"/>
                <a:gd name="connsiteX5" fmla="*/ 65820 w 115153"/>
                <a:gd name="connsiteY5" fmla="*/ 605 h 115166"/>
                <a:gd name="connsiteX6" fmla="*/ 114547 w 115153"/>
                <a:gd name="connsiteY6" fmla="*/ 65834 h 115166"/>
                <a:gd name="connsiteX7" fmla="*/ 57612 w 115153"/>
                <a:gd name="connsiteY7" fmla="*/ 115167 h 115166"/>
                <a:gd name="connsiteX8" fmla="*/ 57526 w 115153"/>
                <a:gd name="connsiteY8" fmla="*/ 17279 h 115166"/>
                <a:gd name="connsiteX9" fmla="*/ 17697 w 115153"/>
                <a:gd name="connsiteY9" fmla="*/ 51838 h 115166"/>
                <a:gd name="connsiteX10" fmla="*/ 25300 w 115153"/>
                <a:gd name="connsiteY10" fmla="*/ 81731 h 115166"/>
                <a:gd name="connsiteX11" fmla="*/ 51823 w 115153"/>
                <a:gd name="connsiteY11" fmla="*/ 97456 h 115166"/>
                <a:gd name="connsiteX12" fmla="*/ 97441 w 115153"/>
                <a:gd name="connsiteY12" fmla="*/ 63329 h 115166"/>
                <a:gd name="connsiteX13" fmla="*/ 63314 w 115153"/>
                <a:gd name="connsiteY13" fmla="*/ 17711 h 115166"/>
                <a:gd name="connsiteX14" fmla="*/ 57526 w 115153"/>
                <a:gd name="connsiteY14" fmla="*/ 17279 h 11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153" h="115166">
                  <a:moveTo>
                    <a:pt x="57612" y="115167"/>
                  </a:moveTo>
                  <a:cubicBezTo>
                    <a:pt x="54847" y="115167"/>
                    <a:pt x="52083" y="114994"/>
                    <a:pt x="49318" y="114562"/>
                  </a:cubicBezTo>
                  <a:cubicBezTo>
                    <a:pt x="34112" y="112402"/>
                    <a:pt x="20634" y="104367"/>
                    <a:pt x="11476" y="92013"/>
                  </a:cubicBezTo>
                  <a:cubicBezTo>
                    <a:pt x="2232" y="79658"/>
                    <a:pt x="-1570" y="64538"/>
                    <a:pt x="590" y="49333"/>
                  </a:cubicBezTo>
                  <a:cubicBezTo>
                    <a:pt x="4651" y="21167"/>
                    <a:pt x="29101" y="0"/>
                    <a:pt x="57526" y="0"/>
                  </a:cubicBezTo>
                  <a:cubicBezTo>
                    <a:pt x="60290" y="0"/>
                    <a:pt x="63055" y="173"/>
                    <a:pt x="65820" y="605"/>
                  </a:cubicBezTo>
                  <a:cubicBezTo>
                    <a:pt x="97268" y="5184"/>
                    <a:pt x="119126" y="34386"/>
                    <a:pt x="114547" y="65834"/>
                  </a:cubicBezTo>
                  <a:cubicBezTo>
                    <a:pt x="110487" y="93913"/>
                    <a:pt x="86036" y="115167"/>
                    <a:pt x="57612" y="115167"/>
                  </a:cubicBezTo>
                  <a:close/>
                  <a:moveTo>
                    <a:pt x="57526" y="17279"/>
                  </a:moveTo>
                  <a:cubicBezTo>
                    <a:pt x="37654" y="17279"/>
                    <a:pt x="20548" y="32140"/>
                    <a:pt x="17697" y="51838"/>
                  </a:cubicBezTo>
                  <a:cubicBezTo>
                    <a:pt x="16141" y="62465"/>
                    <a:pt x="18820" y="73092"/>
                    <a:pt x="25300" y="81731"/>
                  </a:cubicBezTo>
                  <a:cubicBezTo>
                    <a:pt x="31779" y="90371"/>
                    <a:pt x="41197" y="95987"/>
                    <a:pt x="51823" y="97456"/>
                  </a:cubicBezTo>
                  <a:cubicBezTo>
                    <a:pt x="74027" y="100566"/>
                    <a:pt x="94331" y="84928"/>
                    <a:pt x="97441" y="63329"/>
                  </a:cubicBezTo>
                  <a:cubicBezTo>
                    <a:pt x="100638" y="41384"/>
                    <a:pt x="85345" y="20822"/>
                    <a:pt x="63314" y="17711"/>
                  </a:cubicBezTo>
                  <a:cubicBezTo>
                    <a:pt x="61327" y="17366"/>
                    <a:pt x="59426" y="17279"/>
                    <a:pt x="57526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7" name="Freeform: Shape 2806">
              <a:extLst>
                <a:ext uri="{FF2B5EF4-FFF2-40B4-BE49-F238E27FC236}">
                  <a16:creationId xmlns:a16="http://schemas.microsoft.com/office/drawing/2014/main" id="{87EE1D82-9D0E-46B3-80E7-D84ABED130B4}"/>
                </a:ext>
              </a:extLst>
            </p:cNvPr>
            <p:cNvSpPr/>
            <p:nvPr/>
          </p:nvSpPr>
          <p:spPr>
            <a:xfrm>
              <a:off x="506485" y="3650276"/>
              <a:ext cx="84055" cy="83985"/>
            </a:xfrm>
            <a:custGeom>
              <a:avLst/>
              <a:gdLst>
                <a:gd name="connsiteX0" fmla="*/ 42071 w 84055"/>
                <a:gd name="connsiteY0" fmla="*/ 83985 h 83985"/>
                <a:gd name="connsiteX1" fmla="*/ 36023 w 84055"/>
                <a:gd name="connsiteY1" fmla="*/ 83553 h 83985"/>
                <a:gd name="connsiteX2" fmla="*/ 428 w 84055"/>
                <a:gd name="connsiteY2" fmla="*/ 35948 h 83985"/>
                <a:gd name="connsiteX3" fmla="*/ 48032 w 84055"/>
                <a:gd name="connsiteY3" fmla="*/ 439 h 83985"/>
                <a:gd name="connsiteX4" fmla="*/ 83628 w 84055"/>
                <a:gd name="connsiteY4" fmla="*/ 48044 h 83985"/>
                <a:gd name="connsiteX5" fmla="*/ 42071 w 84055"/>
                <a:gd name="connsiteY5" fmla="*/ 83985 h 83985"/>
                <a:gd name="connsiteX6" fmla="*/ 41984 w 84055"/>
                <a:gd name="connsiteY6" fmla="*/ 17287 h 83985"/>
                <a:gd name="connsiteX7" fmla="*/ 17534 w 84055"/>
                <a:gd name="connsiteY7" fmla="*/ 38454 h 83985"/>
                <a:gd name="connsiteX8" fmla="*/ 38442 w 84055"/>
                <a:gd name="connsiteY8" fmla="*/ 66447 h 83985"/>
                <a:gd name="connsiteX9" fmla="*/ 66435 w 84055"/>
                <a:gd name="connsiteY9" fmla="*/ 45538 h 83985"/>
                <a:gd name="connsiteX10" fmla="*/ 45527 w 84055"/>
                <a:gd name="connsiteY10" fmla="*/ 17546 h 83985"/>
                <a:gd name="connsiteX11" fmla="*/ 41984 w 84055"/>
                <a:gd name="connsiteY11" fmla="*/ 17287 h 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055" h="83985">
                  <a:moveTo>
                    <a:pt x="42071" y="83985"/>
                  </a:moveTo>
                  <a:cubicBezTo>
                    <a:pt x="40084" y="83985"/>
                    <a:pt x="38097" y="83812"/>
                    <a:pt x="36023" y="83553"/>
                  </a:cubicBezTo>
                  <a:cubicBezTo>
                    <a:pt x="13128" y="80270"/>
                    <a:pt x="-2856" y="58930"/>
                    <a:pt x="428" y="35948"/>
                  </a:cubicBezTo>
                  <a:cubicBezTo>
                    <a:pt x="3711" y="13485"/>
                    <a:pt x="24791" y="-2930"/>
                    <a:pt x="48032" y="439"/>
                  </a:cubicBezTo>
                  <a:cubicBezTo>
                    <a:pt x="70927" y="3722"/>
                    <a:pt x="86911" y="25062"/>
                    <a:pt x="83628" y="48044"/>
                  </a:cubicBezTo>
                  <a:cubicBezTo>
                    <a:pt x="80604" y="68520"/>
                    <a:pt x="62806" y="83985"/>
                    <a:pt x="42071" y="83985"/>
                  </a:cubicBezTo>
                  <a:close/>
                  <a:moveTo>
                    <a:pt x="41984" y="17287"/>
                  </a:moveTo>
                  <a:cubicBezTo>
                    <a:pt x="29802" y="17287"/>
                    <a:pt x="19262" y="26358"/>
                    <a:pt x="17534" y="38454"/>
                  </a:cubicBezTo>
                  <a:cubicBezTo>
                    <a:pt x="15547" y="51932"/>
                    <a:pt x="24964" y="64459"/>
                    <a:pt x="38442" y="66447"/>
                  </a:cubicBezTo>
                  <a:cubicBezTo>
                    <a:pt x="52006" y="68347"/>
                    <a:pt x="64534" y="58757"/>
                    <a:pt x="66435" y="45538"/>
                  </a:cubicBezTo>
                  <a:cubicBezTo>
                    <a:pt x="68422" y="32060"/>
                    <a:pt x="59005" y="19533"/>
                    <a:pt x="45527" y="17546"/>
                  </a:cubicBezTo>
                  <a:cubicBezTo>
                    <a:pt x="44404" y="17373"/>
                    <a:pt x="43194" y="17287"/>
                    <a:pt x="41984" y="17287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08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8054475" y="99173"/>
            <a:ext cx="172511" cy="3223098"/>
            <a:chOff x="5302883" y="1572268"/>
            <a:chExt cx="115153" cy="2151453"/>
          </a:xfrm>
          <a:solidFill>
            <a:srgbClr val="FFFFFF"/>
          </a:solidFill>
        </p:grpSpPr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id="{59779B2E-4935-432D-9837-876F0DE1B793}"/>
                </a:ext>
              </a:extLst>
            </p:cNvPr>
            <p:cNvSpPr/>
            <p:nvPr/>
          </p:nvSpPr>
          <p:spPr>
            <a:xfrm>
              <a:off x="5345047" y="1718105"/>
              <a:ext cx="26523" cy="1935201"/>
            </a:xfrm>
            <a:custGeom>
              <a:avLst/>
              <a:gdLst>
                <a:gd name="connsiteX0" fmla="*/ 17884 w 26523"/>
                <a:gd name="connsiteY0" fmla="*/ 1935202 h 1935201"/>
                <a:gd name="connsiteX1" fmla="*/ 9244 w 26523"/>
                <a:gd name="connsiteY1" fmla="*/ 1926562 h 1935201"/>
                <a:gd name="connsiteX2" fmla="*/ 8985 w 26523"/>
                <a:gd name="connsiteY2" fmla="*/ 1874724 h 1935201"/>
                <a:gd name="connsiteX3" fmla="*/ 17625 w 26523"/>
                <a:gd name="connsiteY3" fmla="*/ 1866085 h 1935201"/>
                <a:gd name="connsiteX4" fmla="*/ 17625 w 26523"/>
                <a:gd name="connsiteY4" fmla="*/ 1866085 h 1935201"/>
                <a:gd name="connsiteX5" fmla="*/ 26264 w 26523"/>
                <a:gd name="connsiteY5" fmla="*/ 1874724 h 1935201"/>
                <a:gd name="connsiteX6" fmla="*/ 26523 w 26523"/>
                <a:gd name="connsiteY6" fmla="*/ 1926562 h 1935201"/>
                <a:gd name="connsiteX7" fmla="*/ 17884 w 26523"/>
                <a:gd name="connsiteY7" fmla="*/ 1935202 h 1935201"/>
                <a:gd name="connsiteX8" fmla="*/ 17884 w 26523"/>
                <a:gd name="connsiteY8" fmla="*/ 1935202 h 1935201"/>
                <a:gd name="connsiteX9" fmla="*/ 17365 w 26523"/>
                <a:gd name="connsiteY9" fmla="*/ 1831526 h 1935201"/>
                <a:gd name="connsiteX10" fmla="*/ 8726 w 26523"/>
                <a:gd name="connsiteY10" fmla="*/ 1822886 h 1935201"/>
                <a:gd name="connsiteX11" fmla="*/ 8467 w 26523"/>
                <a:gd name="connsiteY11" fmla="*/ 1771048 h 1935201"/>
                <a:gd name="connsiteX12" fmla="*/ 17106 w 26523"/>
                <a:gd name="connsiteY12" fmla="*/ 1762408 h 1935201"/>
                <a:gd name="connsiteX13" fmla="*/ 17106 w 26523"/>
                <a:gd name="connsiteY13" fmla="*/ 1762408 h 1935201"/>
                <a:gd name="connsiteX14" fmla="*/ 25746 w 26523"/>
                <a:gd name="connsiteY14" fmla="*/ 1771048 h 1935201"/>
                <a:gd name="connsiteX15" fmla="*/ 26005 w 26523"/>
                <a:gd name="connsiteY15" fmla="*/ 1822886 h 1935201"/>
                <a:gd name="connsiteX16" fmla="*/ 17365 w 26523"/>
                <a:gd name="connsiteY16" fmla="*/ 1831526 h 1935201"/>
                <a:gd name="connsiteX17" fmla="*/ 17365 w 26523"/>
                <a:gd name="connsiteY17" fmla="*/ 1831526 h 1935201"/>
                <a:gd name="connsiteX18" fmla="*/ 16847 w 26523"/>
                <a:gd name="connsiteY18" fmla="*/ 1727850 h 1935201"/>
                <a:gd name="connsiteX19" fmla="*/ 8207 w 26523"/>
                <a:gd name="connsiteY19" fmla="*/ 1719210 h 1935201"/>
                <a:gd name="connsiteX20" fmla="*/ 7948 w 26523"/>
                <a:gd name="connsiteY20" fmla="*/ 1667372 h 1935201"/>
                <a:gd name="connsiteX21" fmla="*/ 16588 w 26523"/>
                <a:gd name="connsiteY21" fmla="*/ 1658732 h 1935201"/>
                <a:gd name="connsiteX22" fmla="*/ 16588 w 26523"/>
                <a:gd name="connsiteY22" fmla="*/ 1658732 h 1935201"/>
                <a:gd name="connsiteX23" fmla="*/ 25228 w 26523"/>
                <a:gd name="connsiteY23" fmla="*/ 1667372 h 1935201"/>
                <a:gd name="connsiteX24" fmla="*/ 25487 w 26523"/>
                <a:gd name="connsiteY24" fmla="*/ 1719210 h 1935201"/>
                <a:gd name="connsiteX25" fmla="*/ 16847 w 26523"/>
                <a:gd name="connsiteY25" fmla="*/ 1727850 h 1935201"/>
                <a:gd name="connsiteX26" fmla="*/ 16847 w 26523"/>
                <a:gd name="connsiteY26" fmla="*/ 1727850 h 1935201"/>
                <a:gd name="connsiteX27" fmla="*/ 16415 w 26523"/>
                <a:gd name="connsiteY27" fmla="*/ 1624174 h 1935201"/>
                <a:gd name="connsiteX28" fmla="*/ 7775 w 26523"/>
                <a:gd name="connsiteY28" fmla="*/ 1615534 h 1935201"/>
                <a:gd name="connsiteX29" fmla="*/ 7516 w 26523"/>
                <a:gd name="connsiteY29" fmla="*/ 1563696 h 1935201"/>
                <a:gd name="connsiteX30" fmla="*/ 16156 w 26523"/>
                <a:gd name="connsiteY30" fmla="*/ 1555056 h 1935201"/>
                <a:gd name="connsiteX31" fmla="*/ 16156 w 26523"/>
                <a:gd name="connsiteY31" fmla="*/ 1555056 h 1935201"/>
                <a:gd name="connsiteX32" fmla="*/ 24796 w 26523"/>
                <a:gd name="connsiteY32" fmla="*/ 1563696 h 1935201"/>
                <a:gd name="connsiteX33" fmla="*/ 25055 w 26523"/>
                <a:gd name="connsiteY33" fmla="*/ 1615534 h 1935201"/>
                <a:gd name="connsiteX34" fmla="*/ 16415 w 26523"/>
                <a:gd name="connsiteY34" fmla="*/ 1624174 h 1935201"/>
                <a:gd name="connsiteX35" fmla="*/ 16415 w 26523"/>
                <a:gd name="connsiteY35" fmla="*/ 1624174 h 1935201"/>
                <a:gd name="connsiteX36" fmla="*/ 15897 w 26523"/>
                <a:gd name="connsiteY36" fmla="*/ 1520497 h 1935201"/>
                <a:gd name="connsiteX37" fmla="*/ 7257 w 26523"/>
                <a:gd name="connsiteY37" fmla="*/ 1511858 h 1935201"/>
                <a:gd name="connsiteX38" fmla="*/ 6998 w 26523"/>
                <a:gd name="connsiteY38" fmla="*/ 1460020 h 1935201"/>
                <a:gd name="connsiteX39" fmla="*/ 15638 w 26523"/>
                <a:gd name="connsiteY39" fmla="*/ 1451380 h 1935201"/>
                <a:gd name="connsiteX40" fmla="*/ 15638 w 26523"/>
                <a:gd name="connsiteY40" fmla="*/ 1451380 h 1935201"/>
                <a:gd name="connsiteX41" fmla="*/ 24277 w 26523"/>
                <a:gd name="connsiteY41" fmla="*/ 1460020 h 1935201"/>
                <a:gd name="connsiteX42" fmla="*/ 24536 w 26523"/>
                <a:gd name="connsiteY42" fmla="*/ 1511858 h 1935201"/>
                <a:gd name="connsiteX43" fmla="*/ 15897 w 26523"/>
                <a:gd name="connsiteY43" fmla="*/ 1520497 h 1935201"/>
                <a:gd name="connsiteX44" fmla="*/ 15897 w 26523"/>
                <a:gd name="connsiteY44" fmla="*/ 1520497 h 1935201"/>
                <a:gd name="connsiteX45" fmla="*/ 15378 w 26523"/>
                <a:gd name="connsiteY45" fmla="*/ 1416821 h 1935201"/>
                <a:gd name="connsiteX46" fmla="*/ 6739 w 26523"/>
                <a:gd name="connsiteY46" fmla="*/ 1408182 h 1935201"/>
                <a:gd name="connsiteX47" fmla="*/ 6480 w 26523"/>
                <a:gd name="connsiteY47" fmla="*/ 1356343 h 1935201"/>
                <a:gd name="connsiteX48" fmla="*/ 15119 w 26523"/>
                <a:gd name="connsiteY48" fmla="*/ 1347704 h 1935201"/>
                <a:gd name="connsiteX49" fmla="*/ 15119 w 26523"/>
                <a:gd name="connsiteY49" fmla="*/ 1347704 h 1935201"/>
                <a:gd name="connsiteX50" fmla="*/ 23759 w 26523"/>
                <a:gd name="connsiteY50" fmla="*/ 1356343 h 1935201"/>
                <a:gd name="connsiteX51" fmla="*/ 24018 w 26523"/>
                <a:gd name="connsiteY51" fmla="*/ 1408182 h 1935201"/>
                <a:gd name="connsiteX52" fmla="*/ 15378 w 26523"/>
                <a:gd name="connsiteY52" fmla="*/ 1416821 h 1935201"/>
                <a:gd name="connsiteX53" fmla="*/ 15378 w 26523"/>
                <a:gd name="connsiteY53" fmla="*/ 1416821 h 1935201"/>
                <a:gd name="connsiteX54" fmla="*/ 14860 w 26523"/>
                <a:gd name="connsiteY54" fmla="*/ 1313145 h 1935201"/>
                <a:gd name="connsiteX55" fmla="*/ 6220 w 26523"/>
                <a:gd name="connsiteY55" fmla="*/ 1304505 h 1935201"/>
                <a:gd name="connsiteX56" fmla="*/ 5961 w 26523"/>
                <a:gd name="connsiteY56" fmla="*/ 1252667 h 1935201"/>
                <a:gd name="connsiteX57" fmla="*/ 14601 w 26523"/>
                <a:gd name="connsiteY57" fmla="*/ 1244028 h 1935201"/>
                <a:gd name="connsiteX58" fmla="*/ 14601 w 26523"/>
                <a:gd name="connsiteY58" fmla="*/ 1244028 h 1935201"/>
                <a:gd name="connsiteX59" fmla="*/ 23241 w 26523"/>
                <a:gd name="connsiteY59" fmla="*/ 1252667 h 1935201"/>
                <a:gd name="connsiteX60" fmla="*/ 23500 w 26523"/>
                <a:gd name="connsiteY60" fmla="*/ 1304505 h 1935201"/>
                <a:gd name="connsiteX61" fmla="*/ 14860 w 26523"/>
                <a:gd name="connsiteY61" fmla="*/ 1313145 h 1935201"/>
                <a:gd name="connsiteX62" fmla="*/ 14860 w 26523"/>
                <a:gd name="connsiteY62" fmla="*/ 1313145 h 1935201"/>
                <a:gd name="connsiteX63" fmla="*/ 14342 w 26523"/>
                <a:gd name="connsiteY63" fmla="*/ 1209469 h 1935201"/>
                <a:gd name="connsiteX64" fmla="*/ 5702 w 26523"/>
                <a:gd name="connsiteY64" fmla="*/ 1200829 h 1935201"/>
                <a:gd name="connsiteX65" fmla="*/ 5443 w 26523"/>
                <a:gd name="connsiteY65" fmla="*/ 1148991 h 1935201"/>
                <a:gd name="connsiteX66" fmla="*/ 14082 w 26523"/>
                <a:gd name="connsiteY66" fmla="*/ 1140351 h 1935201"/>
                <a:gd name="connsiteX67" fmla="*/ 14082 w 26523"/>
                <a:gd name="connsiteY67" fmla="*/ 1140351 h 1935201"/>
                <a:gd name="connsiteX68" fmla="*/ 22722 w 26523"/>
                <a:gd name="connsiteY68" fmla="*/ 1148991 h 1935201"/>
                <a:gd name="connsiteX69" fmla="*/ 22981 w 26523"/>
                <a:gd name="connsiteY69" fmla="*/ 1200829 h 1935201"/>
                <a:gd name="connsiteX70" fmla="*/ 14342 w 26523"/>
                <a:gd name="connsiteY70" fmla="*/ 1209469 h 1935201"/>
                <a:gd name="connsiteX71" fmla="*/ 14342 w 26523"/>
                <a:gd name="connsiteY71" fmla="*/ 1209469 h 1935201"/>
                <a:gd name="connsiteX72" fmla="*/ 13910 w 26523"/>
                <a:gd name="connsiteY72" fmla="*/ 1105793 h 1935201"/>
                <a:gd name="connsiteX73" fmla="*/ 5270 w 26523"/>
                <a:gd name="connsiteY73" fmla="*/ 1097153 h 1935201"/>
                <a:gd name="connsiteX74" fmla="*/ 5011 w 26523"/>
                <a:gd name="connsiteY74" fmla="*/ 1045315 h 1935201"/>
                <a:gd name="connsiteX75" fmla="*/ 13650 w 26523"/>
                <a:gd name="connsiteY75" fmla="*/ 1036675 h 1935201"/>
                <a:gd name="connsiteX76" fmla="*/ 13650 w 26523"/>
                <a:gd name="connsiteY76" fmla="*/ 1036675 h 1935201"/>
                <a:gd name="connsiteX77" fmla="*/ 22290 w 26523"/>
                <a:gd name="connsiteY77" fmla="*/ 1045315 h 1935201"/>
                <a:gd name="connsiteX78" fmla="*/ 22549 w 26523"/>
                <a:gd name="connsiteY78" fmla="*/ 1097153 h 1935201"/>
                <a:gd name="connsiteX79" fmla="*/ 13910 w 26523"/>
                <a:gd name="connsiteY79" fmla="*/ 1105793 h 1935201"/>
                <a:gd name="connsiteX80" fmla="*/ 13910 w 26523"/>
                <a:gd name="connsiteY80" fmla="*/ 1105793 h 1935201"/>
                <a:gd name="connsiteX81" fmla="*/ 13391 w 26523"/>
                <a:gd name="connsiteY81" fmla="*/ 1002117 h 1935201"/>
                <a:gd name="connsiteX82" fmla="*/ 4752 w 26523"/>
                <a:gd name="connsiteY82" fmla="*/ 993477 h 1935201"/>
                <a:gd name="connsiteX83" fmla="*/ 4492 w 26523"/>
                <a:gd name="connsiteY83" fmla="*/ 941639 h 1935201"/>
                <a:gd name="connsiteX84" fmla="*/ 13132 w 26523"/>
                <a:gd name="connsiteY84" fmla="*/ 932999 h 1935201"/>
                <a:gd name="connsiteX85" fmla="*/ 13132 w 26523"/>
                <a:gd name="connsiteY85" fmla="*/ 932999 h 1935201"/>
                <a:gd name="connsiteX86" fmla="*/ 21772 w 26523"/>
                <a:gd name="connsiteY86" fmla="*/ 941639 h 1935201"/>
                <a:gd name="connsiteX87" fmla="*/ 22031 w 26523"/>
                <a:gd name="connsiteY87" fmla="*/ 993477 h 1935201"/>
                <a:gd name="connsiteX88" fmla="*/ 13391 w 26523"/>
                <a:gd name="connsiteY88" fmla="*/ 1002117 h 1935201"/>
                <a:gd name="connsiteX89" fmla="*/ 13391 w 26523"/>
                <a:gd name="connsiteY89" fmla="*/ 1002117 h 1935201"/>
                <a:gd name="connsiteX90" fmla="*/ 12873 w 26523"/>
                <a:gd name="connsiteY90" fmla="*/ 898527 h 1935201"/>
                <a:gd name="connsiteX91" fmla="*/ 4233 w 26523"/>
                <a:gd name="connsiteY91" fmla="*/ 889887 h 1935201"/>
                <a:gd name="connsiteX92" fmla="*/ 3974 w 26523"/>
                <a:gd name="connsiteY92" fmla="*/ 838049 h 1935201"/>
                <a:gd name="connsiteX93" fmla="*/ 12614 w 26523"/>
                <a:gd name="connsiteY93" fmla="*/ 829409 h 1935201"/>
                <a:gd name="connsiteX94" fmla="*/ 12614 w 26523"/>
                <a:gd name="connsiteY94" fmla="*/ 829409 h 1935201"/>
                <a:gd name="connsiteX95" fmla="*/ 21253 w 26523"/>
                <a:gd name="connsiteY95" fmla="*/ 838049 h 1935201"/>
                <a:gd name="connsiteX96" fmla="*/ 21513 w 26523"/>
                <a:gd name="connsiteY96" fmla="*/ 889887 h 1935201"/>
                <a:gd name="connsiteX97" fmla="*/ 12873 w 26523"/>
                <a:gd name="connsiteY97" fmla="*/ 898527 h 1935201"/>
                <a:gd name="connsiteX98" fmla="*/ 12873 w 26523"/>
                <a:gd name="connsiteY98" fmla="*/ 898527 h 1935201"/>
                <a:gd name="connsiteX99" fmla="*/ 12441 w 26523"/>
                <a:gd name="connsiteY99" fmla="*/ 794851 h 1935201"/>
                <a:gd name="connsiteX100" fmla="*/ 3801 w 26523"/>
                <a:gd name="connsiteY100" fmla="*/ 786211 h 1935201"/>
                <a:gd name="connsiteX101" fmla="*/ 3542 w 26523"/>
                <a:gd name="connsiteY101" fmla="*/ 734373 h 1935201"/>
                <a:gd name="connsiteX102" fmla="*/ 12182 w 26523"/>
                <a:gd name="connsiteY102" fmla="*/ 725733 h 1935201"/>
                <a:gd name="connsiteX103" fmla="*/ 12182 w 26523"/>
                <a:gd name="connsiteY103" fmla="*/ 725733 h 1935201"/>
                <a:gd name="connsiteX104" fmla="*/ 20821 w 26523"/>
                <a:gd name="connsiteY104" fmla="*/ 734373 h 1935201"/>
                <a:gd name="connsiteX105" fmla="*/ 21081 w 26523"/>
                <a:gd name="connsiteY105" fmla="*/ 786211 h 1935201"/>
                <a:gd name="connsiteX106" fmla="*/ 12441 w 26523"/>
                <a:gd name="connsiteY106" fmla="*/ 794851 h 1935201"/>
                <a:gd name="connsiteX107" fmla="*/ 12441 w 26523"/>
                <a:gd name="connsiteY107" fmla="*/ 794851 h 1935201"/>
                <a:gd name="connsiteX108" fmla="*/ 11922 w 26523"/>
                <a:gd name="connsiteY108" fmla="*/ 691174 h 1935201"/>
                <a:gd name="connsiteX109" fmla="*/ 3283 w 26523"/>
                <a:gd name="connsiteY109" fmla="*/ 682535 h 1935201"/>
                <a:gd name="connsiteX110" fmla="*/ 3024 w 26523"/>
                <a:gd name="connsiteY110" fmla="*/ 630697 h 1935201"/>
                <a:gd name="connsiteX111" fmla="*/ 11663 w 26523"/>
                <a:gd name="connsiteY111" fmla="*/ 622057 h 1935201"/>
                <a:gd name="connsiteX112" fmla="*/ 11663 w 26523"/>
                <a:gd name="connsiteY112" fmla="*/ 622057 h 1935201"/>
                <a:gd name="connsiteX113" fmla="*/ 20303 w 26523"/>
                <a:gd name="connsiteY113" fmla="*/ 630697 h 1935201"/>
                <a:gd name="connsiteX114" fmla="*/ 20562 w 26523"/>
                <a:gd name="connsiteY114" fmla="*/ 682535 h 1935201"/>
                <a:gd name="connsiteX115" fmla="*/ 11922 w 26523"/>
                <a:gd name="connsiteY115" fmla="*/ 691174 h 1935201"/>
                <a:gd name="connsiteX116" fmla="*/ 11922 w 26523"/>
                <a:gd name="connsiteY116" fmla="*/ 691174 h 1935201"/>
                <a:gd name="connsiteX117" fmla="*/ 11404 w 26523"/>
                <a:gd name="connsiteY117" fmla="*/ 587498 h 1935201"/>
                <a:gd name="connsiteX118" fmla="*/ 2764 w 26523"/>
                <a:gd name="connsiteY118" fmla="*/ 578859 h 1935201"/>
                <a:gd name="connsiteX119" fmla="*/ 2505 w 26523"/>
                <a:gd name="connsiteY119" fmla="*/ 527021 h 1935201"/>
                <a:gd name="connsiteX120" fmla="*/ 11145 w 26523"/>
                <a:gd name="connsiteY120" fmla="*/ 518381 h 1935201"/>
                <a:gd name="connsiteX121" fmla="*/ 11145 w 26523"/>
                <a:gd name="connsiteY121" fmla="*/ 518381 h 1935201"/>
                <a:gd name="connsiteX122" fmla="*/ 19785 w 26523"/>
                <a:gd name="connsiteY122" fmla="*/ 527021 h 1935201"/>
                <a:gd name="connsiteX123" fmla="*/ 20044 w 26523"/>
                <a:gd name="connsiteY123" fmla="*/ 578859 h 1935201"/>
                <a:gd name="connsiteX124" fmla="*/ 11404 w 26523"/>
                <a:gd name="connsiteY124" fmla="*/ 587498 h 1935201"/>
                <a:gd name="connsiteX125" fmla="*/ 11404 w 26523"/>
                <a:gd name="connsiteY125" fmla="*/ 587498 h 1935201"/>
                <a:gd name="connsiteX126" fmla="*/ 10886 w 26523"/>
                <a:gd name="connsiteY126" fmla="*/ 483822 h 1935201"/>
                <a:gd name="connsiteX127" fmla="*/ 2246 w 26523"/>
                <a:gd name="connsiteY127" fmla="*/ 475182 h 1935201"/>
                <a:gd name="connsiteX128" fmla="*/ 1987 w 26523"/>
                <a:gd name="connsiteY128" fmla="*/ 423344 h 1935201"/>
                <a:gd name="connsiteX129" fmla="*/ 10627 w 26523"/>
                <a:gd name="connsiteY129" fmla="*/ 414705 h 1935201"/>
                <a:gd name="connsiteX130" fmla="*/ 10627 w 26523"/>
                <a:gd name="connsiteY130" fmla="*/ 414705 h 1935201"/>
                <a:gd name="connsiteX131" fmla="*/ 19266 w 26523"/>
                <a:gd name="connsiteY131" fmla="*/ 423344 h 1935201"/>
                <a:gd name="connsiteX132" fmla="*/ 19525 w 26523"/>
                <a:gd name="connsiteY132" fmla="*/ 475182 h 1935201"/>
                <a:gd name="connsiteX133" fmla="*/ 10886 w 26523"/>
                <a:gd name="connsiteY133" fmla="*/ 483822 h 1935201"/>
                <a:gd name="connsiteX134" fmla="*/ 10886 w 26523"/>
                <a:gd name="connsiteY134" fmla="*/ 483822 h 1935201"/>
                <a:gd name="connsiteX135" fmla="*/ 10367 w 26523"/>
                <a:gd name="connsiteY135" fmla="*/ 380146 h 1935201"/>
                <a:gd name="connsiteX136" fmla="*/ 1728 w 26523"/>
                <a:gd name="connsiteY136" fmla="*/ 371506 h 1935201"/>
                <a:gd name="connsiteX137" fmla="*/ 1469 w 26523"/>
                <a:gd name="connsiteY137" fmla="*/ 319668 h 1935201"/>
                <a:gd name="connsiteX138" fmla="*/ 10108 w 26523"/>
                <a:gd name="connsiteY138" fmla="*/ 311028 h 1935201"/>
                <a:gd name="connsiteX139" fmla="*/ 10108 w 26523"/>
                <a:gd name="connsiteY139" fmla="*/ 311028 h 1935201"/>
                <a:gd name="connsiteX140" fmla="*/ 18748 w 26523"/>
                <a:gd name="connsiteY140" fmla="*/ 319668 h 1935201"/>
                <a:gd name="connsiteX141" fmla="*/ 19007 w 26523"/>
                <a:gd name="connsiteY141" fmla="*/ 371506 h 1935201"/>
                <a:gd name="connsiteX142" fmla="*/ 10367 w 26523"/>
                <a:gd name="connsiteY142" fmla="*/ 380146 h 1935201"/>
                <a:gd name="connsiteX143" fmla="*/ 10367 w 26523"/>
                <a:gd name="connsiteY143" fmla="*/ 380146 h 1935201"/>
                <a:gd name="connsiteX144" fmla="*/ 9935 w 26523"/>
                <a:gd name="connsiteY144" fmla="*/ 276470 h 1935201"/>
                <a:gd name="connsiteX145" fmla="*/ 1296 w 26523"/>
                <a:gd name="connsiteY145" fmla="*/ 267830 h 1935201"/>
                <a:gd name="connsiteX146" fmla="*/ 1037 w 26523"/>
                <a:gd name="connsiteY146" fmla="*/ 215992 h 1935201"/>
                <a:gd name="connsiteX147" fmla="*/ 9676 w 26523"/>
                <a:gd name="connsiteY147" fmla="*/ 207352 h 1935201"/>
                <a:gd name="connsiteX148" fmla="*/ 9676 w 26523"/>
                <a:gd name="connsiteY148" fmla="*/ 207352 h 1935201"/>
                <a:gd name="connsiteX149" fmla="*/ 18316 w 26523"/>
                <a:gd name="connsiteY149" fmla="*/ 215992 h 1935201"/>
                <a:gd name="connsiteX150" fmla="*/ 18575 w 26523"/>
                <a:gd name="connsiteY150" fmla="*/ 267830 h 1935201"/>
                <a:gd name="connsiteX151" fmla="*/ 9935 w 26523"/>
                <a:gd name="connsiteY151" fmla="*/ 276470 h 1935201"/>
                <a:gd name="connsiteX152" fmla="*/ 9935 w 26523"/>
                <a:gd name="connsiteY152" fmla="*/ 276470 h 1935201"/>
                <a:gd name="connsiteX153" fmla="*/ 9417 w 26523"/>
                <a:gd name="connsiteY153" fmla="*/ 172794 h 1935201"/>
                <a:gd name="connsiteX154" fmla="*/ 777 w 26523"/>
                <a:gd name="connsiteY154" fmla="*/ 164154 h 1935201"/>
                <a:gd name="connsiteX155" fmla="*/ 518 w 26523"/>
                <a:gd name="connsiteY155" fmla="*/ 112316 h 1935201"/>
                <a:gd name="connsiteX156" fmla="*/ 9158 w 26523"/>
                <a:gd name="connsiteY156" fmla="*/ 103676 h 1935201"/>
                <a:gd name="connsiteX157" fmla="*/ 9158 w 26523"/>
                <a:gd name="connsiteY157" fmla="*/ 103676 h 1935201"/>
                <a:gd name="connsiteX158" fmla="*/ 17798 w 26523"/>
                <a:gd name="connsiteY158" fmla="*/ 112316 h 1935201"/>
                <a:gd name="connsiteX159" fmla="*/ 18057 w 26523"/>
                <a:gd name="connsiteY159" fmla="*/ 164154 h 1935201"/>
                <a:gd name="connsiteX160" fmla="*/ 9417 w 26523"/>
                <a:gd name="connsiteY160" fmla="*/ 172794 h 1935201"/>
                <a:gd name="connsiteX161" fmla="*/ 9417 w 26523"/>
                <a:gd name="connsiteY161" fmla="*/ 172794 h 1935201"/>
                <a:gd name="connsiteX162" fmla="*/ 8899 w 26523"/>
                <a:gd name="connsiteY162" fmla="*/ 69117 h 1935201"/>
                <a:gd name="connsiteX163" fmla="*/ 259 w 26523"/>
                <a:gd name="connsiteY163" fmla="*/ 60478 h 1935201"/>
                <a:gd name="connsiteX164" fmla="*/ 0 w 26523"/>
                <a:gd name="connsiteY164" fmla="*/ 8640 h 1935201"/>
                <a:gd name="connsiteX165" fmla="*/ 8640 w 26523"/>
                <a:gd name="connsiteY165" fmla="*/ 0 h 1935201"/>
                <a:gd name="connsiteX166" fmla="*/ 8640 w 26523"/>
                <a:gd name="connsiteY166" fmla="*/ 0 h 1935201"/>
                <a:gd name="connsiteX167" fmla="*/ 17279 w 26523"/>
                <a:gd name="connsiteY167" fmla="*/ 8640 h 1935201"/>
                <a:gd name="connsiteX168" fmla="*/ 17538 w 26523"/>
                <a:gd name="connsiteY168" fmla="*/ 60478 h 1935201"/>
                <a:gd name="connsiteX169" fmla="*/ 8899 w 26523"/>
                <a:gd name="connsiteY169" fmla="*/ 69117 h 1935201"/>
                <a:gd name="connsiteX170" fmla="*/ 8899 w 26523"/>
                <a:gd name="connsiteY170" fmla="*/ 69117 h 193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6523" h="1935201">
                  <a:moveTo>
                    <a:pt x="17884" y="1935202"/>
                  </a:moveTo>
                  <a:cubicBezTo>
                    <a:pt x="13132" y="1935202"/>
                    <a:pt x="9244" y="1931401"/>
                    <a:pt x="9244" y="1926562"/>
                  </a:cubicBezTo>
                  <a:lnTo>
                    <a:pt x="8985" y="1874724"/>
                  </a:lnTo>
                  <a:cubicBezTo>
                    <a:pt x="8985" y="1869972"/>
                    <a:pt x="12787" y="1866085"/>
                    <a:pt x="17625" y="1866085"/>
                  </a:cubicBezTo>
                  <a:cubicBezTo>
                    <a:pt x="17625" y="1866085"/>
                    <a:pt x="17625" y="1866085"/>
                    <a:pt x="17625" y="1866085"/>
                  </a:cubicBezTo>
                  <a:cubicBezTo>
                    <a:pt x="22376" y="1866085"/>
                    <a:pt x="26264" y="1869886"/>
                    <a:pt x="26264" y="1874724"/>
                  </a:cubicBezTo>
                  <a:lnTo>
                    <a:pt x="26523" y="1926562"/>
                  </a:lnTo>
                  <a:cubicBezTo>
                    <a:pt x="26523" y="1931314"/>
                    <a:pt x="22636" y="1935202"/>
                    <a:pt x="17884" y="1935202"/>
                  </a:cubicBezTo>
                  <a:cubicBezTo>
                    <a:pt x="17884" y="1935202"/>
                    <a:pt x="17884" y="1935202"/>
                    <a:pt x="17884" y="1935202"/>
                  </a:cubicBezTo>
                  <a:close/>
                  <a:moveTo>
                    <a:pt x="17365" y="1831526"/>
                  </a:moveTo>
                  <a:cubicBezTo>
                    <a:pt x="12614" y="1831526"/>
                    <a:pt x="8726" y="1827724"/>
                    <a:pt x="8726" y="1822886"/>
                  </a:cubicBezTo>
                  <a:lnTo>
                    <a:pt x="8467" y="1771048"/>
                  </a:lnTo>
                  <a:cubicBezTo>
                    <a:pt x="8467" y="1766296"/>
                    <a:pt x="12268" y="1762408"/>
                    <a:pt x="17106" y="1762408"/>
                  </a:cubicBezTo>
                  <a:cubicBezTo>
                    <a:pt x="17106" y="1762408"/>
                    <a:pt x="17106" y="1762408"/>
                    <a:pt x="17106" y="1762408"/>
                  </a:cubicBezTo>
                  <a:cubicBezTo>
                    <a:pt x="21858" y="1762408"/>
                    <a:pt x="25746" y="1766210"/>
                    <a:pt x="25746" y="1771048"/>
                  </a:cubicBezTo>
                  <a:lnTo>
                    <a:pt x="26005" y="1822886"/>
                  </a:lnTo>
                  <a:cubicBezTo>
                    <a:pt x="26005" y="1827638"/>
                    <a:pt x="22204" y="1831526"/>
                    <a:pt x="17365" y="1831526"/>
                  </a:cubicBezTo>
                  <a:cubicBezTo>
                    <a:pt x="17365" y="1831526"/>
                    <a:pt x="17365" y="1831526"/>
                    <a:pt x="17365" y="1831526"/>
                  </a:cubicBezTo>
                  <a:close/>
                  <a:moveTo>
                    <a:pt x="16847" y="1727850"/>
                  </a:moveTo>
                  <a:cubicBezTo>
                    <a:pt x="12095" y="1727850"/>
                    <a:pt x="8207" y="1724048"/>
                    <a:pt x="8207" y="1719210"/>
                  </a:cubicBezTo>
                  <a:lnTo>
                    <a:pt x="7948" y="1667372"/>
                  </a:lnTo>
                  <a:cubicBezTo>
                    <a:pt x="7948" y="1662620"/>
                    <a:pt x="11750" y="1658732"/>
                    <a:pt x="16588" y="1658732"/>
                  </a:cubicBezTo>
                  <a:cubicBezTo>
                    <a:pt x="16588" y="1658732"/>
                    <a:pt x="16588" y="1658732"/>
                    <a:pt x="16588" y="1658732"/>
                  </a:cubicBezTo>
                  <a:cubicBezTo>
                    <a:pt x="21340" y="1658732"/>
                    <a:pt x="25228" y="1662534"/>
                    <a:pt x="25228" y="1667372"/>
                  </a:cubicBezTo>
                  <a:lnTo>
                    <a:pt x="25487" y="1719210"/>
                  </a:lnTo>
                  <a:cubicBezTo>
                    <a:pt x="25573" y="1723962"/>
                    <a:pt x="21685" y="1727850"/>
                    <a:pt x="16847" y="1727850"/>
                  </a:cubicBezTo>
                  <a:cubicBezTo>
                    <a:pt x="16933" y="1727850"/>
                    <a:pt x="16847" y="1727850"/>
                    <a:pt x="16847" y="1727850"/>
                  </a:cubicBezTo>
                  <a:close/>
                  <a:moveTo>
                    <a:pt x="16415" y="1624174"/>
                  </a:moveTo>
                  <a:cubicBezTo>
                    <a:pt x="11663" y="1624174"/>
                    <a:pt x="7775" y="1620372"/>
                    <a:pt x="7775" y="1615534"/>
                  </a:cubicBezTo>
                  <a:lnTo>
                    <a:pt x="7516" y="1563696"/>
                  </a:lnTo>
                  <a:cubicBezTo>
                    <a:pt x="7516" y="1558944"/>
                    <a:pt x="11318" y="1555056"/>
                    <a:pt x="16156" y="1555056"/>
                  </a:cubicBezTo>
                  <a:cubicBezTo>
                    <a:pt x="16156" y="1555056"/>
                    <a:pt x="16156" y="1555056"/>
                    <a:pt x="16156" y="1555056"/>
                  </a:cubicBezTo>
                  <a:cubicBezTo>
                    <a:pt x="20908" y="1555056"/>
                    <a:pt x="24796" y="1558858"/>
                    <a:pt x="24796" y="1563696"/>
                  </a:cubicBezTo>
                  <a:lnTo>
                    <a:pt x="25055" y="1615534"/>
                  </a:lnTo>
                  <a:cubicBezTo>
                    <a:pt x="25055" y="1620286"/>
                    <a:pt x="21167" y="1624174"/>
                    <a:pt x="16415" y="1624174"/>
                  </a:cubicBezTo>
                  <a:cubicBezTo>
                    <a:pt x="16415" y="1624174"/>
                    <a:pt x="16415" y="1624174"/>
                    <a:pt x="16415" y="1624174"/>
                  </a:cubicBezTo>
                  <a:close/>
                  <a:moveTo>
                    <a:pt x="15897" y="1520497"/>
                  </a:moveTo>
                  <a:cubicBezTo>
                    <a:pt x="11145" y="1520497"/>
                    <a:pt x="7257" y="1516696"/>
                    <a:pt x="7257" y="1511858"/>
                  </a:cubicBezTo>
                  <a:lnTo>
                    <a:pt x="6998" y="1460020"/>
                  </a:lnTo>
                  <a:cubicBezTo>
                    <a:pt x="6998" y="1455268"/>
                    <a:pt x="10800" y="1451380"/>
                    <a:pt x="15638" y="1451380"/>
                  </a:cubicBezTo>
                  <a:cubicBezTo>
                    <a:pt x="15638" y="1451380"/>
                    <a:pt x="15638" y="1451380"/>
                    <a:pt x="15638" y="1451380"/>
                  </a:cubicBezTo>
                  <a:cubicBezTo>
                    <a:pt x="20390" y="1451380"/>
                    <a:pt x="24277" y="1455181"/>
                    <a:pt x="24277" y="1460020"/>
                  </a:cubicBezTo>
                  <a:lnTo>
                    <a:pt x="24536" y="1511858"/>
                  </a:lnTo>
                  <a:cubicBezTo>
                    <a:pt x="24536" y="1516609"/>
                    <a:pt x="20648" y="1520497"/>
                    <a:pt x="15897" y="1520497"/>
                  </a:cubicBezTo>
                  <a:cubicBezTo>
                    <a:pt x="15897" y="1520497"/>
                    <a:pt x="15897" y="1520497"/>
                    <a:pt x="15897" y="1520497"/>
                  </a:cubicBezTo>
                  <a:close/>
                  <a:moveTo>
                    <a:pt x="15378" y="1416821"/>
                  </a:moveTo>
                  <a:cubicBezTo>
                    <a:pt x="10627" y="1416821"/>
                    <a:pt x="6739" y="1413020"/>
                    <a:pt x="6739" y="1408182"/>
                  </a:cubicBezTo>
                  <a:lnTo>
                    <a:pt x="6480" y="1356343"/>
                  </a:lnTo>
                  <a:cubicBezTo>
                    <a:pt x="6480" y="1351592"/>
                    <a:pt x="10281" y="1347704"/>
                    <a:pt x="15119" y="1347704"/>
                  </a:cubicBezTo>
                  <a:cubicBezTo>
                    <a:pt x="15119" y="1347704"/>
                    <a:pt x="15119" y="1347704"/>
                    <a:pt x="15119" y="1347704"/>
                  </a:cubicBezTo>
                  <a:cubicBezTo>
                    <a:pt x="19871" y="1347704"/>
                    <a:pt x="23759" y="1351505"/>
                    <a:pt x="23759" y="1356343"/>
                  </a:cubicBezTo>
                  <a:lnTo>
                    <a:pt x="24018" y="1408182"/>
                  </a:lnTo>
                  <a:cubicBezTo>
                    <a:pt x="24018" y="1412933"/>
                    <a:pt x="20217" y="1416821"/>
                    <a:pt x="15378" y="1416821"/>
                  </a:cubicBezTo>
                  <a:cubicBezTo>
                    <a:pt x="15378" y="1416821"/>
                    <a:pt x="15378" y="1416821"/>
                    <a:pt x="15378" y="1416821"/>
                  </a:cubicBezTo>
                  <a:close/>
                  <a:moveTo>
                    <a:pt x="14860" y="1313145"/>
                  </a:moveTo>
                  <a:cubicBezTo>
                    <a:pt x="10108" y="1313145"/>
                    <a:pt x="6220" y="1309344"/>
                    <a:pt x="6220" y="1304505"/>
                  </a:cubicBezTo>
                  <a:lnTo>
                    <a:pt x="5961" y="1252667"/>
                  </a:lnTo>
                  <a:cubicBezTo>
                    <a:pt x="5961" y="1247915"/>
                    <a:pt x="9762" y="1244028"/>
                    <a:pt x="14601" y="1244028"/>
                  </a:cubicBezTo>
                  <a:cubicBezTo>
                    <a:pt x="14601" y="1244028"/>
                    <a:pt x="14601" y="1244028"/>
                    <a:pt x="14601" y="1244028"/>
                  </a:cubicBezTo>
                  <a:cubicBezTo>
                    <a:pt x="19353" y="1244028"/>
                    <a:pt x="23241" y="1247829"/>
                    <a:pt x="23241" y="1252667"/>
                  </a:cubicBezTo>
                  <a:lnTo>
                    <a:pt x="23500" y="1304505"/>
                  </a:lnTo>
                  <a:cubicBezTo>
                    <a:pt x="23586" y="1309257"/>
                    <a:pt x="19698" y="1313145"/>
                    <a:pt x="14860" y="1313145"/>
                  </a:cubicBezTo>
                  <a:cubicBezTo>
                    <a:pt x="14946" y="1313145"/>
                    <a:pt x="14860" y="1313145"/>
                    <a:pt x="14860" y="1313145"/>
                  </a:cubicBezTo>
                  <a:close/>
                  <a:moveTo>
                    <a:pt x="14342" y="1209469"/>
                  </a:moveTo>
                  <a:cubicBezTo>
                    <a:pt x="9590" y="1209469"/>
                    <a:pt x="5702" y="1205667"/>
                    <a:pt x="5702" y="1200829"/>
                  </a:cubicBezTo>
                  <a:lnTo>
                    <a:pt x="5443" y="1148991"/>
                  </a:lnTo>
                  <a:cubicBezTo>
                    <a:pt x="5443" y="1144239"/>
                    <a:pt x="9244" y="1140351"/>
                    <a:pt x="14082" y="1140351"/>
                  </a:cubicBezTo>
                  <a:cubicBezTo>
                    <a:pt x="14082" y="1140351"/>
                    <a:pt x="14082" y="1140351"/>
                    <a:pt x="14082" y="1140351"/>
                  </a:cubicBezTo>
                  <a:cubicBezTo>
                    <a:pt x="18834" y="1140351"/>
                    <a:pt x="22722" y="1144153"/>
                    <a:pt x="22722" y="1148991"/>
                  </a:cubicBezTo>
                  <a:lnTo>
                    <a:pt x="22981" y="1200829"/>
                  </a:lnTo>
                  <a:cubicBezTo>
                    <a:pt x="23068" y="1205581"/>
                    <a:pt x="19180" y="1209469"/>
                    <a:pt x="14342" y="1209469"/>
                  </a:cubicBezTo>
                  <a:cubicBezTo>
                    <a:pt x="14428" y="1209469"/>
                    <a:pt x="14428" y="1209469"/>
                    <a:pt x="14342" y="1209469"/>
                  </a:cubicBezTo>
                  <a:close/>
                  <a:moveTo>
                    <a:pt x="13910" y="1105793"/>
                  </a:moveTo>
                  <a:cubicBezTo>
                    <a:pt x="9158" y="1105793"/>
                    <a:pt x="5270" y="1101991"/>
                    <a:pt x="5270" y="1097153"/>
                  </a:cubicBezTo>
                  <a:lnTo>
                    <a:pt x="5011" y="1045315"/>
                  </a:lnTo>
                  <a:cubicBezTo>
                    <a:pt x="5011" y="1040563"/>
                    <a:pt x="8812" y="1036675"/>
                    <a:pt x="13650" y="1036675"/>
                  </a:cubicBezTo>
                  <a:cubicBezTo>
                    <a:pt x="13650" y="1036675"/>
                    <a:pt x="13650" y="1036675"/>
                    <a:pt x="13650" y="1036675"/>
                  </a:cubicBezTo>
                  <a:cubicBezTo>
                    <a:pt x="18402" y="1036675"/>
                    <a:pt x="22290" y="1040477"/>
                    <a:pt x="22290" y="1045315"/>
                  </a:cubicBezTo>
                  <a:lnTo>
                    <a:pt x="22549" y="1097153"/>
                  </a:lnTo>
                  <a:cubicBezTo>
                    <a:pt x="22549" y="1101905"/>
                    <a:pt x="18661" y="1105793"/>
                    <a:pt x="13910" y="1105793"/>
                  </a:cubicBezTo>
                  <a:cubicBezTo>
                    <a:pt x="13910" y="1105793"/>
                    <a:pt x="13910" y="1105793"/>
                    <a:pt x="13910" y="1105793"/>
                  </a:cubicBezTo>
                  <a:close/>
                  <a:moveTo>
                    <a:pt x="13391" y="1002117"/>
                  </a:moveTo>
                  <a:cubicBezTo>
                    <a:pt x="8640" y="1002117"/>
                    <a:pt x="4752" y="998315"/>
                    <a:pt x="4752" y="993477"/>
                  </a:cubicBezTo>
                  <a:lnTo>
                    <a:pt x="4492" y="941639"/>
                  </a:lnTo>
                  <a:cubicBezTo>
                    <a:pt x="4492" y="936887"/>
                    <a:pt x="8294" y="932999"/>
                    <a:pt x="13132" y="932999"/>
                  </a:cubicBezTo>
                  <a:cubicBezTo>
                    <a:pt x="13132" y="932999"/>
                    <a:pt x="13132" y="932999"/>
                    <a:pt x="13132" y="932999"/>
                  </a:cubicBezTo>
                  <a:cubicBezTo>
                    <a:pt x="17884" y="932999"/>
                    <a:pt x="21772" y="936801"/>
                    <a:pt x="21772" y="941639"/>
                  </a:cubicBezTo>
                  <a:lnTo>
                    <a:pt x="22031" y="993477"/>
                  </a:lnTo>
                  <a:cubicBezTo>
                    <a:pt x="22031" y="998229"/>
                    <a:pt x="18230" y="1002117"/>
                    <a:pt x="13391" y="1002117"/>
                  </a:cubicBezTo>
                  <a:cubicBezTo>
                    <a:pt x="13391" y="1002117"/>
                    <a:pt x="13391" y="1002117"/>
                    <a:pt x="13391" y="1002117"/>
                  </a:cubicBezTo>
                  <a:close/>
                  <a:moveTo>
                    <a:pt x="12873" y="898527"/>
                  </a:moveTo>
                  <a:cubicBezTo>
                    <a:pt x="8121" y="898527"/>
                    <a:pt x="4233" y="894725"/>
                    <a:pt x="4233" y="889887"/>
                  </a:cubicBezTo>
                  <a:lnTo>
                    <a:pt x="3974" y="838049"/>
                  </a:lnTo>
                  <a:cubicBezTo>
                    <a:pt x="3974" y="833297"/>
                    <a:pt x="7775" y="829409"/>
                    <a:pt x="12614" y="829409"/>
                  </a:cubicBezTo>
                  <a:cubicBezTo>
                    <a:pt x="12614" y="829409"/>
                    <a:pt x="12614" y="829409"/>
                    <a:pt x="12614" y="829409"/>
                  </a:cubicBezTo>
                  <a:cubicBezTo>
                    <a:pt x="17365" y="829409"/>
                    <a:pt x="21253" y="833211"/>
                    <a:pt x="21253" y="838049"/>
                  </a:cubicBezTo>
                  <a:lnTo>
                    <a:pt x="21513" y="889887"/>
                  </a:lnTo>
                  <a:cubicBezTo>
                    <a:pt x="21599" y="894552"/>
                    <a:pt x="17711" y="898440"/>
                    <a:pt x="12873" y="898527"/>
                  </a:cubicBezTo>
                  <a:cubicBezTo>
                    <a:pt x="12960" y="898527"/>
                    <a:pt x="12873" y="898527"/>
                    <a:pt x="12873" y="898527"/>
                  </a:cubicBezTo>
                  <a:close/>
                  <a:moveTo>
                    <a:pt x="12441" y="794851"/>
                  </a:moveTo>
                  <a:cubicBezTo>
                    <a:pt x="7689" y="794851"/>
                    <a:pt x="3801" y="791049"/>
                    <a:pt x="3801" y="786211"/>
                  </a:cubicBezTo>
                  <a:lnTo>
                    <a:pt x="3542" y="734373"/>
                  </a:lnTo>
                  <a:cubicBezTo>
                    <a:pt x="3542" y="729621"/>
                    <a:pt x="7344" y="725733"/>
                    <a:pt x="12182" y="725733"/>
                  </a:cubicBezTo>
                  <a:cubicBezTo>
                    <a:pt x="12182" y="725733"/>
                    <a:pt x="12182" y="725733"/>
                    <a:pt x="12182" y="725733"/>
                  </a:cubicBezTo>
                  <a:cubicBezTo>
                    <a:pt x="16933" y="725733"/>
                    <a:pt x="20821" y="729535"/>
                    <a:pt x="20821" y="734373"/>
                  </a:cubicBezTo>
                  <a:lnTo>
                    <a:pt x="21081" y="786211"/>
                  </a:lnTo>
                  <a:cubicBezTo>
                    <a:pt x="21081" y="790876"/>
                    <a:pt x="17193" y="794764"/>
                    <a:pt x="12441" y="794851"/>
                  </a:cubicBezTo>
                  <a:cubicBezTo>
                    <a:pt x="12441" y="794851"/>
                    <a:pt x="12441" y="794851"/>
                    <a:pt x="12441" y="794851"/>
                  </a:cubicBezTo>
                  <a:close/>
                  <a:moveTo>
                    <a:pt x="11922" y="691174"/>
                  </a:moveTo>
                  <a:cubicBezTo>
                    <a:pt x="7171" y="691174"/>
                    <a:pt x="3283" y="687373"/>
                    <a:pt x="3283" y="682535"/>
                  </a:cubicBezTo>
                  <a:lnTo>
                    <a:pt x="3024" y="630697"/>
                  </a:lnTo>
                  <a:cubicBezTo>
                    <a:pt x="3024" y="625945"/>
                    <a:pt x="6825" y="622057"/>
                    <a:pt x="11663" y="622057"/>
                  </a:cubicBezTo>
                  <a:cubicBezTo>
                    <a:pt x="11663" y="622057"/>
                    <a:pt x="11663" y="622057"/>
                    <a:pt x="11663" y="622057"/>
                  </a:cubicBezTo>
                  <a:cubicBezTo>
                    <a:pt x="16415" y="622057"/>
                    <a:pt x="20303" y="625858"/>
                    <a:pt x="20303" y="630697"/>
                  </a:cubicBezTo>
                  <a:lnTo>
                    <a:pt x="20562" y="682535"/>
                  </a:lnTo>
                  <a:cubicBezTo>
                    <a:pt x="20562" y="687200"/>
                    <a:pt x="16761" y="691088"/>
                    <a:pt x="11922" y="691174"/>
                  </a:cubicBezTo>
                  <a:cubicBezTo>
                    <a:pt x="11922" y="691174"/>
                    <a:pt x="11922" y="691174"/>
                    <a:pt x="11922" y="691174"/>
                  </a:cubicBezTo>
                  <a:close/>
                  <a:moveTo>
                    <a:pt x="11404" y="587498"/>
                  </a:moveTo>
                  <a:cubicBezTo>
                    <a:pt x="6652" y="587498"/>
                    <a:pt x="2764" y="583697"/>
                    <a:pt x="2764" y="578859"/>
                  </a:cubicBezTo>
                  <a:lnTo>
                    <a:pt x="2505" y="527021"/>
                  </a:lnTo>
                  <a:cubicBezTo>
                    <a:pt x="2505" y="522269"/>
                    <a:pt x="6307" y="518381"/>
                    <a:pt x="11145" y="518381"/>
                  </a:cubicBezTo>
                  <a:cubicBezTo>
                    <a:pt x="11145" y="518381"/>
                    <a:pt x="11145" y="518381"/>
                    <a:pt x="11145" y="518381"/>
                  </a:cubicBezTo>
                  <a:cubicBezTo>
                    <a:pt x="15897" y="518381"/>
                    <a:pt x="19785" y="522182"/>
                    <a:pt x="19785" y="527021"/>
                  </a:cubicBezTo>
                  <a:lnTo>
                    <a:pt x="20044" y="578859"/>
                  </a:lnTo>
                  <a:cubicBezTo>
                    <a:pt x="20044" y="583524"/>
                    <a:pt x="16242" y="587412"/>
                    <a:pt x="11404" y="587498"/>
                  </a:cubicBezTo>
                  <a:cubicBezTo>
                    <a:pt x="11404" y="587498"/>
                    <a:pt x="11404" y="587498"/>
                    <a:pt x="11404" y="587498"/>
                  </a:cubicBezTo>
                  <a:close/>
                  <a:moveTo>
                    <a:pt x="10886" y="483822"/>
                  </a:moveTo>
                  <a:cubicBezTo>
                    <a:pt x="6134" y="483822"/>
                    <a:pt x="2246" y="480021"/>
                    <a:pt x="2246" y="475182"/>
                  </a:cubicBezTo>
                  <a:lnTo>
                    <a:pt x="1987" y="423344"/>
                  </a:lnTo>
                  <a:cubicBezTo>
                    <a:pt x="1987" y="418592"/>
                    <a:pt x="5788" y="414705"/>
                    <a:pt x="10627" y="414705"/>
                  </a:cubicBezTo>
                  <a:cubicBezTo>
                    <a:pt x="10627" y="414705"/>
                    <a:pt x="10627" y="414705"/>
                    <a:pt x="10627" y="414705"/>
                  </a:cubicBezTo>
                  <a:cubicBezTo>
                    <a:pt x="15378" y="414705"/>
                    <a:pt x="19266" y="418506"/>
                    <a:pt x="19266" y="423344"/>
                  </a:cubicBezTo>
                  <a:lnTo>
                    <a:pt x="19525" y="475182"/>
                  </a:lnTo>
                  <a:cubicBezTo>
                    <a:pt x="19612" y="479848"/>
                    <a:pt x="15724" y="483736"/>
                    <a:pt x="10886" y="483822"/>
                  </a:cubicBezTo>
                  <a:cubicBezTo>
                    <a:pt x="10972" y="483822"/>
                    <a:pt x="10886" y="483822"/>
                    <a:pt x="10886" y="483822"/>
                  </a:cubicBezTo>
                  <a:close/>
                  <a:moveTo>
                    <a:pt x="10367" y="380146"/>
                  </a:moveTo>
                  <a:cubicBezTo>
                    <a:pt x="5615" y="380146"/>
                    <a:pt x="1728" y="376344"/>
                    <a:pt x="1728" y="371506"/>
                  </a:cubicBezTo>
                  <a:lnTo>
                    <a:pt x="1469" y="319668"/>
                  </a:lnTo>
                  <a:cubicBezTo>
                    <a:pt x="1469" y="314916"/>
                    <a:pt x="5270" y="311028"/>
                    <a:pt x="10108" y="311028"/>
                  </a:cubicBezTo>
                  <a:cubicBezTo>
                    <a:pt x="10108" y="311028"/>
                    <a:pt x="10108" y="311028"/>
                    <a:pt x="10108" y="311028"/>
                  </a:cubicBezTo>
                  <a:cubicBezTo>
                    <a:pt x="14860" y="311028"/>
                    <a:pt x="18748" y="314830"/>
                    <a:pt x="18748" y="319668"/>
                  </a:cubicBezTo>
                  <a:lnTo>
                    <a:pt x="19007" y="371506"/>
                  </a:lnTo>
                  <a:cubicBezTo>
                    <a:pt x="19093" y="376172"/>
                    <a:pt x="15205" y="380060"/>
                    <a:pt x="10367" y="380146"/>
                  </a:cubicBezTo>
                  <a:cubicBezTo>
                    <a:pt x="10454" y="380146"/>
                    <a:pt x="10454" y="380146"/>
                    <a:pt x="10367" y="380146"/>
                  </a:cubicBezTo>
                  <a:close/>
                  <a:moveTo>
                    <a:pt x="9935" y="276470"/>
                  </a:moveTo>
                  <a:cubicBezTo>
                    <a:pt x="5184" y="276470"/>
                    <a:pt x="1296" y="272668"/>
                    <a:pt x="1296" y="267830"/>
                  </a:cubicBezTo>
                  <a:lnTo>
                    <a:pt x="1037" y="215992"/>
                  </a:lnTo>
                  <a:cubicBezTo>
                    <a:pt x="1037" y="211240"/>
                    <a:pt x="4838" y="207352"/>
                    <a:pt x="9676" y="207352"/>
                  </a:cubicBezTo>
                  <a:cubicBezTo>
                    <a:pt x="9676" y="207352"/>
                    <a:pt x="9676" y="207352"/>
                    <a:pt x="9676" y="207352"/>
                  </a:cubicBezTo>
                  <a:cubicBezTo>
                    <a:pt x="14428" y="207352"/>
                    <a:pt x="18316" y="211154"/>
                    <a:pt x="18316" y="215992"/>
                  </a:cubicBezTo>
                  <a:lnTo>
                    <a:pt x="18575" y="267830"/>
                  </a:lnTo>
                  <a:cubicBezTo>
                    <a:pt x="18575" y="272496"/>
                    <a:pt x="14687" y="276383"/>
                    <a:pt x="9935" y="276470"/>
                  </a:cubicBezTo>
                  <a:cubicBezTo>
                    <a:pt x="9935" y="276470"/>
                    <a:pt x="9935" y="276470"/>
                    <a:pt x="9935" y="276470"/>
                  </a:cubicBezTo>
                  <a:close/>
                  <a:moveTo>
                    <a:pt x="9417" y="172794"/>
                  </a:moveTo>
                  <a:cubicBezTo>
                    <a:pt x="4665" y="172794"/>
                    <a:pt x="777" y="168992"/>
                    <a:pt x="777" y="164154"/>
                  </a:cubicBezTo>
                  <a:lnTo>
                    <a:pt x="518" y="112316"/>
                  </a:lnTo>
                  <a:cubicBezTo>
                    <a:pt x="518" y="107564"/>
                    <a:pt x="4320" y="103676"/>
                    <a:pt x="9158" y="103676"/>
                  </a:cubicBezTo>
                  <a:cubicBezTo>
                    <a:pt x="9158" y="103676"/>
                    <a:pt x="9158" y="103676"/>
                    <a:pt x="9158" y="103676"/>
                  </a:cubicBezTo>
                  <a:cubicBezTo>
                    <a:pt x="13910" y="103676"/>
                    <a:pt x="17798" y="107478"/>
                    <a:pt x="17798" y="112316"/>
                  </a:cubicBezTo>
                  <a:lnTo>
                    <a:pt x="18057" y="164154"/>
                  </a:lnTo>
                  <a:cubicBezTo>
                    <a:pt x="18057" y="168819"/>
                    <a:pt x="14255" y="172707"/>
                    <a:pt x="9417" y="172794"/>
                  </a:cubicBezTo>
                  <a:cubicBezTo>
                    <a:pt x="9417" y="172794"/>
                    <a:pt x="9417" y="172794"/>
                    <a:pt x="9417" y="172794"/>
                  </a:cubicBezTo>
                  <a:close/>
                  <a:moveTo>
                    <a:pt x="8899" y="69117"/>
                  </a:moveTo>
                  <a:cubicBezTo>
                    <a:pt x="4147" y="69117"/>
                    <a:pt x="259" y="65316"/>
                    <a:pt x="259" y="60478"/>
                  </a:cubicBezTo>
                  <a:lnTo>
                    <a:pt x="0" y="8640"/>
                  </a:lnTo>
                  <a:cubicBezTo>
                    <a:pt x="0" y="3888"/>
                    <a:pt x="3801" y="0"/>
                    <a:pt x="8640" y="0"/>
                  </a:cubicBezTo>
                  <a:cubicBezTo>
                    <a:pt x="8640" y="0"/>
                    <a:pt x="8640" y="0"/>
                    <a:pt x="8640" y="0"/>
                  </a:cubicBezTo>
                  <a:cubicBezTo>
                    <a:pt x="13391" y="0"/>
                    <a:pt x="17279" y="3801"/>
                    <a:pt x="17279" y="8640"/>
                  </a:cubicBezTo>
                  <a:lnTo>
                    <a:pt x="17538" y="60478"/>
                  </a:lnTo>
                  <a:cubicBezTo>
                    <a:pt x="17625" y="65143"/>
                    <a:pt x="13737" y="69031"/>
                    <a:pt x="8899" y="69117"/>
                  </a:cubicBezTo>
                  <a:cubicBezTo>
                    <a:pt x="8985" y="69117"/>
                    <a:pt x="8899" y="69117"/>
                    <a:pt x="8899" y="69117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id="{41E618E9-76F6-4D52-9E25-21ABE61A69B9}"/>
                </a:ext>
              </a:extLst>
            </p:cNvPr>
            <p:cNvSpPr/>
            <p:nvPr/>
          </p:nvSpPr>
          <p:spPr>
            <a:xfrm>
              <a:off x="5302883" y="1572268"/>
              <a:ext cx="115153" cy="115166"/>
            </a:xfrm>
            <a:custGeom>
              <a:avLst/>
              <a:gdLst>
                <a:gd name="connsiteX0" fmla="*/ 57628 w 115153"/>
                <a:gd name="connsiteY0" fmla="*/ 115167 h 115166"/>
                <a:gd name="connsiteX1" fmla="*/ 49334 w 115153"/>
                <a:gd name="connsiteY1" fmla="*/ 114562 h 115166"/>
                <a:gd name="connsiteX2" fmla="*/ 606 w 115153"/>
                <a:gd name="connsiteY2" fmla="*/ 49333 h 115166"/>
                <a:gd name="connsiteX3" fmla="*/ 57541 w 115153"/>
                <a:gd name="connsiteY3" fmla="*/ 0 h 115166"/>
                <a:gd name="connsiteX4" fmla="*/ 65836 w 115153"/>
                <a:gd name="connsiteY4" fmla="*/ 605 h 115166"/>
                <a:gd name="connsiteX5" fmla="*/ 103678 w 115153"/>
                <a:gd name="connsiteY5" fmla="*/ 23154 h 115166"/>
                <a:gd name="connsiteX6" fmla="*/ 114563 w 115153"/>
                <a:gd name="connsiteY6" fmla="*/ 65834 h 115166"/>
                <a:gd name="connsiteX7" fmla="*/ 57628 w 115153"/>
                <a:gd name="connsiteY7" fmla="*/ 115167 h 115166"/>
                <a:gd name="connsiteX8" fmla="*/ 57541 w 115153"/>
                <a:gd name="connsiteY8" fmla="*/ 17279 h 115166"/>
                <a:gd name="connsiteX9" fmla="*/ 17713 w 115153"/>
                <a:gd name="connsiteY9" fmla="*/ 51838 h 115166"/>
                <a:gd name="connsiteX10" fmla="*/ 51840 w 115153"/>
                <a:gd name="connsiteY10" fmla="*/ 97456 h 115166"/>
                <a:gd name="connsiteX11" fmla="*/ 97457 w 115153"/>
                <a:gd name="connsiteY11" fmla="*/ 63329 h 115166"/>
                <a:gd name="connsiteX12" fmla="*/ 89854 w 115153"/>
                <a:gd name="connsiteY12" fmla="*/ 33436 h 115166"/>
                <a:gd name="connsiteX13" fmla="*/ 63330 w 115153"/>
                <a:gd name="connsiteY13" fmla="*/ 17711 h 115166"/>
                <a:gd name="connsiteX14" fmla="*/ 57541 w 115153"/>
                <a:gd name="connsiteY14" fmla="*/ 17279 h 11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153" h="115166">
                  <a:moveTo>
                    <a:pt x="57628" y="115167"/>
                  </a:moveTo>
                  <a:cubicBezTo>
                    <a:pt x="54863" y="115167"/>
                    <a:pt x="52098" y="114994"/>
                    <a:pt x="49334" y="114562"/>
                  </a:cubicBezTo>
                  <a:cubicBezTo>
                    <a:pt x="17886" y="109983"/>
                    <a:pt x="-3973" y="80781"/>
                    <a:pt x="606" y="49333"/>
                  </a:cubicBezTo>
                  <a:cubicBezTo>
                    <a:pt x="4667" y="21167"/>
                    <a:pt x="29117" y="0"/>
                    <a:pt x="57541" y="0"/>
                  </a:cubicBezTo>
                  <a:cubicBezTo>
                    <a:pt x="60306" y="0"/>
                    <a:pt x="63071" y="173"/>
                    <a:pt x="65836" y="605"/>
                  </a:cubicBezTo>
                  <a:cubicBezTo>
                    <a:pt x="81042" y="2765"/>
                    <a:pt x="94520" y="10800"/>
                    <a:pt x="103678" y="23154"/>
                  </a:cubicBezTo>
                  <a:cubicBezTo>
                    <a:pt x="112922" y="35509"/>
                    <a:pt x="116723" y="50629"/>
                    <a:pt x="114563" y="65834"/>
                  </a:cubicBezTo>
                  <a:cubicBezTo>
                    <a:pt x="110503" y="93913"/>
                    <a:pt x="86052" y="115167"/>
                    <a:pt x="57628" y="115167"/>
                  </a:cubicBezTo>
                  <a:close/>
                  <a:moveTo>
                    <a:pt x="57541" y="17279"/>
                  </a:moveTo>
                  <a:cubicBezTo>
                    <a:pt x="37670" y="17279"/>
                    <a:pt x="20564" y="32140"/>
                    <a:pt x="17713" y="51838"/>
                  </a:cubicBezTo>
                  <a:cubicBezTo>
                    <a:pt x="14516" y="73869"/>
                    <a:pt x="29808" y="94345"/>
                    <a:pt x="51840" y="97456"/>
                  </a:cubicBezTo>
                  <a:cubicBezTo>
                    <a:pt x="73957" y="100652"/>
                    <a:pt x="94347" y="84928"/>
                    <a:pt x="97457" y="63329"/>
                  </a:cubicBezTo>
                  <a:cubicBezTo>
                    <a:pt x="99012" y="52702"/>
                    <a:pt x="96334" y="42075"/>
                    <a:pt x="89854" y="33436"/>
                  </a:cubicBezTo>
                  <a:cubicBezTo>
                    <a:pt x="83374" y="24796"/>
                    <a:pt x="73957" y="19180"/>
                    <a:pt x="63330" y="17711"/>
                  </a:cubicBezTo>
                  <a:cubicBezTo>
                    <a:pt x="61343" y="17366"/>
                    <a:pt x="59443" y="17279"/>
                    <a:pt x="5754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id="{51C26CD6-A93B-4DCB-8B19-45E196AB2492}"/>
                </a:ext>
              </a:extLst>
            </p:cNvPr>
            <p:cNvSpPr/>
            <p:nvPr/>
          </p:nvSpPr>
          <p:spPr>
            <a:xfrm>
              <a:off x="5320860" y="3639670"/>
              <a:ext cx="84049" cy="84050"/>
            </a:xfrm>
            <a:custGeom>
              <a:avLst/>
              <a:gdLst>
                <a:gd name="connsiteX0" fmla="*/ 42070 w 84049"/>
                <a:gd name="connsiteY0" fmla="*/ 84051 h 84050"/>
                <a:gd name="connsiteX1" fmla="*/ 36023 w 84049"/>
                <a:gd name="connsiteY1" fmla="*/ 83619 h 84050"/>
                <a:gd name="connsiteX2" fmla="*/ 428 w 84049"/>
                <a:gd name="connsiteY2" fmla="*/ 36014 h 84050"/>
                <a:gd name="connsiteX3" fmla="*/ 48032 w 84049"/>
                <a:gd name="connsiteY3" fmla="*/ 419 h 84050"/>
                <a:gd name="connsiteX4" fmla="*/ 75679 w 84049"/>
                <a:gd name="connsiteY4" fmla="*/ 16834 h 84050"/>
                <a:gd name="connsiteX5" fmla="*/ 83627 w 84049"/>
                <a:gd name="connsiteY5" fmla="*/ 47937 h 84050"/>
                <a:gd name="connsiteX6" fmla="*/ 42070 w 84049"/>
                <a:gd name="connsiteY6" fmla="*/ 84051 h 84050"/>
                <a:gd name="connsiteX7" fmla="*/ 41984 w 84049"/>
                <a:gd name="connsiteY7" fmla="*/ 17266 h 84050"/>
                <a:gd name="connsiteX8" fmla="*/ 17534 w 84049"/>
                <a:gd name="connsiteY8" fmla="*/ 38433 h 84050"/>
                <a:gd name="connsiteX9" fmla="*/ 38442 w 84049"/>
                <a:gd name="connsiteY9" fmla="*/ 66426 h 84050"/>
                <a:gd name="connsiteX10" fmla="*/ 66434 w 84049"/>
                <a:gd name="connsiteY10" fmla="*/ 45518 h 84050"/>
                <a:gd name="connsiteX11" fmla="*/ 61769 w 84049"/>
                <a:gd name="connsiteY11" fmla="*/ 27202 h 84050"/>
                <a:gd name="connsiteX12" fmla="*/ 45526 w 84049"/>
                <a:gd name="connsiteY12" fmla="*/ 17525 h 84050"/>
                <a:gd name="connsiteX13" fmla="*/ 41984 w 84049"/>
                <a:gd name="connsiteY13" fmla="*/ 17266 h 8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049" h="84050">
                  <a:moveTo>
                    <a:pt x="42070" y="84051"/>
                  </a:moveTo>
                  <a:cubicBezTo>
                    <a:pt x="40083" y="84051"/>
                    <a:pt x="38096" y="83878"/>
                    <a:pt x="36023" y="83619"/>
                  </a:cubicBezTo>
                  <a:cubicBezTo>
                    <a:pt x="13128" y="80336"/>
                    <a:pt x="-2856" y="58996"/>
                    <a:pt x="428" y="36014"/>
                  </a:cubicBezTo>
                  <a:cubicBezTo>
                    <a:pt x="3710" y="13551"/>
                    <a:pt x="24791" y="-2864"/>
                    <a:pt x="48032" y="419"/>
                  </a:cubicBezTo>
                  <a:cubicBezTo>
                    <a:pt x="59091" y="1974"/>
                    <a:pt x="68940" y="7849"/>
                    <a:pt x="75679" y="16834"/>
                  </a:cubicBezTo>
                  <a:cubicBezTo>
                    <a:pt x="82418" y="25819"/>
                    <a:pt x="85183" y="36878"/>
                    <a:pt x="83627" y="47937"/>
                  </a:cubicBezTo>
                  <a:cubicBezTo>
                    <a:pt x="80690" y="68586"/>
                    <a:pt x="62806" y="84051"/>
                    <a:pt x="42070" y="84051"/>
                  </a:cubicBezTo>
                  <a:close/>
                  <a:moveTo>
                    <a:pt x="41984" y="17266"/>
                  </a:moveTo>
                  <a:cubicBezTo>
                    <a:pt x="29802" y="17266"/>
                    <a:pt x="19262" y="26338"/>
                    <a:pt x="17534" y="38433"/>
                  </a:cubicBezTo>
                  <a:cubicBezTo>
                    <a:pt x="15633" y="51911"/>
                    <a:pt x="24964" y="64525"/>
                    <a:pt x="38442" y="66426"/>
                  </a:cubicBezTo>
                  <a:cubicBezTo>
                    <a:pt x="52006" y="68326"/>
                    <a:pt x="64534" y="58737"/>
                    <a:pt x="66434" y="45518"/>
                  </a:cubicBezTo>
                  <a:cubicBezTo>
                    <a:pt x="67385" y="38952"/>
                    <a:pt x="65744" y="32472"/>
                    <a:pt x="61769" y="27202"/>
                  </a:cubicBezTo>
                  <a:cubicBezTo>
                    <a:pt x="57795" y="21931"/>
                    <a:pt x="52006" y="18476"/>
                    <a:pt x="45526" y="17525"/>
                  </a:cubicBezTo>
                  <a:cubicBezTo>
                    <a:pt x="44403" y="17352"/>
                    <a:pt x="43194" y="17266"/>
                    <a:pt x="41984" y="17266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12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4977645" y="3926067"/>
            <a:ext cx="2685305" cy="172532"/>
            <a:chOff x="3249065" y="4126762"/>
            <a:chExt cx="1792471" cy="115167"/>
          </a:xfrm>
          <a:solidFill>
            <a:srgbClr val="FFFFFF"/>
          </a:solidFill>
        </p:grpSpPr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id="{4253E8B3-B842-4449-B8CF-CEA111E16926}"/>
                </a:ext>
              </a:extLst>
            </p:cNvPr>
            <p:cNvSpPr/>
            <p:nvPr/>
          </p:nvSpPr>
          <p:spPr>
            <a:xfrm>
              <a:off x="3319387" y="4168751"/>
              <a:ext cx="1624259" cy="18056"/>
            </a:xfrm>
            <a:custGeom>
              <a:avLst/>
              <a:gdLst>
                <a:gd name="connsiteX0" fmla="*/ 8640 w 1624259"/>
                <a:gd name="connsiteY0" fmla="*/ 18057 h 18056"/>
                <a:gd name="connsiteX1" fmla="*/ 0 w 1624259"/>
                <a:gd name="connsiteY1" fmla="*/ 9417 h 18056"/>
                <a:gd name="connsiteX2" fmla="*/ 8640 w 1624259"/>
                <a:gd name="connsiteY2" fmla="*/ 778 h 18056"/>
                <a:gd name="connsiteX3" fmla="*/ 60478 w 1624259"/>
                <a:gd name="connsiteY3" fmla="*/ 778 h 18056"/>
                <a:gd name="connsiteX4" fmla="*/ 60478 w 1624259"/>
                <a:gd name="connsiteY4" fmla="*/ 778 h 18056"/>
                <a:gd name="connsiteX5" fmla="*/ 69117 w 1624259"/>
                <a:gd name="connsiteY5" fmla="*/ 9417 h 18056"/>
                <a:gd name="connsiteX6" fmla="*/ 60478 w 1624259"/>
                <a:gd name="connsiteY6" fmla="*/ 18057 h 18056"/>
                <a:gd name="connsiteX7" fmla="*/ 8640 w 1624259"/>
                <a:gd name="connsiteY7" fmla="*/ 18057 h 18056"/>
                <a:gd name="connsiteX8" fmla="*/ 8640 w 1624259"/>
                <a:gd name="connsiteY8" fmla="*/ 18057 h 18056"/>
                <a:gd name="connsiteX9" fmla="*/ 112316 w 1624259"/>
                <a:gd name="connsiteY9" fmla="*/ 18057 h 18056"/>
                <a:gd name="connsiteX10" fmla="*/ 103676 w 1624259"/>
                <a:gd name="connsiteY10" fmla="*/ 9417 h 18056"/>
                <a:gd name="connsiteX11" fmla="*/ 112316 w 1624259"/>
                <a:gd name="connsiteY11" fmla="*/ 778 h 18056"/>
                <a:gd name="connsiteX12" fmla="*/ 164154 w 1624259"/>
                <a:gd name="connsiteY12" fmla="*/ 778 h 18056"/>
                <a:gd name="connsiteX13" fmla="*/ 164154 w 1624259"/>
                <a:gd name="connsiteY13" fmla="*/ 778 h 18056"/>
                <a:gd name="connsiteX14" fmla="*/ 172794 w 1624259"/>
                <a:gd name="connsiteY14" fmla="*/ 9417 h 18056"/>
                <a:gd name="connsiteX15" fmla="*/ 164154 w 1624259"/>
                <a:gd name="connsiteY15" fmla="*/ 18057 h 18056"/>
                <a:gd name="connsiteX16" fmla="*/ 112316 w 1624259"/>
                <a:gd name="connsiteY16" fmla="*/ 18057 h 18056"/>
                <a:gd name="connsiteX17" fmla="*/ 112316 w 1624259"/>
                <a:gd name="connsiteY17" fmla="*/ 18057 h 18056"/>
                <a:gd name="connsiteX18" fmla="*/ 215992 w 1624259"/>
                <a:gd name="connsiteY18" fmla="*/ 17970 h 18056"/>
                <a:gd name="connsiteX19" fmla="*/ 207352 w 1624259"/>
                <a:gd name="connsiteY19" fmla="*/ 9331 h 18056"/>
                <a:gd name="connsiteX20" fmla="*/ 215992 w 1624259"/>
                <a:gd name="connsiteY20" fmla="*/ 691 h 18056"/>
                <a:gd name="connsiteX21" fmla="*/ 267830 w 1624259"/>
                <a:gd name="connsiteY21" fmla="*/ 691 h 18056"/>
                <a:gd name="connsiteX22" fmla="*/ 267830 w 1624259"/>
                <a:gd name="connsiteY22" fmla="*/ 691 h 18056"/>
                <a:gd name="connsiteX23" fmla="*/ 276470 w 1624259"/>
                <a:gd name="connsiteY23" fmla="*/ 9331 h 18056"/>
                <a:gd name="connsiteX24" fmla="*/ 267830 w 1624259"/>
                <a:gd name="connsiteY24" fmla="*/ 17970 h 18056"/>
                <a:gd name="connsiteX25" fmla="*/ 215992 w 1624259"/>
                <a:gd name="connsiteY25" fmla="*/ 17970 h 18056"/>
                <a:gd name="connsiteX26" fmla="*/ 215992 w 1624259"/>
                <a:gd name="connsiteY26" fmla="*/ 17970 h 18056"/>
                <a:gd name="connsiteX27" fmla="*/ 319668 w 1624259"/>
                <a:gd name="connsiteY27" fmla="*/ 17970 h 18056"/>
                <a:gd name="connsiteX28" fmla="*/ 311028 w 1624259"/>
                <a:gd name="connsiteY28" fmla="*/ 9331 h 18056"/>
                <a:gd name="connsiteX29" fmla="*/ 319668 w 1624259"/>
                <a:gd name="connsiteY29" fmla="*/ 691 h 18056"/>
                <a:gd name="connsiteX30" fmla="*/ 371506 w 1624259"/>
                <a:gd name="connsiteY30" fmla="*/ 691 h 18056"/>
                <a:gd name="connsiteX31" fmla="*/ 371506 w 1624259"/>
                <a:gd name="connsiteY31" fmla="*/ 691 h 18056"/>
                <a:gd name="connsiteX32" fmla="*/ 380146 w 1624259"/>
                <a:gd name="connsiteY32" fmla="*/ 9331 h 18056"/>
                <a:gd name="connsiteX33" fmla="*/ 371506 w 1624259"/>
                <a:gd name="connsiteY33" fmla="*/ 17970 h 18056"/>
                <a:gd name="connsiteX34" fmla="*/ 319668 w 1624259"/>
                <a:gd name="connsiteY34" fmla="*/ 17970 h 18056"/>
                <a:gd name="connsiteX35" fmla="*/ 319668 w 1624259"/>
                <a:gd name="connsiteY35" fmla="*/ 17970 h 18056"/>
                <a:gd name="connsiteX36" fmla="*/ 423344 w 1624259"/>
                <a:gd name="connsiteY36" fmla="*/ 17884 h 18056"/>
                <a:gd name="connsiteX37" fmla="*/ 414705 w 1624259"/>
                <a:gd name="connsiteY37" fmla="*/ 9244 h 18056"/>
                <a:gd name="connsiteX38" fmla="*/ 423344 w 1624259"/>
                <a:gd name="connsiteY38" fmla="*/ 605 h 18056"/>
                <a:gd name="connsiteX39" fmla="*/ 475182 w 1624259"/>
                <a:gd name="connsiteY39" fmla="*/ 605 h 18056"/>
                <a:gd name="connsiteX40" fmla="*/ 475182 w 1624259"/>
                <a:gd name="connsiteY40" fmla="*/ 605 h 18056"/>
                <a:gd name="connsiteX41" fmla="*/ 483822 w 1624259"/>
                <a:gd name="connsiteY41" fmla="*/ 9244 h 18056"/>
                <a:gd name="connsiteX42" fmla="*/ 475182 w 1624259"/>
                <a:gd name="connsiteY42" fmla="*/ 17884 h 18056"/>
                <a:gd name="connsiteX43" fmla="*/ 423344 w 1624259"/>
                <a:gd name="connsiteY43" fmla="*/ 17884 h 18056"/>
                <a:gd name="connsiteX44" fmla="*/ 423344 w 1624259"/>
                <a:gd name="connsiteY44" fmla="*/ 17884 h 18056"/>
                <a:gd name="connsiteX45" fmla="*/ 527020 w 1624259"/>
                <a:gd name="connsiteY45" fmla="*/ 17798 h 18056"/>
                <a:gd name="connsiteX46" fmla="*/ 518381 w 1624259"/>
                <a:gd name="connsiteY46" fmla="*/ 9158 h 18056"/>
                <a:gd name="connsiteX47" fmla="*/ 527020 w 1624259"/>
                <a:gd name="connsiteY47" fmla="*/ 518 h 18056"/>
                <a:gd name="connsiteX48" fmla="*/ 578859 w 1624259"/>
                <a:gd name="connsiteY48" fmla="*/ 518 h 18056"/>
                <a:gd name="connsiteX49" fmla="*/ 578859 w 1624259"/>
                <a:gd name="connsiteY49" fmla="*/ 518 h 18056"/>
                <a:gd name="connsiteX50" fmla="*/ 587498 w 1624259"/>
                <a:gd name="connsiteY50" fmla="*/ 9158 h 18056"/>
                <a:gd name="connsiteX51" fmla="*/ 578859 w 1624259"/>
                <a:gd name="connsiteY51" fmla="*/ 17798 h 18056"/>
                <a:gd name="connsiteX52" fmla="*/ 527020 w 1624259"/>
                <a:gd name="connsiteY52" fmla="*/ 17798 h 18056"/>
                <a:gd name="connsiteX53" fmla="*/ 527020 w 1624259"/>
                <a:gd name="connsiteY53" fmla="*/ 17798 h 18056"/>
                <a:gd name="connsiteX54" fmla="*/ 630697 w 1624259"/>
                <a:gd name="connsiteY54" fmla="*/ 17798 h 18056"/>
                <a:gd name="connsiteX55" fmla="*/ 622057 w 1624259"/>
                <a:gd name="connsiteY55" fmla="*/ 9158 h 18056"/>
                <a:gd name="connsiteX56" fmla="*/ 630697 w 1624259"/>
                <a:gd name="connsiteY56" fmla="*/ 518 h 18056"/>
                <a:gd name="connsiteX57" fmla="*/ 682535 w 1624259"/>
                <a:gd name="connsiteY57" fmla="*/ 518 h 18056"/>
                <a:gd name="connsiteX58" fmla="*/ 682535 w 1624259"/>
                <a:gd name="connsiteY58" fmla="*/ 518 h 18056"/>
                <a:gd name="connsiteX59" fmla="*/ 691174 w 1624259"/>
                <a:gd name="connsiteY59" fmla="*/ 9158 h 18056"/>
                <a:gd name="connsiteX60" fmla="*/ 682535 w 1624259"/>
                <a:gd name="connsiteY60" fmla="*/ 17798 h 18056"/>
                <a:gd name="connsiteX61" fmla="*/ 630697 w 1624259"/>
                <a:gd name="connsiteY61" fmla="*/ 17798 h 18056"/>
                <a:gd name="connsiteX62" fmla="*/ 630697 w 1624259"/>
                <a:gd name="connsiteY62" fmla="*/ 17798 h 18056"/>
                <a:gd name="connsiteX63" fmla="*/ 734373 w 1624259"/>
                <a:gd name="connsiteY63" fmla="*/ 17711 h 18056"/>
                <a:gd name="connsiteX64" fmla="*/ 725733 w 1624259"/>
                <a:gd name="connsiteY64" fmla="*/ 9072 h 18056"/>
                <a:gd name="connsiteX65" fmla="*/ 734373 w 1624259"/>
                <a:gd name="connsiteY65" fmla="*/ 432 h 18056"/>
                <a:gd name="connsiteX66" fmla="*/ 786211 w 1624259"/>
                <a:gd name="connsiteY66" fmla="*/ 432 h 18056"/>
                <a:gd name="connsiteX67" fmla="*/ 786211 w 1624259"/>
                <a:gd name="connsiteY67" fmla="*/ 432 h 18056"/>
                <a:gd name="connsiteX68" fmla="*/ 794851 w 1624259"/>
                <a:gd name="connsiteY68" fmla="*/ 9072 h 18056"/>
                <a:gd name="connsiteX69" fmla="*/ 786211 w 1624259"/>
                <a:gd name="connsiteY69" fmla="*/ 17711 h 18056"/>
                <a:gd name="connsiteX70" fmla="*/ 734373 w 1624259"/>
                <a:gd name="connsiteY70" fmla="*/ 17711 h 18056"/>
                <a:gd name="connsiteX71" fmla="*/ 734373 w 1624259"/>
                <a:gd name="connsiteY71" fmla="*/ 17711 h 18056"/>
                <a:gd name="connsiteX72" fmla="*/ 838049 w 1624259"/>
                <a:gd name="connsiteY72" fmla="*/ 17711 h 18056"/>
                <a:gd name="connsiteX73" fmla="*/ 829409 w 1624259"/>
                <a:gd name="connsiteY73" fmla="*/ 9072 h 18056"/>
                <a:gd name="connsiteX74" fmla="*/ 838049 w 1624259"/>
                <a:gd name="connsiteY74" fmla="*/ 432 h 18056"/>
                <a:gd name="connsiteX75" fmla="*/ 889887 w 1624259"/>
                <a:gd name="connsiteY75" fmla="*/ 432 h 18056"/>
                <a:gd name="connsiteX76" fmla="*/ 889887 w 1624259"/>
                <a:gd name="connsiteY76" fmla="*/ 432 h 18056"/>
                <a:gd name="connsiteX77" fmla="*/ 898527 w 1624259"/>
                <a:gd name="connsiteY77" fmla="*/ 9072 h 18056"/>
                <a:gd name="connsiteX78" fmla="*/ 889887 w 1624259"/>
                <a:gd name="connsiteY78" fmla="*/ 17711 h 18056"/>
                <a:gd name="connsiteX79" fmla="*/ 838049 w 1624259"/>
                <a:gd name="connsiteY79" fmla="*/ 17711 h 18056"/>
                <a:gd name="connsiteX80" fmla="*/ 838049 w 1624259"/>
                <a:gd name="connsiteY80" fmla="*/ 17711 h 18056"/>
                <a:gd name="connsiteX81" fmla="*/ 941725 w 1624259"/>
                <a:gd name="connsiteY81" fmla="*/ 17625 h 18056"/>
                <a:gd name="connsiteX82" fmla="*/ 933085 w 1624259"/>
                <a:gd name="connsiteY82" fmla="*/ 8985 h 18056"/>
                <a:gd name="connsiteX83" fmla="*/ 941725 w 1624259"/>
                <a:gd name="connsiteY83" fmla="*/ 345 h 18056"/>
                <a:gd name="connsiteX84" fmla="*/ 993563 w 1624259"/>
                <a:gd name="connsiteY84" fmla="*/ 345 h 18056"/>
                <a:gd name="connsiteX85" fmla="*/ 993563 w 1624259"/>
                <a:gd name="connsiteY85" fmla="*/ 345 h 18056"/>
                <a:gd name="connsiteX86" fmla="*/ 1002203 w 1624259"/>
                <a:gd name="connsiteY86" fmla="*/ 8985 h 18056"/>
                <a:gd name="connsiteX87" fmla="*/ 993563 w 1624259"/>
                <a:gd name="connsiteY87" fmla="*/ 17625 h 18056"/>
                <a:gd name="connsiteX88" fmla="*/ 941725 w 1624259"/>
                <a:gd name="connsiteY88" fmla="*/ 17625 h 18056"/>
                <a:gd name="connsiteX89" fmla="*/ 941725 w 1624259"/>
                <a:gd name="connsiteY89" fmla="*/ 17625 h 18056"/>
                <a:gd name="connsiteX90" fmla="*/ 1045401 w 1624259"/>
                <a:gd name="connsiteY90" fmla="*/ 17539 h 18056"/>
                <a:gd name="connsiteX91" fmla="*/ 1036762 w 1624259"/>
                <a:gd name="connsiteY91" fmla="*/ 8899 h 18056"/>
                <a:gd name="connsiteX92" fmla="*/ 1045401 w 1624259"/>
                <a:gd name="connsiteY92" fmla="*/ 259 h 18056"/>
                <a:gd name="connsiteX93" fmla="*/ 1097239 w 1624259"/>
                <a:gd name="connsiteY93" fmla="*/ 259 h 18056"/>
                <a:gd name="connsiteX94" fmla="*/ 1097239 w 1624259"/>
                <a:gd name="connsiteY94" fmla="*/ 259 h 18056"/>
                <a:gd name="connsiteX95" fmla="*/ 1105879 w 1624259"/>
                <a:gd name="connsiteY95" fmla="*/ 8899 h 18056"/>
                <a:gd name="connsiteX96" fmla="*/ 1097239 w 1624259"/>
                <a:gd name="connsiteY96" fmla="*/ 17539 h 18056"/>
                <a:gd name="connsiteX97" fmla="*/ 1045401 w 1624259"/>
                <a:gd name="connsiteY97" fmla="*/ 17539 h 18056"/>
                <a:gd name="connsiteX98" fmla="*/ 1045401 w 1624259"/>
                <a:gd name="connsiteY98" fmla="*/ 17539 h 18056"/>
                <a:gd name="connsiteX99" fmla="*/ 1149077 w 1624259"/>
                <a:gd name="connsiteY99" fmla="*/ 17539 h 18056"/>
                <a:gd name="connsiteX100" fmla="*/ 1140438 w 1624259"/>
                <a:gd name="connsiteY100" fmla="*/ 8899 h 18056"/>
                <a:gd name="connsiteX101" fmla="*/ 1149077 w 1624259"/>
                <a:gd name="connsiteY101" fmla="*/ 259 h 18056"/>
                <a:gd name="connsiteX102" fmla="*/ 1200916 w 1624259"/>
                <a:gd name="connsiteY102" fmla="*/ 259 h 18056"/>
                <a:gd name="connsiteX103" fmla="*/ 1200916 w 1624259"/>
                <a:gd name="connsiteY103" fmla="*/ 259 h 18056"/>
                <a:gd name="connsiteX104" fmla="*/ 1209555 w 1624259"/>
                <a:gd name="connsiteY104" fmla="*/ 8899 h 18056"/>
                <a:gd name="connsiteX105" fmla="*/ 1200916 w 1624259"/>
                <a:gd name="connsiteY105" fmla="*/ 17539 h 18056"/>
                <a:gd name="connsiteX106" fmla="*/ 1149077 w 1624259"/>
                <a:gd name="connsiteY106" fmla="*/ 17539 h 18056"/>
                <a:gd name="connsiteX107" fmla="*/ 1149077 w 1624259"/>
                <a:gd name="connsiteY107" fmla="*/ 17539 h 18056"/>
                <a:gd name="connsiteX108" fmla="*/ 1252754 w 1624259"/>
                <a:gd name="connsiteY108" fmla="*/ 17452 h 18056"/>
                <a:gd name="connsiteX109" fmla="*/ 1244114 w 1624259"/>
                <a:gd name="connsiteY109" fmla="*/ 8812 h 18056"/>
                <a:gd name="connsiteX110" fmla="*/ 1252754 w 1624259"/>
                <a:gd name="connsiteY110" fmla="*/ 173 h 18056"/>
                <a:gd name="connsiteX111" fmla="*/ 1304592 w 1624259"/>
                <a:gd name="connsiteY111" fmla="*/ 173 h 18056"/>
                <a:gd name="connsiteX112" fmla="*/ 1304592 w 1624259"/>
                <a:gd name="connsiteY112" fmla="*/ 173 h 18056"/>
                <a:gd name="connsiteX113" fmla="*/ 1313231 w 1624259"/>
                <a:gd name="connsiteY113" fmla="*/ 8812 h 18056"/>
                <a:gd name="connsiteX114" fmla="*/ 1304592 w 1624259"/>
                <a:gd name="connsiteY114" fmla="*/ 17452 h 18056"/>
                <a:gd name="connsiteX115" fmla="*/ 1252754 w 1624259"/>
                <a:gd name="connsiteY115" fmla="*/ 17452 h 18056"/>
                <a:gd name="connsiteX116" fmla="*/ 1252754 w 1624259"/>
                <a:gd name="connsiteY116" fmla="*/ 17452 h 18056"/>
                <a:gd name="connsiteX117" fmla="*/ 1356430 w 1624259"/>
                <a:gd name="connsiteY117" fmla="*/ 17452 h 18056"/>
                <a:gd name="connsiteX118" fmla="*/ 1347790 w 1624259"/>
                <a:gd name="connsiteY118" fmla="*/ 8812 h 18056"/>
                <a:gd name="connsiteX119" fmla="*/ 1356430 w 1624259"/>
                <a:gd name="connsiteY119" fmla="*/ 173 h 18056"/>
                <a:gd name="connsiteX120" fmla="*/ 1408268 w 1624259"/>
                <a:gd name="connsiteY120" fmla="*/ 173 h 18056"/>
                <a:gd name="connsiteX121" fmla="*/ 1408268 w 1624259"/>
                <a:gd name="connsiteY121" fmla="*/ 173 h 18056"/>
                <a:gd name="connsiteX122" fmla="*/ 1416908 w 1624259"/>
                <a:gd name="connsiteY122" fmla="*/ 8812 h 18056"/>
                <a:gd name="connsiteX123" fmla="*/ 1408268 w 1624259"/>
                <a:gd name="connsiteY123" fmla="*/ 17452 h 18056"/>
                <a:gd name="connsiteX124" fmla="*/ 1356430 w 1624259"/>
                <a:gd name="connsiteY124" fmla="*/ 17452 h 18056"/>
                <a:gd name="connsiteX125" fmla="*/ 1356430 w 1624259"/>
                <a:gd name="connsiteY125" fmla="*/ 17452 h 18056"/>
                <a:gd name="connsiteX126" fmla="*/ 1460106 w 1624259"/>
                <a:gd name="connsiteY126" fmla="*/ 17366 h 18056"/>
                <a:gd name="connsiteX127" fmla="*/ 1451466 w 1624259"/>
                <a:gd name="connsiteY127" fmla="*/ 8726 h 18056"/>
                <a:gd name="connsiteX128" fmla="*/ 1460106 w 1624259"/>
                <a:gd name="connsiteY128" fmla="*/ 86 h 18056"/>
                <a:gd name="connsiteX129" fmla="*/ 1511944 w 1624259"/>
                <a:gd name="connsiteY129" fmla="*/ 86 h 18056"/>
                <a:gd name="connsiteX130" fmla="*/ 1511944 w 1624259"/>
                <a:gd name="connsiteY130" fmla="*/ 86 h 18056"/>
                <a:gd name="connsiteX131" fmla="*/ 1520584 w 1624259"/>
                <a:gd name="connsiteY131" fmla="*/ 8726 h 18056"/>
                <a:gd name="connsiteX132" fmla="*/ 1511944 w 1624259"/>
                <a:gd name="connsiteY132" fmla="*/ 17366 h 18056"/>
                <a:gd name="connsiteX133" fmla="*/ 1460106 w 1624259"/>
                <a:gd name="connsiteY133" fmla="*/ 17366 h 18056"/>
                <a:gd name="connsiteX134" fmla="*/ 1460106 w 1624259"/>
                <a:gd name="connsiteY134" fmla="*/ 17366 h 18056"/>
                <a:gd name="connsiteX135" fmla="*/ 1563782 w 1624259"/>
                <a:gd name="connsiteY135" fmla="*/ 17279 h 18056"/>
                <a:gd name="connsiteX136" fmla="*/ 1555142 w 1624259"/>
                <a:gd name="connsiteY136" fmla="*/ 8640 h 18056"/>
                <a:gd name="connsiteX137" fmla="*/ 1563782 w 1624259"/>
                <a:gd name="connsiteY137" fmla="*/ 0 h 18056"/>
                <a:gd name="connsiteX138" fmla="*/ 1615620 w 1624259"/>
                <a:gd name="connsiteY138" fmla="*/ 0 h 18056"/>
                <a:gd name="connsiteX139" fmla="*/ 1615620 w 1624259"/>
                <a:gd name="connsiteY139" fmla="*/ 0 h 18056"/>
                <a:gd name="connsiteX140" fmla="*/ 1624260 w 1624259"/>
                <a:gd name="connsiteY140" fmla="*/ 8640 h 18056"/>
                <a:gd name="connsiteX141" fmla="*/ 1615620 w 1624259"/>
                <a:gd name="connsiteY141" fmla="*/ 17279 h 18056"/>
                <a:gd name="connsiteX142" fmla="*/ 1563782 w 1624259"/>
                <a:gd name="connsiteY142" fmla="*/ 17279 h 18056"/>
                <a:gd name="connsiteX143" fmla="*/ 1563782 w 1624259"/>
                <a:gd name="connsiteY143" fmla="*/ 17279 h 1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624259" h="18056">
                  <a:moveTo>
                    <a:pt x="8640" y="18057"/>
                  </a:moveTo>
                  <a:cubicBezTo>
                    <a:pt x="3888" y="18057"/>
                    <a:pt x="0" y="14169"/>
                    <a:pt x="0" y="9417"/>
                  </a:cubicBezTo>
                  <a:cubicBezTo>
                    <a:pt x="0" y="4665"/>
                    <a:pt x="3888" y="778"/>
                    <a:pt x="8640" y="778"/>
                  </a:cubicBezTo>
                  <a:lnTo>
                    <a:pt x="60478" y="778"/>
                  </a:lnTo>
                  <a:cubicBezTo>
                    <a:pt x="60478" y="778"/>
                    <a:pt x="60478" y="778"/>
                    <a:pt x="60478" y="778"/>
                  </a:cubicBezTo>
                  <a:cubicBezTo>
                    <a:pt x="65229" y="778"/>
                    <a:pt x="69117" y="4665"/>
                    <a:pt x="69117" y="9417"/>
                  </a:cubicBezTo>
                  <a:cubicBezTo>
                    <a:pt x="69117" y="14169"/>
                    <a:pt x="65229" y="18057"/>
                    <a:pt x="60478" y="18057"/>
                  </a:cubicBezTo>
                  <a:lnTo>
                    <a:pt x="8640" y="18057"/>
                  </a:lnTo>
                  <a:cubicBezTo>
                    <a:pt x="8640" y="18057"/>
                    <a:pt x="8640" y="18057"/>
                    <a:pt x="8640" y="18057"/>
                  </a:cubicBezTo>
                  <a:close/>
                  <a:moveTo>
                    <a:pt x="112316" y="18057"/>
                  </a:moveTo>
                  <a:cubicBezTo>
                    <a:pt x="107564" y="18057"/>
                    <a:pt x="103676" y="14169"/>
                    <a:pt x="103676" y="9417"/>
                  </a:cubicBezTo>
                  <a:cubicBezTo>
                    <a:pt x="103676" y="4665"/>
                    <a:pt x="107564" y="778"/>
                    <a:pt x="112316" y="778"/>
                  </a:cubicBezTo>
                  <a:lnTo>
                    <a:pt x="164154" y="778"/>
                  </a:lnTo>
                  <a:cubicBezTo>
                    <a:pt x="164154" y="778"/>
                    <a:pt x="164154" y="778"/>
                    <a:pt x="164154" y="778"/>
                  </a:cubicBezTo>
                  <a:cubicBezTo>
                    <a:pt x="168906" y="778"/>
                    <a:pt x="172794" y="4665"/>
                    <a:pt x="172794" y="9417"/>
                  </a:cubicBezTo>
                  <a:cubicBezTo>
                    <a:pt x="172794" y="14169"/>
                    <a:pt x="168906" y="18057"/>
                    <a:pt x="164154" y="18057"/>
                  </a:cubicBezTo>
                  <a:lnTo>
                    <a:pt x="112316" y="18057"/>
                  </a:lnTo>
                  <a:cubicBezTo>
                    <a:pt x="112316" y="18057"/>
                    <a:pt x="112316" y="18057"/>
                    <a:pt x="112316" y="18057"/>
                  </a:cubicBezTo>
                  <a:close/>
                  <a:moveTo>
                    <a:pt x="215992" y="17970"/>
                  </a:moveTo>
                  <a:cubicBezTo>
                    <a:pt x="211240" y="17970"/>
                    <a:pt x="207352" y="14083"/>
                    <a:pt x="207352" y="9331"/>
                  </a:cubicBezTo>
                  <a:cubicBezTo>
                    <a:pt x="207352" y="4579"/>
                    <a:pt x="211240" y="691"/>
                    <a:pt x="215992" y="691"/>
                  </a:cubicBezTo>
                  <a:lnTo>
                    <a:pt x="267830" y="691"/>
                  </a:lnTo>
                  <a:cubicBezTo>
                    <a:pt x="267830" y="691"/>
                    <a:pt x="267830" y="691"/>
                    <a:pt x="267830" y="691"/>
                  </a:cubicBezTo>
                  <a:cubicBezTo>
                    <a:pt x="272582" y="691"/>
                    <a:pt x="276470" y="4579"/>
                    <a:pt x="276470" y="9331"/>
                  </a:cubicBezTo>
                  <a:cubicBezTo>
                    <a:pt x="276470" y="14083"/>
                    <a:pt x="272582" y="17970"/>
                    <a:pt x="267830" y="17970"/>
                  </a:cubicBezTo>
                  <a:lnTo>
                    <a:pt x="215992" y="17970"/>
                  </a:lnTo>
                  <a:cubicBezTo>
                    <a:pt x="215992" y="17970"/>
                    <a:pt x="215992" y="17970"/>
                    <a:pt x="215992" y="17970"/>
                  </a:cubicBezTo>
                  <a:close/>
                  <a:moveTo>
                    <a:pt x="319668" y="17970"/>
                  </a:moveTo>
                  <a:cubicBezTo>
                    <a:pt x="314916" y="17970"/>
                    <a:pt x="311028" y="14083"/>
                    <a:pt x="311028" y="9331"/>
                  </a:cubicBezTo>
                  <a:cubicBezTo>
                    <a:pt x="311028" y="4579"/>
                    <a:pt x="314916" y="691"/>
                    <a:pt x="319668" y="691"/>
                  </a:cubicBezTo>
                  <a:lnTo>
                    <a:pt x="371506" y="691"/>
                  </a:lnTo>
                  <a:cubicBezTo>
                    <a:pt x="371506" y="691"/>
                    <a:pt x="371506" y="691"/>
                    <a:pt x="371506" y="691"/>
                  </a:cubicBezTo>
                  <a:cubicBezTo>
                    <a:pt x="376258" y="691"/>
                    <a:pt x="380146" y="4579"/>
                    <a:pt x="380146" y="9331"/>
                  </a:cubicBezTo>
                  <a:cubicBezTo>
                    <a:pt x="380146" y="14083"/>
                    <a:pt x="376258" y="17970"/>
                    <a:pt x="371506" y="17970"/>
                  </a:cubicBezTo>
                  <a:lnTo>
                    <a:pt x="319668" y="17970"/>
                  </a:lnTo>
                  <a:cubicBezTo>
                    <a:pt x="319668" y="17970"/>
                    <a:pt x="319668" y="17970"/>
                    <a:pt x="319668" y="17970"/>
                  </a:cubicBezTo>
                  <a:close/>
                  <a:moveTo>
                    <a:pt x="423344" y="17884"/>
                  </a:moveTo>
                  <a:cubicBezTo>
                    <a:pt x="418592" y="17884"/>
                    <a:pt x="414705" y="13996"/>
                    <a:pt x="414705" y="9244"/>
                  </a:cubicBezTo>
                  <a:cubicBezTo>
                    <a:pt x="414705" y="4493"/>
                    <a:pt x="418592" y="605"/>
                    <a:pt x="423344" y="605"/>
                  </a:cubicBezTo>
                  <a:lnTo>
                    <a:pt x="475182" y="605"/>
                  </a:lnTo>
                  <a:cubicBezTo>
                    <a:pt x="475182" y="605"/>
                    <a:pt x="475182" y="605"/>
                    <a:pt x="475182" y="605"/>
                  </a:cubicBezTo>
                  <a:cubicBezTo>
                    <a:pt x="479934" y="605"/>
                    <a:pt x="483822" y="4493"/>
                    <a:pt x="483822" y="9244"/>
                  </a:cubicBezTo>
                  <a:cubicBezTo>
                    <a:pt x="483822" y="13996"/>
                    <a:pt x="479934" y="17884"/>
                    <a:pt x="475182" y="17884"/>
                  </a:cubicBezTo>
                  <a:lnTo>
                    <a:pt x="423344" y="17884"/>
                  </a:lnTo>
                  <a:cubicBezTo>
                    <a:pt x="423344" y="17884"/>
                    <a:pt x="423344" y="17884"/>
                    <a:pt x="423344" y="17884"/>
                  </a:cubicBezTo>
                  <a:close/>
                  <a:moveTo>
                    <a:pt x="527020" y="17798"/>
                  </a:moveTo>
                  <a:cubicBezTo>
                    <a:pt x="522268" y="17798"/>
                    <a:pt x="518381" y="13910"/>
                    <a:pt x="518381" y="9158"/>
                  </a:cubicBezTo>
                  <a:cubicBezTo>
                    <a:pt x="518381" y="4406"/>
                    <a:pt x="522268" y="518"/>
                    <a:pt x="527020" y="518"/>
                  </a:cubicBezTo>
                  <a:lnTo>
                    <a:pt x="578859" y="518"/>
                  </a:lnTo>
                  <a:cubicBezTo>
                    <a:pt x="578859" y="518"/>
                    <a:pt x="578859" y="518"/>
                    <a:pt x="578859" y="518"/>
                  </a:cubicBezTo>
                  <a:cubicBezTo>
                    <a:pt x="583610" y="518"/>
                    <a:pt x="587498" y="4406"/>
                    <a:pt x="587498" y="9158"/>
                  </a:cubicBezTo>
                  <a:cubicBezTo>
                    <a:pt x="587498" y="13910"/>
                    <a:pt x="583610" y="17798"/>
                    <a:pt x="578859" y="17798"/>
                  </a:cubicBezTo>
                  <a:lnTo>
                    <a:pt x="527020" y="17798"/>
                  </a:lnTo>
                  <a:cubicBezTo>
                    <a:pt x="527020" y="17798"/>
                    <a:pt x="527020" y="17798"/>
                    <a:pt x="527020" y="17798"/>
                  </a:cubicBezTo>
                  <a:close/>
                  <a:moveTo>
                    <a:pt x="630697" y="17798"/>
                  </a:moveTo>
                  <a:cubicBezTo>
                    <a:pt x="625945" y="17798"/>
                    <a:pt x="622057" y="13910"/>
                    <a:pt x="622057" y="9158"/>
                  </a:cubicBezTo>
                  <a:cubicBezTo>
                    <a:pt x="622057" y="4406"/>
                    <a:pt x="625945" y="518"/>
                    <a:pt x="630697" y="518"/>
                  </a:cubicBezTo>
                  <a:lnTo>
                    <a:pt x="682535" y="518"/>
                  </a:lnTo>
                  <a:cubicBezTo>
                    <a:pt x="682535" y="518"/>
                    <a:pt x="682535" y="518"/>
                    <a:pt x="682535" y="518"/>
                  </a:cubicBezTo>
                  <a:cubicBezTo>
                    <a:pt x="687286" y="518"/>
                    <a:pt x="691174" y="4406"/>
                    <a:pt x="691174" y="9158"/>
                  </a:cubicBezTo>
                  <a:cubicBezTo>
                    <a:pt x="691174" y="13910"/>
                    <a:pt x="687286" y="17798"/>
                    <a:pt x="682535" y="17798"/>
                  </a:cubicBezTo>
                  <a:lnTo>
                    <a:pt x="630697" y="17798"/>
                  </a:lnTo>
                  <a:cubicBezTo>
                    <a:pt x="630697" y="17798"/>
                    <a:pt x="630697" y="17798"/>
                    <a:pt x="630697" y="17798"/>
                  </a:cubicBezTo>
                  <a:close/>
                  <a:moveTo>
                    <a:pt x="734373" y="17711"/>
                  </a:moveTo>
                  <a:cubicBezTo>
                    <a:pt x="729621" y="17711"/>
                    <a:pt x="725733" y="13824"/>
                    <a:pt x="725733" y="9072"/>
                  </a:cubicBezTo>
                  <a:cubicBezTo>
                    <a:pt x="725733" y="4320"/>
                    <a:pt x="729621" y="432"/>
                    <a:pt x="734373" y="432"/>
                  </a:cubicBezTo>
                  <a:lnTo>
                    <a:pt x="786211" y="432"/>
                  </a:lnTo>
                  <a:cubicBezTo>
                    <a:pt x="786211" y="432"/>
                    <a:pt x="786211" y="432"/>
                    <a:pt x="786211" y="432"/>
                  </a:cubicBezTo>
                  <a:cubicBezTo>
                    <a:pt x="790963" y="432"/>
                    <a:pt x="794851" y="4320"/>
                    <a:pt x="794851" y="9072"/>
                  </a:cubicBezTo>
                  <a:cubicBezTo>
                    <a:pt x="794851" y="13824"/>
                    <a:pt x="790963" y="17711"/>
                    <a:pt x="786211" y="17711"/>
                  </a:cubicBezTo>
                  <a:lnTo>
                    <a:pt x="734373" y="17711"/>
                  </a:lnTo>
                  <a:cubicBezTo>
                    <a:pt x="734373" y="17711"/>
                    <a:pt x="734373" y="17711"/>
                    <a:pt x="734373" y="17711"/>
                  </a:cubicBezTo>
                  <a:close/>
                  <a:moveTo>
                    <a:pt x="838049" y="17711"/>
                  </a:moveTo>
                  <a:cubicBezTo>
                    <a:pt x="833297" y="17711"/>
                    <a:pt x="829409" y="13824"/>
                    <a:pt x="829409" y="9072"/>
                  </a:cubicBezTo>
                  <a:cubicBezTo>
                    <a:pt x="829409" y="4320"/>
                    <a:pt x="833297" y="432"/>
                    <a:pt x="838049" y="432"/>
                  </a:cubicBezTo>
                  <a:lnTo>
                    <a:pt x="889887" y="432"/>
                  </a:lnTo>
                  <a:cubicBezTo>
                    <a:pt x="889887" y="432"/>
                    <a:pt x="889887" y="432"/>
                    <a:pt x="889887" y="432"/>
                  </a:cubicBezTo>
                  <a:cubicBezTo>
                    <a:pt x="894639" y="432"/>
                    <a:pt x="898527" y="4320"/>
                    <a:pt x="898527" y="9072"/>
                  </a:cubicBezTo>
                  <a:cubicBezTo>
                    <a:pt x="898527" y="13824"/>
                    <a:pt x="894639" y="17711"/>
                    <a:pt x="889887" y="17711"/>
                  </a:cubicBezTo>
                  <a:lnTo>
                    <a:pt x="838049" y="17711"/>
                  </a:lnTo>
                  <a:cubicBezTo>
                    <a:pt x="838049" y="17711"/>
                    <a:pt x="838049" y="17711"/>
                    <a:pt x="838049" y="17711"/>
                  </a:cubicBezTo>
                  <a:close/>
                  <a:moveTo>
                    <a:pt x="941725" y="17625"/>
                  </a:moveTo>
                  <a:cubicBezTo>
                    <a:pt x="936973" y="17625"/>
                    <a:pt x="933085" y="13737"/>
                    <a:pt x="933085" y="8985"/>
                  </a:cubicBezTo>
                  <a:cubicBezTo>
                    <a:pt x="933085" y="4233"/>
                    <a:pt x="936973" y="345"/>
                    <a:pt x="941725" y="345"/>
                  </a:cubicBezTo>
                  <a:lnTo>
                    <a:pt x="993563" y="345"/>
                  </a:lnTo>
                  <a:cubicBezTo>
                    <a:pt x="993563" y="345"/>
                    <a:pt x="993563" y="345"/>
                    <a:pt x="993563" y="345"/>
                  </a:cubicBezTo>
                  <a:cubicBezTo>
                    <a:pt x="998315" y="345"/>
                    <a:pt x="1002203" y="4233"/>
                    <a:pt x="1002203" y="8985"/>
                  </a:cubicBezTo>
                  <a:cubicBezTo>
                    <a:pt x="1002203" y="13737"/>
                    <a:pt x="998315" y="17625"/>
                    <a:pt x="993563" y="17625"/>
                  </a:cubicBezTo>
                  <a:lnTo>
                    <a:pt x="941725" y="17625"/>
                  </a:lnTo>
                  <a:cubicBezTo>
                    <a:pt x="941725" y="17625"/>
                    <a:pt x="941725" y="17625"/>
                    <a:pt x="941725" y="17625"/>
                  </a:cubicBezTo>
                  <a:close/>
                  <a:moveTo>
                    <a:pt x="1045401" y="17539"/>
                  </a:moveTo>
                  <a:cubicBezTo>
                    <a:pt x="1040649" y="17539"/>
                    <a:pt x="1036762" y="13651"/>
                    <a:pt x="1036762" y="8899"/>
                  </a:cubicBezTo>
                  <a:cubicBezTo>
                    <a:pt x="1036762" y="4147"/>
                    <a:pt x="1040649" y="259"/>
                    <a:pt x="1045401" y="259"/>
                  </a:cubicBezTo>
                  <a:lnTo>
                    <a:pt x="1097239" y="259"/>
                  </a:lnTo>
                  <a:cubicBezTo>
                    <a:pt x="1097239" y="259"/>
                    <a:pt x="1097239" y="259"/>
                    <a:pt x="1097239" y="259"/>
                  </a:cubicBezTo>
                  <a:cubicBezTo>
                    <a:pt x="1101991" y="259"/>
                    <a:pt x="1105879" y="4147"/>
                    <a:pt x="1105879" y="8899"/>
                  </a:cubicBezTo>
                  <a:cubicBezTo>
                    <a:pt x="1105879" y="13651"/>
                    <a:pt x="1101991" y="17539"/>
                    <a:pt x="1097239" y="17539"/>
                  </a:cubicBezTo>
                  <a:lnTo>
                    <a:pt x="1045401" y="17539"/>
                  </a:lnTo>
                  <a:cubicBezTo>
                    <a:pt x="1045401" y="17539"/>
                    <a:pt x="1045401" y="17539"/>
                    <a:pt x="1045401" y="17539"/>
                  </a:cubicBezTo>
                  <a:close/>
                  <a:moveTo>
                    <a:pt x="1149077" y="17539"/>
                  </a:moveTo>
                  <a:cubicBezTo>
                    <a:pt x="1144325" y="17539"/>
                    <a:pt x="1140438" y="13651"/>
                    <a:pt x="1140438" y="8899"/>
                  </a:cubicBezTo>
                  <a:cubicBezTo>
                    <a:pt x="1140438" y="4147"/>
                    <a:pt x="1144325" y="259"/>
                    <a:pt x="1149077" y="259"/>
                  </a:cubicBezTo>
                  <a:lnTo>
                    <a:pt x="1200916" y="259"/>
                  </a:lnTo>
                  <a:cubicBezTo>
                    <a:pt x="1200916" y="259"/>
                    <a:pt x="1200916" y="259"/>
                    <a:pt x="1200916" y="259"/>
                  </a:cubicBezTo>
                  <a:cubicBezTo>
                    <a:pt x="1205667" y="259"/>
                    <a:pt x="1209555" y="4147"/>
                    <a:pt x="1209555" y="8899"/>
                  </a:cubicBezTo>
                  <a:cubicBezTo>
                    <a:pt x="1209555" y="13651"/>
                    <a:pt x="1205667" y="17539"/>
                    <a:pt x="1200916" y="17539"/>
                  </a:cubicBezTo>
                  <a:lnTo>
                    <a:pt x="1149077" y="17539"/>
                  </a:lnTo>
                  <a:cubicBezTo>
                    <a:pt x="1149077" y="17539"/>
                    <a:pt x="1149077" y="17539"/>
                    <a:pt x="1149077" y="17539"/>
                  </a:cubicBezTo>
                  <a:close/>
                  <a:moveTo>
                    <a:pt x="1252754" y="17452"/>
                  </a:moveTo>
                  <a:cubicBezTo>
                    <a:pt x="1248002" y="17452"/>
                    <a:pt x="1244114" y="13564"/>
                    <a:pt x="1244114" y="8812"/>
                  </a:cubicBezTo>
                  <a:cubicBezTo>
                    <a:pt x="1244114" y="4061"/>
                    <a:pt x="1248002" y="173"/>
                    <a:pt x="1252754" y="173"/>
                  </a:cubicBezTo>
                  <a:lnTo>
                    <a:pt x="1304592" y="173"/>
                  </a:lnTo>
                  <a:cubicBezTo>
                    <a:pt x="1304592" y="173"/>
                    <a:pt x="1304592" y="173"/>
                    <a:pt x="1304592" y="173"/>
                  </a:cubicBezTo>
                  <a:cubicBezTo>
                    <a:pt x="1309343" y="173"/>
                    <a:pt x="1313231" y="4061"/>
                    <a:pt x="1313231" y="8812"/>
                  </a:cubicBezTo>
                  <a:cubicBezTo>
                    <a:pt x="1313231" y="13564"/>
                    <a:pt x="1309343" y="17452"/>
                    <a:pt x="1304592" y="17452"/>
                  </a:cubicBezTo>
                  <a:lnTo>
                    <a:pt x="1252754" y="17452"/>
                  </a:lnTo>
                  <a:cubicBezTo>
                    <a:pt x="1252754" y="17452"/>
                    <a:pt x="1252754" y="17452"/>
                    <a:pt x="1252754" y="17452"/>
                  </a:cubicBezTo>
                  <a:close/>
                  <a:moveTo>
                    <a:pt x="1356430" y="17452"/>
                  </a:moveTo>
                  <a:cubicBezTo>
                    <a:pt x="1351678" y="17452"/>
                    <a:pt x="1347790" y="13564"/>
                    <a:pt x="1347790" y="8812"/>
                  </a:cubicBezTo>
                  <a:cubicBezTo>
                    <a:pt x="1347790" y="4061"/>
                    <a:pt x="1351678" y="173"/>
                    <a:pt x="1356430" y="173"/>
                  </a:cubicBezTo>
                  <a:lnTo>
                    <a:pt x="1408268" y="173"/>
                  </a:lnTo>
                  <a:cubicBezTo>
                    <a:pt x="1408268" y="173"/>
                    <a:pt x="1408268" y="173"/>
                    <a:pt x="1408268" y="173"/>
                  </a:cubicBezTo>
                  <a:cubicBezTo>
                    <a:pt x="1413020" y="173"/>
                    <a:pt x="1416908" y="4061"/>
                    <a:pt x="1416908" y="8812"/>
                  </a:cubicBezTo>
                  <a:cubicBezTo>
                    <a:pt x="1416908" y="13564"/>
                    <a:pt x="1413020" y="17452"/>
                    <a:pt x="1408268" y="17452"/>
                  </a:cubicBezTo>
                  <a:lnTo>
                    <a:pt x="1356430" y="17452"/>
                  </a:lnTo>
                  <a:cubicBezTo>
                    <a:pt x="1356430" y="17452"/>
                    <a:pt x="1356430" y="17452"/>
                    <a:pt x="1356430" y="17452"/>
                  </a:cubicBezTo>
                  <a:close/>
                  <a:moveTo>
                    <a:pt x="1460106" y="17366"/>
                  </a:moveTo>
                  <a:cubicBezTo>
                    <a:pt x="1455354" y="17366"/>
                    <a:pt x="1451466" y="13478"/>
                    <a:pt x="1451466" y="8726"/>
                  </a:cubicBezTo>
                  <a:cubicBezTo>
                    <a:pt x="1451466" y="3974"/>
                    <a:pt x="1455354" y="86"/>
                    <a:pt x="1460106" y="86"/>
                  </a:cubicBezTo>
                  <a:lnTo>
                    <a:pt x="1511944" y="86"/>
                  </a:lnTo>
                  <a:cubicBezTo>
                    <a:pt x="1511944" y="86"/>
                    <a:pt x="1511944" y="86"/>
                    <a:pt x="1511944" y="86"/>
                  </a:cubicBezTo>
                  <a:cubicBezTo>
                    <a:pt x="1516696" y="86"/>
                    <a:pt x="1520584" y="3974"/>
                    <a:pt x="1520584" y="8726"/>
                  </a:cubicBezTo>
                  <a:cubicBezTo>
                    <a:pt x="1520584" y="13478"/>
                    <a:pt x="1516696" y="17366"/>
                    <a:pt x="1511944" y="17366"/>
                  </a:cubicBezTo>
                  <a:lnTo>
                    <a:pt x="1460106" y="17366"/>
                  </a:lnTo>
                  <a:cubicBezTo>
                    <a:pt x="1460106" y="17366"/>
                    <a:pt x="1460106" y="17366"/>
                    <a:pt x="1460106" y="17366"/>
                  </a:cubicBezTo>
                  <a:close/>
                  <a:moveTo>
                    <a:pt x="1563782" y="17279"/>
                  </a:moveTo>
                  <a:cubicBezTo>
                    <a:pt x="1559030" y="17279"/>
                    <a:pt x="1555142" y="13391"/>
                    <a:pt x="1555142" y="8640"/>
                  </a:cubicBezTo>
                  <a:cubicBezTo>
                    <a:pt x="1555142" y="3888"/>
                    <a:pt x="1559030" y="0"/>
                    <a:pt x="1563782" y="0"/>
                  </a:cubicBezTo>
                  <a:lnTo>
                    <a:pt x="1615620" y="0"/>
                  </a:lnTo>
                  <a:cubicBezTo>
                    <a:pt x="1615620" y="0"/>
                    <a:pt x="1615620" y="0"/>
                    <a:pt x="1615620" y="0"/>
                  </a:cubicBezTo>
                  <a:cubicBezTo>
                    <a:pt x="1620372" y="0"/>
                    <a:pt x="1624260" y="3888"/>
                    <a:pt x="1624260" y="8640"/>
                  </a:cubicBezTo>
                  <a:cubicBezTo>
                    <a:pt x="1624260" y="13391"/>
                    <a:pt x="1620372" y="17279"/>
                    <a:pt x="1615620" y="17279"/>
                  </a:cubicBezTo>
                  <a:lnTo>
                    <a:pt x="1563782" y="17279"/>
                  </a:lnTo>
                  <a:cubicBezTo>
                    <a:pt x="1563782" y="17279"/>
                    <a:pt x="1563782" y="17279"/>
                    <a:pt x="1563782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id="{2544565F-976F-4D6E-A4DE-02B7FBB35AE3}"/>
                </a:ext>
              </a:extLst>
            </p:cNvPr>
            <p:cNvSpPr/>
            <p:nvPr/>
          </p:nvSpPr>
          <p:spPr>
            <a:xfrm>
              <a:off x="4926366" y="4126762"/>
              <a:ext cx="115169" cy="115167"/>
            </a:xfrm>
            <a:custGeom>
              <a:avLst/>
              <a:gdLst>
                <a:gd name="connsiteX0" fmla="*/ 57628 w 115169"/>
                <a:gd name="connsiteY0" fmla="*/ 115167 h 115167"/>
                <a:gd name="connsiteX1" fmla="*/ 49334 w 115169"/>
                <a:gd name="connsiteY1" fmla="*/ 114562 h 115167"/>
                <a:gd name="connsiteX2" fmla="*/ 606 w 115169"/>
                <a:gd name="connsiteY2" fmla="*/ 49333 h 115167"/>
                <a:gd name="connsiteX3" fmla="*/ 57541 w 115169"/>
                <a:gd name="connsiteY3" fmla="*/ 0 h 115167"/>
                <a:gd name="connsiteX4" fmla="*/ 65836 w 115169"/>
                <a:gd name="connsiteY4" fmla="*/ 605 h 115167"/>
                <a:gd name="connsiteX5" fmla="*/ 114564 w 115169"/>
                <a:gd name="connsiteY5" fmla="*/ 65834 h 115167"/>
                <a:gd name="connsiteX6" fmla="*/ 57628 w 115169"/>
                <a:gd name="connsiteY6" fmla="*/ 115167 h 115167"/>
                <a:gd name="connsiteX7" fmla="*/ 57541 w 115169"/>
                <a:gd name="connsiteY7" fmla="*/ 17279 h 115167"/>
                <a:gd name="connsiteX8" fmla="*/ 17713 w 115169"/>
                <a:gd name="connsiteY8" fmla="*/ 51838 h 115167"/>
                <a:gd name="connsiteX9" fmla="*/ 51840 w 115169"/>
                <a:gd name="connsiteY9" fmla="*/ 97542 h 115167"/>
                <a:gd name="connsiteX10" fmla="*/ 97457 w 115169"/>
                <a:gd name="connsiteY10" fmla="*/ 63415 h 115167"/>
                <a:gd name="connsiteX11" fmla="*/ 63330 w 115169"/>
                <a:gd name="connsiteY11" fmla="*/ 17712 h 115167"/>
                <a:gd name="connsiteX12" fmla="*/ 57541 w 115169"/>
                <a:gd name="connsiteY12" fmla="*/ 17279 h 11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69" h="115167">
                  <a:moveTo>
                    <a:pt x="57628" y="115167"/>
                  </a:moveTo>
                  <a:cubicBezTo>
                    <a:pt x="54863" y="115167"/>
                    <a:pt x="52098" y="114994"/>
                    <a:pt x="49334" y="114562"/>
                  </a:cubicBezTo>
                  <a:cubicBezTo>
                    <a:pt x="17886" y="109983"/>
                    <a:pt x="-3973" y="80781"/>
                    <a:pt x="606" y="49333"/>
                  </a:cubicBezTo>
                  <a:cubicBezTo>
                    <a:pt x="4667" y="21167"/>
                    <a:pt x="29117" y="0"/>
                    <a:pt x="57541" y="0"/>
                  </a:cubicBezTo>
                  <a:cubicBezTo>
                    <a:pt x="60306" y="0"/>
                    <a:pt x="63071" y="173"/>
                    <a:pt x="65836" y="605"/>
                  </a:cubicBezTo>
                  <a:cubicBezTo>
                    <a:pt x="97284" y="5097"/>
                    <a:pt x="119142" y="34386"/>
                    <a:pt x="114564" y="65834"/>
                  </a:cubicBezTo>
                  <a:cubicBezTo>
                    <a:pt x="110503" y="94000"/>
                    <a:pt x="86053" y="115167"/>
                    <a:pt x="57628" y="115167"/>
                  </a:cubicBezTo>
                  <a:close/>
                  <a:moveTo>
                    <a:pt x="57541" y="17279"/>
                  </a:moveTo>
                  <a:cubicBezTo>
                    <a:pt x="37670" y="17279"/>
                    <a:pt x="20564" y="32140"/>
                    <a:pt x="17713" y="51838"/>
                  </a:cubicBezTo>
                  <a:cubicBezTo>
                    <a:pt x="14516" y="73869"/>
                    <a:pt x="29808" y="94345"/>
                    <a:pt x="51840" y="97542"/>
                  </a:cubicBezTo>
                  <a:cubicBezTo>
                    <a:pt x="73871" y="100652"/>
                    <a:pt x="94347" y="85014"/>
                    <a:pt x="97457" y="63415"/>
                  </a:cubicBezTo>
                  <a:cubicBezTo>
                    <a:pt x="100654" y="41384"/>
                    <a:pt x="85362" y="20908"/>
                    <a:pt x="63330" y="17712"/>
                  </a:cubicBezTo>
                  <a:cubicBezTo>
                    <a:pt x="61429" y="17452"/>
                    <a:pt x="59443" y="17279"/>
                    <a:pt x="5754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5" name="Freeform: Shape 2814">
              <a:extLst>
                <a:ext uri="{FF2B5EF4-FFF2-40B4-BE49-F238E27FC236}">
                  <a16:creationId xmlns:a16="http://schemas.microsoft.com/office/drawing/2014/main" id="{16785BAC-6D39-462F-9730-07C0DAEF8DAE}"/>
                </a:ext>
              </a:extLst>
            </p:cNvPr>
            <p:cNvSpPr/>
            <p:nvPr/>
          </p:nvSpPr>
          <p:spPr>
            <a:xfrm>
              <a:off x="3249065" y="4130815"/>
              <a:ext cx="84049" cy="84071"/>
            </a:xfrm>
            <a:custGeom>
              <a:avLst/>
              <a:gdLst>
                <a:gd name="connsiteX0" fmla="*/ 42071 w 84049"/>
                <a:gd name="connsiteY0" fmla="*/ 84071 h 84071"/>
                <a:gd name="connsiteX1" fmla="*/ 36023 w 84049"/>
                <a:gd name="connsiteY1" fmla="*/ 83639 h 84071"/>
                <a:gd name="connsiteX2" fmla="*/ 428 w 84049"/>
                <a:gd name="connsiteY2" fmla="*/ 36035 h 84071"/>
                <a:gd name="connsiteX3" fmla="*/ 48032 w 84049"/>
                <a:gd name="connsiteY3" fmla="*/ 439 h 84071"/>
                <a:gd name="connsiteX4" fmla="*/ 75679 w 84049"/>
                <a:gd name="connsiteY4" fmla="*/ 16855 h 84071"/>
                <a:gd name="connsiteX5" fmla="*/ 83628 w 84049"/>
                <a:gd name="connsiteY5" fmla="*/ 48044 h 84071"/>
                <a:gd name="connsiteX6" fmla="*/ 42071 w 84049"/>
                <a:gd name="connsiteY6" fmla="*/ 84071 h 84071"/>
                <a:gd name="connsiteX7" fmla="*/ 41984 w 84049"/>
                <a:gd name="connsiteY7" fmla="*/ 17286 h 84071"/>
                <a:gd name="connsiteX8" fmla="*/ 17534 w 84049"/>
                <a:gd name="connsiteY8" fmla="*/ 38454 h 84071"/>
                <a:gd name="connsiteX9" fmla="*/ 38442 w 84049"/>
                <a:gd name="connsiteY9" fmla="*/ 66446 h 84071"/>
                <a:gd name="connsiteX10" fmla="*/ 66435 w 84049"/>
                <a:gd name="connsiteY10" fmla="*/ 45538 h 84071"/>
                <a:gd name="connsiteX11" fmla="*/ 61769 w 84049"/>
                <a:gd name="connsiteY11" fmla="*/ 27222 h 84071"/>
                <a:gd name="connsiteX12" fmla="*/ 45527 w 84049"/>
                <a:gd name="connsiteY12" fmla="*/ 17546 h 84071"/>
                <a:gd name="connsiteX13" fmla="*/ 41984 w 84049"/>
                <a:gd name="connsiteY13" fmla="*/ 17286 h 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049" h="84071">
                  <a:moveTo>
                    <a:pt x="42071" y="84071"/>
                  </a:moveTo>
                  <a:cubicBezTo>
                    <a:pt x="40084" y="84071"/>
                    <a:pt x="38096" y="83898"/>
                    <a:pt x="36023" y="83639"/>
                  </a:cubicBezTo>
                  <a:cubicBezTo>
                    <a:pt x="13128" y="80356"/>
                    <a:pt x="-2856" y="59016"/>
                    <a:pt x="428" y="36035"/>
                  </a:cubicBezTo>
                  <a:cubicBezTo>
                    <a:pt x="3711" y="13485"/>
                    <a:pt x="24878" y="-2930"/>
                    <a:pt x="48032" y="439"/>
                  </a:cubicBezTo>
                  <a:cubicBezTo>
                    <a:pt x="59091" y="2081"/>
                    <a:pt x="68940" y="7869"/>
                    <a:pt x="75679" y="16855"/>
                  </a:cubicBezTo>
                  <a:cubicBezTo>
                    <a:pt x="82418" y="25840"/>
                    <a:pt x="85183" y="36899"/>
                    <a:pt x="83628" y="48044"/>
                  </a:cubicBezTo>
                  <a:cubicBezTo>
                    <a:pt x="80604" y="68520"/>
                    <a:pt x="62720" y="84071"/>
                    <a:pt x="42071" y="84071"/>
                  </a:cubicBezTo>
                  <a:close/>
                  <a:moveTo>
                    <a:pt x="41984" y="17286"/>
                  </a:moveTo>
                  <a:cubicBezTo>
                    <a:pt x="29802" y="17286"/>
                    <a:pt x="19348" y="26358"/>
                    <a:pt x="17534" y="38454"/>
                  </a:cubicBezTo>
                  <a:cubicBezTo>
                    <a:pt x="15633" y="51932"/>
                    <a:pt x="24964" y="64459"/>
                    <a:pt x="38442" y="66446"/>
                  </a:cubicBezTo>
                  <a:cubicBezTo>
                    <a:pt x="52006" y="68347"/>
                    <a:pt x="64534" y="58757"/>
                    <a:pt x="66435" y="45538"/>
                  </a:cubicBezTo>
                  <a:cubicBezTo>
                    <a:pt x="67385" y="38972"/>
                    <a:pt x="65744" y="32492"/>
                    <a:pt x="61769" y="27222"/>
                  </a:cubicBezTo>
                  <a:cubicBezTo>
                    <a:pt x="57795" y="21952"/>
                    <a:pt x="52006" y="18496"/>
                    <a:pt x="45527" y="17546"/>
                  </a:cubicBezTo>
                  <a:cubicBezTo>
                    <a:pt x="44317" y="17373"/>
                    <a:pt x="43108" y="17286"/>
                    <a:pt x="41984" y="17286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25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591082" y="1282045"/>
            <a:ext cx="678996" cy="678996"/>
            <a:chOff x="320986" y="2361848"/>
            <a:chExt cx="453237" cy="453237"/>
          </a:xfrm>
          <a:solidFill>
            <a:srgbClr val="000000"/>
          </a:solidFill>
        </p:grpSpPr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id="{C4DC3E9C-F21B-4B26-B993-1DFE6CF09446}"/>
                </a:ext>
              </a:extLst>
            </p:cNvPr>
            <p:cNvSpPr/>
            <p:nvPr/>
          </p:nvSpPr>
          <p:spPr>
            <a:xfrm>
              <a:off x="320986" y="2361848"/>
              <a:ext cx="453237" cy="453237"/>
            </a:xfrm>
            <a:custGeom>
              <a:avLst/>
              <a:gdLst>
                <a:gd name="connsiteX0" fmla="*/ 453238 w 453237"/>
                <a:gd name="connsiteY0" fmla="*/ 226619 h 453237"/>
                <a:gd name="connsiteX1" fmla="*/ 226619 w 453237"/>
                <a:gd name="connsiteY1" fmla="*/ 453238 h 453237"/>
                <a:gd name="connsiteX2" fmla="*/ 0 w 453237"/>
                <a:gd name="connsiteY2" fmla="*/ 226619 h 453237"/>
                <a:gd name="connsiteX3" fmla="*/ 226619 w 453237"/>
                <a:gd name="connsiteY3" fmla="*/ 0 h 453237"/>
                <a:gd name="connsiteX4" fmla="*/ 453238 w 453237"/>
                <a:gd name="connsiteY4" fmla="*/ 226619 h 45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37" h="453237">
                  <a:moveTo>
                    <a:pt x="453238" y="226619"/>
                  </a:moveTo>
                  <a:cubicBezTo>
                    <a:pt x="453238" y="351777"/>
                    <a:pt x="351777" y="453238"/>
                    <a:pt x="226619" y="453238"/>
                  </a:cubicBezTo>
                  <a:cubicBezTo>
                    <a:pt x="101461" y="453238"/>
                    <a:pt x="0" y="351777"/>
                    <a:pt x="0" y="226619"/>
                  </a:cubicBezTo>
                  <a:cubicBezTo>
                    <a:pt x="0" y="101461"/>
                    <a:pt x="101461" y="0"/>
                    <a:pt x="226619" y="0"/>
                  </a:cubicBezTo>
                  <a:cubicBezTo>
                    <a:pt x="351777" y="0"/>
                    <a:pt x="453238" y="101461"/>
                    <a:pt x="453238" y="22661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id="{0DC34A74-4C40-4E0C-80EB-2B3BCBBACEC1}"/>
                </a:ext>
              </a:extLst>
            </p:cNvPr>
            <p:cNvSpPr/>
            <p:nvPr/>
          </p:nvSpPr>
          <p:spPr>
            <a:xfrm>
              <a:off x="457925" y="2422239"/>
              <a:ext cx="185061" cy="306535"/>
            </a:xfrm>
            <a:custGeom>
              <a:avLst/>
              <a:gdLst>
                <a:gd name="connsiteX0" fmla="*/ 0 w 185061"/>
                <a:gd name="connsiteY0" fmla="*/ 306536 h 306535"/>
                <a:gd name="connsiteX1" fmla="*/ 0 w 185061"/>
                <a:gd name="connsiteY1" fmla="*/ 92531 h 306535"/>
                <a:gd name="connsiteX2" fmla="*/ 92531 w 185061"/>
                <a:gd name="connsiteY2" fmla="*/ 0 h 306535"/>
                <a:gd name="connsiteX3" fmla="*/ 92531 w 185061"/>
                <a:gd name="connsiteY3" fmla="*/ 0 h 306535"/>
                <a:gd name="connsiteX4" fmla="*/ 185062 w 185061"/>
                <a:gd name="connsiteY4" fmla="*/ 92531 h 306535"/>
                <a:gd name="connsiteX5" fmla="*/ 185062 w 185061"/>
                <a:gd name="connsiteY5" fmla="*/ 306536 h 30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61" h="306535">
                  <a:moveTo>
                    <a:pt x="0" y="306536"/>
                  </a:moveTo>
                  <a:lnTo>
                    <a:pt x="0" y="92531"/>
                  </a:lnTo>
                  <a:cubicBezTo>
                    <a:pt x="0" y="41643"/>
                    <a:pt x="41643" y="0"/>
                    <a:pt x="92531" y="0"/>
                  </a:cubicBezTo>
                  <a:lnTo>
                    <a:pt x="92531" y="0"/>
                  </a:lnTo>
                  <a:cubicBezTo>
                    <a:pt x="143419" y="0"/>
                    <a:pt x="185062" y="41643"/>
                    <a:pt x="185062" y="92531"/>
                  </a:cubicBezTo>
                  <a:lnTo>
                    <a:pt x="185062" y="306536"/>
                  </a:lnTo>
                </a:path>
              </a:pathLst>
            </a:custGeom>
            <a:solidFill>
              <a:srgbClr val="E03636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id="{ADE907AF-B070-4DA4-B939-15C6B6F95EF4}"/>
                </a:ext>
              </a:extLst>
            </p:cNvPr>
            <p:cNvSpPr/>
            <p:nvPr/>
          </p:nvSpPr>
          <p:spPr>
            <a:xfrm>
              <a:off x="388141" y="2665014"/>
              <a:ext cx="319101" cy="150071"/>
            </a:xfrm>
            <a:custGeom>
              <a:avLst/>
              <a:gdLst>
                <a:gd name="connsiteX0" fmla="*/ 159551 w 319101"/>
                <a:gd name="connsiteY0" fmla="*/ 0 h 150071"/>
                <a:gd name="connsiteX1" fmla="*/ 840 w 319101"/>
                <a:gd name="connsiteY1" fmla="*/ 85101 h 150071"/>
                <a:gd name="connsiteX2" fmla="*/ 159551 w 319101"/>
                <a:gd name="connsiteY2" fmla="*/ 150071 h 150071"/>
                <a:gd name="connsiteX3" fmla="*/ 318262 w 319101"/>
                <a:gd name="connsiteY3" fmla="*/ 85101 h 150071"/>
                <a:gd name="connsiteX4" fmla="*/ 159551 w 319101"/>
                <a:gd name="connsiteY4" fmla="*/ 0 h 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01" h="150071">
                  <a:moveTo>
                    <a:pt x="159551" y="0"/>
                  </a:moveTo>
                  <a:cubicBezTo>
                    <a:pt x="63650" y="11145"/>
                    <a:pt x="-8664" y="75856"/>
                    <a:pt x="840" y="85101"/>
                  </a:cubicBezTo>
                  <a:cubicBezTo>
                    <a:pt x="41705" y="125275"/>
                    <a:pt x="97777" y="150071"/>
                    <a:pt x="159551" y="150071"/>
                  </a:cubicBezTo>
                  <a:cubicBezTo>
                    <a:pt x="221411" y="150071"/>
                    <a:pt x="277396" y="125275"/>
                    <a:pt x="318262" y="85101"/>
                  </a:cubicBezTo>
                  <a:cubicBezTo>
                    <a:pt x="327765" y="75856"/>
                    <a:pt x="255451" y="11145"/>
                    <a:pt x="159551" y="0"/>
                  </a:cubicBezTo>
                  <a:close/>
                </a:path>
              </a:pathLst>
            </a:custGeom>
            <a:solidFill>
              <a:srgbClr val="2B577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id="{10C8FFA4-2E56-4216-B24F-B5DFAFEDF72A}"/>
                </a:ext>
              </a:extLst>
            </p:cNvPr>
            <p:cNvSpPr/>
            <p:nvPr/>
          </p:nvSpPr>
          <p:spPr>
            <a:xfrm>
              <a:off x="497236" y="2590108"/>
              <a:ext cx="100825" cy="115080"/>
            </a:xfrm>
            <a:custGeom>
              <a:avLst/>
              <a:gdLst>
                <a:gd name="connsiteX0" fmla="*/ 100825 w 100825"/>
                <a:gd name="connsiteY0" fmla="*/ 85619 h 115080"/>
                <a:gd name="connsiteX1" fmla="*/ 92185 w 100825"/>
                <a:gd name="connsiteY1" fmla="*/ 0 h 115080"/>
                <a:gd name="connsiteX2" fmla="*/ 8640 w 100825"/>
                <a:gd name="connsiteY2" fmla="*/ 0 h 115080"/>
                <a:gd name="connsiteX3" fmla="*/ 0 w 100825"/>
                <a:gd name="connsiteY3" fmla="*/ 85619 h 115080"/>
                <a:gd name="connsiteX4" fmla="*/ 50369 w 100825"/>
                <a:gd name="connsiteY4" fmla="*/ 115080 h 115080"/>
                <a:gd name="connsiteX5" fmla="*/ 100825 w 100825"/>
                <a:gd name="connsiteY5" fmla="*/ 85619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25" h="115080">
                  <a:moveTo>
                    <a:pt x="100825" y="85619"/>
                  </a:moveTo>
                  <a:cubicBezTo>
                    <a:pt x="95900" y="67389"/>
                    <a:pt x="91494" y="39656"/>
                    <a:pt x="92185" y="0"/>
                  </a:cubicBezTo>
                  <a:lnTo>
                    <a:pt x="8640" y="0"/>
                  </a:lnTo>
                  <a:cubicBezTo>
                    <a:pt x="9331" y="39656"/>
                    <a:pt x="4925" y="67389"/>
                    <a:pt x="0" y="85619"/>
                  </a:cubicBezTo>
                  <a:cubicBezTo>
                    <a:pt x="8467" y="102898"/>
                    <a:pt x="27820" y="115080"/>
                    <a:pt x="50369" y="115080"/>
                  </a:cubicBezTo>
                  <a:cubicBezTo>
                    <a:pt x="73005" y="115080"/>
                    <a:pt x="92358" y="102985"/>
                    <a:pt x="100825" y="85619"/>
                  </a:cubicBezTo>
                  <a:close/>
                </a:path>
              </a:pathLst>
            </a:custGeom>
            <a:solidFill>
              <a:srgbClr val="E8D5B6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id="{5F1CBD12-4DA7-4D6A-BE2D-8497C039E1F9}"/>
                </a:ext>
              </a:extLst>
            </p:cNvPr>
            <p:cNvSpPr/>
            <p:nvPr/>
          </p:nvSpPr>
          <p:spPr>
            <a:xfrm>
              <a:off x="558837" y="2590108"/>
              <a:ext cx="39224" cy="110328"/>
            </a:xfrm>
            <a:custGeom>
              <a:avLst/>
              <a:gdLst>
                <a:gd name="connsiteX0" fmla="*/ 39224 w 39224"/>
                <a:gd name="connsiteY0" fmla="*/ 85619 h 110328"/>
                <a:gd name="connsiteX1" fmla="*/ 30584 w 39224"/>
                <a:gd name="connsiteY1" fmla="*/ 0 h 110328"/>
                <a:gd name="connsiteX2" fmla="*/ 0 w 39224"/>
                <a:gd name="connsiteY2" fmla="*/ 33522 h 110328"/>
                <a:gd name="connsiteX3" fmla="*/ 12355 w 39224"/>
                <a:gd name="connsiteY3" fmla="*/ 110329 h 110328"/>
                <a:gd name="connsiteX4" fmla="*/ 39224 w 39224"/>
                <a:gd name="connsiteY4" fmla="*/ 85619 h 1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24" h="110328">
                  <a:moveTo>
                    <a:pt x="39224" y="85619"/>
                  </a:moveTo>
                  <a:cubicBezTo>
                    <a:pt x="34300" y="67389"/>
                    <a:pt x="29893" y="39656"/>
                    <a:pt x="30584" y="0"/>
                  </a:cubicBezTo>
                  <a:lnTo>
                    <a:pt x="0" y="33522"/>
                  </a:lnTo>
                  <a:cubicBezTo>
                    <a:pt x="25919" y="48900"/>
                    <a:pt x="0" y="87779"/>
                    <a:pt x="12355" y="110329"/>
                  </a:cubicBezTo>
                  <a:cubicBezTo>
                    <a:pt x="24277" y="105318"/>
                    <a:pt x="33868" y="96505"/>
                    <a:pt x="39224" y="85619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id="{E488C027-C873-4A5E-9B4B-13D97F1E3C7D}"/>
                </a:ext>
              </a:extLst>
            </p:cNvPr>
            <p:cNvSpPr/>
            <p:nvPr/>
          </p:nvSpPr>
          <p:spPr>
            <a:xfrm>
              <a:off x="474014" y="2491324"/>
              <a:ext cx="152883" cy="87811"/>
            </a:xfrm>
            <a:custGeom>
              <a:avLst/>
              <a:gdLst>
                <a:gd name="connsiteX0" fmla="*/ 8620 w 152883"/>
                <a:gd name="connsiteY0" fmla="*/ 87811 h 87811"/>
                <a:gd name="connsiteX1" fmla="*/ 1190 w 152883"/>
                <a:gd name="connsiteY1" fmla="*/ 67854 h 87811"/>
                <a:gd name="connsiteX2" fmla="*/ 4301 w 152883"/>
                <a:gd name="connsiteY2" fmla="*/ 43576 h 87811"/>
                <a:gd name="connsiteX3" fmla="*/ 16137 w 152883"/>
                <a:gd name="connsiteY3" fmla="*/ 51698 h 87811"/>
                <a:gd name="connsiteX4" fmla="*/ 18902 w 152883"/>
                <a:gd name="connsiteY4" fmla="*/ 16793 h 87811"/>
                <a:gd name="connsiteX5" fmla="*/ 18988 w 152883"/>
                <a:gd name="connsiteY5" fmla="*/ 16793 h 87811"/>
                <a:gd name="connsiteX6" fmla="*/ 76442 w 152883"/>
                <a:gd name="connsiteY6" fmla="*/ 12992 h 87811"/>
                <a:gd name="connsiteX7" fmla="*/ 133896 w 152883"/>
                <a:gd name="connsiteY7" fmla="*/ 16793 h 87811"/>
                <a:gd name="connsiteX8" fmla="*/ 133982 w 152883"/>
                <a:gd name="connsiteY8" fmla="*/ 16793 h 87811"/>
                <a:gd name="connsiteX9" fmla="*/ 136747 w 152883"/>
                <a:gd name="connsiteY9" fmla="*/ 51698 h 87811"/>
                <a:gd name="connsiteX10" fmla="*/ 148583 w 152883"/>
                <a:gd name="connsiteY10" fmla="*/ 43576 h 87811"/>
                <a:gd name="connsiteX11" fmla="*/ 151694 w 152883"/>
                <a:gd name="connsiteY11" fmla="*/ 67854 h 87811"/>
                <a:gd name="connsiteX12" fmla="*/ 144177 w 152883"/>
                <a:gd name="connsiteY12" fmla="*/ 87811 h 8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883" h="87811">
                  <a:moveTo>
                    <a:pt x="8620" y="87811"/>
                  </a:moveTo>
                  <a:cubicBezTo>
                    <a:pt x="5683" y="83924"/>
                    <a:pt x="2746" y="76493"/>
                    <a:pt x="1190" y="67854"/>
                  </a:cubicBezTo>
                  <a:cubicBezTo>
                    <a:pt x="-1229" y="54808"/>
                    <a:pt x="154" y="43576"/>
                    <a:pt x="4301" y="43576"/>
                  </a:cubicBezTo>
                  <a:cubicBezTo>
                    <a:pt x="10003" y="43576"/>
                    <a:pt x="16137" y="51698"/>
                    <a:pt x="16137" y="51698"/>
                  </a:cubicBezTo>
                  <a:cubicBezTo>
                    <a:pt x="16137" y="43576"/>
                    <a:pt x="18815" y="21113"/>
                    <a:pt x="18902" y="16793"/>
                  </a:cubicBezTo>
                  <a:lnTo>
                    <a:pt x="18988" y="16793"/>
                  </a:lnTo>
                  <a:cubicBezTo>
                    <a:pt x="19161" y="-18629"/>
                    <a:pt x="43438" y="12992"/>
                    <a:pt x="76442" y="12992"/>
                  </a:cubicBezTo>
                  <a:cubicBezTo>
                    <a:pt x="109446" y="12992"/>
                    <a:pt x="133637" y="-18629"/>
                    <a:pt x="133896" y="16793"/>
                  </a:cubicBezTo>
                  <a:lnTo>
                    <a:pt x="133982" y="16793"/>
                  </a:lnTo>
                  <a:cubicBezTo>
                    <a:pt x="134069" y="21113"/>
                    <a:pt x="136661" y="43576"/>
                    <a:pt x="136747" y="51698"/>
                  </a:cubicBezTo>
                  <a:cubicBezTo>
                    <a:pt x="136747" y="51698"/>
                    <a:pt x="142795" y="43576"/>
                    <a:pt x="148583" y="43576"/>
                  </a:cubicBezTo>
                  <a:cubicBezTo>
                    <a:pt x="152730" y="43576"/>
                    <a:pt x="154113" y="54808"/>
                    <a:pt x="151694" y="67854"/>
                  </a:cubicBezTo>
                  <a:cubicBezTo>
                    <a:pt x="150052" y="76493"/>
                    <a:pt x="147201" y="83924"/>
                    <a:pt x="144177" y="87811"/>
                  </a:cubicBezTo>
                </a:path>
              </a:pathLst>
            </a:custGeom>
            <a:solidFill>
              <a:srgbClr val="E8D5B6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2" name="Freeform: Shape 2831">
              <a:extLst>
                <a:ext uri="{FF2B5EF4-FFF2-40B4-BE49-F238E27FC236}">
                  <a16:creationId xmlns:a16="http://schemas.microsoft.com/office/drawing/2014/main" id="{25D2265F-AB88-41DE-A8CF-CC44AE5FF813}"/>
                </a:ext>
              </a:extLst>
            </p:cNvPr>
            <p:cNvSpPr/>
            <p:nvPr/>
          </p:nvSpPr>
          <p:spPr>
            <a:xfrm>
              <a:off x="482289" y="2547860"/>
              <a:ext cx="136506" cy="117845"/>
            </a:xfrm>
            <a:custGeom>
              <a:avLst/>
              <a:gdLst>
                <a:gd name="connsiteX0" fmla="*/ 0 w 136506"/>
                <a:gd name="connsiteY0" fmla="*/ 0 h 117845"/>
                <a:gd name="connsiteX1" fmla="*/ 5097 w 136506"/>
                <a:gd name="connsiteY1" fmla="*/ 61515 h 117845"/>
                <a:gd name="connsiteX2" fmla="*/ 43371 w 136506"/>
                <a:gd name="connsiteY2" fmla="*/ 105750 h 117845"/>
                <a:gd name="connsiteX3" fmla="*/ 68253 w 136506"/>
                <a:gd name="connsiteY3" fmla="*/ 117845 h 117845"/>
                <a:gd name="connsiteX4" fmla="*/ 93136 w 136506"/>
                <a:gd name="connsiteY4" fmla="*/ 105750 h 117845"/>
                <a:gd name="connsiteX5" fmla="*/ 131410 w 136506"/>
                <a:gd name="connsiteY5" fmla="*/ 61515 h 117845"/>
                <a:gd name="connsiteX6" fmla="*/ 136507 w 136506"/>
                <a:gd name="connsiteY6" fmla="*/ 0 h 1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06" h="117845">
                  <a:moveTo>
                    <a:pt x="0" y="0"/>
                  </a:moveTo>
                  <a:cubicBezTo>
                    <a:pt x="259" y="25401"/>
                    <a:pt x="2333" y="52097"/>
                    <a:pt x="5097" y="61515"/>
                  </a:cubicBezTo>
                  <a:cubicBezTo>
                    <a:pt x="10713" y="81213"/>
                    <a:pt x="19180" y="88557"/>
                    <a:pt x="43371" y="105750"/>
                  </a:cubicBezTo>
                  <a:cubicBezTo>
                    <a:pt x="54689" y="113871"/>
                    <a:pt x="61601" y="117845"/>
                    <a:pt x="68253" y="117845"/>
                  </a:cubicBezTo>
                  <a:cubicBezTo>
                    <a:pt x="74906" y="117845"/>
                    <a:pt x="81731" y="113785"/>
                    <a:pt x="93136" y="105750"/>
                  </a:cubicBezTo>
                  <a:cubicBezTo>
                    <a:pt x="117327" y="88557"/>
                    <a:pt x="125794" y="81299"/>
                    <a:pt x="131410" y="61515"/>
                  </a:cubicBezTo>
                  <a:cubicBezTo>
                    <a:pt x="134174" y="52097"/>
                    <a:pt x="136248" y="25487"/>
                    <a:pt x="136507" y="0"/>
                  </a:cubicBezTo>
                </a:path>
              </a:pathLst>
            </a:custGeom>
            <a:solidFill>
              <a:srgbClr val="E8D5B6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3" name="Freeform: Shape 2832">
              <a:extLst>
                <a:ext uri="{FF2B5EF4-FFF2-40B4-BE49-F238E27FC236}">
                  <a16:creationId xmlns:a16="http://schemas.microsoft.com/office/drawing/2014/main" id="{75142E01-96F3-4C0F-85DB-A1F6330337F1}"/>
                </a:ext>
              </a:extLst>
            </p:cNvPr>
            <p:cNvSpPr/>
            <p:nvPr/>
          </p:nvSpPr>
          <p:spPr>
            <a:xfrm>
              <a:off x="544581" y="2491307"/>
              <a:ext cx="82291" cy="174311"/>
            </a:xfrm>
            <a:custGeom>
              <a:avLst/>
              <a:gdLst>
                <a:gd name="connsiteX0" fmla="*/ 78016 w 82291"/>
                <a:gd name="connsiteY0" fmla="*/ 43593 h 174311"/>
                <a:gd name="connsiteX1" fmla="*/ 66180 w 82291"/>
                <a:gd name="connsiteY1" fmla="*/ 51715 h 174311"/>
                <a:gd name="connsiteX2" fmla="*/ 63415 w 82291"/>
                <a:gd name="connsiteY2" fmla="*/ 16811 h 174311"/>
                <a:gd name="connsiteX3" fmla="*/ 63329 w 82291"/>
                <a:gd name="connsiteY3" fmla="*/ 16811 h 174311"/>
                <a:gd name="connsiteX4" fmla="*/ 37928 w 82291"/>
                <a:gd name="connsiteY4" fmla="*/ 5061 h 174311"/>
                <a:gd name="connsiteX5" fmla="*/ 0 w 82291"/>
                <a:gd name="connsiteY5" fmla="*/ 173275 h 174311"/>
                <a:gd name="connsiteX6" fmla="*/ 5789 w 82291"/>
                <a:gd name="connsiteY6" fmla="*/ 174312 h 174311"/>
                <a:gd name="connsiteX7" fmla="*/ 30671 w 82291"/>
                <a:gd name="connsiteY7" fmla="*/ 162216 h 174311"/>
                <a:gd name="connsiteX8" fmla="*/ 68945 w 82291"/>
                <a:gd name="connsiteY8" fmla="*/ 117981 h 174311"/>
                <a:gd name="connsiteX9" fmla="*/ 73351 w 82291"/>
                <a:gd name="connsiteY9" fmla="*/ 87829 h 174311"/>
                <a:gd name="connsiteX10" fmla="*/ 73524 w 82291"/>
                <a:gd name="connsiteY10" fmla="*/ 87829 h 174311"/>
                <a:gd name="connsiteX11" fmla="*/ 81040 w 82291"/>
                <a:gd name="connsiteY11" fmla="*/ 67871 h 174311"/>
                <a:gd name="connsiteX12" fmla="*/ 78016 w 82291"/>
                <a:gd name="connsiteY12" fmla="*/ 43593 h 17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1" h="174311">
                  <a:moveTo>
                    <a:pt x="78016" y="43593"/>
                  </a:moveTo>
                  <a:cubicBezTo>
                    <a:pt x="72228" y="43593"/>
                    <a:pt x="66180" y="51715"/>
                    <a:pt x="66180" y="51715"/>
                  </a:cubicBezTo>
                  <a:cubicBezTo>
                    <a:pt x="66094" y="43593"/>
                    <a:pt x="63502" y="21130"/>
                    <a:pt x="63415" y="16811"/>
                  </a:cubicBezTo>
                  <a:lnTo>
                    <a:pt x="63329" y="16811"/>
                  </a:lnTo>
                  <a:cubicBezTo>
                    <a:pt x="63156" y="-5653"/>
                    <a:pt x="53393" y="-1160"/>
                    <a:pt x="37928" y="5061"/>
                  </a:cubicBezTo>
                  <a:cubicBezTo>
                    <a:pt x="50715" y="39965"/>
                    <a:pt x="71709" y="116426"/>
                    <a:pt x="0" y="173275"/>
                  </a:cubicBezTo>
                  <a:cubicBezTo>
                    <a:pt x="1987" y="173880"/>
                    <a:pt x="3888" y="174226"/>
                    <a:pt x="5789" y="174312"/>
                  </a:cubicBezTo>
                  <a:cubicBezTo>
                    <a:pt x="12441" y="174312"/>
                    <a:pt x="19266" y="170251"/>
                    <a:pt x="30671" y="162216"/>
                  </a:cubicBezTo>
                  <a:cubicBezTo>
                    <a:pt x="54862" y="145023"/>
                    <a:pt x="63329" y="137766"/>
                    <a:pt x="68945" y="117981"/>
                  </a:cubicBezTo>
                  <a:cubicBezTo>
                    <a:pt x="70932" y="111415"/>
                    <a:pt x="72487" y="105022"/>
                    <a:pt x="73351" y="87829"/>
                  </a:cubicBezTo>
                  <a:lnTo>
                    <a:pt x="73524" y="87829"/>
                  </a:lnTo>
                  <a:cubicBezTo>
                    <a:pt x="76548" y="83941"/>
                    <a:pt x="79399" y="76511"/>
                    <a:pt x="81040" y="67871"/>
                  </a:cubicBezTo>
                  <a:cubicBezTo>
                    <a:pt x="83546" y="54912"/>
                    <a:pt x="82163" y="43593"/>
                    <a:pt x="78016" y="43593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34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6112128" y="1140091"/>
            <a:ext cx="642049" cy="642049"/>
            <a:chOff x="4006345" y="2267092"/>
            <a:chExt cx="428575" cy="428575"/>
          </a:xfrm>
          <a:solidFill>
            <a:srgbClr val="000000"/>
          </a:solidFill>
        </p:grpSpPr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id="{535AEF2E-0755-4AE5-8604-7554163F65DD}"/>
                </a:ext>
              </a:extLst>
            </p:cNvPr>
            <p:cNvSpPr/>
            <p:nvPr/>
          </p:nvSpPr>
          <p:spPr>
            <a:xfrm rot="-4595845">
              <a:off x="4042735" y="2303482"/>
              <a:ext cx="355794" cy="355794"/>
            </a:xfrm>
            <a:custGeom>
              <a:avLst/>
              <a:gdLst>
                <a:gd name="connsiteX0" fmla="*/ 355795 w 355794"/>
                <a:gd name="connsiteY0" fmla="*/ 177897 h 355794"/>
                <a:gd name="connsiteX1" fmla="*/ 177897 w 355794"/>
                <a:gd name="connsiteY1" fmla="*/ 355795 h 355794"/>
                <a:gd name="connsiteX2" fmla="*/ 0 w 355794"/>
                <a:gd name="connsiteY2" fmla="*/ 177897 h 355794"/>
                <a:gd name="connsiteX3" fmla="*/ 177897 w 355794"/>
                <a:gd name="connsiteY3" fmla="*/ 0 h 355794"/>
                <a:gd name="connsiteX4" fmla="*/ 355795 w 355794"/>
                <a:gd name="connsiteY4" fmla="*/ 177897 h 35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794" h="355794">
                  <a:moveTo>
                    <a:pt x="355795" y="177897"/>
                  </a:moveTo>
                  <a:cubicBezTo>
                    <a:pt x="355795" y="276147"/>
                    <a:pt x="276147" y="355795"/>
                    <a:pt x="177897" y="355795"/>
                  </a:cubicBezTo>
                  <a:cubicBezTo>
                    <a:pt x="79647" y="355795"/>
                    <a:pt x="0" y="276147"/>
                    <a:pt x="0" y="177897"/>
                  </a:cubicBezTo>
                  <a:cubicBezTo>
                    <a:pt x="0" y="79647"/>
                    <a:pt x="79647" y="0"/>
                    <a:pt x="177897" y="0"/>
                  </a:cubicBezTo>
                  <a:cubicBezTo>
                    <a:pt x="276147" y="0"/>
                    <a:pt x="355795" y="79647"/>
                    <a:pt x="355795" y="177897"/>
                  </a:cubicBezTo>
                  <a:close/>
                </a:path>
              </a:pathLst>
            </a:custGeom>
            <a:solidFill>
              <a:srgbClr val="8FC3D8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6" name="Freeform: Shape 2835">
              <a:extLst>
                <a:ext uri="{FF2B5EF4-FFF2-40B4-BE49-F238E27FC236}">
                  <a16:creationId xmlns:a16="http://schemas.microsoft.com/office/drawing/2014/main" id="{8B2CD45B-5BAF-453A-95AC-953DC81D3BDE}"/>
                </a:ext>
              </a:extLst>
            </p:cNvPr>
            <p:cNvSpPr/>
            <p:nvPr/>
          </p:nvSpPr>
          <p:spPr>
            <a:xfrm>
              <a:off x="4150179" y="2350962"/>
              <a:ext cx="145319" cy="169596"/>
            </a:xfrm>
            <a:custGeom>
              <a:avLst/>
              <a:gdLst>
                <a:gd name="connsiteX0" fmla="*/ 72660 w 145319"/>
                <a:gd name="connsiteY0" fmla="*/ 0 h 169596"/>
                <a:gd name="connsiteX1" fmla="*/ 0 w 145319"/>
                <a:gd name="connsiteY1" fmla="*/ 72660 h 169596"/>
                <a:gd name="connsiteX2" fmla="*/ 0 w 145319"/>
                <a:gd name="connsiteY2" fmla="*/ 169597 h 169596"/>
                <a:gd name="connsiteX3" fmla="*/ 145319 w 145319"/>
                <a:gd name="connsiteY3" fmla="*/ 169597 h 169596"/>
                <a:gd name="connsiteX4" fmla="*/ 145319 w 145319"/>
                <a:gd name="connsiteY4" fmla="*/ 72660 h 169596"/>
                <a:gd name="connsiteX5" fmla="*/ 72660 w 145319"/>
                <a:gd name="connsiteY5" fmla="*/ 0 h 16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319" h="169596">
                  <a:moveTo>
                    <a:pt x="72660" y="0"/>
                  </a:moveTo>
                  <a:cubicBezTo>
                    <a:pt x="32658" y="0"/>
                    <a:pt x="0" y="32658"/>
                    <a:pt x="0" y="72660"/>
                  </a:cubicBezTo>
                  <a:lnTo>
                    <a:pt x="0" y="169597"/>
                  </a:lnTo>
                  <a:lnTo>
                    <a:pt x="145319" y="169597"/>
                  </a:lnTo>
                  <a:lnTo>
                    <a:pt x="145319" y="72660"/>
                  </a:lnTo>
                  <a:cubicBezTo>
                    <a:pt x="145319" y="32658"/>
                    <a:pt x="112575" y="0"/>
                    <a:pt x="72660" y="0"/>
                  </a:cubicBezTo>
                  <a:close/>
                </a:path>
              </a:pathLst>
            </a:custGeom>
            <a:solidFill>
              <a:srgbClr val="2B577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7" name="Freeform: Shape 2836">
              <a:extLst>
                <a:ext uri="{FF2B5EF4-FFF2-40B4-BE49-F238E27FC236}">
                  <a16:creationId xmlns:a16="http://schemas.microsoft.com/office/drawing/2014/main" id="{2109B880-ABAE-4C9C-8F58-3428473F14CD}"/>
                </a:ext>
              </a:extLst>
            </p:cNvPr>
            <p:cNvSpPr/>
            <p:nvPr/>
          </p:nvSpPr>
          <p:spPr>
            <a:xfrm>
              <a:off x="4095353" y="2541553"/>
              <a:ext cx="250478" cy="117845"/>
            </a:xfrm>
            <a:custGeom>
              <a:avLst/>
              <a:gdLst>
                <a:gd name="connsiteX0" fmla="*/ 125239 w 250478"/>
                <a:gd name="connsiteY0" fmla="*/ 0 h 117845"/>
                <a:gd name="connsiteX1" fmla="*/ 655 w 250478"/>
                <a:gd name="connsiteY1" fmla="*/ 66871 h 117845"/>
                <a:gd name="connsiteX2" fmla="*/ 125239 w 250478"/>
                <a:gd name="connsiteY2" fmla="*/ 117845 h 117845"/>
                <a:gd name="connsiteX3" fmla="*/ 249823 w 250478"/>
                <a:gd name="connsiteY3" fmla="*/ 66871 h 117845"/>
                <a:gd name="connsiteX4" fmla="*/ 125239 w 250478"/>
                <a:gd name="connsiteY4" fmla="*/ 0 h 1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78" h="117845">
                  <a:moveTo>
                    <a:pt x="125239" y="0"/>
                  </a:moveTo>
                  <a:cubicBezTo>
                    <a:pt x="49901" y="8726"/>
                    <a:pt x="-6775" y="59527"/>
                    <a:pt x="655" y="66871"/>
                  </a:cubicBezTo>
                  <a:cubicBezTo>
                    <a:pt x="32708" y="98406"/>
                    <a:pt x="76684" y="117845"/>
                    <a:pt x="125239" y="117845"/>
                  </a:cubicBezTo>
                  <a:cubicBezTo>
                    <a:pt x="173794" y="117845"/>
                    <a:pt x="217770" y="98406"/>
                    <a:pt x="249823" y="66871"/>
                  </a:cubicBezTo>
                  <a:cubicBezTo>
                    <a:pt x="257254" y="59527"/>
                    <a:pt x="200577" y="8726"/>
                    <a:pt x="125239" y="0"/>
                  </a:cubicBezTo>
                  <a:close/>
                </a:path>
              </a:pathLst>
            </a:custGeom>
            <a:solidFill>
              <a:srgbClr val="F4544D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8" name="Freeform: Shape 2837">
              <a:extLst>
                <a:ext uri="{FF2B5EF4-FFF2-40B4-BE49-F238E27FC236}">
                  <a16:creationId xmlns:a16="http://schemas.microsoft.com/office/drawing/2014/main" id="{12C212F0-B1E0-4648-819B-0B465FFFFA67}"/>
                </a:ext>
              </a:extLst>
            </p:cNvPr>
            <p:cNvSpPr/>
            <p:nvPr/>
          </p:nvSpPr>
          <p:spPr>
            <a:xfrm>
              <a:off x="4181109" y="2482803"/>
              <a:ext cx="79053" cy="90284"/>
            </a:xfrm>
            <a:custGeom>
              <a:avLst/>
              <a:gdLst>
                <a:gd name="connsiteX0" fmla="*/ 79053 w 79053"/>
                <a:gd name="connsiteY0" fmla="*/ 67217 h 90284"/>
                <a:gd name="connsiteX1" fmla="*/ 72314 w 79053"/>
                <a:gd name="connsiteY1" fmla="*/ 0 h 90284"/>
                <a:gd name="connsiteX2" fmla="*/ 6739 w 79053"/>
                <a:gd name="connsiteY2" fmla="*/ 0 h 90284"/>
                <a:gd name="connsiteX3" fmla="*/ 0 w 79053"/>
                <a:gd name="connsiteY3" fmla="*/ 67217 h 90284"/>
                <a:gd name="connsiteX4" fmla="*/ 39570 w 79053"/>
                <a:gd name="connsiteY4" fmla="*/ 90285 h 90284"/>
                <a:gd name="connsiteX5" fmla="*/ 79053 w 79053"/>
                <a:gd name="connsiteY5" fmla="*/ 67217 h 9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53" h="90284">
                  <a:moveTo>
                    <a:pt x="79053" y="67217"/>
                  </a:moveTo>
                  <a:cubicBezTo>
                    <a:pt x="75252" y="52875"/>
                    <a:pt x="71710" y="31189"/>
                    <a:pt x="72314" y="0"/>
                  </a:cubicBezTo>
                  <a:lnTo>
                    <a:pt x="6739" y="0"/>
                  </a:lnTo>
                  <a:cubicBezTo>
                    <a:pt x="7257" y="31189"/>
                    <a:pt x="3801" y="52875"/>
                    <a:pt x="0" y="67217"/>
                  </a:cubicBezTo>
                  <a:cubicBezTo>
                    <a:pt x="6653" y="80781"/>
                    <a:pt x="21858" y="90285"/>
                    <a:pt x="39570" y="90285"/>
                  </a:cubicBezTo>
                  <a:cubicBezTo>
                    <a:pt x="57195" y="90285"/>
                    <a:pt x="72401" y="80781"/>
                    <a:pt x="79053" y="67217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9" name="Freeform: Shape 2838">
              <a:extLst>
                <a:ext uri="{FF2B5EF4-FFF2-40B4-BE49-F238E27FC236}">
                  <a16:creationId xmlns:a16="http://schemas.microsoft.com/office/drawing/2014/main" id="{E9F79721-DC7F-409C-BF41-3B473BD4E873}"/>
                </a:ext>
              </a:extLst>
            </p:cNvPr>
            <p:cNvSpPr/>
            <p:nvPr/>
          </p:nvSpPr>
          <p:spPr>
            <a:xfrm>
              <a:off x="4229404" y="2482803"/>
              <a:ext cx="30757" cy="86569"/>
            </a:xfrm>
            <a:custGeom>
              <a:avLst/>
              <a:gdLst>
                <a:gd name="connsiteX0" fmla="*/ 30757 w 30757"/>
                <a:gd name="connsiteY0" fmla="*/ 67217 h 86569"/>
                <a:gd name="connsiteX1" fmla="*/ 24018 w 30757"/>
                <a:gd name="connsiteY1" fmla="*/ 0 h 86569"/>
                <a:gd name="connsiteX2" fmla="*/ 0 w 30757"/>
                <a:gd name="connsiteY2" fmla="*/ 26265 h 86569"/>
                <a:gd name="connsiteX3" fmla="*/ 9676 w 30757"/>
                <a:gd name="connsiteY3" fmla="*/ 86570 h 86569"/>
                <a:gd name="connsiteX4" fmla="*/ 30757 w 30757"/>
                <a:gd name="connsiteY4" fmla="*/ 67217 h 8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7" h="86569">
                  <a:moveTo>
                    <a:pt x="30757" y="67217"/>
                  </a:moveTo>
                  <a:cubicBezTo>
                    <a:pt x="26956" y="52875"/>
                    <a:pt x="23414" y="31189"/>
                    <a:pt x="24018" y="0"/>
                  </a:cubicBezTo>
                  <a:lnTo>
                    <a:pt x="0" y="26265"/>
                  </a:lnTo>
                  <a:cubicBezTo>
                    <a:pt x="20303" y="38360"/>
                    <a:pt x="0" y="68858"/>
                    <a:pt x="9676" y="86570"/>
                  </a:cubicBezTo>
                  <a:cubicBezTo>
                    <a:pt x="19007" y="82682"/>
                    <a:pt x="26524" y="75770"/>
                    <a:pt x="30757" y="67217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0" name="Freeform: Shape 2839">
              <a:extLst>
                <a:ext uri="{FF2B5EF4-FFF2-40B4-BE49-F238E27FC236}">
                  <a16:creationId xmlns:a16="http://schemas.microsoft.com/office/drawing/2014/main" id="{17F62B06-D2C3-44EF-A671-4CFE25687526}"/>
                </a:ext>
              </a:extLst>
            </p:cNvPr>
            <p:cNvSpPr/>
            <p:nvPr/>
          </p:nvSpPr>
          <p:spPr>
            <a:xfrm>
              <a:off x="4162904" y="2405324"/>
              <a:ext cx="120002" cy="68839"/>
            </a:xfrm>
            <a:custGeom>
              <a:avLst/>
              <a:gdLst>
                <a:gd name="connsiteX0" fmla="*/ 6714 w 120002"/>
                <a:gd name="connsiteY0" fmla="*/ 68840 h 68839"/>
                <a:gd name="connsiteX1" fmla="*/ 925 w 120002"/>
                <a:gd name="connsiteY1" fmla="*/ 53202 h 68839"/>
                <a:gd name="connsiteX2" fmla="*/ 3430 w 120002"/>
                <a:gd name="connsiteY2" fmla="*/ 34195 h 68839"/>
                <a:gd name="connsiteX3" fmla="*/ 12675 w 120002"/>
                <a:gd name="connsiteY3" fmla="*/ 40588 h 68839"/>
                <a:gd name="connsiteX4" fmla="*/ 14835 w 120002"/>
                <a:gd name="connsiteY4" fmla="*/ 13200 h 68839"/>
                <a:gd name="connsiteX5" fmla="*/ 14921 w 120002"/>
                <a:gd name="connsiteY5" fmla="*/ 13200 h 68839"/>
                <a:gd name="connsiteX6" fmla="*/ 60020 w 120002"/>
                <a:gd name="connsiteY6" fmla="*/ 10176 h 68839"/>
                <a:gd name="connsiteX7" fmla="*/ 105119 w 120002"/>
                <a:gd name="connsiteY7" fmla="*/ 13200 h 68839"/>
                <a:gd name="connsiteX8" fmla="*/ 105206 w 120002"/>
                <a:gd name="connsiteY8" fmla="*/ 13200 h 68839"/>
                <a:gd name="connsiteX9" fmla="*/ 107366 w 120002"/>
                <a:gd name="connsiteY9" fmla="*/ 40588 h 68839"/>
                <a:gd name="connsiteX10" fmla="*/ 116610 w 120002"/>
                <a:gd name="connsiteY10" fmla="*/ 34195 h 68839"/>
                <a:gd name="connsiteX11" fmla="*/ 119116 w 120002"/>
                <a:gd name="connsiteY11" fmla="*/ 53202 h 68839"/>
                <a:gd name="connsiteX12" fmla="*/ 113241 w 120002"/>
                <a:gd name="connsiteY12" fmla="*/ 68840 h 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02" h="68839">
                  <a:moveTo>
                    <a:pt x="6714" y="68840"/>
                  </a:moveTo>
                  <a:cubicBezTo>
                    <a:pt x="4381" y="65816"/>
                    <a:pt x="2135" y="59941"/>
                    <a:pt x="925" y="53202"/>
                  </a:cubicBezTo>
                  <a:cubicBezTo>
                    <a:pt x="-976" y="43007"/>
                    <a:pt x="147" y="34195"/>
                    <a:pt x="3430" y="34195"/>
                  </a:cubicBezTo>
                  <a:cubicBezTo>
                    <a:pt x="7923" y="34195"/>
                    <a:pt x="12675" y="40588"/>
                    <a:pt x="12675" y="40588"/>
                  </a:cubicBezTo>
                  <a:cubicBezTo>
                    <a:pt x="12675" y="34195"/>
                    <a:pt x="14748" y="16570"/>
                    <a:pt x="14835" y="13200"/>
                  </a:cubicBezTo>
                  <a:lnTo>
                    <a:pt x="14921" y="13200"/>
                  </a:lnTo>
                  <a:cubicBezTo>
                    <a:pt x="15094" y="-14620"/>
                    <a:pt x="34101" y="10176"/>
                    <a:pt x="60020" y="10176"/>
                  </a:cubicBezTo>
                  <a:cubicBezTo>
                    <a:pt x="85939" y="10176"/>
                    <a:pt x="104947" y="-14620"/>
                    <a:pt x="105119" y="13200"/>
                  </a:cubicBezTo>
                  <a:lnTo>
                    <a:pt x="105206" y="13200"/>
                  </a:lnTo>
                  <a:cubicBezTo>
                    <a:pt x="105206" y="16570"/>
                    <a:pt x="107279" y="34195"/>
                    <a:pt x="107366" y="40588"/>
                  </a:cubicBezTo>
                  <a:cubicBezTo>
                    <a:pt x="107366" y="40588"/>
                    <a:pt x="112118" y="34195"/>
                    <a:pt x="116610" y="34195"/>
                  </a:cubicBezTo>
                  <a:cubicBezTo>
                    <a:pt x="119893" y="34195"/>
                    <a:pt x="120930" y="43007"/>
                    <a:pt x="119116" y="53202"/>
                  </a:cubicBezTo>
                  <a:cubicBezTo>
                    <a:pt x="117820" y="60027"/>
                    <a:pt x="115574" y="65816"/>
                    <a:pt x="113241" y="68840"/>
                  </a:cubicBezTo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1" name="Freeform: Shape 2840">
              <a:extLst>
                <a:ext uri="{FF2B5EF4-FFF2-40B4-BE49-F238E27FC236}">
                  <a16:creationId xmlns:a16="http://schemas.microsoft.com/office/drawing/2014/main" id="{F50D1E1D-B09E-4540-BDDD-2EA4935D4C96}"/>
                </a:ext>
              </a:extLst>
            </p:cNvPr>
            <p:cNvSpPr/>
            <p:nvPr/>
          </p:nvSpPr>
          <p:spPr>
            <a:xfrm>
              <a:off x="4169272" y="2449627"/>
              <a:ext cx="107131" cy="92531"/>
            </a:xfrm>
            <a:custGeom>
              <a:avLst/>
              <a:gdLst>
                <a:gd name="connsiteX0" fmla="*/ 0 w 107131"/>
                <a:gd name="connsiteY0" fmla="*/ 0 h 92531"/>
                <a:gd name="connsiteX1" fmla="*/ 3974 w 107131"/>
                <a:gd name="connsiteY1" fmla="*/ 48296 h 92531"/>
                <a:gd name="connsiteX2" fmla="*/ 34040 w 107131"/>
                <a:gd name="connsiteY2" fmla="*/ 83027 h 92531"/>
                <a:gd name="connsiteX3" fmla="*/ 53566 w 107131"/>
                <a:gd name="connsiteY3" fmla="*/ 92531 h 92531"/>
                <a:gd name="connsiteX4" fmla="*/ 73092 w 107131"/>
                <a:gd name="connsiteY4" fmla="*/ 83027 h 92531"/>
                <a:gd name="connsiteX5" fmla="*/ 103158 w 107131"/>
                <a:gd name="connsiteY5" fmla="*/ 48296 h 92531"/>
                <a:gd name="connsiteX6" fmla="*/ 107132 w 107131"/>
                <a:gd name="connsiteY6" fmla="*/ 0 h 9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131" h="92531">
                  <a:moveTo>
                    <a:pt x="0" y="0"/>
                  </a:moveTo>
                  <a:cubicBezTo>
                    <a:pt x="259" y="19958"/>
                    <a:pt x="1814" y="40866"/>
                    <a:pt x="3974" y="48296"/>
                  </a:cubicBezTo>
                  <a:cubicBezTo>
                    <a:pt x="8381" y="63761"/>
                    <a:pt x="15033" y="69463"/>
                    <a:pt x="34040" y="83027"/>
                  </a:cubicBezTo>
                  <a:cubicBezTo>
                    <a:pt x="42939" y="89421"/>
                    <a:pt x="48296" y="92531"/>
                    <a:pt x="53566" y="92531"/>
                  </a:cubicBezTo>
                  <a:cubicBezTo>
                    <a:pt x="58836" y="92531"/>
                    <a:pt x="64193" y="89334"/>
                    <a:pt x="73092" y="83027"/>
                  </a:cubicBezTo>
                  <a:cubicBezTo>
                    <a:pt x="92099" y="69549"/>
                    <a:pt x="98665" y="63847"/>
                    <a:pt x="103158" y="48296"/>
                  </a:cubicBezTo>
                  <a:cubicBezTo>
                    <a:pt x="105318" y="40952"/>
                    <a:pt x="106959" y="19958"/>
                    <a:pt x="107132" y="0"/>
                  </a:cubicBezTo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id="{2D9A30BE-8942-491E-9E95-0B75FA55C523}"/>
                </a:ext>
              </a:extLst>
            </p:cNvPr>
            <p:cNvSpPr/>
            <p:nvPr/>
          </p:nvSpPr>
          <p:spPr>
            <a:xfrm>
              <a:off x="4218173" y="2405301"/>
              <a:ext cx="64599" cy="136770"/>
            </a:xfrm>
            <a:custGeom>
              <a:avLst/>
              <a:gdLst>
                <a:gd name="connsiteX0" fmla="*/ 61169 w 64599"/>
                <a:gd name="connsiteY0" fmla="*/ 34218 h 136770"/>
                <a:gd name="connsiteX1" fmla="*/ 51925 w 64599"/>
                <a:gd name="connsiteY1" fmla="*/ 40611 h 136770"/>
                <a:gd name="connsiteX2" fmla="*/ 49765 w 64599"/>
                <a:gd name="connsiteY2" fmla="*/ 13223 h 136770"/>
                <a:gd name="connsiteX3" fmla="*/ 49678 w 64599"/>
                <a:gd name="connsiteY3" fmla="*/ 13223 h 136770"/>
                <a:gd name="connsiteX4" fmla="*/ 29721 w 64599"/>
                <a:gd name="connsiteY4" fmla="*/ 3979 h 136770"/>
                <a:gd name="connsiteX5" fmla="*/ 0 w 64599"/>
                <a:gd name="connsiteY5" fmla="*/ 135993 h 136770"/>
                <a:gd name="connsiteX6" fmla="*/ 4579 w 64599"/>
                <a:gd name="connsiteY6" fmla="*/ 136771 h 136770"/>
                <a:gd name="connsiteX7" fmla="*/ 24105 w 64599"/>
                <a:gd name="connsiteY7" fmla="*/ 127267 h 136770"/>
                <a:gd name="connsiteX8" fmla="*/ 54171 w 64599"/>
                <a:gd name="connsiteY8" fmla="*/ 92536 h 136770"/>
                <a:gd name="connsiteX9" fmla="*/ 57627 w 64599"/>
                <a:gd name="connsiteY9" fmla="*/ 68863 h 136770"/>
                <a:gd name="connsiteX10" fmla="*/ 57799 w 64599"/>
                <a:gd name="connsiteY10" fmla="*/ 68863 h 136770"/>
                <a:gd name="connsiteX11" fmla="*/ 63674 w 64599"/>
                <a:gd name="connsiteY11" fmla="*/ 53225 h 136770"/>
                <a:gd name="connsiteX12" fmla="*/ 61169 w 64599"/>
                <a:gd name="connsiteY12" fmla="*/ 34218 h 13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599" h="136770">
                  <a:moveTo>
                    <a:pt x="61169" y="34218"/>
                  </a:moveTo>
                  <a:cubicBezTo>
                    <a:pt x="56676" y="34218"/>
                    <a:pt x="51925" y="40611"/>
                    <a:pt x="51925" y="40611"/>
                  </a:cubicBezTo>
                  <a:cubicBezTo>
                    <a:pt x="51838" y="34218"/>
                    <a:pt x="49851" y="16593"/>
                    <a:pt x="49765" y="13223"/>
                  </a:cubicBezTo>
                  <a:lnTo>
                    <a:pt x="49678" y="13223"/>
                  </a:lnTo>
                  <a:cubicBezTo>
                    <a:pt x="49505" y="-4402"/>
                    <a:pt x="41903" y="-946"/>
                    <a:pt x="29721" y="3979"/>
                  </a:cubicBezTo>
                  <a:cubicBezTo>
                    <a:pt x="39743" y="31367"/>
                    <a:pt x="56244" y="91412"/>
                    <a:pt x="0" y="135993"/>
                  </a:cubicBezTo>
                  <a:cubicBezTo>
                    <a:pt x="1555" y="136511"/>
                    <a:pt x="3110" y="136771"/>
                    <a:pt x="4579" y="136771"/>
                  </a:cubicBezTo>
                  <a:cubicBezTo>
                    <a:pt x="9849" y="136771"/>
                    <a:pt x="15206" y="133574"/>
                    <a:pt x="24105" y="127267"/>
                  </a:cubicBezTo>
                  <a:cubicBezTo>
                    <a:pt x="43112" y="113789"/>
                    <a:pt x="49678" y="108087"/>
                    <a:pt x="54171" y="92536"/>
                  </a:cubicBezTo>
                  <a:cubicBezTo>
                    <a:pt x="55726" y="87352"/>
                    <a:pt x="56935" y="82427"/>
                    <a:pt x="57627" y="68863"/>
                  </a:cubicBezTo>
                  <a:lnTo>
                    <a:pt x="57799" y="68863"/>
                  </a:lnTo>
                  <a:cubicBezTo>
                    <a:pt x="60132" y="65839"/>
                    <a:pt x="62465" y="59964"/>
                    <a:pt x="63674" y="53225"/>
                  </a:cubicBezTo>
                  <a:cubicBezTo>
                    <a:pt x="65575" y="43030"/>
                    <a:pt x="64452" y="34218"/>
                    <a:pt x="61169" y="34218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43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7783707" y="3496614"/>
            <a:ext cx="710060" cy="709930"/>
            <a:chOff x="5122142" y="3840097"/>
            <a:chExt cx="473973" cy="473886"/>
          </a:xfrm>
          <a:solidFill>
            <a:srgbClr val="000000"/>
          </a:solidFill>
        </p:grpSpPr>
        <p:sp>
          <p:nvSpPr>
            <p:cNvPr id="2844" name="Freeform: Shape 2843">
              <a:extLst>
                <a:ext uri="{FF2B5EF4-FFF2-40B4-BE49-F238E27FC236}">
                  <a16:creationId xmlns:a16="http://schemas.microsoft.com/office/drawing/2014/main" id="{07BAFD87-5BCA-4A1C-8B4C-49D125BB2D33}"/>
                </a:ext>
              </a:extLst>
            </p:cNvPr>
            <p:cNvSpPr/>
            <p:nvPr/>
          </p:nvSpPr>
          <p:spPr>
            <a:xfrm>
              <a:off x="5122142" y="3840097"/>
              <a:ext cx="473973" cy="379109"/>
            </a:xfrm>
            <a:custGeom>
              <a:avLst/>
              <a:gdLst>
                <a:gd name="connsiteX0" fmla="*/ 236986 w 473973"/>
                <a:gd name="connsiteY0" fmla="*/ 331332 h 379109"/>
                <a:gd name="connsiteX1" fmla="*/ 426627 w 473973"/>
                <a:gd name="connsiteY1" fmla="*/ 379109 h 379109"/>
                <a:gd name="connsiteX2" fmla="*/ 473973 w 473973"/>
                <a:gd name="connsiteY2" fmla="*/ 236986 h 379109"/>
                <a:gd name="connsiteX3" fmla="*/ 236986 w 473973"/>
                <a:gd name="connsiteY3" fmla="*/ 0 h 379109"/>
                <a:gd name="connsiteX4" fmla="*/ 0 w 473973"/>
                <a:gd name="connsiteY4" fmla="*/ 236986 h 379109"/>
                <a:gd name="connsiteX5" fmla="*/ 47346 w 473973"/>
                <a:gd name="connsiteY5" fmla="*/ 379109 h 379109"/>
                <a:gd name="connsiteX6" fmla="*/ 236986 w 473973"/>
                <a:gd name="connsiteY6" fmla="*/ 331332 h 37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973" h="379109">
                  <a:moveTo>
                    <a:pt x="236986" y="331332"/>
                  </a:moveTo>
                  <a:cubicBezTo>
                    <a:pt x="322865" y="341267"/>
                    <a:pt x="384552" y="360620"/>
                    <a:pt x="426627" y="379109"/>
                  </a:cubicBezTo>
                  <a:cubicBezTo>
                    <a:pt x="456348" y="339539"/>
                    <a:pt x="473973" y="290293"/>
                    <a:pt x="473973" y="236986"/>
                  </a:cubicBezTo>
                  <a:cubicBezTo>
                    <a:pt x="473973" y="106095"/>
                    <a:pt x="367878" y="0"/>
                    <a:pt x="236986" y="0"/>
                  </a:cubicBezTo>
                  <a:cubicBezTo>
                    <a:pt x="106096" y="0"/>
                    <a:pt x="0" y="106095"/>
                    <a:pt x="0" y="236986"/>
                  </a:cubicBezTo>
                  <a:cubicBezTo>
                    <a:pt x="0" y="290293"/>
                    <a:pt x="17625" y="339539"/>
                    <a:pt x="47346" y="379109"/>
                  </a:cubicBezTo>
                  <a:cubicBezTo>
                    <a:pt x="89421" y="360620"/>
                    <a:pt x="151108" y="341267"/>
                    <a:pt x="236986" y="331332"/>
                  </a:cubicBezTo>
                  <a:close/>
                </a:path>
              </a:pathLst>
            </a:custGeom>
            <a:solidFill>
              <a:srgbClr val="8FC3D8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5" name="Freeform: Shape 2844">
              <a:extLst>
                <a:ext uri="{FF2B5EF4-FFF2-40B4-BE49-F238E27FC236}">
                  <a16:creationId xmlns:a16="http://schemas.microsoft.com/office/drawing/2014/main" id="{95F49914-AFD5-4143-84EE-7057B7011A88}"/>
                </a:ext>
              </a:extLst>
            </p:cNvPr>
            <p:cNvSpPr/>
            <p:nvPr/>
          </p:nvSpPr>
          <p:spPr>
            <a:xfrm>
              <a:off x="5314289" y="3871200"/>
              <a:ext cx="95727" cy="95727"/>
            </a:xfrm>
            <a:custGeom>
              <a:avLst/>
              <a:gdLst>
                <a:gd name="connsiteX0" fmla="*/ 95727 w 95727"/>
                <a:gd name="connsiteY0" fmla="*/ 47864 h 95727"/>
                <a:gd name="connsiteX1" fmla="*/ 47864 w 95727"/>
                <a:gd name="connsiteY1" fmla="*/ 95728 h 95727"/>
                <a:gd name="connsiteX2" fmla="*/ 0 w 95727"/>
                <a:gd name="connsiteY2" fmla="*/ 47864 h 95727"/>
                <a:gd name="connsiteX3" fmla="*/ 47864 w 95727"/>
                <a:gd name="connsiteY3" fmla="*/ 0 h 95727"/>
                <a:gd name="connsiteX4" fmla="*/ 95727 w 95727"/>
                <a:gd name="connsiteY4" fmla="*/ 47864 h 9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7" h="95727">
                  <a:moveTo>
                    <a:pt x="95727" y="47864"/>
                  </a:moveTo>
                  <a:cubicBezTo>
                    <a:pt x="95727" y="74302"/>
                    <a:pt x="74301" y="95728"/>
                    <a:pt x="47864" y="95728"/>
                  </a:cubicBezTo>
                  <a:cubicBezTo>
                    <a:pt x="21426" y="95728"/>
                    <a:pt x="0" y="74302"/>
                    <a:pt x="0" y="47864"/>
                  </a:cubicBezTo>
                  <a:cubicBezTo>
                    <a:pt x="0" y="21426"/>
                    <a:pt x="21426" y="0"/>
                    <a:pt x="47864" y="0"/>
                  </a:cubicBezTo>
                  <a:cubicBezTo>
                    <a:pt x="74215" y="-86"/>
                    <a:pt x="95727" y="21340"/>
                    <a:pt x="95727" y="47864"/>
                  </a:cubicBezTo>
                  <a:close/>
                </a:path>
              </a:pathLst>
            </a:custGeom>
            <a:solidFill>
              <a:srgbClr val="275366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6" name="Freeform: Shape 2845">
              <a:extLst>
                <a:ext uri="{FF2B5EF4-FFF2-40B4-BE49-F238E27FC236}">
                  <a16:creationId xmlns:a16="http://schemas.microsoft.com/office/drawing/2014/main" id="{44D3B1F6-82AC-4B13-ADF4-92CD1BA8F030}"/>
                </a:ext>
              </a:extLst>
            </p:cNvPr>
            <p:cNvSpPr/>
            <p:nvPr/>
          </p:nvSpPr>
          <p:spPr>
            <a:xfrm>
              <a:off x="5265302" y="3899797"/>
              <a:ext cx="193615" cy="179619"/>
            </a:xfrm>
            <a:custGeom>
              <a:avLst/>
              <a:gdLst>
                <a:gd name="connsiteX0" fmla="*/ 96765 w 193615"/>
                <a:gd name="connsiteY0" fmla="*/ 0 h 179619"/>
                <a:gd name="connsiteX1" fmla="*/ 96765 w 193615"/>
                <a:gd name="connsiteY1" fmla="*/ 0 h 179619"/>
                <a:gd name="connsiteX2" fmla="*/ 0 w 193615"/>
                <a:gd name="connsiteY2" fmla="*/ 96764 h 179619"/>
                <a:gd name="connsiteX3" fmla="*/ 0 w 193615"/>
                <a:gd name="connsiteY3" fmla="*/ 157847 h 179619"/>
                <a:gd name="connsiteX4" fmla="*/ 21772 w 193615"/>
                <a:gd name="connsiteY4" fmla="*/ 179619 h 179619"/>
                <a:gd name="connsiteX5" fmla="*/ 171843 w 193615"/>
                <a:gd name="connsiteY5" fmla="*/ 179619 h 179619"/>
                <a:gd name="connsiteX6" fmla="*/ 193616 w 193615"/>
                <a:gd name="connsiteY6" fmla="*/ 157847 h 179619"/>
                <a:gd name="connsiteX7" fmla="*/ 193616 w 193615"/>
                <a:gd name="connsiteY7" fmla="*/ 96764 h 179619"/>
                <a:gd name="connsiteX8" fmla="*/ 96765 w 193615"/>
                <a:gd name="connsiteY8" fmla="*/ 0 h 17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15" h="179619">
                  <a:moveTo>
                    <a:pt x="96765" y="0"/>
                  </a:moveTo>
                  <a:lnTo>
                    <a:pt x="96765" y="0"/>
                  </a:lnTo>
                  <a:cubicBezTo>
                    <a:pt x="43544" y="0"/>
                    <a:pt x="0" y="43544"/>
                    <a:pt x="0" y="96764"/>
                  </a:cubicBezTo>
                  <a:lnTo>
                    <a:pt x="0" y="157847"/>
                  </a:lnTo>
                  <a:cubicBezTo>
                    <a:pt x="0" y="169856"/>
                    <a:pt x="9763" y="179619"/>
                    <a:pt x="21772" y="179619"/>
                  </a:cubicBezTo>
                  <a:lnTo>
                    <a:pt x="171843" y="179619"/>
                  </a:lnTo>
                  <a:cubicBezTo>
                    <a:pt x="183853" y="179619"/>
                    <a:pt x="193616" y="169856"/>
                    <a:pt x="193616" y="157847"/>
                  </a:cubicBezTo>
                  <a:lnTo>
                    <a:pt x="193616" y="96764"/>
                  </a:lnTo>
                  <a:cubicBezTo>
                    <a:pt x="193616" y="43544"/>
                    <a:pt x="149985" y="0"/>
                    <a:pt x="96765" y="0"/>
                  </a:cubicBezTo>
                  <a:close/>
                </a:path>
              </a:pathLst>
            </a:custGeom>
            <a:solidFill>
              <a:srgbClr val="2B577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7" name="Freeform: Shape 2846">
              <a:extLst>
                <a:ext uri="{FF2B5EF4-FFF2-40B4-BE49-F238E27FC236}">
                  <a16:creationId xmlns:a16="http://schemas.microsoft.com/office/drawing/2014/main" id="{2812E39D-DC32-4166-BC59-B37376910E5D}"/>
                </a:ext>
              </a:extLst>
            </p:cNvPr>
            <p:cNvSpPr/>
            <p:nvPr/>
          </p:nvSpPr>
          <p:spPr>
            <a:xfrm>
              <a:off x="5166032" y="4157001"/>
              <a:ext cx="386193" cy="156983"/>
            </a:xfrm>
            <a:custGeom>
              <a:avLst/>
              <a:gdLst>
                <a:gd name="connsiteX0" fmla="*/ 0 w 386193"/>
                <a:gd name="connsiteY0" fmla="*/ 57368 h 156983"/>
                <a:gd name="connsiteX1" fmla="*/ 193097 w 386193"/>
                <a:gd name="connsiteY1" fmla="*/ 156983 h 156983"/>
                <a:gd name="connsiteX2" fmla="*/ 386194 w 386193"/>
                <a:gd name="connsiteY2" fmla="*/ 57368 h 156983"/>
                <a:gd name="connsiteX3" fmla="*/ 193097 w 386193"/>
                <a:gd name="connsiteY3" fmla="*/ 0 h 156983"/>
                <a:gd name="connsiteX4" fmla="*/ 0 w 386193"/>
                <a:gd name="connsiteY4" fmla="*/ 57368 h 1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93" h="156983">
                  <a:moveTo>
                    <a:pt x="0" y="57368"/>
                  </a:moveTo>
                  <a:cubicBezTo>
                    <a:pt x="42939" y="117672"/>
                    <a:pt x="113439" y="156983"/>
                    <a:pt x="193097" y="156983"/>
                  </a:cubicBezTo>
                  <a:cubicBezTo>
                    <a:pt x="272755" y="156983"/>
                    <a:pt x="343168" y="117672"/>
                    <a:pt x="386194" y="57368"/>
                  </a:cubicBezTo>
                  <a:cubicBezTo>
                    <a:pt x="354400" y="38619"/>
                    <a:pt x="293490" y="11664"/>
                    <a:pt x="193097" y="0"/>
                  </a:cubicBezTo>
                  <a:cubicBezTo>
                    <a:pt x="92790" y="11664"/>
                    <a:pt x="31794" y="38619"/>
                    <a:pt x="0" y="57368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8" name="Freeform: Shape 2847">
              <a:extLst>
                <a:ext uri="{FF2B5EF4-FFF2-40B4-BE49-F238E27FC236}">
                  <a16:creationId xmlns:a16="http://schemas.microsoft.com/office/drawing/2014/main" id="{9856E478-3D08-4A10-A0CC-2FF3F0F67256}"/>
                </a:ext>
              </a:extLst>
            </p:cNvPr>
            <p:cNvSpPr/>
            <p:nvPr/>
          </p:nvSpPr>
          <p:spPr>
            <a:xfrm>
              <a:off x="5166032" y="4157001"/>
              <a:ext cx="386193" cy="156983"/>
            </a:xfrm>
            <a:custGeom>
              <a:avLst/>
              <a:gdLst>
                <a:gd name="connsiteX0" fmla="*/ 0 w 386193"/>
                <a:gd name="connsiteY0" fmla="*/ 57368 h 156983"/>
                <a:gd name="connsiteX1" fmla="*/ 193097 w 386193"/>
                <a:gd name="connsiteY1" fmla="*/ 156983 h 156983"/>
                <a:gd name="connsiteX2" fmla="*/ 386194 w 386193"/>
                <a:gd name="connsiteY2" fmla="*/ 57368 h 156983"/>
                <a:gd name="connsiteX3" fmla="*/ 193097 w 386193"/>
                <a:gd name="connsiteY3" fmla="*/ 0 h 156983"/>
                <a:gd name="connsiteX4" fmla="*/ 0 w 386193"/>
                <a:gd name="connsiteY4" fmla="*/ 57368 h 1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93" h="156983">
                  <a:moveTo>
                    <a:pt x="0" y="57368"/>
                  </a:moveTo>
                  <a:cubicBezTo>
                    <a:pt x="42939" y="117672"/>
                    <a:pt x="113439" y="156983"/>
                    <a:pt x="193097" y="156983"/>
                  </a:cubicBezTo>
                  <a:cubicBezTo>
                    <a:pt x="272755" y="156983"/>
                    <a:pt x="343168" y="117672"/>
                    <a:pt x="386194" y="57368"/>
                  </a:cubicBezTo>
                  <a:cubicBezTo>
                    <a:pt x="354400" y="38619"/>
                    <a:pt x="293490" y="11664"/>
                    <a:pt x="193097" y="0"/>
                  </a:cubicBezTo>
                  <a:cubicBezTo>
                    <a:pt x="92790" y="11664"/>
                    <a:pt x="31794" y="38619"/>
                    <a:pt x="0" y="57368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9" name="Freeform: Shape 2848">
              <a:extLst>
                <a:ext uri="{FF2B5EF4-FFF2-40B4-BE49-F238E27FC236}">
                  <a16:creationId xmlns:a16="http://schemas.microsoft.com/office/drawing/2014/main" id="{40B6D8D3-084F-4C9C-B3B8-1AB2C438927C}"/>
                </a:ext>
              </a:extLst>
            </p:cNvPr>
            <p:cNvSpPr/>
            <p:nvPr/>
          </p:nvSpPr>
          <p:spPr>
            <a:xfrm>
              <a:off x="5306513" y="4075442"/>
              <a:ext cx="105317" cy="120350"/>
            </a:xfrm>
            <a:custGeom>
              <a:avLst/>
              <a:gdLst>
                <a:gd name="connsiteX0" fmla="*/ 105318 w 105317"/>
                <a:gd name="connsiteY0" fmla="*/ 89593 h 120350"/>
                <a:gd name="connsiteX1" fmla="*/ 96333 w 105317"/>
                <a:gd name="connsiteY1" fmla="*/ 0 h 120350"/>
                <a:gd name="connsiteX2" fmla="*/ 8985 w 105317"/>
                <a:gd name="connsiteY2" fmla="*/ 0 h 120350"/>
                <a:gd name="connsiteX3" fmla="*/ 0 w 105317"/>
                <a:gd name="connsiteY3" fmla="*/ 89593 h 120350"/>
                <a:gd name="connsiteX4" fmla="*/ 52702 w 105317"/>
                <a:gd name="connsiteY4" fmla="*/ 120351 h 120350"/>
                <a:gd name="connsiteX5" fmla="*/ 105318 w 105317"/>
                <a:gd name="connsiteY5" fmla="*/ 89593 h 12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317" h="120350">
                  <a:moveTo>
                    <a:pt x="105318" y="89593"/>
                  </a:moveTo>
                  <a:cubicBezTo>
                    <a:pt x="100220" y="70500"/>
                    <a:pt x="95555" y="41557"/>
                    <a:pt x="96333" y="0"/>
                  </a:cubicBezTo>
                  <a:lnTo>
                    <a:pt x="8985" y="0"/>
                  </a:lnTo>
                  <a:cubicBezTo>
                    <a:pt x="9676" y="41471"/>
                    <a:pt x="5097" y="70414"/>
                    <a:pt x="0" y="89593"/>
                  </a:cubicBezTo>
                  <a:cubicBezTo>
                    <a:pt x="8813" y="107737"/>
                    <a:pt x="29116" y="120351"/>
                    <a:pt x="52702" y="120351"/>
                  </a:cubicBezTo>
                  <a:cubicBezTo>
                    <a:pt x="76202" y="120351"/>
                    <a:pt x="96505" y="107737"/>
                    <a:pt x="105318" y="89593"/>
                  </a:cubicBezTo>
                  <a:close/>
                </a:path>
              </a:pathLst>
            </a:custGeom>
            <a:solidFill>
              <a:srgbClr val="FCF5D2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0" name="Freeform: Shape 2849">
              <a:extLst>
                <a:ext uri="{FF2B5EF4-FFF2-40B4-BE49-F238E27FC236}">
                  <a16:creationId xmlns:a16="http://schemas.microsoft.com/office/drawing/2014/main" id="{578433BB-6954-4CB6-8102-0170D0697FF2}"/>
                </a:ext>
              </a:extLst>
            </p:cNvPr>
            <p:cNvSpPr/>
            <p:nvPr/>
          </p:nvSpPr>
          <p:spPr>
            <a:xfrm>
              <a:off x="5370879" y="4075442"/>
              <a:ext cx="40951" cy="115426"/>
            </a:xfrm>
            <a:custGeom>
              <a:avLst/>
              <a:gdLst>
                <a:gd name="connsiteX0" fmla="*/ 40952 w 40951"/>
                <a:gd name="connsiteY0" fmla="*/ 89593 h 115426"/>
                <a:gd name="connsiteX1" fmla="*/ 31967 w 40951"/>
                <a:gd name="connsiteY1" fmla="*/ 0 h 115426"/>
                <a:gd name="connsiteX2" fmla="*/ 0 w 40951"/>
                <a:gd name="connsiteY2" fmla="*/ 35077 h 115426"/>
                <a:gd name="connsiteX3" fmla="*/ 12873 w 40951"/>
                <a:gd name="connsiteY3" fmla="*/ 115426 h 115426"/>
                <a:gd name="connsiteX4" fmla="*/ 40952 w 40951"/>
                <a:gd name="connsiteY4" fmla="*/ 89593 h 1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1" h="115426">
                  <a:moveTo>
                    <a:pt x="40952" y="89593"/>
                  </a:moveTo>
                  <a:cubicBezTo>
                    <a:pt x="35854" y="70500"/>
                    <a:pt x="31189" y="41557"/>
                    <a:pt x="31967" y="0"/>
                  </a:cubicBezTo>
                  <a:lnTo>
                    <a:pt x="0" y="35077"/>
                  </a:lnTo>
                  <a:cubicBezTo>
                    <a:pt x="27042" y="51147"/>
                    <a:pt x="0" y="91753"/>
                    <a:pt x="12873" y="115426"/>
                  </a:cubicBezTo>
                  <a:cubicBezTo>
                    <a:pt x="25401" y="110156"/>
                    <a:pt x="35422" y="100912"/>
                    <a:pt x="40952" y="89593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1" name="Freeform: Shape 2850">
              <a:extLst>
                <a:ext uri="{FF2B5EF4-FFF2-40B4-BE49-F238E27FC236}">
                  <a16:creationId xmlns:a16="http://schemas.microsoft.com/office/drawing/2014/main" id="{DC49B5B8-C1E2-436E-8088-A9DBB47F8E23}"/>
                </a:ext>
              </a:extLst>
            </p:cNvPr>
            <p:cNvSpPr/>
            <p:nvPr/>
          </p:nvSpPr>
          <p:spPr>
            <a:xfrm>
              <a:off x="5289321" y="4051683"/>
              <a:ext cx="139703" cy="159488"/>
            </a:xfrm>
            <a:custGeom>
              <a:avLst/>
              <a:gdLst>
                <a:gd name="connsiteX0" fmla="*/ 139703 w 139703"/>
                <a:gd name="connsiteY0" fmla="*/ 118709 h 159488"/>
                <a:gd name="connsiteX1" fmla="*/ 127781 w 139703"/>
                <a:gd name="connsiteY1" fmla="*/ 0 h 159488"/>
                <a:gd name="connsiteX2" fmla="*/ 11923 w 139703"/>
                <a:gd name="connsiteY2" fmla="*/ 0 h 159488"/>
                <a:gd name="connsiteX3" fmla="*/ 0 w 139703"/>
                <a:gd name="connsiteY3" fmla="*/ 118709 h 159488"/>
                <a:gd name="connsiteX4" fmla="*/ 69895 w 139703"/>
                <a:gd name="connsiteY4" fmla="*/ 159489 h 159488"/>
                <a:gd name="connsiteX5" fmla="*/ 139703 w 139703"/>
                <a:gd name="connsiteY5" fmla="*/ 118709 h 15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03" h="159488">
                  <a:moveTo>
                    <a:pt x="139703" y="118709"/>
                  </a:moveTo>
                  <a:cubicBezTo>
                    <a:pt x="132965" y="93395"/>
                    <a:pt x="126744" y="55035"/>
                    <a:pt x="127781" y="0"/>
                  </a:cubicBezTo>
                  <a:lnTo>
                    <a:pt x="11923" y="0"/>
                  </a:lnTo>
                  <a:cubicBezTo>
                    <a:pt x="12873" y="55035"/>
                    <a:pt x="6739" y="93395"/>
                    <a:pt x="0" y="118709"/>
                  </a:cubicBezTo>
                  <a:cubicBezTo>
                    <a:pt x="11750" y="142728"/>
                    <a:pt x="38533" y="159489"/>
                    <a:pt x="69895" y="159489"/>
                  </a:cubicBezTo>
                  <a:cubicBezTo>
                    <a:pt x="101084" y="159489"/>
                    <a:pt x="127954" y="142728"/>
                    <a:pt x="139703" y="118709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2" name="Freeform: Shape 2851">
              <a:extLst>
                <a:ext uri="{FF2B5EF4-FFF2-40B4-BE49-F238E27FC236}">
                  <a16:creationId xmlns:a16="http://schemas.microsoft.com/office/drawing/2014/main" id="{A3B92AE0-815B-44B4-8627-9F29867009C2}"/>
                </a:ext>
              </a:extLst>
            </p:cNvPr>
            <p:cNvSpPr/>
            <p:nvPr/>
          </p:nvSpPr>
          <p:spPr>
            <a:xfrm>
              <a:off x="5282223" y="3972252"/>
              <a:ext cx="159859" cy="91698"/>
            </a:xfrm>
            <a:custGeom>
              <a:avLst/>
              <a:gdLst>
                <a:gd name="connsiteX0" fmla="*/ 8998 w 159859"/>
                <a:gd name="connsiteY0" fmla="*/ 91699 h 91698"/>
                <a:gd name="connsiteX1" fmla="*/ 1223 w 159859"/>
                <a:gd name="connsiteY1" fmla="*/ 70791 h 91698"/>
                <a:gd name="connsiteX2" fmla="*/ 4506 w 159859"/>
                <a:gd name="connsiteY2" fmla="*/ 45477 h 91698"/>
                <a:gd name="connsiteX3" fmla="*/ 16860 w 159859"/>
                <a:gd name="connsiteY3" fmla="*/ 54030 h 91698"/>
                <a:gd name="connsiteX4" fmla="*/ 19711 w 159859"/>
                <a:gd name="connsiteY4" fmla="*/ 17570 h 91698"/>
                <a:gd name="connsiteX5" fmla="*/ 19798 w 159859"/>
                <a:gd name="connsiteY5" fmla="*/ 17570 h 91698"/>
                <a:gd name="connsiteX6" fmla="*/ 79930 w 159859"/>
                <a:gd name="connsiteY6" fmla="*/ 13596 h 91698"/>
                <a:gd name="connsiteX7" fmla="*/ 140062 w 159859"/>
                <a:gd name="connsiteY7" fmla="*/ 17570 h 91698"/>
                <a:gd name="connsiteX8" fmla="*/ 140148 w 159859"/>
                <a:gd name="connsiteY8" fmla="*/ 17570 h 91698"/>
                <a:gd name="connsiteX9" fmla="*/ 142999 w 159859"/>
                <a:gd name="connsiteY9" fmla="*/ 54030 h 91698"/>
                <a:gd name="connsiteX10" fmla="*/ 155354 w 159859"/>
                <a:gd name="connsiteY10" fmla="*/ 45477 h 91698"/>
                <a:gd name="connsiteX11" fmla="*/ 158637 w 159859"/>
                <a:gd name="connsiteY11" fmla="*/ 70791 h 91698"/>
                <a:gd name="connsiteX12" fmla="*/ 150775 w 159859"/>
                <a:gd name="connsiteY12" fmla="*/ 91699 h 9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859" h="91698">
                  <a:moveTo>
                    <a:pt x="8998" y="91699"/>
                  </a:moveTo>
                  <a:cubicBezTo>
                    <a:pt x="5888" y="87638"/>
                    <a:pt x="2864" y="79863"/>
                    <a:pt x="1223" y="70791"/>
                  </a:cubicBezTo>
                  <a:cubicBezTo>
                    <a:pt x="-1283" y="57227"/>
                    <a:pt x="186" y="45477"/>
                    <a:pt x="4506" y="45477"/>
                  </a:cubicBezTo>
                  <a:cubicBezTo>
                    <a:pt x="10467" y="45477"/>
                    <a:pt x="16860" y="54030"/>
                    <a:pt x="16860" y="54030"/>
                  </a:cubicBezTo>
                  <a:cubicBezTo>
                    <a:pt x="16860" y="45563"/>
                    <a:pt x="19625" y="22063"/>
                    <a:pt x="19711" y="17570"/>
                  </a:cubicBezTo>
                  <a:lnTo>
                    <a:pt x="19798" y="17570"/>
                  </a:lnTo>
                  <a:cubicBezTo>
                    <a:pt x="19971" y="-19494"/>
                    <a:pt x="45371" y="13596"/>
                    <a:pt x="79930" y="13596"/>
                  </a:cubicBezTo>
                  <a:cubicBezTo>
                    <a:pt x="114402" y="13596"/>
                    <a:pt x="139803" y="-19494"/>
                    <a:pt x="140062" y="17570"/>
                  </a:cubicBezTo>
                  <a:lnTo>
                    <a:pt x="140148" y="17570"/>
                  </a:lnTo>
                  <a:cubicBezTo>
                    <a:pt x="140235" y="22063"/>
                    <a:pt x="142999" y="45563"/>
                    <a:pt x="142999" y="54030"/>
                  </a:cubicBezTo>
                  <a:cubicBezTo>
                    <a:pt x="142999" y="54030"/>
                    <a:pt x="149306" y="45477"/>
                    <a:pt x="155354" y="45477"/>
                  </a:cubicBezTo>
                  <a:cubicBezTo>
                    <a:pt x="159674" y="45477"/>
                    <a:pt x="161143" y="57227"/>
                    <a:pt x="158637" y="70791"/>
                  </a:cubicBezTo>
                  <a:cubicBezTo>
                    <a:pt x="156996" y="79863"/>
                    <a:pt x="153886" y="87638"/>
                    <a:pt x="150775" y="91699"/>
                  </a:cubicBezTo>
                </a:path>
              </a:pathLst>
            </a:custGeom>
            <a:solidFill>
              <a:srgbClr val="FCF5D2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3" name="Freeform: Shape 2852">
              <a:extLst>
                <a:ext uri="{FF2B5EF4-FFF2-40B4-BE49-F238E27FC236}">
                  <a16:creationId xmlns:a16="http://schemas.microsoft.com/office/drawing/2014/main" id="{D55229B2-89C9-494B-9ECA-E6629C4DDEA1}"/>
                </a:ext>
              </a:extLst>
            </p:cNvPr>
            <p:cNvSpPr/>
            <p:nvPr/>
          </p:nvSpPr>
          <p:spPr>
            <a:xfrm>
              <a:off x="5290703" y="4031293"/>
              <a:ext cx="142727" cy="123201"/>
            </a:xfrm>
            <a:custGeom>
              <a:avLst/>
              <a:gdLst>
                <a:gd name="connsiteX0" fmla="*/ 0 w 142727"/>
                <a:gd name="connsiteY0" fmla="*/ 0 h 123201"/>
                <a:gd name="connsiteX1" fmla="*/ 5357 w 142727"/>
                <a:gd name="connsiteY1" fmla="*/ 64279 h 123201"/>
                <a:gd name="connsiteX2" fmla="*/ 45358 w 142727"/>
                <a:gd name="connsiteY2" fmla="*/ 110502 h 123201"/>
                <a:gd name="connsiteX3" fmla="*/ 71364 w 142727"/>
                <a:gd name="connsiteY3" fmla="*/ 123202 h 123201"/>
                <a:gd name="connsiteX4" fmla="*/ 97369 w 142727"/>
                <a:gd name="connsiteY4" fmla="*/ 110502 h 123201"/>
                <a:gd name="connsiteX5" fmla="*/ 137371 w 142727"/>
                <a:gd name="connsiteY5" fmla="*/ 64279 h 123201"/>
                <a:gd name="connsiteX6" fmla="*/ 142728 w 142727"/>
                <a:gd name="connsiteY6" fmla="*/ 0 h 12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27" h="123201">
                  <a:moveTo>
                    <a:pt x="0" y="0"/>
                  </a:moveTo>
                  <a:cubicBezTo>
                    <a:pt x="259" y="26610"/>
                    <a:pt x="2419" y="54516"/>
                    <a:pt x="5357" y="64279"/>
                  </a:cubicBezTo>
                  <a:cubicBezTo>
                    <a:pt x="11231" y="84928"/>
                    <a:pt x="20044" y="92531"/>
                    <a:pt x="45358" y="110502"/>
                  </a:cubicBezTo>
                  <a:cubicBezTo>
                    <a:pt x="57195" y="118968"/>
                    <a:pt x="64366" y="123115"/>
                    <a:pt x="71364" y="123202"/>
                  </a:cubicBezTo>
                  <a:cubicBezTo>
                    <a:pt x="78362" y="123202"/>
                    <a:pt x="85447" y="118968"/>
                    <a:pt x="97369" y="110502"/>
                  </a:cubicBezTo>
                  <a:cubicBezTo>
                    <a:pt x="122684" y="92531"/>
                    <a:pt x="131496" y="84928"/>
                    <a:pt x="137371" y="64279"/>
                  </a:cubicBezTo>
                  <a:cubicBezTo>
                    <a:pt x="140308" y="54430"/>
                    <a:pt x="142382" y="26524"/>
                    <a:pt x="142728" y="0"/>
                  </a:cubicBezTo>
                </a:path>
              </a:pathLst>
            </a:custGeom>
            <a:solidFill>
              <a:srgbClr val="FCF5D2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4" name="Freeform: Shape 2853">
              <a:extLst>
                <a:ext uri="{FF2B5EF4-FFF2-40B4-BE49-F238E27FC236}">
                  <a16:creationId xmlns:a16="http://schemas.microsoft.com/office/drawing/2014/main" id="{4509464A-3D6F-44EE-BD3A-F7506C5D2995}"/>
                </a:ext>
              </a:extLst>
            </p:cNvPr>
            <p:cNvSpPr/>
            <p:nvPr/>
          </p:nvSpPr>
          <p:spPr>
            <a:xfrm>
              <a:off x="5355932" y="3972254"/>
              <a:ext cx="86064" cy="182241"/>
            </a:xfrm>
            <a:custGeom>
              <a:avLst/>
              <a:gdLst>
                <a:gd name="connsiteX0" fmla="*/ 81559 w 86064"/>
                <a:gd name="connsiteY0" fmla="*/ 45475 h 182241"/>
                <a:gd name="connsiteX1" fmla="*/ 69204 w 86064"/>
                <a:gd name="connsiteY1" fmla="*/ 54028 h 182241"/>
                <a:gd name="connsiteX2" fmla="*/ 66353 w 86064"/>
                <a:gd name="connsiteY2" fmla="*/ 17569 h 182241"/>
                <a:gd name="connsiteX3" fmla="*/ 66267 w 86064"/>
                <a:gd name="connsiteY3" fmla="*/ 17569 h 182241"/>
                <a:gd name="connsiteX4" fmla="*/ 39656 w 86064"/>
                <a:gd name="connsiteY4" fmla="*/ 5301 h 182241"/>
                <a:gd name="connsiteX5" fmla="*/ 0 w 86064"/>
                <a:gd name="connsiteY5" fmla="*/ 181204 h 182241"/>
                <a:gd name="connsiteX6" fmla="*/ 6134 w 86064"/>
                <a:gd name="connsiteY6" fmla="*/ 182241 h 182241"/>
                <a:gd name="connsiteX7" fmla="*/ 32140 w 86064"/>
                <a:gd name="connsiteY7" fmla="*/ 169541 h 182241"/>
                <a:gd name="connsiteX8" fmla="*/ 72142 w 86064"/>
                <a:gd name="connsiteY8" fmla="*/ 123319 h 182241"/>
                <a:gd name="connsiteX9" fmla="*/ 76720 w 86064"/>
                <a:gd name="connsiteY9" fmla="*/ 91784 h 182241"/>
                <a:gd name="connsiteX10" fmla="*/ 76980 w 86064"/>
                <a:gd name="connsiteY10" fmla="*/ 91784 h 182241"/>
                <a:gd name="connsiteX11" fmla="*/ 84842 w 86064"/>
                <a:gd name="connsiteY11" fmla="*/ 70876 h 182241"/>
                <a:gd name="connsiteX12" fmla="*/ 81559 w 86064"/>
                <a:gd name="connsiteY12" fmla="*/ 45475 h 18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64" h="182241">
                  <a:moveTo>
                    <a:pt x="81559" y="45475"/>
                  </a:moveTo>
                  <a:cubicBezTo>
                    <a:pt x="75511" y="45475"/>
                    <a:pt x="69204" y="54028"/>
                    <a:pt x="69204" y="54028"/>
                  </a:cubicBezTo>
                  <a:cubicBezTo>
                    <a:pt x="69117" y="45562"/>
                    <a:pt x="66353" y="22062"/>
                    <a:pt x="66353" y="17569"/>
                  </a:cubicBezTo>
                  <a:lnTo>
                    <a:pt x="66267" y="17569"/>
                  </a:lnTo>
                  <a:cubicBezTo>
                    <a:pt x="66094" y="-5845"/>
                    <a:pt x="55899" y="-1266"/>
                    <a:pt x="39656" y="5301"/>
                  </a:cubicBezTo>
                  <a:cubicBezTo>
                    <a:pt x="53048" y="41760"/>
                    <a:pt x="74993" y="121764"/>
                    <a:pt x="0" y="181204"/>
                  </a:cubicBezTo>
                  <a:cubicBezTo>
                    <a:pt x="2074" y="181896"/>
                    <a:pt x="4147" y="182241"/>
                    <a:pt x="6134" y="182241"/>
                  </a:cubicBezTo>
                  <a:cubicBezTo>
                    <a:pt x="13132" y="182241"/>
                    <a:pt x="20217" y="178008"/>
                    <a:pt x="32140" y="169541"/>
                  </a:cubicBezTo>
                  <a:cubicBezTo>
                    <a:pt x="57454" y="151570"/>
                    <a:pt x="66267" y="143967"/>
                    <a:pt x="72142" y="123319"/>
                  </a:cubicBezTo>
                  <a:cubicBezTo>
                    <a:pt x="74215" y="116407"/>
                    <a:pt x="75857" y="109841"/>
                    <a:pt x="76720" y="91784"/>
                  </a:cubicBezTo>
                  <a:lnTo>
                    <a:pt x="76980" y="91784"/>
                  </a:lnTo>
                  <a:cubicBezTo>
                    <a:pt x="80090" y="87723"/>
                    <a:pt x="83114" y="79947"/>
                    <a:pt x="84842" y="70876"/>
                  </a:cubicBezTo>
                  <a:cubicBezTo>
                    <a:pt x="87348" y="57225"/>
                    <a:pt x="85878" y="45475"/>
                    <a:pt x="81559" y="45475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55" name="Freeform: Shape 2854">
            <a:extLst>
              <a:ext uri="{FF2B5EF4-FFF2-40B4-BE49-F238E27FC236}">
                <a16:creationId xmlns:a16="http://schemas.microsoft.com/office/drawing/2014/main" id="{332A5580-63D4-4689-AD6B-06FB34717B26}"/>
              </a:ext>
            </a:extLst>
          </p:cNvPr>
          <p:cNvSpPr/>
          <p:nvPr/>
        </p:nvSpPr>
        <p:spPr>
          <a:xfrm>
            <a:off x="7089826" y="3475516"/>
            <a:ext cx="309987" cy="309857"/>
          </a:xfrm>
          <a:custGeom>
            <a:avLst/>
            <a:gdLst>
              <a:gd name="connsiteX0" fmla="*/ 103503 w 206920"/>
              <a:gd name="connsiteY0" fmla="*/ 206834 h 206833"/>
              <a:gd name="connsiteX1" fmla="*/ 85878 w 206920"/>
              <a:gd name="connsiteY1" fmla="*/ 121042 h 206833"/>
              <a:gd name="connsiteX2" fmla="*/ 0 w 206920"/>
              <a:gd name="connsiteY2" fmla="*/ 103417 h 206833"/>
              <a:gd name="connsiteX3" fmla="*/ 85878 w 206920"/>
              <a:gd name="connsiteY3" fmla="*/ 85792 h 206833"/>
              <a:gd name="connsiteX4" fmla="*/ 103503 w 206920"/>
              <a:gd name="connsiteY4" fmla="*/ 0 h 206833"/>
              <a:gd name="connsiteX5" fmla="*/ 121128 w 206920"/>
              <a:gd name="connsiteY5" fmla="*/ 85792 h 206833"/>
              <a:gd name="connsiteX6" fmla="*/ 206920 w 206920"/>
              <a:gd name="connsiteY6" fmla="*/ 103417 h 206833"/>
              <a:gd name="connsiteX7" fmla="*/ 121128 w 206920"/>
              <a:gd name="connsiteY7" fmla="*/ 121042 h 206833"/>
              <a:gd name="connsiteX8" fmla="*/ 103503 w 206920"/>
              <a:gd name="connsiteY8" fmla="*/ 206834 h 2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20" h="206833">
                <a:moveTo>
                  <a:pt x="103503" y="206834"/>
                </a:moveTo>
                <a:cubicBezTo>
                  <a:pt x="104799" y="153182"/>
                  <a:pt x="97974" y="134433"/>
                  <a:pt x="85878" y="121042"/>
                </a:cubicBezTo>
                <a:cubicBezTo>
                  <a:pt x="72401" y="108947"/>
                  <a:pt x="53739" y="102035"/>
                  <a:pt x="0" y="103417"/>
                </a:cubicBezTo>
                <a:cubicBezTo>
                  <a:pt x="53653" y="104713"/>
                  <a:pt x="72401" y="97888"/>
                  <a:pt x="85878" y="85792"/>
                </a:cubicBezTo>
                <a:cubicBezTo>
                  <a:pt x="97974" y="72314"/>
                  <a:pt x="104886" y="53652"/>
                  <a:pt x="103503" y="0"/>
                </a:cubicBezTo>
                <a:cubicBezTo>
                  <a:pt x="102208" y="53652"/>
                  <a:pt x="109033" y="72401"/>
                  <a:pt x="121128" y="85792"/>
                </a:cubicBezTo>
                <a:cubicBezTo>
                  <a:pt x="134606" y="97888"/>
                  <a:pt x="153268" y="104799"/>
                  <a:pt x="206920" y="103417"/>
                </a:cubicBezTo>
                <a:cubicBezTo>
                  <a:pt x="153268" y="102121"/>
                  <a:pt x="134606" y="108947"/>
                  <a:pt x="121128" y="121042"/>
                </a:cubicBezTo>
                <a:cubicBezTo>
                  <a:pt x="109119" y="134433"/>
                  <a:pt x="102208" y="153095"/>
                  <a:pt x="103503" y="206834"/>
                </a:cubicBezTo>
                <a:close/>
              </a:path>
            </a:pathLst>
          </a:custGeom>
          <a:solidFill>
            <a:srgbClr val="FFFFFF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856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573869" y="3499203"/>
            <a:ext cx="734909" cy="734652"/>
            <a:chOff x="309496" y="3841825"/>
            <a:chExt cx="490560" cy="490388"/>
          </a:xfrm>
          <a:solidFill>
            <a:srgbClr val="000000"/>
          </a:solidFill>
        </p:grpSpPr>
        <p:sp>
          <p:nvSpPr>
            <p:cNvPr id="2857" name="Freeform: Shape 2856">
              <a:extLst>
                <a:ext uri="{FF2B5EF4-FFF2-40B4-BE49-F238E27FC236}">
                  <a16:creationId xmlns:a16="http://schemas.microsoft.com/office/drawing/2014/main" id="{5DF28405-4B94-4624-97F9-1BA249E51528}"/>
                </a:ext>
              </a:extLst>
            </p:cNvPr>
            <p:cNvSpPr/>
            <p:nvPr/>
          </p:nvSpPr>
          <p:spPr>
            <a:xfrm>
              <a:off x="309496" y="3841825"/>
              <a:ext cx="490560" cy="392241"/>
            </a:xfrm>
            <a:custGeom>
              <a:avLst/>
              <a:gdLst>
                <a:gd name="connsiteX0" fmla="*/ 245281 w 490560"/>
                <a:gd name="connsiteY0" fmla="*/ 342823 h 392241"/>
                <a:gd name="connsiteX1" fmla="*/ 441574 w 490560"/>
                <a:gd name="connsiteY1" fmla="*/ 392241 h 392241"/>
                <a:gd name="connsiteX2" fmla="*/ 490561 w 490560"/>
                <a:gd name="connsiteY2" fmla="*/ 245194 h 392241"/>
                <a:gd name="connsiteX3" fmla="*/ 245367 w 490560"/>
                <a:gd name="connsiteY3" fmla="*/ 0 h 392241"/>
                <a:gd name="connsiteX4" fmla="*/ 0 w 490560"/>
                <a:gd name="connsiteY4" fmla="*/ 245108 h 392241"/>
                <a:gd name="connsiteX5" fmla="*/ 48987 w 490560"/>
                <a:gd name="connsiteY5" fmla="*/ 392155 h 392241"/>
                <a:gd name="connsiteX6" fmla="*/ 245281 w 490560"/>
                <a:gd name="connsiteY6" fmla="*/ 342823 h 3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60" h="392241">
                  <a:moveTo>
                    <a:pt x="245281" y="342823"/>
                  </a:moveTo>
                  <a:cubicBezTo>
                    <a:pt x="334096" y="353104"/>
                    <a:pt x="398030" y="373148"/>
                    <a:pt x="441574" y="392241"/>
                  </a:cubicBezTo>
                  <a:cubicBezTo>
                    <a:pt x="472331" y="351289"/>
                    <a:pt x="490561" y="300315"/>
                    <a:pt x="490561" y="245194"/>
                  </a:cubicBezTo>
                  <a:cubicBezTo>
                    <a:pt x="490561" y="109724"/>
                    <a:pt x="380751" y="0"/>
                    <a:pt x="245367" y="0"/>
                  </a:cubicBezTo>
                  <a:cubicBezTo>
                    <a:pt x="109724" y="-86"/>
                    <a:pt x="0" y="109638"/>
                    <a:pt x="0" y="245108"/>
                  </a:cubicBezTo>
                  <a:cubicBezTo>
                    <a:pt x="0" y="300315"/>
                    <a:pt x="18230" y="351203"/>
                    <a:pt x="48987" y="392155"/>
                  </a:cubicBezTo>
                  <a:cubicBezTo>
                    <a:pt x="92531" y="373148"/>
                    <a:pt x="156378" y="353104"/>
                    <a:pt x="245281" y="342823"/>
                  </a:cubicBezTo>
                  <a:close/>
                </a:path>
              </a:pathLst>
            </a:custGeom>
            <a:solidFill>
              <a:srgbClr val="2B577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8" name="Freeform: Shape 2857">
              <a:extLst>
                <a:ext uri="{FF2B5EF4-FFF2-40B4-BE49-F238E27FC236}">
                  <a16:creationId xmlns:a16="http://schemas.microsoft.com/office/drawing/2014/main" id="{39554737-FC32-4428-AE86-57DB2800D44B}"/>
                </a:ext>
              </a:extLst>
            </p:cNvPr>
            <p:cNvSpPr/>
            <p:nvPr/>
          </p:nvSpPr>
          <p:spPr>
            <a:xfrm>
              <a:off x="354940" y="4169787"/>
              <a:ext cx="399585" cy="162425"/>
            </a:xfrm>
            <a:custGeom>
              <a:avLst/>
              <a:gdLst>
                <a:gd name="connsiteX0" fmla="*/ 0 w 399585"/>
                <a:gd name="connsiteY0" fmla="*/ 59268 h 162425"/>
                <a:gd name="connsiteX1" fmla="*/ 199836 w 399585"/>
                <a:gd name="connsiteY1" fmla="*/ 162426 h 162425"/>
                <a:gd name="connsiteX2" fmla="*/ 399585 w 399585"/>
                <a:gd name="connsiteY2" fmla="*/ 59355 h 162425"/>
                <a:gd name="connsiteX3" fmla="*/ 199836 w 399585"/>
                <a:gd name="connsiteY3" fmla="*/ 0 h 162425"/>
                <a:gd name="connsiteX4" fmla="*/ 0 w 399585"/>
                <a:gd name="connsiteY4" fmla="*/ 59268 h 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585" h="162425">
                  <a:moveTo>
                    <a:pt x="0" y="59268"/>
                  </a:moveTo>
                  <a:cubicBezTo>
                    <a:pt x="44494" y="121647"/>
                    <a:pt x="117327" y="162426"/>
                    <a:pt x="199836" y="162426"/>
                  </a:cubicBezTo>
                  <a:cubicBezTo>
                    <a:pt x="282258" y="162426"/>
                    <a:pt x="355177" y="121733"/>
                    <a:pt x="399585" y="59355"/>
                  </a:cubicBezTo>
                  <a:cubicBezTo>
                    <a:pt x="366668" y="39915"/>
                    <a:pt x="303598" y="12009"/>
                    <a:pt x="199836" y="0"/>
                  </a:cubicBezTo>
                  <a:cubicBezTo>
                    <a:pt x="95987" y="12009"/>
                    <a:pt x="32917" y="39915"/>
                    <a:pt x="0" y="59268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9" name="Freeform: Shape 2858">
              <a:extLst>
                <a:ext uri="{FF2B5EF4-FFF2-40B4-BE49-F238E27FC236}">
                  <a16:creationId xmlns:a16="http://schemas.microsoft.com/office/drawing/2014/main" id="{319628AB-7E6A-41C4-AEBC-30FD5CA0C1A8}"/>
                </a:ext>
              </a:extLst>
            </p:cNvPr>
            <p:cNvSpPr/>
            <p:nvPr/>
          </p:nvSpPr>
          <p:spPr>
            <a:xfrm>
              <a:off x="354940" y="4169787"/>
              <a:ext cx="399585" cy="162425"/>
            </a:xfrm>
            <a:custGeom>
              <a:avLst/>
              <a:gdLst>
                <a:gd name="connsiteX0" fmla="*/ 0 w 399585"/>
                <a:gd name="connsiteY0" fmla="*/ 59268 h 162425"/>
                <a:gd name="connsiteX1" fmla="*/ 199836 w 399585"/>
                <a:gd name="connsiteY1" fmla="*/ 162426 h 162425"/>
                <a:gd name="connsiteX2" fmla="*/ 399585 w 399585"/>
                <a:gd name="connsiteY2" fmla="*/ 59355 h 162425"/>
                <a:gd name="connsiteX3" fmla="*/ 199836 w 399585"/>
                <a:gd name="connsiteY3" fmla="*/ 0 h 162425"/>
                <a:gd name="connsiteX4" fmla="*/ 0 w 399585"/>
                <a:gd name="connsiteY4" fmla="*/ 59268 h 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585" h="162425">
                  <a:moveTo>
                    <a:pt x="0" y="59268"/>
                  </a:moveTo>
                  <a:cubicBezTo>
                    <a:pt x="44494" y="121647"/>
                    <a:pt x="117327" y="162426"/>
                    <a:pt x="199836" y="162426"/>
                  </a:cubicBezTo>
                  <a:cubicBezTo>
                    <a:pt x="282258" y="162426"/>
                    <a:pt x="355177" y="121733"/>
                    <a:pt x="399585" y="59355"/>
                  </a:cubicBezTo>
                  <a:cubicBezTo>
                    <a:pt x="366668" y="39915"/>
                    <a:pt x="303598" y="12009"/>
                    <a:pt x="199836" y="0"/>
                  </a:cubicBezTo>
                  <a:cubicBezTo>
                    <a:pt x="95987" y="12009"/>
                    <a:pt x="32917" y="39915"/>
                    <a:pt x="0" y="59268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0" name="Freeform: Shape 2859">
              <a:extLst>
                <a:ext uri="{FF2B5EF4-FFF2-40B4-BE49-F238E27FC236}">
                  <a16:creationId xmlns:a16="http://schemas.microsoft.com/office/drawing/2014/main" id="{2F8AF755-0C41-495A-AF38-21F6879FDBDD}"/>
                </a:ext>
              </a:extLst>
            </p:cNvPr>
            <p:cNvSpPr/>
            <p:nvPr/>
          </p:nvSpPr>
          <p:spPr>
            <a:xfrm>
              <a:off x="461679" y="4011155"/>
              <a:ext cx="33596" cy="52721"/>
            </a:xfrm>
            <a:custGeom>
              <a:avLst/>
              <a:gdLst>
                <a:gd name="connsiteX0" fmla="*/ 1430 w 33596"/>
                <a:gd name="connsiteY0" fmla="*/ 27137 h 52721"/>
                <a:gd name="connsiteX1" fmla="*/ 15859 w 33596"/>
                <a:gd name="connsiteY1" fmla="*/ 52710 h 52721"/>
                <a:gd name="connsiteX2" fmla="*/ 33225 w 33596"/>
                <a:gd name="connsiteY2" fmla="*/ 31629 h 52721"/>
                <a:gd name="connsiteX3" fmla="*/ 5318 w 33596"/>
                <a:gd name="connsiteY3" fmla="*/ 8 h 52721"/>
                <a:gd name="connsiteX4" fmla="*/ 1430 w 33596"/>
                <a:gd name="connsiteY4" fmla="*/ 27137 h 5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6" h="52721">
                  <a:moveTo>
                    <a:pt x="1430" y="27137"/>
                  </a:moveTo>
                  <a:cubicBezTo>
                    <a:pt x="4368" y="41651"/>
                    <a:pt x="10848" y="53142"/>
                    <a:pt x="15859" y="52710"/>
                  </a:cubicBezTo>
                  <a:cubicBezTo>
                    <a:pt x="20870" y="52278"/>
                    <a:pt x="36162" y="46144"/>
                    <a:pt x="33225" y="31629"/>
                  </a:cubicBezTo>
                  <a:cubicBezTo>
                    <a:pt x="30287" y="17114"/>
                    <a:pt x="10329" y="-424"/>
                    <a:pt x="5318" y="8"/>
                  </a:cubicBezTo>
                  <a:cubicBezTo>
                    <a:pt x="221" y="440"/>
                    <a:pt x="-1507" y="12535"/>
                    <a:pt x="1430" y="27137"/>
                  </a:cubicBezTo>
                  <a:close/>
                </a:path>
              </a:pathLst>
            </a:custGeom>
            <a:solidFill>
              <a:srgbClr val="F7DFC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1" name="Freeform: Shape 2860">
              <a:extLst>
                <a:ext uri="{FF2B5EF4-FFF2-40B4-BE49-F238E27FC236}">
                  <a16:creationId xmlns:a16="http://schemas.microsoft.com/office/drawing/2014/main" id="{7EE913F6-CE19-42A3-BD78-E247117424BA}"/>
                </a:ext>
              </a:extLst>
            </p:cNvPr>
            <p:cNvSpPr/>
            <p:nvPr/>
          </p:nvSpPr>
          <p:spPr>
            <a:xfrm>
              <a:off x="614191" y="4011155"/>
              <a:ext cx="33596" cy="52721"/>
            </a:xfrm>
            <a:custGeom>
              <a:avLst/>
              <a:gdLst>
                <a:gd name="connsiteX0" fmla="*/ 32166 w 33596"/>
                <a:gd name="connsiteY0" fmla="*/ 27137 h 52721"/>
                <a:gd name="connsiteX1" fmla="*/ 17737 w 33596"/>
                <a:gd name="connsiteY1" fmla="*/ 52710 h 52721"/>
                <a:gd name="connsiteX2" fmla="*/ 372 w 33596"/>
                <a:gd name="connsiteY2" fmla="*/ 31629 h 52721"/>
                <a:gd name="connsiteX3" fmla="*/ 28278 w 33596"/>
                <a:gd name="connsiteY3" fmla="*/ 8 h 52721"/>
                <a:gd name="connsiteX4" fmla="*/ 32166 w 33596"/>
                <a:gd name="connsiteY4" fmla="*/ 27137 h 5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6" h="52721">
                  <a:moveTo>
                    <a:pt x="32166" y="27137"/>
                  </a:moveTo>
                  <a:cubicBezTo>
                    <a:pt x="29228" y="41651"/>
                    <a:pt x="22748" y="53142"/>
                    <a:pt x="17737" y="52710"/>
                  </a:cubicBezTo>
                  <a:cubicBezTo>
                    <a:pt x="12726" y="52278"/>
                    <a:pt x="-2566" y="46144"/>
                    <a:pt x="372" y="31629"/>
                  </a:cubicBezTo>
                  <a:cubicBezTo>
                    <a:pt x="3309" y="17114"/>
                    <a:pt x="23267" y="-424"/>
                    <a:pt x="28278" y="8"/>
                  </a:cubicBezTo>
                  <a:cubicBezTo>
                    <a:pt x="33375" y="440"/>
                    <a:pt x="35103" y="12535"/>
                    <a:pt x="32166" y="27137"/>
                  </a:cubicBezTo>
                  <a:close/>
                </a:path>
              </a:pathLst>
            </a:custGeom>
            <a:solidFill>
              <a:srgbClr val="F7DFC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2" name="Freeform: Shape 2861">
              <a:extLst>
                <a:ext uri="{FF2B5EF4-FFF2-40B4-BE49-F238E27FC236}">
                  <a16:creationId xmlns:a16="http://schemas.microsoft.com/office/drawing/2014/main" id="{1820121A-F992-4401-9AEB-83C23B747EBB}"/>
                </a:ext>
              </a:extLst>
            </p:cNvPr>
            <p:cNvSpPr/>
            <p:nvPr/>
          </p:nvSpPr>
          <p:spPr>
            <a:xfrm>
              <a:off x="482462" y="4060755"/>
              <a:ext cx="144541" cy="165104"/>
            </a:xfrm>
            <a:custGeom>
              <a:avLst/>
              <a:gdLst>
                <a:gd name="connsiteX0" fmla="*/ 144542 w 144541"/>
                <a:gd name="connsiteY0" fmla="*/ 122856 h 165104"/>
                <a:gd name="connsiteX1" fmla="*/ 132187 w 144541"/>
                <a:gd name="connsiteY1" fmla="*/ 0 h 165104"/>
                <a:gd name="connsiteX2" fmla="*/ 12355 w 144541"/>
                <a:gd name="connsiteY2" fmla="*/ 0 h 165104"/>
                <a:gd name="connsiteX3" fmla="*/ 0 w 144541"/>
                <a:gd name="connsiteY3" fmla="*/ 122856 h 165104"/>
                <a:gd name="connsiteX4" fmla="*/ 72314 w 144541"/>
                <a:gd name="connsiteY4" fmla="*/ 165104 h 165104"/>
                <a:gd name="connsiteX5" fmla="*/ 144542 w 144541"/>
                <a:gd name="connsiteY5" fmla="*/ 122856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541" h="165104">
                  <a:moveTo>
                    <a:pt x="144542" y="122856"/>
                  </a:moveTo>
                  <a:cubicBezTo>
                    <a:pt x="137544" y="96678"/>
                    <a:pt x="131150" y="56935"/>
                    <a:pt x="132187" y="0"/>
                  </a:cubicBezTo>
                  <a:lnTo>
                    <a:pt x="12355" y="0"/>
                  </a:lnTo>
                  <a:cubicBezTo>
                    <a:pt x="13305" y="56935"/>
                    <a:pt x="6998" y="96678"/>
                    <a:pt x="0" y="122856"/>
                  </a:cubicBezTo>
                  <a:cubicBezTo>
                    <a:pt x="12096" y="147739"/>
                    <a:pt x="39915" y="165104"/>
                    <a:pt x="72314" y="165104"/>
                  </a:cubicBezTo>
                  <a:cubicBezTo>
                    <a:pt x="104627" y="165018"/>
                    <a:pt x="132446" y="147652"/>
                    <a:pt x="144542" y="122856"/>
                  </a:cubicBezTo>
                  <a:close/>
                </a:path>
              </a:pathLst>
            </a:custGeom>
            <a:solidFill>
              <a:srgbClr val="EDDEC5"/>
            </a:solidFill>
            <a:ln w="8631" cap="flat">
              <a:solidFill>
                <a:srgbClr val="C28F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3" name="Freeform: Shape 2862">
              <a:extLst>
                <a:ext uri="{FF2B5EF4-FFF2-40B4-BE49-F238E27FC236}">
                  <a16:creationId xmlns:a16="http://schemas.microsoft.com/office/drawing/2014/main" id="{26A0704D-1425-4785-B908-9AF5E05723B1}"/>
                </a:ext>
              </a:extLst>
            </p:cNvPr>
            <p:cNvSpPr/>
            <p:nvPr/>
          </p:nvSpPr>
          <p:spPr>
            <a:xfrm>
              <a:off x="570759" y="4060755"/>
              <a:ext cx="56244" cy="158278"/>
            </a:xfrm>
            <a:custGeom>
              <a:avLst/>
              <a:gdLst>
                <a:gd name="connsiteX0" fmla="*/ 56244 w 56244"/>
                <a:gd name="connsiteY0" fmla="*/ 122856 h 158278"/>
                <a:gd name="connsiteX1" fmla="*/ 43890 w 56244"/>
                <a:gd name="connsiteY1" fmla="*/ 0 h 158278"/>
                <a:gd name="connsiteX2" fmla="*/ 0 w 56244"/>
                <a:gd name="connsiteY2" fmla="*/ 48037 h 158278"/>
                <a:gd name="connsiteX3" fmla="*/ 17711 w 56244"/>
                <a:gd name="connsiteY3" fmla="*/ 158279 h 158278"/>
                <a:gd name="connsiteX4" fmla="*/ 56244 w 56244"/>
                <a:gd name="connsiteY4" fmla="*/ 122856 h 15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44" h="158278">
                  <a:moveTo>
                    <a:pt x="56244" y="122856"/>
                  </a:moveTo>
                  <a:cubicBezTo>
                    <a:pt x="49246" y="96678"/>
                    <a:pt x="42853" y="56935"/>
                    <a:pt x="43890" y="0"/>
                  </a:cubicBezTo>
                  <a:lnTo>
                    <a:pt x="0" y="48037"/>
                  </a:lnTo>
                  <a:cubicBezTo>
                    <a:pt x="37151" y="70154"/>
                    <a:pt x="0" y="125794"/>
                    <a:pt x="17711" y="158279"/>
                  </a:cubicBezTo>
                  <a:cubicBezTo>
                    <a:pt x="34904" y="151021"/>
                    <a:pt x="48641" y="138408"/>
                    <a:pt x="56244" y="122856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4" name="Freeform: Shape 2863">
              <a:extLst>
                <a:ext uri="{FF2B5EF4-FFF2-40B4-BE49-F238E27FC236}">
                  <a16:creationId xmlns:a16="http://schemas.microsoft.com/office/drawing/2014/main" id="{47A1635A-B1BF-4258-A793-041379207000}"/>
                </a:ext>
              </a:extLst>
            </p:cNvPr>
            <p:cNvSpPr/>
            <p:nvPr/>
          </p:nvSpPr>
          <p:spPr>
            <a:xfrm>
              <a:off x="482462" y="4060755"/>
              <a:ext cx="144541" cy="165104"/>
            </a:xfrm>
            <a:custGeom>
              <a:avLst/>
              <a:gdLst>
                <a:gd name="connsiteX0" fmla="*/ 144542 w 144541"/>
                <a:gd name="connsiteY0" fmla="*/ 122856 h 165104"/>
                <a:gd name="connsiteX1" fmla="*/ 132187 w 144541"/>
                <a:gd name="connsiteY1" fmla="*/ 0 h 165104"/>
                <a:gd name="connsiteX2" fmla="*/ 12355 w 144541"/>
                <a:gd name="connsiteY2" fmla="*/ 0 h 165104"/>
                <a:gd name="connsiteX3" fmla="*/ 0 w 144541"/>
                <a:gd name="connsiteY3" fmla="*/ 122856 h 165104"/>
                <a:gd name="connsiteX4" fmla="*/ 72314 w 144541"/>
                <a:gd name="connsiteY4" fmla="*/ 165104 h 165104"/>
                <a:gd name="connsiteX5" fmla="*/ 144542 w 144541"/>
                <a:gd name="connsiteY5" fmla="*/ 122856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541" h="165104">
                  <a:moveTo>
                    <a:pt x="144542" y="122856"/>
                  </a:moveTo>
                  <a:cubicBezTo>
                    <a:pt x="137544" y="96678"/>
                    <a:pt x="131150" y="56935"/>
                    <a:pt x="132187" y="0"/>
                  </a:cubicBezTo>
                  <a:lnTo>
                    <a:pt x="12355" y="0"/>
                  </a:lnTo>
                  <a:cubicBezTo>
                    <a:pt x="13305" y="56935"/>
                    <a:pt x="6998" y="96678"/>
                    <a:pt x="0" y="122856"/>
                  </a:cubicBezTo>
                  <a:cubicBezTo>
                    <a:pt x="12096" y="147739"/>
                    <a:pt x="39915" y="165104"/>
                    <a:pt x="72314" y="165104"/>
                  </a:cubicBezTo>
                  <a:cubicBezTo>
                    <a:pt x="104627" y="165018"/>
                    <a:pt x="132446" y="147652"/>
                    <a:pt x="144542" y="122856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5" name="Freeform: Shape 2864">
              <a:extLst>
                <a:ext uri="{FF2B5EF4-FFF2-40B4-BE49-F238E27FC236}">
                  <a16:creationId xmlns:a16="http://schemas.microsoft.com/office/drawing/2014/main" id="{0FC087AA-DC5A-41EE-9A33-0886F44DB878}"/>
                </a:ext>
              </a:extLst>
            </p:cNvPr>
            <p:cNvSpPr/>
            <p:nvPr/>
          </p:nvSpPr>
          <p:spPr>
            <a:xfrm>
              <a:off x="464124" y="3893231"/>
              <a:ext cx="181217" cy="130718"/>
            </a:xfrm>
            <a:custGeom>
              <a:avLst/>
              <a:gdLst>
                <a:gd name="connsiteX0" fmla="*/ 181109 w 181217"/>
                <a:gd name="connsiteY0" fmla="*/ 130718 h 130718"/>
                <a:gd name="connsiteX1" fmla="*/ 181196 w 181217"/>
                <a:gd name="connsiteY1" fmla="*/ 83546 h 130718"/>
                <a:gd name="connsiteX2" fmla="*/ 90652 w 181217"/>
                <a:gd name="connsiteY2" fmla="*/ 0 h 130718"/>
                <a:gd name="connsiteX3" fmla="*/ 22 w 181217"/>
                <a:gd name="connsiteY3" fmla="*/ 83546 h 130718"/>
                <a:gd name="connsiteX4" fmla="*/ 108 w 181217"/>
                <a:gd name="connsiteY4" fmla="*/ 130718 h 13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17" h="130718">
                  <a:moveTo>
                    <a:pt x="181109" y="130718"/>
                  </a:moveTo>
                  <a:cubicBezTo>
                    <a:pt x="181282" y="108428"/>
                    <a:pt x="181196" y="83546"/>
                    <a:pt x="181196" y="83546"/>
                  </a:cubicBezTo>
                  <a:cubicBezTo>
                    <a:pt x="181196" y="33522"/>
                    <a:pt x="140676" y="0"/>
                    <a:pt x="90652" y="0"/>
                  </a:cubicBezTo>
                  <a:cubicBezTo>
                    <a:pt x="40628" y="0"/>
                    <a:pt x="22" y="33522"/>
                    <a:pt x="22" y="83546"/>
                  </a:cubicBezTo>
                  <a:cubicBezTo>
                    <a:pt x="22" y="83546"/>
                    <a:pt x="-65" y="108428"/>
                    <a:pt x="108" y="130718"/>
                  </a:cubicBezTo>
                </a:path>
              </a:pathLst>
            </a:custGeom>
            <a:solidFill>
              <a:srgbClr val="2C343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6" name="Freeform: Shape 2865">
              <a:extLst>
                <a:ext uri="{FF2B5EF4-FFF2-40B4-BE49-F238E27FC236}">
                  <a16:creationId xmlns:a16="http://schemas.microsoft.com/office/drawing/2014/main" id="{04920B0F-0843-4FBA-8BBE-1304BAC59216}"/>
                </a:ext>
              </a:extLst>
            </p:cNvPr>
            <p:cNvSpPr/>
            <p:nvPr/>
          </p:nvSpPr>
          <p:spPr>
            <a:xfrm>
              <a:off x="589917" y="3901871"/>
              <a:ext cx="55402" cy="118709"/>
            </a:xfrm>
            <a:custGeom>
              <a:avLst/>
              <a:gdLst>
                <a:gd name="connsiteX0" fmla="*/ 55403 w 55402"/>
                <a:gd name="connsiteY0" fmla="*/ 75165 h 118709"/>
                <a:gd name="connsiteX1" fmla="*/ 5897 w 55402"/>
                <a:gd name="connsiteY1" fmla="*/ 0 h 118709"/>
                <a:gd name="connsiteX2" fmla="*/ 3996 w 55402"/>
                <a:gd name="connsiteY2" fmla="*/ 66612 h 118709"/>
                <a:gd name="connsiteX3" fmla="*/ 34840 w 55402"/>
                <a:gd name="connsiteY3" fmla="*/ 79744 h 118709"/>
                <a:gd name="connsiteX4" fmla="*/ 34927 w 55402"/>
                <a:gd name="connsiteY4" fmla="*/ 79744 h 118709"/>
                <a:gd name="connsiteX5" fmla="*/ 38296 w 55402"/>
                <a:gd name="connsiteY5" fmla="*/ 118709 h 118709"/>
                <a:gd name="connsiteX6" fmla="*/ 52638 w 55402"/>
                <a:gd name="connsiteY6" fmla="*/ 109551 h 118709"/>
                <a:gd name="connsiteX7" fmla="*/ 55403 w 55402"/>
                <a:gd name="connsiteY7" fmla="*/ 111193 h 118709"/>
                <a:gd name="connsiteX8" fmla="*/ 55403 w 55402"/>
                <a:gd name="connsiteY8" fmla="*/ 75165 h 11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02" h="118709">
                  <a:moveTo>
                    <a:pt x="55403" y="75165"/>
                  </a:moveTo>
                  <a:cubicBezTo>
                    <a:pt x="55403" y="39915"/>
                    <a:pt x="35272" y="12873"/>
                    <a:pt x="5897" y="0"/>
                  </a:cubicBezTo>
                  <a:cubicBezTo>
                    <a:pt x="454" y="15292"/>
                    <a:pt x="-3174" y="37755"/>
                    <a:pt x="3996" y="66612"/>
                  </a:cubicBezTo>
                  <a:cubicBezTo>
                    <a:pt x="22831" y="59614"/>
                    <a:pt x="34667" y="54776"/>
                    <a:pt x="34840" y="79744"/>
                  </a:cubicBezTo>
                  <a:lnTo>
                    <a:pt x="34927" y="79744"/>
                  </a:lnTo>
                  <a:cubicBezTo>
                    <a:pt x="35013" y="84496"/>
                    <a:pt x="38210" y="109638"/>
                    <a:pt x="38296" y="118709"/>
                  </a:cubicBezTo>
                  <a:cubicBezTo>
                    <a:pt x="38296" y="118709"/>
                    <a:pt x="45640" y="109551"/>
                    <a:pt x="52638" y="109551"/>
                  </a:cubicBezTo>
                  <a:cubicBezTo>
                    <a:pt x="53675" y="109551"/>
                    <a:pt x="54625" y="110156"/>
                    <a:pt x="55403" y="111193"/>
                  </a:cubicBezTo>
                  <a:cubicBezTo>
                    <a:pt x="55403" y="92531"/>
                    <a:pt x="55403" y="75165"/>
                    <a:pt x="55403" y="75165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7" name="Freeform: Shape 2866">
              <a:extLst>
                <a:ext uri="{FF2B5EF4-FFF2-40B4-BE49-F238E27FC236}">
                  <a16:creationId xmlns:a16="http://schemas.microsoft.com/office/drawing/2014/main" id="{5B76E681-3A63-4688-BA4B-01C5F11904C0}"/>
                </a:ext>
              </a:extLst>
            </p:cNvPr>
            <p:cNvSpPr/>
            <p:nvPr/>
          </p:nvSpPr>
          <p:spPr>
            <a:xfrm>
              <a:off x="464124" y="3893231"/>
              <a:ext cx="181217" cy="130718"/>
            </a:xfrm>
            <a:custGeom>
              <a:avLst/>
              <a:gdLst>
                <a:gd name="connsiteX0" fmla="*/ 181109 w 181217"/>
                <a:gd name="connsiteY0" fmla="*/ 130718 h 130718"/>
                <a:gd name="connsiteX1" fmla="*/ 181196 w 181217"/>
                <a:gd name="connsiteY1" fmla="*/ 83546 h 130718"/>
                <a:gd name="connsiteX2" fmla="*/ 90652 w 181217"/>
                <a:gd name="connsiteY2" fmla="*/ 0 h 130718"/>
                <a:gd name="connsiteX3" fmla="*/ 22 w 181217"/>
                <a:gd name="connsiteY3" fmla="*/ 83546 h 130718"/>
                <a:gd name="connsiteX4" fmla="*/ 108 w 181217"/>
                <a:gd name="connsiteY4" fmla="*/ 130718 h 13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17" h="130718">
                  <a:moveTo>
                    <a:pt x="181109" y="130718"/>
                  </a:moveTo>
                  <a:cubicBezTo>
                    <a:pt x="181282" y="108428"/>
                    <a:pt x="181196" y="83546"/>
                    <a:pt x="181196" y="83546"/>
                  </a:cubicBezTo>
                  <a:cubicBezTo>
                    <a:pt x="181196" y="33522"/>
                    <a:pt x="140676" y="0"/>
                    <a:pt x="90652" y="0"/>
                  </a:cubicBezTo>
                  <a:cubicBezTo>
                    <a:pt x="40628" y="0"/>
                    <a:pt x="22" y="33522"/>
                    <a:pt x="22" y="83546"/>
                  </a:cubicBezTo>
                  <a:cubicBezTo>
                    <a:pt x="22" y="83546"/>
                    <a:pt x="-65" y="108428"/>
                    <a:pt x="108" y="130718"/>
                  </a:cubicBezTo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8" name="Freeform: Shape 2867">
              <a:extLst>
                <a:ext uri="{FF2B5EF4-FFF2-40B4-BE49-F238E27FC236}">
                  <a16:creationId xmlns:a16="http://schemas.microsoft.com/office/drawing/2014/main" id="{1EF34646-F609-45C1-BA2C-12B27C9D9762}"/>
                </a:ext>
              </a:extLst>
            </p:cNvPr>
            <p:cNvSpPr/>
            <p:nvPr/>
          </p:nvSpPr>
          <p:spPr>
            <a:xfrm>
              <a:off x="461675" y="3962562"/>
              <a:ext cx="186028" cy="98019"/>
            </a:xfrm>
            <a:custGeom>
              <a:avLst/>
              <a:gdLst>
                <a:gd name="connsiteX0" fmla="*/ 10505 w 186028"/>
                <a:gd name="connsiteY0" fmla="*/ 98019 h 98019"/>
                <a:gd name="connsiteX1" fmla="*/ 1434 w 186028"/>
                <a:gd name="connsiteY1" fmla="*/ 75729 h 98019"/>
                <a:gd name="connsiteX2" fmla="*/ 5235 w 186028"/>
                <a:gd name="connsiteY2" fmla="*/ 48600 h 98019"/>
                <a:gd name="connsiteX3" fmla="*/ 19577 w 186028"/>
                <a:gd name="connsiteY3" fmla="*/ 57758 h 98019"/>
                <a:gd name="connsiteX4" fmla="*/ 22946 w 186028"/>
                <a:gd name="connsiteY4" fmla="*/ 18794 h 98019"/>
                <a:gd name="connsiteX5" fmla="*/ 23033 w 186028"/>
                <a:gd name="connsiteY5" fmla="*/ 18794 h 98019"/>
                <a:gd name="connsiteX6" fmla="*/ 93014 w 186028"/>
                <a:gd name="connsiteY6" fmla="*/ 14560 h 98019"/>
                <a:gd name="connsiteX7" fmla="*/ 162996 w 186028"/>
                <a:gd name="connsiteY7" fmla="*/ 18794 h 98019"/>
                <a:gd name="connsiteX8" fmla="*/ 163082 w 186028"/>
                <a:gd name="connsiteY8" fmla="*/ 18794 h 98019"/>
                <a:gd name="connsiteX9" fmla="*/ 166452 w 186028"/>
                <a:gd name="connsiteY9" fmla="*/ 57758 h 98019"/>
                <a:gd name="connsiteX10" fmla="*/ 180793 w 186028"/>
                <a:gd name="connsiteY10" fmla="*/ 48600 h 98019"/>
                <a:gd name="connsiteX11" fmla="*/ 184595 w 186028"/>
                <a:gd name="connsiteY11" fmla="*/ 75729 h 98019"/>
                <a:gd name="connsiteX12" fmla="*/ 175437 w 186028"/>
                <a:gd name="connsiteY12" fmla="*/ 98019 h 9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028" h="98019">
                  <a:moveTo>
                    <a:pt x="10505" y="98019"/>
                  </a:moveTo>
                  <a:cubicBezTo>
                    <a:pt x="6877" y="93700"/>
                    <a:pt x="3421" y="85406"/>
                    <a:pt x="1434" y="75729"/>
                  </a:cubicBezTo>
                  <a:cubicBezTo>
                    <a:pt x="-1504" y="61215"/>
                    <a:pt x="224" y="48600"/>
                    <a:pt x="5235" y="48600"/>
                  </a:cubicBezTo>
                  <a:cubicBezTo>
                    <a:pt x="12147" y="48600"/>
                    <a:pt x="19577" y="57758"/>
                    <a:pt x="19577" y="57758"/>
                  </a:cubicBezTo>
                  <a:cubicBezTo>
                    <a:pt x="19663" y="48687"/>
                    <a:pt x="22860" y="23545"/>
                    <a:pt x="22946" y="18794"/>
                  </a:cubicBezTo>
                  <a:lnTo>
                    <a:pt x="23033" y="18794"/>
                  </a:lnTo>
                  <a:cubicBezTo>
                    <a:pt x="23292" y="-20862"/>
                    <a:pt x="52840" y="14560"/>
                    <a:pt x="93014" y="14560"/>
                  </a:cubicBezTo>
                  <a:cubicBezTo>
                    <a:pt x="133189" y="14560"/>
                    <a:pt x="162736" y="-20776"/>
                    <a:pt x="162996" y="18794"/>
                  </a:cubicBezTo>
                  <a:lnTo>
                    <a:pt x="163082" y="18794"/>
                  </a:lnTo>
                  <a:cubicBezTo>
                    <a:pt x="163168" y="23545"/>
                    <a:pt x="166365" y="48687"/>
                    <a:pt x="166452" y="57758"/>
                  </a:cubicBezTo>
                  <a:cubicBezTo>
                    <a:pt x="166452" y="57758"/>
                    <a:pt x="173795" y="48600"/>
                    <a:pt x="180793" y="48600"/>
                  </a:cubicBezTo>
                  <a:cubicBezTo>
                    <a:pt x="185804" y="48600"/>
                    <a:pt x="187532" y="61128"/>
                    <a:pt x="184595" y="75729"/>
                  </a:cubicBezTo>
                  <a:cubicBezTo>
                    <a:pt x="182608" y="85406"/>
                    <a:pt x="179065" y="93700"/>
                    <a:pt x="175437" y="98019"/>
                  </a:cubicBezTo>
                </a:path>
              </a:pathLst>
            </a:custGeom>
            <a:solidFill>
              <a:srgbClr val="EDDEC5"/>
            </a:solidFill>
            <a:ln w="8631" cap="flat">
              <a:solidFill>
                <a:srgbClr val="C28F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9" name="Freeform: Shape 2868">
              <a:extLst>
                <a:ext uri="{FF2B5EF4-FFF2-40B4-BE49-F238E27FC236}">
                  <a16:creationId xmlns:a16="http://schemas.microsoft.com/office/drawing/2014/main" id="{A85E71D7-17CD-4E42-B277-57DF7F639DBC}"/>
                </a:ext>
              </a:extLst>
            </p:cNvPr>
            <p:cNvSpPr/>
            <p:nvPr/>
          </p:nvSpPr>
          <p:spPr>
            <a:xfrm>
              <a:off x="471662" y="4035440"/>
              <a:ext cx="166141" cy="131668"/>
            </a:xfrm>
            <a:custGeom>
              <a:avLst/>
              <a:gdLst>
                <a:gd name="connsiteX0" fmla="*/ 0 w 166141"/>
                <a:gd name="connsiteY0" fmla="*/ 0 h 131668"/>
                <a:gd name="connsiteX1" fmla="*/ 6221 w 166141"/>
                <a:gd name="connsiteY1" fmla="*/ 68686 h 131668"/>
                <a:gd name="connsiteX2" fmla="*/ 52788 w 166141"/>
                <a:gd name="connsiteY2" fmla="*/ 118105 h 131668"/>
                <a:gd name="connsiteX3" fmla="*/ 83114 w 166141"/>
                <a:gd name="connsiteY3" fmla="*/ 131669 h 131668"/>
                <a:gd name="connsiteX4" fmla="*/ 113353 w 166141"/>
                <a:gd name="connsiteY4" fmla="*/ 118105 h 131668"/>
                <a:gd name="connsiteX5" fmla="*/ 159920 w 166141"/>
                <a:gd name="connsiteY5" fmla="*/ 68686 h 131668"/>
                <a:gd name="connsiteX6" fmla="*/ 166141 w 166141"/>
                <a:gd name="connsiteY6" fmla="*/ 0 h 13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141" h="131668">
                  <a:moveTo>
                    <a:pt x="0" y="0"/>
                  </a:moveTo>
                  <a:cubicBezTo>
                    <a:pt x="346" y="28425"/>
                    <a:pt x="2765" y="58232"/>
                    <a:pt x="6221" y="68686"/>
                  </a:cubicBezTo>
                  <a:cubicBezTo>
                    <a:pt x="13046" y="90717"/>
                    <a:pt x="23327" y="98838"/>
                    <a:pt x="52788" y="118105"/>
                  </a:cubicBezTo>
                  <a:cubicBezTo>
                    <a:pt x="66612" y="127176"/>
                    <a:pt x="74992" y="131582"/>
                    <a:pt x="83114" y="131669"/>
                  </a:cubicBezTo>
                  <a:cubicBezTo>
                    <a:pt x="91235" y="131582"/>
                    <a:pt x="99529" y="127176"/>
                    <a:pt x="113353" y="118105"/>
                  </a:cubicBezTo>
                  <a:cubicBezTo>
                    <a:pt x="142814" y="98838"/>
                    <a:pt x="153095" y="90717"/>
                    <a:pt x="159920" y="68686"/>
                  </a:cubicBezTo>
                  <a:cubicBezTo>
                    <a:pt x="163290" y="58232"/>
                    <a:pt x="165795" y="28425"/>
                    <a:pt x="166141" y="0"/>
                  </a:cubicBezTo>
                </a:path>
              </a:pathLst>
            </a:custGeom>
            <a:solidFill>
              <a:srgbClr val="EDDEC5"/>
            </a:solidFill>
            <a:ln w="8631" cap="flat">
              <a:solidFill>
                <a:srgbClr val="C28F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0" name="Freeform: Shape 2869">
              <a:extLst>
                <a:ext uri="{FF2B5EF4-FFF2-40B4-BE49-F238E27FC236}">
                  <a16:creationId xmlns:a16="http://schemas.microsoft.com/office/drawing/2014/main" id="{EF36E729-AEC8-4931-8707-324A52F14886}"/>
                </a:ext>
              </a:extLst>
            </p:cNvPr>
            <p:cNvSpPr/>
            <p:nvPr/>
          </p:nvSpPr>
          <p:spPr>
            <a:xfrm>
              <a:off x="547691" y="3962565"/>
              <a:ext cx="100098" cy="204544"/>
            </a:xfrm>
            <a:custGeom>
              <a:avLst/>
              <a:gdLst>
                <a:gd name="connsiteX0" fmla="*/ 94864 w 100098"/>
                <a:gd name="connsiteY0" fmla="*/ 48598 h 204544"/>
                <a:gd name="connsiteX1" fmla="*/ 80522 w 100098"/>
                <a:gd name="connsiteY1" fmla="*/ 57756 h 204544"/>
                <a:gd name="connsiteX2" fmla="*/ 77152 w 100098"/>
                <a:gd name="connsiteY2" fmla="*/ 18791 h 204544"/>
                <a:gd name="connsiteX3" fmla="*/ 77066 w 100098"/>
                <a:gd name="connsiteY3" fmla="*/ 18791 h 204544"/>
                <a:gd name="connsiteX4" fmla="*/ 46136 w 100098"/>
                <a:gd name="connsiteY4" fmla="*/ 5659 h 204544"/>
                <a:gd name="connsiteX5" fmla="*/ 0 w 100098"/>
                <a:gd name="connsiteY5" fmla="*/ 203421 h 204544"/>
                <a:gd name="connsiteX6" fmla="*/ 7085 w 100098"/>
                <a:gd name="connsiteY6" fmla="*/ 204544 h 204544"/>
                <a:gd name="connsiteX7" fmla="*/ 37323 w 100098"/>
                <a:gd name="connsiteY7" fmla="*/ 190980 h 204544"/>
                <a:gd name="connsiteX8" fmla="*/ 83891 w 100098"/>
                <a:gd name="connsiteY8" fmla="*/ 141561 h 204544"/>
                <a:gd name="connsiteX9" fmla="*/ 89248 w 100098"/>
                <a:gd name="connsiteY9" fmla="*/ 98017 h 204544"/>
                <a:gd name="connsiteX10" fmla="*/ 89507 w 100098"/>
                <a:gd name="connsiteY10" fmla="*/ 98017 h 204544"/>
                <a:gd name="connsiteX11" fmla="*/ 98665 w 100098"/>
                <a:gd name="connsiteY11" fmla="*/ 75727 h 204544"/>
                <a:gd name="connsiteX12" fmla="*/ 94864 w 100098"/>
                <a:gd name="connsiteY12" fmla="*/ 48598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98" h="204544">
                  <a:moveTo>
                    <a:pt x="94864" y="48598"/>
                  </a:moveTo>
                  <a:cubicBezTo>
                    <a:pt x="87866" y="48598"/>
                    <a:pt x="80522" y="57756"/>
                    <a:pt x="80522" y="57756"/>
                  </a:cubicBezTo>
                  <a:cubicBezTo>
                    <a:pt x="80435" y="48684"/>
                    <a:pt x="77239" y="23543"/>
                    <a:pt x="77152" y="18791"/>
                  </a:cubicBezTo>
                  <a:lnTo>
                    <a:pt x="77066" y="18791"/>
                  </a:lnTo>
                  <a:cubicBezTo>
                    <a:pt x="76893" y="-6264"/>
                    <a:pt x="64970" y="-1339"/>
                    <a:pt x="46136" y="5659"/>
                  </a:cubicBezTo>
                  <a:cubicBezTo>
                    <a:pt x="61687" y="44624"/>
                    <a:pt x="87347" y="140006"/>
                    <a:pt x="0" y="203421"/>
                  </a:cubicBezTo>
                  <a:cubicBezTo>
                    <a:pt x="2419" y="204112"/>
                    <a:pt x="4752" y="204544"/>
                    <a:pt x="7085" y="204544"/>
                  </a:cubicBezTo>
                  <a:cubicBezTo>
                    <a:pt x="15206" y="204458"/>
                    <a:pt x="23500" y="200052"/>
                    <a:pt x="37323" y="190980"/>
                  </a:cubicBezTo>
                  <a:cubicBezTo>
                    <a:pt x="66785" y="171713"/>
                    <a:pt x="77066" y="163592"/>
                    <a:pt x="83891" y="141561"/>
                  </a:cubicBezTo>
                  <a:cubicBezTo>
                    <a:pt x="86310" y="134217"/>
                    <a:pt x="88211" y="117284"/>
                    <a:pt x="89248" y="98017"/>
                  </a:cubicBezTo>
                  <a:lnTo>
                    <a:pt x="89507" y="98017"/>
                  </a:lnTo>
                  <a:cubicBezTo>
                    <a:pt x="93136" y="93697"/>
                    <a:pt x="96678" y="85403"/>
                    <a:pt x="98665" y="75727"/>
                  </a:cubicBezTo>
                  <a:cubicBezTo>
                    <a:pt x="101603" y="61126"/>
                    <a:pt x="99875" y="48598"/>
                    <a:pt x="94864" y="48598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71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4273920" y="435710"/>
            <a:ext cx="525749" cy="525749"/>
            <a:chOff x="2779321" y="1004986"/>
            <a:chExt cx="350943" cy="350943"/>
          </a:xfrm>
          <a:solidFill>
            <a:srgbClr val="000000"/>
          </a:solidFill>
        </p:grpSpPr>
        <p:sp>
          <p:nvSpPr>
            <p:cNvPr id="2872" name="Freeform: Shape 2871">
              <a:extLst>
                <a:ext uri="{FF2B5EF4-FFF2-40B4-BE49-F238E27FC236}">
                  <a16:creationId xmlns:a16="http://schemas.microsoft.com/office/drawing/2014/main" id="{E21E0929-338A-45DE-A051-7E248F0E3BDF}"/>
                </a:ext>
              </a:extLst>
            </p:cNvPr>
            <p:cNvSpPr/>
            <p:nvPr/>
          </p:nvSpPr>
          <p:spPr>
            <a:xfrm>
              <a:off x="2779321" y="1004986"/>
              <a:ext cx="350943" cy="280703"/>
            </a:xfrm>
            <a:custGeom>
              <a:avLst/>
              <a:gdLst>
                <a:gd name="connsiteX0" fmla="*/ 175472 w 350943"/>
                <a:gd name="connsiteY0" fmla="*/ 245367 h 280703"/>
                <a:gd name="connsiteX1" fmla="*/ 315953 w 350943"/>
                <a:gd name="connsiteY1" fmla="*/ 280703 h 280703"/>
                <a:gd name="connsiteX2" fmla="*/ 350944 w 350943"/>
                <a:gd name="connsiteY2" fmla="*/ 175472 h 280703"/>
                <a:gd name="connsiteX3" fmla="*/ 175472 w 350943"/>
                <a:gd name="connsiteY3" fmla="*/ 0 h 280703"/>
                <a:gd name="connsiteX4" fmla="*/ 0 w 350943"/>
                <a:gd name="connsiteY4" fmla="*/ 175472 h 280703"/>
                <a:gd name="connsiteX5" fmla="*/ 35077 w 350943"/>
                <a:gd name="connsiteY5" fmla="*/ 280703 h 280703"/>
                <a:gd name="connsiteX6" fmla="*/ 175472 w 350943"/>
                <a:gd name="connsiteY6" fmla="*/ 245367 h 28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943" h="280703">
                  <a:moveTo>
                    <a:pt x="175472" y="245367"/>
                  </a:moveTo>
                  <a:cubicBezTo>
                    <a:pt x="239060" y="252711"/>
                    <a:pt x="284764" y="267053"/>
                    <a:pt x="315953" y="280703"/>
                  </a:cubicBezTo>
                  <a:cubicBezTo>
                    <a:pt x="337984" y="251415"/>
                    <a:pt x="350944" y="214955"/>
                    <a:pt x="350944" y="175472"/>
                  </a:cubicBezTo>
                  <a:cubicBezTo>
                    <a:pt x="350944" y="78535"/>
                    <a:pt x="272409" y="0"/>
                    <a:pt x="175472" y="0"/>
                  </a:cubicBezTo>
                  <a:cubicBezTo>
                    <a:pt x="78535" y="0"/>
                    <a:pt x="0" y="78535"/>
                    <a:pt x="0" y="175472"/>
                  </a:cubicBezTo>
                  <a:cubicBezTo>
                    <a:pt x="0" y="214955"/>
                    <a:pt x="13046" y="251415"/>
                    <a:pt x="35077" y="280703"/>
                  </a:cubicBezTo>
                  <a:cubicBezTo>
                    <a:pt x="66180" y="267053"/>
                    <a:pt x="111884" y="252711"/>
                    <a:pt x="175472" y="245367"/>
                  </a:cubicBezTo>
                  <a:close/>
                </a:path>
              </a:pathLst>
            </a:custGeom>
            <a:solidFill>
              <a:srgbClr val="2B577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3" name="Freeform: Shape 2872">
              <a:extLst>
                <a:ext uri="{FF2B5EF4-FFF2-40B4-BE49-F238E27FC236}">
                  <a16:creationId xmlns:a16="http://schemas.microsoft.com/office/drawing/2014/main" id="{FE5994EF-D945-470C-89C9-3BDBF09FB33C}"/>
                </a:ext>
              </a:extLst>
            </p:cNvPr>
            <p:cNvSpPr/>
            <p:nvPr/>
          </p:nvSpPr>
          <p:spPr>
            <a:xfrm>
              <a:off x="2811892" y="1239640"/>
              <a:ext cx="285973" cy="116290"/>
            </a:xfrm>
            <a:custGeom>
              <a:avLst/>
              <a:gdLst>
                <a:gd name="connsiteX0" fmla="*/ 0 w 285973"/>
                <a:gd name="connsiteY0" fmla="*/ 42507 h 116290"/>
                <a:gd name="connsiteX1" fmla="*/ 142987 w 285973"/>
                <a:gd name="connsiteY1" fmla="*/ 116290 h 116290"/>
                <a:gd name="connsiteX2" fmla="*/ 285973 w 285973"/>
                <a:gd name="connsiteY2" fmla="*/ 42507 h 116290"/>
                <a:gd name="connsiteX3" fmla="*/ 142987 w 285973"/>
                <a:gd name="connsiteY3" fmla="*/ 0 h 116290"/>
                <a:gd name="connsiteX4" fmla="*/ 0 w 285973"/>
                <a:gd name="connsiteY4" fmla="*/ 42507 h 1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73" h="116290">
                  <a:moveTo>
                    <a:pt x="0" y="42507"/>
                  </a:moveTo>
                  <a:cubicBezTo>
                    <a:pt x="31794" y="87174"/>
                    <a:pt x="83977" y="116290"/>
                    <a:pt x="142987" y="116290"/>
                  </a:cubicBezTo>
                  <a:cubicBezTo>
                    <a:pt x="201995" y="116290"/>
                    <a:pt x="254093" y="87174"/>
                    <a:pt x="285973" y="42507"/>
                  </a:cubicBezTo>
                  <a:cubicBezTo>
                    <a:pt x="262473" y="28597"/>
                    <a:pt x="217288" y="8640"/>
                    <a:pt x="142987" y="0"/>
                  </a:cubicBezTo>
                  <a:cubicBezTo>
                    <a:pt x="68685" y="8640"/>
                    <a:pt x="23500" y="28597"/>
                    <a:pt x="0" y="42507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4" name="Freeform: Shape 2873">
              <a:extLst>
                <a:ext uri="{FF2B5EF4-FFF2-40B4-BE49-F238E27FC236}">
                  <a16:creationId xmlns:a16="http://schemas.microsoft.com/office/drawing/2014/main" id="{ADBC13EA-8C95-4951-AA17-177A490E4D06}"/>
                </a:ext>
              </a:extLst>
            </p:cNvPr>
            <p:cNvSpPr/>
            <p:nvPr/>
          </p:nvSpPr>
          <p:spPr>
            <a:xfrm>
              <a:off x="2811892" y="1239640"/>
              <a:ext cx="285973" cy="116290"/>
            </a:xfrm>
            <a:custGeom>
              <a:avLst/>
              <a:gdLst>
                <a:gd name="connsiteX0" fmla="*/ 0 w 285973"/>
                <a:gd name="connsiteY0" fmla="*/ 42507 h 116290"/>
                <a:gd name="connsiteX1" fmla="*/ 142987 w 285973"/>
                <a:gd name="connsiteY1" fmla="*/ 116290 h 116290"/>
                <a:gd name="connsiteX2" fmla="*/ 285973 w 285973"/>
                <a:gd name="connsiteY2" fmla="*/ 42507 h 116290"/>
                <a:gd name="connsiteX3" fmla="*/ 142987 w 285973"/>
                <a:gd name="connsiteY3" fmla="*/ 0 h 116290"/>
                <a:gd name="connsiteX4" fmla="*/ 0 w 285973"/>
                <a:gd name="connsiteY4" fmla="*/ 42507 h 1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73" h="116290">
                  <a:moveTo>
                    <a:pt x="0" y="42507"/>
                  </a:moveTo>
                  <a:cubicBezTo>
                    <a:pt x="31794" y="87174"/>
                    <a:pt x="83977" y="116290"/>
                    <a:pt x="142987" y="116290"/>
                  </a:cubicBezTo>
                  <a:cubicBezTo>
                    <a:pt x="201995" y="116290"/>
                    <a:pt x="254093" y="87174"/>
                    <a:pt x="285973" y="42507"/>
                  </a:cubicBezTo>
                  <a:cubicBezTo>
                    <a:pt x="262473" y="28597"/>
                    <a:pt x="217288" y="8640"/>
                    <a:pt x="142987" y="0"/>
                  </a:cubicBezTo>
                  <a:cubicBezTo>
                    <a:pt x="68685" y="8640"/>
                    <a:pt x="23500" y="28597"/>
                    <a:pt x="0" y="42507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5" name="Freeform: Shape 2874">
              <a:extLst>
                <a:ext uri="{FF2B5EF4-FFF2-40B4-BE49-F238E27FC236}">
                  <a16:creationId xmlns:a16="http://schemas.microsoft.com/office/drawing/2014/main" id="{03BE9AEF-7CD0-4D47-AEF1-2D5B64FB2AED}"/>
                </a:ext>
              </a:extLst>
            </p:cNvPr>
            <p:cNvSpPr/>
            <p:nvPr/>
          </p:nvSpPr>
          <p:spPr>
            <a:xfrm>
              <a:off x="2888206" y="1126197"/>
              <a:ext cx="23993" cy="37678"/>
            </a:xfrm>
            <a:custGeom>
              <a:avLst/>
              <a:gdLst>
                <a:gd name="connsiteX0" fmla="*/ 1011 w 23993"/>
                <a:gd name="connsiteY0" fmla="*/ 19357 h 37678"/>
                <a:gd name="connsiteX1" fmla="*/ 11292 w 23993"/>
                <a:gd name="connsiteY1" fmla="*/ 37673 h 37678"/>
                <a:gd name="connsiteX2" fmla="*/ 23734 w 23993"/>
                <a:gd name="connsiteY2" fmla="*/ 22640 h 37678"/>
                <a:gd name="connsiteX3" fmla="*/ 3776 w 23993"/>
                <a:gd name="connsiteY3" fmla="*/ 4 h 37678"/>
                <a:gd name="connsiteX4" fmla="*/ 1011 w 23993"/>
                <a:gd name="connsiteY4" fmla="*/ 19357 h 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93" h="37678">
                  <a:moveTo>
                    <a:pt x="1011" y="19357"/>
                  </a:moveTo>
                  <a:cubicBezTo>
                    <a:pt x="3085" y="29724"/>
                    <a:pt x="7750" y="37932"/>
                    <a:pt x="11292" y="37673"/>
                  </a:cubicBezTo>
                  <a:cubicBezTo>
                    <a:pt x="14921" y="37414"/>
                    <a:pt x="25807" y="33008"/>
                    <a:pt x="23734" y="22640"/>
                  </a:cubicBezTo>
                  <a:cubicBezTo>
                    <a:pt x="21660" y="12272"/>
                    <a:pt x="7318" y="-255"/>
                    <a:pt x="3776" y="4"/>
                  </a:cubicBezTo>
                  <a:cubicBezTo>
                    <a:pt x="147" y="263"/>
                    <a:pt x="-1062" y="8989"/>
                    <a:pt x="1011" y="19357"/>
                  </a:cubicBezTo>
                  <a:close/>
                </a:path>
              </a:pathLst>
            </a:custGeom>
            <a:solidFill>
              <a:srgbClr val="F7DFC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6" name="Freeform: Shape 2875">
              <a:extLst>
                <a:ext uri="{FF2B5EF4-FFF2-40B4-BE49-F238E27FC236}">
                  <a16:creationId xmlns:a16="http://schemas.microsoft.com/office/drawing/2014/main" id="{EDCFDB85-016E-486B-9AE7-11883ED1960B}"/>
                </a:ext>
              </a:extLst>
            </p:cNvPr>
            <p:cNvSpPr/>
            <p:nvPr/>
          </p:nvSpPr>
          <p:spPr>
            <a:xfrm>
              <a:off x="2997299" y="1126197"/>
              <a:ext cx="24077" cy="37678"/>
            </a:xfrm>
            <a:custGeom>
              <a:avLst/>
              <a:gdLst>
                <a:gd name="connsiteX0" fmla="*/ 23069 w 24077"/>
                <a:gd name="connsiteY0" fmla="*/ 19357 h 37678"/>
                <a:gd name="connsiteX1" fmla="*/ 12701 w 24077"/>
                <a:gd name="connsiteY1" fmla="*/ 37673 h 37678"/>
                <a:gd name="connsiteX2" fmla="*/ 260 w 24077"/>
                <a:gd name="connsiteY2" fmla="*/ 22640 h 37678"/>
                <a:gd name="connsiteX3" fmla="*/ 20218 w 24077"/>
                <a:gd name="connsiteY3" fmla="*/ 4 h 37678"/>
                <a:gd name="connsiteX4" fmla="*/ 23069 w 24077"/>
                <a:gd name="connsiteY4" fmla="*/ 19357 h 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77" h="37678">
                  <a:moveTo>
                    <a:pt x="23069" y="19357"/>
                  </a:moveTo>
                  <a:cubicBezTo>
                    <a:pt x="20995" y="29724"/>
                    <a:pt x="16330" y="37932"/>
                    <a:pt x="12701" y="37673"/>
                  </a:cubicBezTo>
                  <a:cubicBezTo>
                    <a:pt x="9073" y="37414"/>
                    <a:pt x="-1813" y="33008"/>
                    <a:pt x="260" y="22640"/>
                  </a:cubicBezTo>
                  <a:cubicBezTo>
                    <a:pt x="2334" y="12272"/>
                    <a:pt x="16676" y="-255"/>
                    <a:pt x="20218" y="4"/>
                  </a:cubicBezTo>
                  <a:cubicBezTo>
                    <a:pt x="23933" y="263"/>
                    <a:pt x="25143" y="8989"/>
                    <a:pt x="23069" y="19357"/>
                  </a:cubicBezTo>
                  <a:close/>
                </a:path>
              </a:pathLst>
            </a:custGeom>
            <a:solidFill>
              <a:srgbClr val="F7DFC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7" name="Freeform: Shape 2876">
              <a:extLst>
                <a:ext uri="{FF2B5EF4-FFF2-40B4-BE49-F238E27FC236}">
                  <a16:creationId xmlns:a16="http://schemas.microsoft.com/office/drawing/2014/main" id="{E42CA447-AFA4-41A6-B593-E030FC8ABEF3}"/>
                </a:ext>
              </a:extLst>
            </p:cNvPr>
            <p:cNvSpPr/>
            <p:nvPr/>
          </p:nvSpPr>
          <p:spPr>
            <a:xfrm>
              <a:off x="2903127" y="1161710"/>
              <a:ext cx="103416" cy="118104"/>
            </a:xfrm>
            <a:custGeom>
              <a:avLst/>
              <a:gdLst>
                <a:gd name="connsiteX0" fmla="*/ 103417 w 103416"/>
                <a:gd name="connsiteY0" fmla="*/ 87866 h 118104"/>
                <a:gd name="connsiteX1" fmla="*/ 94604 w 103416"/>
                <a:gd name="connsiteY1" fmla="*/ 0 h 118104"/>
                <a:gd name="connsiteX2" fmla="*/ 8812 w 103416"/>
                <a:gd name="connsiteY2" fmla="*/ 0 h 118104"/>
                <a:gd name="connsiteX3" fmla="*/ 0 w 103416"/>
                <a:gd name="connsiteY3" fmla="*/ 87866 h 118104"/>
                <a:gd name="connsiteX4" fmla="*/ 51752 w 103416"/>
                <a:gd name="connsiteY4" fmla="*/ 118104 h 118104"/>
                <a:gd name="connsiteX5" fmla="*/ 103417 w 103416"/>
                <a:gd name="connsiteY5" fmla="*/ 87866 h 1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16" h="118104">
                  <a:moveTo>
                    <a:pt x="103417" y="87866"/>
                  </a:moveTo>
                  <a:cubicBezTo>
                    <a:pt x="98406" y="69117"/>
                    <a:pt x="93827" y="40693"/>
                    <a:pt x="94604" y="0"/>
                  </a:cubicBezTo>
                  <a:lnTo>
                    <a:pt x="8812" y="0"/>
                  </a:lnTo>
                  <a:cubicBezTo>
                    <a:pt x="9503" y="40779"/>
                    <a:pt x="5011" y="69117"/>
                    <a:pt x="0" y="87866"/>
                  </a:cubicBezTo>
                  <a:cubicBezTo>
                    <a:pt x="8640" y="105663"/>
                    <a:pt x="28597" y="118104"/>
                    <a:pt x="51752" y="118104"/>
                  </a:cubicBezTo>
                  <a:cubicBezTo>
                    <a:pt x="74819" y="118104"/>
                    <a:pt x="94777" y="105663"/>
                    <a:pt x="103417" y="87866"/>
                  </a:cubicBezTo>
                  <a:close/>
                </a:path>
              </a:pathLst>
            </a:custGeom>
            <a:solidFill>
              <a:srgbClr val="F1EED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8" name="Freeform: Shape 2877">
              <a:extLst>
                <a:ext uri="{FF2B5EF4-FFF2-40B4-BE49-F238E27FC236}">
                  <a16:creationId xmlns:a16="http://schemas.microsoft.com/office/drawing/2014/main" id="{6E8AABAA-977A-422C-8203-DD6D4BF410C9}"/>
                </a:ext>
              </a:extLst>
            </p:cNvPr>
            <p:cNvSpPr/>
            <p:nvPr/>
          </p:nvSpPr>
          <p:spPr>
            <a:xfrm>
              <a:off x="2966370" y="1161710"/>
              <a:ext cx="40174" cy="113266"/>
            </a:xfrm>
            <a:custGeom>
              <a:avLst/>
              <a:gdLst>
                <a:gd name="connsiteX0" fmla="*/ 40175 w 40174"/>
                <a:gd name="connsiteY0" fmla="*/ 87866 h 113266"/>
                <a:gd name="connsiteX1" fmla="*/ 31362 w 40174"/>
                <a:gd name="connsiteY1" fmla="*/ 0 h 113266"/>
                <a:gd name="connsiteX2" fmla="*/ 0 w 40174"/>
                <a:gd name="connsiteY2" fmla="*/ 34386 h 113266"/>
                <a:gd name="connsiteX3" fmla="*/ 12700 w 40174"/>
                <a:gd name="connsiteY3" fmla="*/ 113266 h 113266"/>
                <a:gd name="connsiteX4" fmla="*/ 40175 w 40174"/>
                <a:gd name="connsiteY4" fmla="*/ 87866 h 11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4" h="113266">
                  <a:moveTo>
                    <a:pt x="40175" y="87866"/>
                  </a:moveTo>
                  <a:cubicBezTo>
                    <a:pt x="35164" y="69117"/>
                    <a:pt x="30585" y="40693"/>
                    <a:pt x="31362" y="0"/>
                  </a:cubicBezTo>
                  <a:lnTo>
                    <a:pt x="0" y="34386"/>
                  </a:lnTo>
                  <a:cubicBezTo>
                    <a:pt x="26524" y="50197"/>
                    <a:pt x="0" y="90025"/>
                    <a:pt x="12700" y="113266"/>
                  </a:cubicBezTo>
                  <a:cubicBezTo>
                    <a:pt x="24882" y="108082"/>
                    <a:pt x="34732" y="99011"/>
                    <a:pt x="40175" y="87866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9" name="Freeform: Shape 2878">
              <a:extLst>
                <a:ext uri="{FF2B5EF4-FFF2-40B4-BE49-F238E27FC236}">
                  <a16:creationId xmlns:a16="http://schemas.microsoft.com/office/drawing/2014/main" id="{C0FD4ECB-88CB-43CF-9B59-68B45C28187F}"/>
                </a:ext>
              </a:extLst>
            </p:cNvPr>
            <p:cNvSpPr/>
            <p:nvPr/>
          </p:nvSpPr>
          <p:spPr>
            <a:xfrm>
              <a:off x="2903127" y="1161710"/>
              <a:ext cx="103416" cy="118104"/>
            </a:xfrm>
            <a:custGeom>
              <a:avLst/>
              <a:gdLst>
                <a:gd name="connsiteX0" fmla="*/ 103417 w 103416"/>
                <a:gd name="connsiteY0" fmla="*/ 87866 h 118104"/>
                <a:gd name="connsiteX1" fmla="*/ 94604 w 103416"/>
                <a:gd name="connsiteY1" fmla="*/ 0 h 118104"/>
                <a:gd name="connsiteX2" fmla="*/ 8812 w 103416"/>
                <a:gd name="connsiteY2" fmla="*/ 0 h 118104"/>
                <a:gd name="connsiteX3" fmla="*/ 0 w 103416"/>
                <a:gd name="connsiteY3" fmla="*/ 87866 h 118104"/>
                <a:gd name="connsiteX4" fmla="*/ 51752 w 103416"/>
                <a:gd name="connsiteY4" fmla="*/ 118104 h 118104"/>
                <a:gd name="connsiteX5" fmla="*/ 103417 w 103416"/>
                <a:gd name="connsiteY5" fmla="*/ 87866 h 1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16" h="118104">
                  <a:moveTo>
                    <a:pt x="103417" y="87866"/>
                  </a:moveTo>
                  <a:cubicBezTo>
                    <a:pt x="98406" y="69117"/>
                    <a:pt x="93827" y="40693"/>
                    <a:pt x="94604" y="0"/>
                  </a:cubicBezTo>
                  <a:lnTo>
                    <a:pt x="8812" y="0"/>
                  </a:lnTo>
                  <a:cubicBezTo>
                    <a:pt x="9503" y="40779"/>
                    <a:pt x="5011" y="69117"/>
                    <a:pt x="0" y="87866"/>
                  </a:cubicBezTo>
                  <a:cubicBezTo>
                    <a:pt x="8640" y="105663"/>
                    <a:pt x="28597" y="118104"/>
                    <a:pt x="51752" y="118104"/>
                  </a:cubicBezTo>
                  <a:cubicBezTo>
                    <a:pt x="74819" y="118104"/>
                    <a:pt x="94777" y="105663"/>
                    <a:pt x="103417" y="87866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0" name="Freeform: Shape 2879">
              <a:extLst>
                <a:ext uri="{FF2B5EF4-FFF2-40B4-BE49-F238E27FC236}">
                  <a16:creationId xmlns:a16="http://schemas.microsoft.com/office/drawing/2014/main" id="{D8A24D82-5380-4FEB-BF59-859DAFA3882C}"/>
                </a:ext>
              </a:extLst>
            </p:cNvPr>
            <p:cNvSpPr/>
            <p:nvPr/>
          </p:nvSpPr>
          <p:spPr>
            <a:xfrm>
              <a:off x="2890081" y="1041705"/>
              <a:ext cx="129595" cy="93567"/>
            </a:xfrm>
            <a:custGeom>
              <a:avLst/>
              <a:gdLst>
                <a:gd name="connsiteX0" fmla="*/ 129509 w 129595"/>
                <a:gd name="connsiteY0" fmla="*/ 93568 h 93567"/>
                <a:gd name="connsiteX1" fmla="*/ 129595 w 129595"/>
                <a:gd name="connsiteY1" fmla="*/ 59787 h 93567"/>
                <a:gd name="connsiteX2" fmla="*/ 64798 w 129595"/>
                <a:gd name="connsiteY2" fmla="*/ 0 h 93567"/>
                <a:gd name="connsiteX3" fmla="*/ 0 w 129595"/>
                <a:gd name="connsiteY3" fmla="*/ 59787 h 93567"/>
                <a:gd name="connsiteX4" fmla="*/ 86 w 129595"/>
                <a:gd name="connsiteY4" fmla="*/ 93568 h 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95" h="93567">
                  <a:moveTo>
                    <a:pt x="129509" y="93568"/>
                  </a:moveTo>
                  <a:cubicBezTo>
                    <a:pt x="129595" y="77584"/>
                    <a:pt x="129595" y="59787"/>
                    <a:pt x="129595" y="59787"/>
                  </a:cubicBezTo>
                  <a:cubicBezTo>
                    <a:pt x="129595" y="24018"/>
                    <a:pt x="100566" y="0"/>
                    <a:pt x="64798" y="0"/>
                  </a:cubicBezTo>
                  <a:cubicBezTo>
                    <a:pt x="28943" y="0"/>
                    <a:pt x="0" y="24018"/>
                    <a:pt x="0" y="59787"/>
                  </a:cubicBezTo>
                  <a:cubicBezTo>
                    <a:pt x="0" y="59787"/>
                    <a:pt x="0" y="77584"/>
                    <a:pt x="86" y="93568"/>
                  </a:cubicBezTo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1" name="Freeform: Shape 2880">
              <a:extLst>
                <a:ext uri="{FF2B5EF4-FFF2-40B4-BE49-F238E27FC236}">
                  <a16:creationId xmlns:a16="http://schemas.microsoft.com/office/drawing/2014/main" id="{3858DFDC-A064-44C9-BCBC-041394EF8CE5}"/>
                </a:ext>
              </a:extLst>
            </p:cNvPr>
            <p:cNvSpPr/>
            <p:nvPr/>
          </p:nvSpPr>
          <p:spPr>
            <a:xfrm>
              <a:off x="2980036" y="1047925"/>
              <a:ext cx="39726" cy="85014"/>
            </a:xfrm>
            <a:custGeom>
              <a:avLst/>
              <a:gdLst>
                <a:gd name="connsiteX0" fmla="*/ 39640 w 39726"/>
                <a:gd name="connsiteY0" fmla="*/ 53825 h 85014"/>
                <a:gd name="connsiteX1" fmla="*/ 4218 w 39726"/>
                <a:gd name="connsiteY1" fmla="*/ 0 h 85014"/>
                <a:gd name="connsiteX2" fmla="*/ 2835 w 39726"/>
                <a:gd name="connsiteY2" fmla="*/ 47691 h 85014"/>
                <a:gd name="connsiteX3" fmla="*/ 24953 w 39726"/>
                <a:gd name="connsiteY3" fmla="*/ 57108 h 85014"/>
                <a:gd name="connsiteX4" fmla="*/ 25039 w 39726"/>
                <a:gd name="connsiteY4" fmla="*/ 57108 h 85014"/>
                <a:gd name="connsiteX5" fmla="*/ 27458 w 39726"/>
                <a:gd name="connsiteY5" fmla="*/ 85014 h 85014"/>
                <a:gd name="connsiteX6" fmla="*/ 37740 w 39726"/>
                <a:gd name="connsiteY6" fmla="*/ 78448 h 85014"/>
                <a:gd name="connsiteX7" fmla="*/ 39727 w 39726"/>
                <a:gd name="connsiteY7" fmla="*/ 79658 h 85014"/>
                <a:gd name="connsiteX8" fmla="*/ 39640 w 39726"/>
                <a:gd name="connsiteY8" fmla="*/ 53825 h 8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6" h="85014">
                  <a:moveTo>
                    <a:pt x="39640" y="53825"/>
                  </a:moveTo>
                  <a:cubicBezTo>
                    <a:pt x="39640" y="28597"/>
                    <a:pt x="25212" y="9244"/>
                    <a:pt x="4218" y="0"/>
                  </a:cubicBezTo>
                  <a:cubicBezTo>
                    <a:pt x="330" y="10886"/>
                    <a:pt x="-2262" y="27042"/>
                    <a:pt x="2835" y="47691"/>
                  </a:cubicBezTo>
                  <a:cubicBezTo>
                    <a:pt x="16313" y="42680"/>
                    <a:pt x="24780" y="39224"/>
                    <a:pt x="24953" y="57108"/>
                  </a:cubicBezTo>
                  <a:lnTo>
                    <a:pt x="25039" y="57108"/>
                  </a:lnTo>
                  <a:cubicBezTo>
                    <a:pt x="25126" y="60564"/>
                    <a:pt x="27372" y="78535"/>
                    <a:pt x="27458" y="85014"/>
                  </a:cubicBezTo>
                  <a:cubicBezTo>
                    <a:pt x="27458" y="85014"/>
                    <a:pt x="32729" y="78448"/>
                    <a:pt x="37740" y="78448"/>
                  </a:cubicBezTo>
                  <a:cubicBezTo>
                    <a:pt x="38517" y="78448"/>
                    <a:pt x="39122" y="78880"/>
                    <a:pt x="39727" y="79658"/>
                  </a:cubicBezTo>
                  <a:cubicBezTo>
                    <a:pt x="39640" y="66266"/>
                    <a:pt x="39640" y="53825"/>
                    <a:pt x="39640" y="53825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2" name="Freeform: Shape 2881">
              <a:extLst>
                <a:ext uri="{FF2B5EF4-FFF2-40B4-BE49-F238E27FC236}">
                  <a16:creationId xmlns:a16="http://schemas.microsoft.com/office/drawing/2014/main" id="{F2355FE9-499C-4185-B281-1E79CF596F1A}"/>
                </a:ext>
              </a:extLst>
            </p:cNvPr>
            <p:cNvSpPr/>
            <p:nvPr/>
          </p:nvSpPr>
          <p:spPr>
            <a:xfrm>
              <a:off x="2890081" y="1041705"/>
              <a:ext cx="129595" cy="93567"/>
            </a:xfrm>
            <a:custGeom>
              <a:avLst/>
              <a:gdLst>
                <a:gd name="connsiteX0" fmla="*/ 129509 w 129595"/>
                <a:gd name="connsiteY0" fmla="*/ 93568 h 93567"/>
                <a:gd name="connsiteX1" fmla="*/ 129595 w 129595"/>
                <a:gd name="connsiteY1" fmla="*/ 59787 h 93567"/>
                <a:gd name="connsiteX2" fmla="*/ 64798 w 129595"/>
                <a:gd name="connsiteY2" fmla="*/ 0 h 93567"/>
                <a:gd name="connsiteX3" fmla="*/ 0 w 129595"/>
                <a:gd name="connsiteY3" fmla="*/ 59787 h 93567"/>
                <a:gd name="connsiteX4" fmla="*/ 86 w 129595"/>
                <a:gd name="connsiteY4" fmla="*/ 93568 h 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95" h="93567">
                  <a:moveTo>
                    <a:pt x="129509" y="93568"/>
                  </a:moveTo>
                  <a:cubicBezTo>
                    <a:pt x="129595" y="77584"/>
                    <a:pt x="129595" y="59787"/>
                    <a:pt x="129595" y="59787"/>
                  </a:cubicBezTo>
                  <a:cubicBezTo>
                    <a:pt x="129595" y="24018"/>
                    <a:pt x="100566" y="0"/>
                    <a:pt x="64798" y="0"/>
                  </a:cubicBezTo>
                  <a:cubicBezTo>
                    <a:pt x="28943" y="0"/>
                    <a:pt x="0" y="24018"/>
                    <a:pt x="0" y="59787"/>
                  </a:cubicBezTo>
                  <a:cubicBezTo>
                    <a:pt x="0" y="59787"/>
                    <a:pt x="0" y="77584"/>
                    <a:pt x="86" y="93568"/>
                  </a:cubicBezTo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3" name="Freeform: Shape 2882">
              <a:extLst>
                <a:ext uri="{FF2B5EF4-FFF2-40B4-BE49-F238E27FC236}">
                  <a16:creationId xmlns:a16="http://schemas.microsoft.com/office/drawing/2014/main" id="{0C384E86-65BD-4073-A9BD-E62921510E27}"/>
                </a:ext>
              </a:extLst>
            </p:cNvPr>
            <p:cNvSpPr/>
            <p:nvPr/>
          </p:nvSpPr>
          <p:spPr>
            <a:xfrm>
              <a:off x="2888206" y="1091431"/>
              <a:ext cx="133345" cy="70105"/>
            </a:xfrm>
            <a:custGeom>
              <a:avLst/>
              <a:gdLst>
                <a:gd name="connsiteX0" fmla="*/ 7491 w 133345"/>
                <a:gd name="connsiteY0" fmla="*/ 70106 h 70105"/>
                <a:gd name="connsiteX1" fmla="*/ 1011 w 133345"/>
                <a:gd name="connsiteY1" fmla="*/ 54122 h 70105"/>
                <a:gd name="connsiteX2" fmla="*/ 3776 w 133345"/>
                <a:gd name="connsiteY2" fmla="*/ 34770 h 70105"/>
                <a:gd name="connsiteX3" fmla="*/ 14057 w 133345"/>
                <a:gd name="connsiteY3" fmla="*/ 41336 h 70105"/>
                <a:gd name="connsiteX4" fmla="*/ 16476 w 133345"/>
                <a:gd name="connsiteY4" fmla="*/ 13430 h 70105"/>
                <a:gd name="connsiteX5" fmla="*/ 16563 w 133345"/>
                <a:gd name="connsiteY5" fmla="*/ 13430 h 70105"/>
                <a:gd name="connsiteX6" fmla="*/ 66673 w 133345"/>
                <a:gd name="connsiteY6" fmla="*/ 10406 h 70105"/>
                <a:gd name="connsiteX7" fmla="*/ 116783 w 133345"/>
                <a:gd name="connsiteY7" fmla="*/ 13430 h 70105"/>
                <a:gd name="connsiteX8" fmla="*/ 116869 w 133345"/>
                <a:gd name="connsiteY8" fmla="*/ 13430 h 70105"/>
                <a:gd name="connsiteX9" fmla="*/ 119288 w 133345"/>
                <a:gd name="connsiteY9" fmla="*/ 41336 h 70105"/>
                <a:gd name="connsiteX10" fmla="*/ 129570 w 133345"/>
                <a:gd name="connsiteY10" fmla="*/ 34770 h 70105"/>
                <a:gd name="connsiteX11" fmla="*/ 132334 w 133345"/>
                <a:gd name="connsiteY11" fmla="*/ 54122 h 70105"/>
                <a:gd name="connsiteX12" fmla="*/ 125768 w 133345"/>
                <a:gd name="connsiteY12" fmla="*/ 70106 h 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45" h="70105">
                  <a:moveTo>
                    <a:pt x="7491" y="70106"/>
                  </a:moveTo>
                  <a:cubicBezTo>
                    <a:pt x="4899" y="66996"/>
                    <a:pt x="2394" y="61034"/>
                    <a:pt x="1011" y="54122"/>
                  </a:cubicBezTo>
                  <a:cubicBezTo>
                    <a:pt x="-1062" y="43755"/>
                    <a:pt x="147" y="34770"/>
                    <a:pt x="3776" y="34770"/>
                  </a:cubicBezTo>
                  <a:cubicBezTo>
                    <a:pt x="8701" y="34770"/>
                    <a:pt x="14057" y="41336"/>
                    <a:pt x="14057" y="41336"/>
                  </a:cubicBezTo>
                  <a:cubicBezTo>
                    <a:pt x="14057" y="34856"/>
                    <a:pt x="16390" y="16885"/>
                    <a:pt x="16476" y="13430"/>
                  </a:cubicBezTo>
                  <a:lnTo>
                    <a:pt x="16563" y="13430"/>
                  </a:lnTo>
                  <a:cubicBezTo>
                    <a:pt x="16736" y="-14909"/>
                    <a:pt x="37903" y="10406"/>
                    <a:pt x="66673" y="10406"/>
                  </a:cubicBezTo>
                  <a:cubicBezTo>
                    <a:pt x="95443" y="10406"/>
                    <a:pt x="116524" y="-14909"/>
                    <a:pt x="116783" y="13430"/>
                  </a:cubicBezTo>
                  <a:lnTo>
                    <a:pt x="116869" y="13430"/>
                  </a:lnTo>
                  <a:cubicBezTo>
                    <a:pt x="116956" y="16885"/>
                    <a:pt x="119202" y="34856"/>
                    <a:pt x="119288" y="41336"/>
                  </a:cubicBezTo>
                  <a:cubicBezTo>
                    <a:pt x="119288" y="41336"/>
                    <a:pt x="124559" y="34770"/>
                    <a:pt x="129570" y="34770"/>
                  </a:cubicBezTo>
                  <a:cubicBezTo>
                    <a:pt x="133198" y="34770"/>
                    <a:pt x="134408" y="43755"/>
                    <a:pt x="132334" y="54122"/>
                  </a:cubicBezTo>
                  <a:cubicBezTo>
                    <a:pt x="130952" y="61034"/>
                    <a:pt x="128447" y="66996"/>
                    <a:pt x="125768" y="70106"/>
                  </a:cubicBezTo>
                </a:path>
              </a:pathLst>
            </a:custGeom>
            <a:solidFill>
              <a:srgbClr val="F1EED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4" name="Freeform: Shape 2883">
              <a:extLst>
                <a:ext uri="{FF2B5EF4-FFF2-40B4-BE49-F238E27FC236}">
                  <a16:creationId xmlns:a16="http://schemas.microsoft.com/office/drawing/2014/main" id="{C3C3931A-8B8E-4108-A791-242D639C3FA3}"/>
                </a:ext>
              </a:extLst>
            </p:cNvPr>
            <p:cNvSpPr/>
            <p:nvPr/>
          </p:nvSpPr>
          <p:spPr>
            <a:xfrm>
              <a:off x="2895352" y="1143567"/>
              <a:ext cx="118882" cy="94172"/>
            </a:xfrm>
            <a:custGeom>
              <a:avLst/>
              <a:gdLst>
                <a:gd name="connsiteX0" fmla="*/ 0 w 118882"/>
                <a:gd name="connsiteY0" fmla="*/ 0 h 94172"/>
                <a:gd name="connsiteX1" fmla="*/ 4406 w 118882"/>
                <a:gd name="connsiteY1" fmla="*/ 49160 h 94172"/>
                <a:gd name="connsiteX2" fmla="*/ 37756 w 118882"/>
                <a:gd name="connsiteY2" fmla="*/ 84496 h 94172"/>
                <a:gd name="connsiteX3" fmla="*/ 59441 w 118882"/>
                <a:gd name="connsiteY3" fmla="*/ 94173 h 94172"/>
                <a:gd name="connsiteX4" fmla="*/ 81127 w 118882"/>
                <a:gd name="connsiteY4" fmla="*/ 84496 h 94172"/>
                <a:gd name="connsiteX5" fmla="*/ 114476 w 118882"/>
                <a:gd name="connsiteY5" fmla="*/ 49160 h 94172"/>
                <a:gd name="connsiteX6" fmla="*/ 118882 w 118882"/>
                <a:gd name="connsiteY6" fmla="*/ 0 h 9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82" h="94172">
                  <a:moveTo>
                    <a:pt x="0" y="0"/>
                  </a:moveTo>
                  <a:cubicBezTo>
                    <a:pt x="259" y="20303"/>
                    <a:pt x="1987" y="41643"/>
                    <a:pt x="4406" y="49160"/>
                  </a:cubicBezTo>
                  <a:cubicBezTo>
                    <a:pt x="9331" y="64970"/>
                    <a:pt x="16675" y="70759"/>
                    <a:pt x="37756" y="84496"/>
                  </a:cubicBezTo>
                  <a:cubicBezTo>
                    <a:pt x="47691" y="90976"/>
                    <a:pt x="53653" y="94173"/>
                    <a:pt x="59441" y="94173"/>
                  </a:cubicBezTo>
                  <a:cubicBezTo>
                    <a:pt x="65230" y="94173"/>
                    <a:pt x="71191" y="90976"/>
                    <a:pt x="81127" y="84496"/>
                  </a:cubicBezTo>
                  <a:cubicBezTo>
                    <a:pt x="102208" y="70759"/>
                    <a:pt x="109551" y="64884"/>
                    <a:pt x="114476" y="49160"/>
                  </a:cubicBezTo>
                  <a:cubicBezTo>
                    <a:pt x="116895" y="41643"/>
                    <a:pt x="118709" y="20303"/>
                    <a:pt x="118882" y="0"/>
                  </a:cubicBezTo>
                </a:path>
              </a:pathLst>
            </a:custGeom>
            <a:solidFill>
              <a:srgbClr val="F1EED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5" name="Freeform: Shape 2884">
              <a:extLst>
                <a:ext uri="{FF2B5EF4-FFF2-40B4-BE49-F238E27FC236}">
                  <a16:creationId xmlns:a16="http://schemas.microsoft.com/office/drawing/2014/main" id="{D7F4B7C7-5E24-45A8-99C2-4E166AEBCE89}"/>
                </a:ext>
              </a:extLst>
            </p:cNvPr>
            <p:cNvSpPr/>
            <p:nvPr/>
          </p:nvSpPr>
          <p:spPr>
            <a:xfrm>
              <a:off x="2949695" y="1091388"/>
              <a:ext cx="71683" cy="146351"/>
            </a:xfrm>
            <a:custGeom>
              <a:avLst/>
              <a:gdLst>
                <a:gd name="connsiteX0" fmla="*/ 67908 w 71683"/>
                <a:gd name="connsiteY0" fmla="*/ 34813 h 146351"/>
                <a:gd name="connsiteX1" fmla="*/ 57627 w 71683"/>
                <a:gd name="connsiteY1" fmla="*/ 41379 h 146351"/>
                <a:gd name="connsiteX2" fmla="*/ 55208 w 71683"/>
                <a:gd name="connsiteY2" fmla="*/ 13473 h 146351"/>
                <a:gd name="connsiteX3" fmla="*/ 55121 w 71683"/>
                <a:gd name="connsiteY3" fmla="*/ 13473 h 146351"/>
                <a:gd name="connsiteX4" fmla="*/ 33004 w 71683"/>
                <a:gd name="connsiteY4" fmla="*/ 4056 h 146351"/>
                <a:gd name="connsiteX5" fmla="*/ 0 w 71683"/>
                <a:gd name="connsiteY5" fmla="*/ 145574 h 146351"/>
                <a:gd name="connsiteX6" fmla="*/ 5097 w 71683"/>
                <a:gd name="connsiteY6" fmla="*/ 146352 h 146351"/>
                <a:gd name="connsiteX7" fmla="*/ 26783 w 71683"/>
                <a:gd name="connsiteY7" fmla="*/ 136675 h 146351"/>
                <a:gd name="connsiteX8" fmla="*/ 60132 w 71683"/>
                <a:gd name="connsiteY8" fmla="*/ 101339 h 146351"/>
                <a:gd name="connsiteX9" fmla="*/ 63934 w 71683"/>
                <a:gd name="connsiteY9" fmla="*/ 70150 h 146351"/>
                <a:gd name="connsiteX10" fmla="*/ 64107 w 71683"/>
                <a:gd name="connsiteY10" fmla="*/ 70150 h 146351"/>
                <a:gd name="connsiteX11" fmla="*/ 70673 w 71683"/>
                <a:gd name="connsiteY11" fmla="*/ 54166 h 146351"/>
                <a:gd name="connsiteX12" fmla="*/ 67908 w 71683"/>
                <a:gd name="connsiteY12" fmla="*/ 34813 h 14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683" h="146351">
                  <a:moveTo>
                    <a:pt x="67908" y="34813"/>
                  </a:moveTo>
                  <a:cubicBezTo>
                    <a:pt x="62897" y="34813"/>
                    <a:pt x="57627" y="41379"/>
                    <a:pt x="57627" y="41379"/>
                  </a:cubicBezTo>
                  <a:cubicBezTo>
                    <a:pt x="57540" y="34900"/>
                    <a:pt x="55294" y="16929"/>
                    <a:pt x="55208" y="13473"/>
                  </a:cubicBezTo>
                  <a:lnTo>
                    <a:pt x="55121" y="13473"/>
                  </a:lnTo>
                  <a:cubicBezTo>
                    <a:pt x="54949" y="-4497"/>
                    <a:pt x="46482" y="-955"/>
                    <a:pt x="33004" y="4056"/>
                  </a:cubicBezTo>
                  <a:cubicBezTo>
                    <a:pt x="44149" y="31962"/>
                    <a:pt x="62465" y="100216"/>
                    <a:pt x="0" y="145574"/>
                  </a:cubicBezTo>
                  <a:cubicBezTo>
                    <a:pt x="1728" y="146092"/>
                    <a:pt x="3456" y="146352"/>
                    <a:pt x="5097" y="146352"/>
                  </a:cubicBezTo>
                  <a:cubicBezTo>
                    <a:pt x="10886" y="146352"/>
                    <a:pt x="16847" y="143155"/>
                    <a:pt x="26783" y="136675"/>
                  </a:cubicBezTo>
                  <a:cubicBezTo>
                    <a:pt x="47864" y="122938"/>
                    <a:pt x="55208" y="117063"/>
                    <a:pt x="60132" y="101339"/>
                  </a:cubicBezTo>
                  <a:cubicBezTo>
                    <a:pt x="61860" y="96069"/>
                    <a:pt x="63243" y="83973"/>
                    <a:pt x="63934" y="70150"/>
                  </a:cubicBezTo>
                  <a:lnTo>
                    <a:pt x="64107" y="70150"/>
                  </a:lnTo>
                  <a:cubicBezTo>
                    <a:pt x="66698" y="67039"/>
                    <a:pt x="69204" y="61078"/>
                    <a:pt x="70673" y="54166"/>
                  </a:cubicBezTo>
                  <a:cubicBezTo>
                    <a:pt x="72746" y="43799"/>
                    <a:pt x="71537" y="34813"/>
                    <a:pt x="67908" y="34813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86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4241561" y="3737356"/>
            <a:ext cx="520314" cy="520312"/>
            <a:chOff x="2757721" y="4000795"/>
            <a:chExt cx="347315" cy="347314"/>
          </a:xfrm>
          <a:solidFill>
            <a:srgbClr val="000000"/>
          </a:solidFill>
        </p:grpSpPr>
        <p:sp>
          <p:nvSpPr>
            <p:cNvPr id="2887" name="Freeform: Shape 2886">
              <a:extLst>
                <a:ext uri="{FF2B5EF4-FFF2-40B4-BE49-F238E27FC236}">
                  <a16:creationId xmlns:a16="http://schemas.microsoft.com/office/drawing/2014/main" id="{937BE77A-29EF-4057-82F3-0BAB72AACD89}"/>
                </a:ext>
              </a:extLst>
            </p:cNvPr>
            <p:cNvSpPr/>
            <p:nvPr/>
          </p:nvSpPr>
          <p:spPr>
            <a:xfrm>
              <a:off x="2757721" y="4000795"/>
              <a:ext cx="347315" cy="277765"/>
            </a:xfrm>
            <a:custGeom>
              <a:avLst/>
              <a:gdLst>
                <a:gd name="connsiteX0" fmla="*/ 173744 w 347315"/>
                <a:gd name="connsiteY0" fmla="*/ 242775 h 277765"/>
                <a:gd name="connsiteX1" fmla="*/ 312670 w 347315"/>
                <a:gd name="connsiteY1" fmla="*/ 277766 h 277765"/>
                <a:gd name="connsiteX2" fmla="*/ 347315 w 347315"/>
                <a:gd name="connsiteY2" fmla="*/ 173658 h 277765"/>
                <a:gd name="connsiteX3" fmla="*/ 173658 w 347315"/>
                <a:gd name="connsiteY3" fmla="*/ 0 h 277765"/>
                <a:gd name="connsiteX4" fmla="*/ 0 w 347315"/>
                <a:gd name="connsiteY4" fmla="*/ 173658 h 277765"/>
                <a:gd name="connsiteX5" fmla="*/ 34645 w 347315"/>
                <a:gd name="connsiteY5" fmla="*/ 277766 h 277765"/>
                <a:gd name="connsiteX6" fmla="*/ 173744 w 347315"/>
                <a:gd name="connsiteY6" fmla="*/ 242775 h 27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315" h="277765">
                  <a:moveTo>
                    <a:pt x="173744" y="242775"/>
                  </a:moveTo>
                  <a:cubicBezTo>
                    <a:pt x="236641" y="250032"/>
                    <a:pt x="281913" y="264288"/>
                    <a:pt x="312670" y="277766"/>
                  </a:cubicBezTo>
                  <a:cubicBezTo>
                    <a:pt x="334442" y="248736"/>
                    <a:pt x="347315" y="212709"/>
                    <a:pt x="347315" y="173658"/>
                  </a:cubicBezTo>
                  <a:cubicBezTo>
                    <a:pt x="347315" y="77757"/>
                    <a:pt x="269558" y="0"/>
                    <a:pt x="173658" y="0"/>
                  </a:cubicBezTo>
                  <a:cubicBezTo>
                    <a:pt x="77757" y="0"/>
                    <a:pt x="0" y="77757"/>
                    <a:pt x="0" y="173658"/>
                  </a:cubicBezTo>
                  <a:cubicBezTo>
                    <a:pt x="0" y="212709"/>
                    <a:pt x="12873" y="248736"/>
                    <a:pt x="34645" y="277766"/>
                  </a:cubicBezTo>
                  <a:cubicBezTo>
                    <a:pt x="65575" y="264288"/>
                    <a:pt x="110761" y="250119"/>
                    <a:pt x="173744" y="242775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8" name="Freeform: Shape 2887">
              <a:extLst>
                <a:ext uri="{FF2B5EF4-FFF2-40B4-BE49-F238E27FC236}">
                  <a16:creationId xmlns:a16="http://schemas.microsoft.com/office/drawing/2014/main" id="{E0CEB819-4C92-4E1F-80A8-A0C248510D31}"/>
                </a:ext>
              </a:extLst>
            </p:cNvPr>
            <p:cNvSpPr/>
            <p:nvPr/>
          </p:nvSpPr>
          <p:spPr>
            <a:xfrm>
              <a:off x="2860620" y="4027146"/>
              <a:ext cx="140934" cy="100997"/>
            </a:xfrm>
            <a:custGeom>
              <a:avLst/>
              <a:gdLst>
                <a:gd name="connsiteX0" fmla="*/ 131409 w 140934"/>
                <a:gd name="connsiteY0" fmla="*/ 64625 h 100997"/>
                <a:gd name="connsiteX1" fmla="*/ 135557 w 140934"/>
                <a:gd name="connsiteY1" fmla="*/ 52184 h 100997"/>
                <a:gd name="connsiteX2" fmla="*/ 118364 w 140934"/>
                <a:gd name="connsiteY2" fmla="*/ 33090 h 100997"/>
                <a:gd name="connsiteX3" fmla="*/ 116117 w 140934"/>
                <a:gd name="connsiteY3" fmla="*/ 33263 h 100997"/>
                <a:gd name="connsiteX4" fmla="*/ 116636 w 140934"/>
                <a:gd name="connsiteY4" fmla="*/ 28511 h 100997"/>
                <a:gd name="connsiteX5" fmla="*/ 99443 w 140934"/>
                <a:gd name="connsiteY5" fmla="*/ 9417 h 100997"/>
                <a:gd name="connsiteX6" fmla="*/ 87002 w 140934"/>
                <a:gd name="connsiteY6" fmla="*/ 15379 h 100997"/>
                <a:gd name="connsiteX7" fmla="*/ 70154 w 140934"/>
                <a:gd name="connsiteY7" fmla="*/ 0 h 100997"/>
                <a:gd name="connsiteX8" fmla="*/ 53480 w 140934"/>
                <a:gd name="connsiteY8" fmla="*/ 14601 h 100997"/>
                <a:gd name="connsiteX9" fmla="*/ 41816 w 140934"/>
                <a:gd name="connsiteY9" fmla="*/ 9504 h 100997"/>
                <a:gd name="connsiteX10" fmla="*/ 24623 w 140934"/>
                <a:gd name="connsiteY10" fmla="*/ 28597 h 100997"/>
                <a:gd name="connsiteX11" fmla="*/ 25142 w 140934"/>
                <a:gd name="connsiteY11" fmla="*/ 33349 h 100997"/>
                <a:gd name="connsiteX12" fmla="*/ 22895 w 140934"/>
                <a:gd name="connsiteY12" fmla="*/ 33176 h 100997"/>
                <a:gd name="connsiteX13" fmla="*/ 5702 w 140934"/>
                <a:gd name="connsiteY13" fmla="*/ 52270 h 100997"/>
                <a:gd name="connsiteX14" fmla="*/ 9849 w 140934"/>
                <a:gd name="connsiteY14" fmla="*/ 64711 h 100997"/>
                <a:gd name="connsiteX15" fmla="*/ 0 w 140934"/>
                <a:gd name="connsiteY15" fmla="*/ 81904 h 100997"/>
                <a:gd name="connsiteX16" fmla="*/ 17193 w 140934"/>
                <a:gd name="connsiteY16" fmla="*/ 100998 h 100997"/>
                <a:gd name="connsiteX17" fmla="*/ 123720 w 140934"/>
                <a:gd name="connsiteY17" fmla="*/ 100998 h 100997"/>
                <a:gd name="connsiteX18" fmla="*/ 140913 w 140934"/>
                <a:gd name="connsiteY18" fmla="*/ 81904 h 100997"/>
                <a:gd name="connsiteX19" fmla="*/ 131409 w 140934"/>
                <a:gd name="connsiteY19" fmla="*/ 64625 h 1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934" h="100997">
                  <a:moveTo>
                    <a:pt x="131409" y="64625"/>
                  </a:moveTo>
                  <a:cubicBezTo>
                    <a:pt x="134002" y="61255"/>
                    <a:pt x="135557" y="56935"/>
                    <a:pt x="135557" y="52184"/>
                  </a:cubicBezTo>
                  <a:cubicBezTo>
                    <a:pt x="135557" y="41643"/>
                    <a:pt x="127867" y="33090"/>
                    <a:pt x="118364" y="33090"/>
                  </a:cubicBezTo>
                  <a:cubicBezTo>
                    <a:pt x="117586" y="33090"/>
                    <a:pt x="116895" y="33176"/>
                    <a:pt x="116117" y="33263"/>
                  </a:cubicBezTo>
                  <a:cubicBezTo>
                    <a:pt x="116463" y="31794"/>
                    <a:pt x="116636" y="30153"/>
                    <a:pt x="116636" y="28511"/>
                  </a:cubicBezTo>
                  <a:cubicBezTo>
                    <a:pt x="116636" y="17971"/>
                    <a:pt x="108947" y="9417"/>
                    <a:pt x="99443" y="9417"/>
                  </a:cubicBezTo>
                  <a:cubicBezTo>
                    <a:pt x="94518" y="9417"/>
                    <a:pt x="90112" y="11664"/>
                    <a:pt x="87002" y="15379"/>
                  </a:cubicBezTo>
                  <a:cubicBezTo>
                    <a:pt x="85447" y="6566"/>
                    <a:pt x="78535" y="0"/>
                    <a:pt x="70154" y="0"/>
                  </a:cubicBezTo>
                  <a:cubicBezTo>
                    <a:pt x="62033" y="0"/>
                    <a:pt x="55294" y="6221"/>
                    <a:pt x="53480" y="14601"/>
                  </a:cubicBezTo>
                  <a:cubicBezTo>
                    <a:pt x="50456" y="11404"/>
                    <a:pt x="46309" y="9504"/>
                    <a:pt x="41816" y="9504"/>
                  </a:cubicBezTo>
                  <a:cubicBezTo>
                    <a:pt x="32312" y="9504"/>
                    <a:pt x="24623" y="18057"/>
                    <a:pt x="24623" y="28597"/>
                  </a:cubicBezTo>
                  <a:cubicBezTo>
                    <a:pt x="24623" y="30239"/>
                    <a:pt x="24796" y="31794"/>
                    <a:pt x="25142" y="33349"/>
                  </a:cubicBezTo>
                  <a:cubicBezTo>
                    <a:pt x="24450" y="33263"/>
                    <a:pt x="23673" y="33176"/>
                    <a:pt x="22895" y="33176"/>
                  </a:cubicBezTo>
                  <a:cubicBezTo>
                    <a:pt x="13391" y="33176"/>
                    <a:pt x="5702" y="41730"/>
                    <a:pt x="5702" y="52270"/>
                  </a:cubicBezTo>
                  <a:cubicBezTo>
                    <a:pt x="5702" y="57022"/>
                    <a:pt x="7257" y="61342"/>
                    <a:pt x="9849" y="64711"/>
                  </a:cubicBezTo>
                  <a:cubicBezTo>
                    <a:pt x="4061" y="67735"/>
                    <a:pt x="0" y="74301"/>
                    <a:pt x="0" y="81904"/>
                  </a:cubicBezTo>
                  <a:cubicBezTo>
                    <a:pt x="0" y="92445"/>
                    <a:pt x="7689" y="100998"/>
                    <a:pt x="17193" y="100998"/>
                  </a:cubicBezTo>
                  <a:lnTo>
                    <a:pt x="123720" y="100998"/>
                  </a:lnTo>
                  <a:cubicBezTo>
                    <a:pt x="133224" y="100998"/>
                    <a:pt x="140913" y="92445"/>
                    <a:pt x="140913" y="81904"/>
                  </a:cubicBezTo>
                  <a:cubicBezTo>
                    <a:pt x="141259" y="74215"/>
                    <a:pt x="137285" y="67649"/>
                    <a:pt x="131409" y="64625"/>
                  </a:cubicBez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9" name="Freeform: Shape 2888">
              <a:extLst>
                <a:ext uri="{FF2B5EF4-FFF2-40B4-BE49-F238E27FC236}">
                  <a16:creationId xmlns:a16="http://schemas.microsoft.com/office/drawing/2014/main" id="{86C6283F-DFE6-40B3-9343-5DF41A74EE9F}"/>
                </a:ext>
              </a:extLst>
            </p:cNvPr>
            <p:cNvSpPr/>
            <p:nvPr/>
          </p:nvSpPr>
          <p:spPr>
            <a:xfrm>
              <a:off x="2789948" y="4233030"/>
              <a:ext cx="282863" cy="115080"/>
            </a:xfrm>
            <a:custGeom>
              <a:avLst/>
              <a:gdLst>
                <a:gd name="connsiteX0" fmla="*/ 0 w 282863"/>
                <a:gd name="connsiteY0" fmla="*/ 42075 h 115080"/>
                <a:gd name="connsiteX1" fmla="*/ 141432 w 282863"/>
                <a:gd name="connsiteY1" fmla="*/ 115080 h 115080"/>
                <a:gd name="connsiteX2" fmla="*/ 282863 w 282863"/>
                <a:gd name="connsiteY2" fmla="*/ 42075 h 115080"/>
                <a:gd name="connsiteX3" fmla="*/ 141432 w 282863"/>
                <a:gd name="connsiteY3" fmla="*/ 0 h 115080"/>
                <a:gd name="connsiteX4" fmla="*/ 0 w 282863"/>
                <a:gd name="connsiteY4" fmla="*/ 42075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63" h="115080">
                  <a:moveTo>
                    <a:pt x="0" y="42075"/>
                  </a:moveTo>
                  <a:cubicBezTo>
                    <a:pt x="31448" y="86224"/>
                    <a:pt x="83114" y="115080"/>
                    <a:pt x="141432" y="115080"/>
                  </a:cubicBezTo>
                  <a:cubicBezTo>
                    <a:pt x="199749" y="115080"/>
                    <a:pt x="251415" y="86224"/>
                    <a:pt x="282863" y="42075"/>
                  </a:cubicBezTo>
                  <a:cubicBezTo>
                    <a:pt x="259536" y="28338"/>
                    <a:pt x="214955" y="8553"/>
                    <a:pt x="141432" y="0"/>
                  </a:cubicBezTo>
                  <a:cubicBezTo>
                    <a:pt x="67994" y="8553"/>
                    <a:pt x="23327" y="28338"/>
                    <a:pt x="0" y="42075"/>
                  </a:cubicBezTo>
                  <a:close/>
                </a:path>
              </a:pathLst>
            </a:custGeom>
            <a:solidFill>
              <a:srgbClr val="2B577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0" name="Freeform: Shape 2889">
              <a:extLst>
                <a:ext uri="{FF2B5EF4-FFF2-40B4-BE49-F238E27FC236}">
                  <a16:creationId xmlns:a16="http://schemas.microsoft.com/office/drawing/2014/main" id="{BDA6509F-7E80-46B3-A6B5-065B57BEEF72}"/>
                </a:ext>
              </a:extLst>
            </p:cNvPr>
            <p:cNvSpPr/>
            <p:nvPr/>
          </p:nvSpPr>
          <p:spPr>
            <a:xfrm>
              <a:off x="2789948" y="4233030"/>
              <a:ext cx="282863" cy="115080"/>
            </a:xfrm>
            <a:custGeom>
              <a:avLst/>
              <a:gdLst>
                <a:gd name="connsiteX0" fmla="*/ 0 w 282863"/>
                <a:gd name="connsiteY0" fmla="*/ 42075 h 115080"/>
                <a:gd name="connsiteX1" fmla="*/ 141432 w 282863"/>
                <a:gd name="connsiteY1" fmla="*/ 115080 h 115080"/>
                <a:gd name="connsiteX2" fmla="*/ 282863 w 282863"/>
                <a:gd name="connsiteY2" fmla="*/ 42075 h 115080"/>
                <a:gd name="connsiteX3" fmla="*/ 141432 w 282863"/>
                <a:gd name="connsiteY3" fmla="*/ 0 h 115080"/>
                <a:gd name="connsiteX4" fmla="*/ 0 w 282863"/>
                <a:gd name="connsiteY4" fmla="*/ 42075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63" h="115080">
                  <a:moveTo>
                    <a:pt x="0" y="42075"/>
                  </a:moveTo>
                  <a:cubicBezTo>
                    <a:pt x="31448" y="86224"/>
                    <a:pt x="83114" y="115080"/>
                    <a:pt x="141432" y="115080"/>
                  </a:cubicBezTo>
                  <a:cubicBezTo>
                    <a:pt x="199749" y="115080"/>
                    <a:pt x="251415" y="86224"/>
                    <a:pt x="282863" y="42075"/>
                  </a:cubicBezTo>
                  <a:cubicBezTo>
                    <a:pt x="259536" y="28338"/>
                    <a:pt x="214955" y="8553"/>
                    <a:pt x="141432" y="0"/>
                  </a:cubicBezTo>
                  <a:cubicBezTo>
                    <a:pt x="67994" y="8553"/>
                    <a:pt x="23327" y="28338"/>
                    <a:pt x="0" y="42075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1" name="Freeform: Shape 2890">
              <a:extLst>
                <a:ext uri="{FF2B5EF4-FFF2-40B4-BE49-F238E27FC236}">
                  <a16:creationId xmlns:a16="http://schemas.microsoft.com/office/drawing/2014/main" id="{7E04B12B-3B0C-4EC0-8D1D-19BFA056813D}"/>
                </a:ext>
              </a:extLst>
            </p:cNvPr>
            <p:cNvSpPr/>
            <p:nvPr/>
          </p:nvSpPr>
          <p:spPr>
            <a:xfrm>
              <a:off x="2865567" y="4120796"/>
              <a:ext cx="23739" cy="37251"/>
            </a:xfrm>
            <a:custGeom>
              <a:avLst/>
              <a:gdLst>
                <a:gd name="connsiteX0" fmla="*/ 1014 w 23739"/>
                <a:gd name="connsiteY0" fmla="*/ 19184 h 37251"/>
                <a:gd name="connsiteX1" fmla="*/ 11209 w 23739"/>
                <a:gd name="connsiteY1" fmla="*/ 37241 h 37251"/>
                <a:gd name="connsiteX2" fmla="*/ 23478 w 23739"/>
                <a:gd name="connsiteY2" fmla="*/ 22381 h 37251"/>
                <a:gd name="connsiteX3" fmla="*/ 3693 w 23739"/>
                <a:gd name="connsiteY3" fmla="*/ 4 h 37251"/>
                <a:gd name="connsiteX4" fmla="*/ 1014 w 23739"/>
                <a:gd name="connsiteY4" fmla="*/ 19184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9" h="37251">
                  <a:moveTo>
                    <a:pt x="1014" y="19184"/>
                  </a:moveTo>
                  <a:cubicBezTo>
                    <a:pt x="3088" y="29465"/>
                    <a:pt x="7667" y="37587"/>
                    <a:pt x="11209" y="37241"/>
                  </a:cubicBezTo>
                  <a:cubicBezTo>
                    <a:pt x="14751" y="36982"/>
                    <a:pt x="25551" y="32662"/>
                    <a:pt x="23478" y="22381"/>
                  </a:cubicBezTo>
                  <a:cubicBezTo>
                    <a:pt x="21404" y="12100"/>
                    <a:pt x="7235" y="-255"/>
                    <a:pt x="3693" y="4"/>
                  </a:cubicBezTo>
                  <a:cubicBezTo>
                    <a:pt x="150" y="263"/>
                    <a:pt x="-1059" y="8903"/>
                    <a:pt x="1014" y="19184"/>
                  </a:cubicBezTo>
                  <a:close/>
                </a:path>
              </a:pathLst>
            </a:custGeom>
            <a:solidFill>
              <a:srgbClr val="F7DFC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2" name="Freeform: Shape 2891">
              <a:extLst>
                <a:ext uri="{FF2B5EF4-FFF2-40B4-BE49-F238E27FC236}">
                  <a16:creationId xmlns:a16="http://schemas.microsoft.com/office/drawing/2014/main" id="{312C911F-E997-4C69-B03B-D88CE545B924}"/>
                </a:ext>
              </a:extLst>
            </p:cNvPr>
            <p:cNvSpPr/>
            <p:nvPr/>
          </p:nvSpPr>
          <p:spPr>
            <a:xfrm>
              <a:off x="2973538" y="4120796"/>
              <a:ext cx="23784" cy="37251"/>
            </a:xfrm>
            <a:custGeom>
              <a:avLst/>
              <a:gdLst>
                <a:gd name="connsiteX0" fmla="*/ 22812 w 23784"/>
                <a:gd name="connsiteY0" fmla="*/ 19184 h 37251"/>
                <a:gd name="connsiteX1" fmla="*/ 12530 w 23784"/>
                <a:gd name="connsiteY1" fmla="*/ 37241 h 37251"/>
                <a:gd name="connsiteX2" fmla="*/ 262 w 23784"/>
                <a:gd name="connsiteY2" fmla="*/ 22381 h 37251"/>
                <a:gd name="connsiteX3" fmla="*/ 20047 w 23784"/>
                <a:gd name="connsiteY3" fmla="*/ 4 h 37251"/>
                <a:gd name="connsiteX4" fmla="*/ 22812 w 23784"/>
                <a:gd name="connsiteY4" fmla="*/ 19184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4" h="37251">
                  <a:moveTo>
                    <a:pt x="22812" y="19184"/>
                  </a:moveTo>
                  <a:cubicBezTo>
                    <a:pt x="20738" y="29465"/>
                    <a:pt x="16159" y="37587"/>
                    <a:pt x="12530" y="37241"/>
                  </a:cubicBezTo>
                  <a:cubicBezTo>
                    <a:pt x="8988" y="36982"/>
                    <a:pt x="-1811" y="32662"/>
                    <a:pt x="262" y="22381"/>
                  </a:cubicBezTo>
                  <a:cubicBezTo>
                    <a:pt x="2336" y="12100"/>
                    <a:pt x="16505" y="-255"/>
                    <a:pt x="20047" y="4"/>
                  </a:cubicBezTo>
                  <a:cubicBezTo>
                    <a:pt x="23676" y="263"/>
                    <a:pt x="24799" y="8903"/>
                    <a:pt x="22812" y="19184"/>
                  </a:cubicBezTo>
                  <a:close/>
                </a:path>
              </a:pathLst>
            </a:custGeom>
            <a:solidFill>
              <a:srgbClr val="F7DFC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3" name="Freeform: Shape 2892">
              <a:extLst>
                <a:ext uri="{FF2B5EF4-FFF2-40B4-BE49-F238E27FC236}">
                  <a16:creationId xmlns:a16="http://schemas.microsoft.com/office/drawing/2014/main" id="{13329BDD-CBC5-4E93-8BA5-66FAADD0B30C}"/>
                </a:ext>
              </a:extLst>
            </p:cNvPr>
            <p:cNvSpPr/>
            <p:nvPr/>
          </p:nvSpPr>
          <p:spPr>
            <a:xfrm>
              <a:off x="2880319" y="4155877"/>
              <a:ext cx="102293" cy="116894"/>
            </a:xfrm>
            <a:custGeom>
              <a:avLst/>
              <a:gdLst>
                <a:gd name="connsiteX0" fmla="*/ 102294 w 102293"/>
                <a:gd name="connsiteY0" fmla="*/ 87002 h 116894"/>
                <a:gd name="connsiteX1" fmla="*/ 93568 w 102293"/>
                <a:gd name="connsiteY1" fmla="*/ 0 h 116894"/>
                <a:gd name="connsiteX2" fmla="*/ 8726 w 102293"/>
                <a:gd name="connsiteY2" fmla="*/ 0 h 116894"/>
                <a:gd name="connsiteX3" fmla="*/ 0 w 102293"/>
                <a:gd name="connsiteY3" fmla="*/ 87002 h 116894"/>
                <a:gd name="connsiteX4" fmla="*/ 51147 w 102293"/>
                <a:gd name="connsiteY4" fmla="*/ 116895 h 116894"/>
                <a:gd name="connsiteX5" fmla="*/ 102294 w 102293"/>
                <a:gd name="connsiteY5" fmla="*/ 87002 h 11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3" h="116894">
                  <a:moveTo>
                    <a:pt x="102294" y="87002"/>
                  </a:moveTo>
                  <a:cubicBezTo>
                    <a:pt x="97369" y="68426"/>
                    <a:pt x="92790" y="40347"/>
                    <a:pt x="93568" y="0"/>
                  </a:cubicBezTo>
                  <a:lnTo>
                    <a:pt x="8726" y="0"/>
                  </a:lnTo>
                  <a:cubicBezTo>
                    <a:pt x="9417" y="40347"/>
                    <a:pt x="4925" y="68426"/>
                    <a:pt x="0" y="87002"/>
                  </a:cubicBezTo>
                  <a:cubicBezTo>
                    <a:pt x="8553" y="104627"/>
                    <a:pt x="28252" y="116895"/>
                    <a:pt x="51147" y="116895"/>
                  </a:cubicBezTo>
                  <a:cubicBezTo>
                    <a:pt x="74042" y="116895"/>
                    <a:pt x="93741" y="104627"/>
                    <a:pt x="102294" y="87002"/>
                  </a:cubicBezTo>
                  <a:close/>
                </a:path>
              </a:pathLst>
            </a:custGeom>
            <a:solidFill>
              <a:srgbClr val="C28F3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4" name="Freeform: Shape 2893">
              <a:extLst>
                <a:ext uri="{FF2B5EF4-FFF2-40B4-BE49-F238E27FC236}">
                  <a16:creationId xmlns:a16="http://schemas.microsoft.com/office/drawing/2014/main" id="{27405975-1504-4660-A0BB-3A522C54A53D}"/>
                </a:ext>
              </a:extLst>
            </p:cNvPr>
            <p:cNvSpPr/>
            <p:nvPr/>
          </p:nvSpPr>
          <p:spPr>
            <a:xfrm>
              <a:off x="2942784" y="4155877"/>
              <a:ext cx="39828" cy="112056"/>
            </a:xfrm>
            <a:custGeom>
              <a:avLst/>
              <a:gdLst>
                <a:gd name="connsiteX0" fmla="*/ 39829 w 39828"/>
                <a:gd name="connsiteY0" fmla="*/ 87002 h 112056"/>
                <a:gd name="connsiteX1" fmla="*/ 31103 w 39828"/>
                <a:gd name="connsiteY1" fmla="*/ 0 h 112056"/>
                <a:gd name="connsiteX2" fmla="*/ 0 w 39828"/>
                <a:gd name="connsiteY2" fmla="*/ 34040 h 112056"/>
                <a:gd name="connsiteX3" fmla="*/ 12527 w 39828"/>
                <a:gd name="connsiteY3" fmla="*/ 112057 h 112056"/>
                <a:gd name="connsiteX4" fmla="*/ 39829 w 39828"/>
                <a:gd name="connsiteY4" fmla="*/ 87002 h 11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28" h="112056">
                  <a:moveTo>
                    <a:pt x="39829" y="87002"/>
                  </a:moveTo>
                  <a:cubicBezTo>
                    <a:pt x="34904" y="68426"/>
                    <a:pt x="30325" y="40347"/>
                    <a:pt x="31103" y="0"/>
                  </a:cubicBezTo>
                  <a:lnTo>
                    <a:pt x="0" y="34040"/>
                  </a:lnTo>
                  <a:cubicBezTo>
                    <a:pt x="26264" y="49678"/>
                    <a:pt x="0" y="89162"/>
                    <a:pt x="12527" y="112057"/>
                  </a:cubicBezTo>
                  <a:cubicBezTo>
                    <a:pt x="24709" y="106959"/>
                    <a:pt x="34472" y="97974"/>
                    <a:pt x="39829" y="87002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5" name="Freeform: Shape 2894">
              <a:extLst>
                <a:ext uri="{FF2B5EF4-FFF2-40B4-BE49-F238E27FC236}">
                  <a16:creationId xmlns:a16="http://schemas.microsoft.com/office/drawing/2014/main" id="{FC2370D0-DFEC-49C1-BB2F-47999BF559F6}"/>
                </a:ext>
              </a:extLst>
            </p:cNvPr>
            <p:cNvSpPr/>
            <p:nvPr/>
          </p:nvSpPr>
          <p:spPr>
            <a:xfrm>
              <a:off x="2880319" y="4155877"/>
              <a:ext cx="102293" cy="116894"/>
            </a:xfrm>
            <a:custGeom>
              <a:avLst/>
              <a:gdLst>
                <a:gd name="connsiteX0" fmla="*/ 102294 w 102293"/>
                <a:gd name="connsiteY0" fmla="*/ 87002 h 116894"/>
                <a:gd name="connsiteX1" fmla="*/ 93568 w 102293"/>
                <a:gd name="connsiteY1" fmla="*/ 0 h 116894"/>
                <a:gd name="connsiteX2" fmla="*/ 8726 w 102293"/>
                <a:gd name="connsiteY2" fmla="*/ 0 h 116894"/>
                <a:gd name="connsiteX3" fmla="*/ 0 w 102293"/>
                <a:gd name="connsiteY3" fmla="*/ 87002 h 116894"/>
                <a:gd name="connsiteX4" fmla="*/ 51147 w 102293"/>
                <a:gd name="connsiteY4" fmla="*/ 116895 h 116894"/>
                <a:gd name="connsiteX5" fmla="*/ 102294 w 102293"/>
                <a:gd name="connsiteY5" fmla="*/ 87002 h 11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3" h="116894">
                  <a:moveTo>
                    <a:pt x="102294" y="87002"/>
                  </a:moveTo>
                  <a:cubicBezTo>
                    <a:pt x="97369" y="68426"/>
                    <a:pt x="92790" y="40347"/>
                    <a:pt x="93568" y="0"/>
                  </a:cubicBezTo>
                  <a:lnTo>
                    <a:pt x="8726" y="0"/>
                  </a:lnTo>
                  <a:cubicBezTo>
                    <a:pt x="9417" y="40347"/>
                    <a:pt x="4925" y="68426"/>
                    <a:pt x="0" y="87002"/>
                  </a:cubicBezTo>
                  <a:cubicBezTo>
                    <a:pt x="8553" y="104627"/>
                    <a:pt x="28252" y="116895"/>
                    <a:pt x="51147" y="116895"/>
                  </a:cubicBezTo>
                  <a:cubicBezTo>
                    <a:pt x="74042" y="116895"/>
                    <a:pt x="93741" y="104627"/>
                    <a:pt x="102294" y="87002"/>
                  </a:cubicBezTo>
                  <a:close/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6" name="Freeform: Shape 2895">
              <a:extLst>
                <a:ext uri="{FF2B5EF4-FFF2-40B4-BE49-F238E27FC236}">
                  <a16:creationId xmlns:a16="http://schemas.microsoft.com/office/drawing/2014/main" id="{E7085131-43A5-4065-A5BA-488D14B84063}"/>
                </a:ext>
              </a:extLst>
            </p:cNvPr>
            <p:cNvSpPr/>
            <p:nvPr/>
          </p:nvSpPr>
          <p:spPr>
            <a:xfrm>
              <a:off x="2867273" y="4037168"/>
              <a:ext cx="128299" cy="92617"/>
            </a:xfrm>
            <a:custGeom>
              <a:avLst/>
              <a:gdLst>
                <a:gd name="connsiteX0" fmla="*/ 128213 w 128299"/>
                <a:gd name="connsiteY0" fmla="*/ 92617 h 92617"/>
                <a:gd name="connsiteX1" fmla="*/ 128299 w 128299"/>
                <a:gd name="connsiteY1" fmla="*/ 59182 h 92617"/>
                <a:gd name="connsiteX2" fmla="*/ 64193 w 128299"/>
                <a:gd name="connsiteY2" fmla="*/ 0 h 92617"/>
                <a:gd name="connsiteX3" fmla="*/ 0 w 128299"/>
                <a:gd name="connsiteY3" fmla="*/ 59182 h 92617"/>
                <a:gd name="connsiteX4" fmla="*/ 86 w 128299"/>
                <a:gd name="connsiteY4" fmla="*/ 92617 h 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99" h="92617">
                  <a:moveTo>
                    <a:pt x="128213" y="92617"/>
                  </a:moveTo>
                  <a:cubicBezTo>
                    <a:pt x="128299" y="76807"/>
                    <a:pt x="128299" y="59182"/>
                    <a:pt x="128299" y="59182"/>
                  </a:cubicBezTo>
                  <a:cubicBezTo>
                    <a:pt x="128299" y="23759"/>
                    <a:pt x="99615" y="0"/>
                    <a:pt x="64193" y="0"/>
                  </a:cubicBezTo>
                  <a:cubicBezTo>
                    <a:pt x="28770" y="0"/>
                    <a:pt x="0" y="23759"/>
                    <a:pt x="0" y="59182"/>
                  </a:cubicBezTo>
                  <a:cubicBezTo>
                    <a:pt x="0" y="59182"/>
                    <a:pt x="0" y="76807"/>
                    <a:pt x="86" y="92617"/>
                  </a:cubicBezTo>
                </a:path>
              </a:pathLst>
            </a:custGeom>
            <a:no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7" name="Freeform: Shape 2896">
              <a:extLst>
                <a:ext uri="{FF2B5EF4-FFF2-40B4-BE49-F238E27FC236}">
                  <a16:creationId xmlns:a16="http://schemas.microsoft.com/office/drawing/2014/main" id="{8B949AB9-6089-429C-94FA-396A2E9B2595}"/>
                </a:ext>
              </a:extLst>
            </p:cNvPr>
            <p:cNvSpPr/>
            <p:nvPr/>
          </p:nvSpPr>
          <p:spPr>
            <a:xfrm>
              <a:off x="2865567" y="4086405"/>
              <a:ext cx="131796" cy="69386"/>
            </a:xfrm>
            <a:custGeom>
              <a:avLst/>
              <a:gdLst>
                <a:gd name="connsiteX0" fmla="*/ 7408 w 131796"/>
                <a:gd name="connsiteY0" fmla="*/ 69386 h 69386"/>
                <a:gd name="connsiteX1" fmla="*/ 1014 w 131796"/>
                <a:gd name="connsiteY1" fmla="*/ 53576 h 69386"/>
                <a:gd name="connsiteX2" fmla="*/ 3693 w 131796"/>
                <a:gd name="connsiteY2" fmla="*/ 34396 h 69386"/>
                <a:gd name="connsiteX3" fmla="*/ 13887 w 131796"/>
                <a:gd name="connsiteY3" fmla="*/ 40875 h 69386"/>
                <a:gd name="connsiteX4" fmla="*/ 16220 w 131796"/>
                <a:gd name="connsiteY4" fmla="*/ 13315 h 69386"/>
                <a:gd name="connsiteX5" fmla="*/ 16306 w 131796"/>
                <a:gd name="connsiteY5" fmla="*/ 13315 h 69386"/>
                <a:gd name="connsiteX6" fmla="*/ 65898 w 131796"/>
                <a:gd name="connsiteY6" fmla="*/ 10291 h 69386"/>
                <a:gd name="connsiteX7" fmla="*/ 115490 w 131796"/>
                <a:gd name="connsiteY7" fmla="*/ 13315 h 69386"/>
                <a:gd name="connsiteX8" fmla="*/ 115577 w 131796"/>
                <a:gd name="connsiteY8" fmla="*/ 13315 h 69386"/>
                <a:gd name="connsiteX9" fmla="*/ 117909 w 131796"/>
                <a:gd name="connsiteY9" fmla="*/ 40875 h 69386"/>
                <a:gd name="connsiteX10" fmla="*/ 128104 w 131796"/>
                <a:gd name="connsiteY10" fmla="*/ 34396 h 69386"/>
                <a:gd name="connsiteX11" fmla="*/ 130782 w 131796"/>
                <a:gd name="connsiteY11" fmla="*/ 53576 h 69386"/>
                <a:gd name="connsiteX12" fmla="*/ 124302 w 131796"/>
                <a:gd name="connsiteY12" fmla="*/ 69386 h 6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796" h="69386">
                  <a:moveTo>
                    <a:pt x="7408" y="69386"/>
                  </a:moveTo>
                  <a:cubicBezTo>
                    <a:pt x="4816" y="66276"/>
                    <a:pt x="2397" y="60401"/>
                    <a:pt x="1014" y="53576"/>
                  </a:cubicBezTo>
                  <a:cubicBezTo>
                    <a:pt x="-1059" y="43294"/>
                    <a:pt x="150" y="34396"/>
                    <a:pt x="3693" y="34396"/>
                  </a:cubicBezTo>
                  <a:cubicBezTo>
                    <a:pt x="8617" y="34396"/>
                    <a:pt x="13887" y="40875"/>
                    <a:pt x="13887" y="40875"/>
                  </a:cubicBezTo>
                  <a:cubicBezTo>
                    <a:pt x="13887" y="34482"/>
                    <a:pt x="16220" y="16684"/>
                    <a:pt x="16220" y="13315"/>
                  </a:cubicBezTo>
                  <a:lnTo>
                    <a:pt x="16306" y="13315"/>
                  </a:lnTo>
                  <a:cubicBezTo>
                    <a:pt x="16479" y="-14764"/>
                    <a:pt x="37387" y="10291"/>
                    <a:pt x="65898" y="10291"/>
                  </a:cubicBezTo>
                  <a:cubicBezTo>
                    <a:pt x="94323" y="10291"/>
                    <a:pt x="115231" y="-14764"/>
                    <a:pt x="115490" y="13315"/>
                  </a:cubicBezTo>
                  <a:lnTo>
                    <a:pt x="115577" y="13315"/>
                  </a:lnTo>
                  <a:cubicBezTo>
                    <a:pt x="115663" y="16684"/>
                    <a:pt x="117909" y="34482"/>
                    <a:pt x="117909" y="40875"/>
                  </a:cubicBezTo>
                  <a:cubicBezTo>
                    <a:pt x="117909" y="40875"/>
                    <a:pt x="123093" y="34396"/>
                    <a:pt x="128104" y="34396"/>
                  </a:cubicBezTo>
                  <a:cubicBezTo>
                    <a:pt x="131646" y="34396"/>
                    <a:pt x="132856" y="43294"/>
                    <a:pt x="130782" y="53576"/>
                  </a:cubicBezTo>
                  <a:cubicBezTo>
                    <a:pt x="129400" y="60401"/>
                    <a:pt x="126895" y="66276"/>
                    <a:pt x="124302" y="69386"/>
                  </a:cubicBezTo>
                </a:path>
              </a:pathLst>
            </a:custGeom>
            <a:solidFill>
              <a:srgbClr val="876329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8" name="Freeform: Shape 2897">
              <a:extLst>
                <a:ext uri="{FF2B5EF4-FFF2-40B4-BE49-F238E27FC236}">
                  <a16:creationId xmlns:a16="http://schemas.microsoft.com/office/drawing/2014/main" id="{06C572B1-DCC3-4037-9E4E-CAAB2D660BB9}"/>
                </a:ext>
              </a:extLst>
            </p:cNvPr>
            <p:cNvSpPr/>
            <p:nvPr/>
          </p:nvSpPr>
          <p:spPr>
            <a:xfrm>
              <a:off x="2872629" y="4137993"/>
              <a:ext cx="117672" cy="93221"/>
            </a:xfrm>
            <a:custGeom>
              <a:avLst/>
              <a:gdLst>
                <a:gd name="connsiteX0" fmla="*/ 0 w 117672"/>
                <a:gd name="connsiteY0" fmla="*/ 0 h 93221"/>
                <a:gd name="connsiteX1" fmla="*/ 4406 w 117672"/>
                <a:gd name="connsiteY1" fmla="*/ 48641 h 93221"/>
                <a:gd name="connsiteX2" fmla="*/ 37410 w 117672"/>
                <a:gd name="connsiteY2" fmla="*/ 83632 h 93221"/>
                <a:gd name="connsiteX3" fmla="*/ 58836 w 117672"/>
                <a:gd name="connsiteY3" fmla="*/ 93222 h 93221"/>
                <a:gd name="connsiteX4" fmla="*/ 80262 w 117672"/>
                <a:gd name="connsiteY4" fmla="*/ 83632 h 93221"/>
                <a:gd name="connsiteX5" fmla="*/ 113266 w 117672"/>
                <a:gd name="connsiteY5" fmla="*/ 48641 h 93221"/>
                <a:gd name="connsiteX6" fmla="*/ 117672 w 117672"/>
                <a:gd name="connsiteY6" fmla="*/ 0 h 9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72" h="93221">
                  <a:moveTo>
                    <a:pt x="0" y="0"/>
                  </a:moveTo>
                  <a:cubicBezTo>
                    <a:pt x="259" y="20130"/>
                    <a:pt x="1987" y="41211"/>
                    <a:pt x="4406" y="48641"/>
                  </a:cubicBezTo>
                  <a:cubicBezTo>
                    <a:pt x="9244" y="64279"/>
                    <a:pt x="16502" y="69981"/>
                    <a:pt x="37410" y="83632"/>
                  </a:cubicBezTo>
                  <a:cubicBezTo>
                    <a:pt x="47173" y="90025"/>
                    <a:pt x="53134" y="93222"/>
                    <a:pt x="58836" y="93222"/>
                  </a:cubicBezTo>
                  <a:cubicBezTo>
                    <a:pt x="64625" y="93222"/>
                    <a:pt x="70500" y="90025"/>
                    <a:pt x="80262" y="83632"/>
                  </a:cubicBezTo>
                  <a:cubicBezTo>
                    <a:pt x="101084" y="69981"/>
                    <a:pt x="108428" y="64279"/>
                    <a:pt x="113266" y="48641"/>
                  </a:cubicBezTo>
                  <a:cubicBezTo>
                    <a:pt x="115685" y="41211"/>
                    <a:pt x="117413" y="20130"/>
                    <a:pt x="117672" y="0"/>
                  </a:cubicBezTo>
                </a:path>
              </a:pathLst>
            </a:custGeom>
            <a:solidFill>
              <a:srgbClr val="876329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9" name="Freeform: Shape 2898">
              <a:extLst>
                <a:ext uri="{FF2B5EF4-FFF2-40B4-BE49-F238E27FC236}">
                  <a16:creationId xmlns:a16="http://schemas.microsoft.com/office/drawing/2014/main" id="{90D896CA-8401-4D3A-AF65-7D78A5711910}"/>
                </a:ext>
              </a:extLst>
            </p:cNvPr>
            <p:cNvSpPr/>
            <p:nvPr/>
          </p:nvSpPr>
          <p:spPr>
            <a:xfrm>
              <a:off x="2926368" y="4086433"/>
              <a:ext cx="70928" cy="144869"/>
            </a:xfrm>
            <a:custGeom>
              <a:avLst/>
              <a:gdLst>
                <a:gd name="connsiteX0" fmla="*/ 67217 w 70928"/>
                <a:gd name="connsiteY0" fmla="*/ 34368 h 144869"/>
                <a:gd name="connsiteX1" fmla="*/ 57022 w 70928"/>
                <a:gd name="connsiteY1" fmla="*/ 40847 h 144869"/>
                <a:gd name="connsiteX2" fmla="*/ 54689 w 70928"/>
                <a:gd name="connsiteY2" fmla="*/ 13287 h 144869"/>
                <a:gd name="connsiteX3" fmla="*/ 54603 w 70928"/>
                <a:gd name="connsiteY3" fmla="*/ 13287 h 144869"/>
                <a:gd name="connsiteX4" fmla="*/ 32658 w 70928"/>
                <a:gd name="connsiteY4" fmla="*/ 4043 h 144869"/>
                <a:gd name="connsiteX5" fmla="*/ 0 w 70928"/>
                <a:gd name="connsiteY5" fmla="*/ 144092 h 144869"/>
                <a:gd name="connsiteX6" fmla="*/ 5011 w 70928"/>
                <a:gd name="connsiteY6" fmla="*/ 144869 h 144869"/>
                <a:gd name="connsiteX7" fmla="*/ 26437 w 70928"/>
                <a:gd name="connsiteY7" fmla="*/ 135279 h 144869"/>
                <a:gd name="connsiteX8" fmla="*/ 59441 w 70928"/>
                <a:gd name="connsiteY8" fmla="*/ 100288 h 144869"/>
                <a:gd name="connsiteX9" fmla="*/ 63242 w 70928"/>
                <a:gd name="connsiteY9" fmla="*/ 69445 h 144869"/>
                <a:gd name="connsiteX10" fmla="*/ 63415 w 70928"/>
                <a:gd name="connsiteY10" fmla="*/ 69445 h 144869"/>
                <a:gd name="connsiteX11" fmla="*/ 69895 w 70928"/>
                <a:gd name="connsiteY11" fmla="*/ 53634 h 144869"/>
                <a:gd name="connsiteX12" fmla="*/ 67217 w 70928"/>
                <a:gd name="connsiteY12" fmla="*/ 34368 h 14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28" h="144869">
                  <a:moveTo>
                    <a:pt x="67217" y="34368"/>
                  </a:moveTo>
                  <a:cubicBezTo>
                    <a:pt x="62206" y="34368"/>
                    <a:pt x="57022" y="40847"/>
                    <a:pt x="57022" y="40847"/>
                  </a:cubicBezTo>
                  <a:cubicBezTo>
                    <a:pt x="56935" y="34454"/>
                    <a:pt x="54689" y="16656"/>
                    <a:pt x="54689" y="13287"/>
                  </a:cubicBezTo>
                  <a:lnTo>
                    <a:pt x="54603" y="13287"/>
                  </a:lnTo>
                  <a:cubicBezTo>
                    <a:pt x="54430" y="-4424"/>
                    <a:pt x="46049" y="-969"/>
                    <a:pt x="32658" y="4043"/>
                  </a:cubicBezTo>
                  <a:cubicBezTo>
                    <a:pt x="43717" y="31603"/>
                    <a:pt x="61860" y="99165"/>
                    <a:pt x="0" y="144092"/>
                  </a:cubicBezTo>
                  <a:cubicBezTo>
                    <a:pt x="1728" y="144610"/>
                    <a:pt x="3369" y="144869"/>
                    <a:pt x="5011" y="144869"/>
                  </a:cubicBezTo>
                  <a:cubicBezTo>
                    <a:pt x="10800" y="144869"/>
                    <a:pt x="16675" y="141673"/>
                    <a:pt x="26437" y="135279"/>
                  </a:cubicBezTo>
                  <a:cubicBezTo>
                    <a:pt x="47259" y="121628"/>
                    <a:pt x="54603" y="115926"/>
                    <a:pt x="59441" y="100288"/>
                  </a:cubicBezTo>
                  <a:cubicBezTo>
                    <a:pt x="61169" y="95105"/>
                    <a:pt x="62465" y="83096"/>
                    <a:pt x="63242" y="69445"/>
                  </a:cubicBezTo>
                  <a:lnTo>
                    <a:pt x="63415" y="69445"/>
                  </a:lnTo>
                  <a:cubicBezTo>
                    <a:pt x="66007" y="66335"/>
                    <a:pt x="68513" y="60460"/>
                    <a:pt x="69895" y="53634"/>
                  </a:cubicBezTo>
                  <a:cubicBezTo>
                    <a:pt x="71968" y="43267"/>
                    <a:pt x="70845" y="34368"/>
                    <a:pt x="67217" y="34368"/>
                  </a:cubicBezTo>
                  <a:close/>
                </a:path>
              </a:pathLst>
            </a:custGeom>
            <a:solidFill>
              <a:srgbClr val="58595B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14" name="Freeform: Shape 2913">
            <a:extLst>
              <a:ext uri="{FF2B5EF4-FFF2-40B4-BE49-F238E27FC236}">
                <a16:creationId xmlns:a16="http://schemas.microsoft.com/office/drawing/2014/main" id="{0301A481-0D29-4B02-B315-2B1FFF39B00F}"/>
              </a:ext>
            </a:extLst>
          </p:cNvPr>
          <p:cNvSpPr/>
          <p:nvPr/>
        </p:nvSpPr>
        <p:spPr>
          <a:xfrm>
            <a:off x="691909" y="543639"/>
            <a:ext cx="434370" cy="434242"/>
          </a:xfrm>
          <a:custGeom>
            <a:avLst/>
            <a:gdLst>
              <a:gd name="connsiteX0" fmla="*/ 162080 w 289947"/>
              <a:gd name="connsiteY0" fmla="*/ 289861 h 289861"/>
              <a:gd name="connsiteX1" fmla="*/ 127694 w 289947"/>
              <a:gd name="connsiteY1" fmla="*/ 289861 h 289861"/>
              <a:gd name="connsiteX2" fmla="*/ 114130 w 289947"/>
              <a:gd name="connsiteY2" fmla="*/ 278025 h 289861"/>
              <a:gd name="connsiteX3" fmla="*/ 110415 w 289947"/>
              <a:gd name="connsiteY3" fmla="*/ 250983 h 289861"/>
              <a:gd name="connsiteX4" fmla="*/ 94259 w 289947"/>
              <a:gd name="connsiteY4" fmla="*/ 244244 h 289861"/>
              <a:gd name="connsiteX5" fmla="*/ 72487 w 289947"/>
              <a:gd name="connsiteY5" fmla="*/ 260746 h 289861"/>
              <a:gd name="connsiteX6" fmla="*/ 54776 w 289947"/>
              <a:gd name="connsiteY6" fmla="*/ 260054 h 289861"/>
              <a:gd name="connsiteX7" fmla="*/ 29375 w 289947"/>
              <a:gd name="connsiteY7" fmla="*/ 234913 h 289861"/>
              <a:gd name="connsiteX8" fmla="*/ 29029 w 289947"/>
              <a:gd name="connsiteY8" fmla="*/ 217202 h 289861"/>
              <a:gd name="connsiteX9" fmla="*/ 45531 w 289947"/>
              <a:gd name="connsiteY9" fmla="*/ 195430 h 289861"/>
              <a:gd name="connsiteX10" fmla="*/ 38792 w 289947"/>
              <a:gd name="connsiteY10" fmla="*/ 179273 h 289861"/>
              <a:gd name="connsiteX11" fmla="*/ 11750 w 289947"/>
              <a:gd name="connsiteY11" fmla="*/ 175558 h 289861"/>
              <a:gd name="connsiteX12" fmla="*/ 0 w 289947"/>
              <a:gd name="connsiteY12" fmla="*/ 161994 h 289861"/>
              <a:gd name="connsiteX13" fmla="*/ 0 w 289947"/>
              <a:gd name="connsiteY13" fmla="*/ 127608 h 289861"/>
              <a:gd name="connsiteX14" fmla="*/ 11836 w 289947"/>
              <a:gd name="connsiteY14" fmla="*/ 114044 h 289861"/>
              <a:gd name="connsiteX15" fmla="*/ 38879 w 289947"/>
              <a:gd name="connsiteY15" fmla="*/ 110329 h 289861"/>
              <a:gd name="connsiteX16" fmla="*/ 45618 w 289947"/>
              <a:gd name="connsiteY16" fmla="*/ 94173 h 289861"/>
              <a:gd name="connsiteX17" fmla="*/ 29116 w 289947"/>
              <a:gd name="connsiteY17" fmla="*/ 72401 h 289861"/>
              <a:gd name="connsiteX18" fmla="*/ 30325 w 289947"/>
              <a:gd name="connsiteY18" fmla="*/ 54516 h 289861"/>
              <a:gd name="connsiteX19" fmla="*/ 54689 w 289947"/>
              <a:gd name="connsiteY19" fmla="*/ 30239 h 289861"/>
              <a:gd name="connsiteX20" fmla="*/ 72573 w 289947"/>
              <a:gd name="connsiteY20" fmla="*/ 29029 h 289861"/>
              <a:gd name="connsiteX21" fmla="*/ 94345 w 289947"/>
              <a:gd name="connsiteY21" fmla="*/ 45531 h 289861"/>
              <a:gd name="connsiteX22" fmla="*/ 110502 w 289947"/>
              <a:gd name="connsiteY22" fmla="*/ 38792 h 289861"/>
              <a:gd name="connsiteX23" fmla="*/ 114217 w 289947"/>
              <a:gd name="connsiteY23" fmla="*/ 11750 h 289861"/>
              <a:gd name="connsiteX24" fmla="*/ 127781 w 289947"/>
              <a:gd name="connsiteY24" fmla="*/ 0 h 289861"/>
              <a:gd name="connsiteX25" fmla="*/ 162167 w 289947"/>
              <a:gd name="connsiteY25" fmla="*/ 0 h 289861"/>
              <a:gd name="connsiteX26" fmla="*/ 175731 w 289947"/>
              <a:gd name="connsiteY26" fmla="*/ 11836 h 289861"/>
              <a:gd name="connsiteX27" fmla="*/ 179446 w 289947"/>
              <a:gd name="connsiteY27" fmla="*/ 38879 h 289861"/>
              <a:gd name="connsiteX28" fmla="*/ 195689 w 289947"/>
              <a:gd name="connsiteY28" fmla="*/ 45618 h 289861"/>
              <a:gd name="connsiteX29" fmla="*/ 217461 w 289947"/>
              <a:gd name="connsiteY29" fmla="*/ 29116 h 289861"/>
              <a:gd name="connsiteX30" fmla="*/ 235345 w 289947"/>
              <a:gd name="connsiteY30" fmla="*/ 30325 h 289861"/>
              <a:gd name="connsiteX31" fmla="*/ 259709 w 289947"/>
              <a:gd name="connsiteY31" fmla="*/ 54689 h 289861"/>
              <a:gd name="connsiteX32" fmla="*/ 260918 w 289947"/>
              <a:gd name="connsiteY32" fmla="*/ 72573 h 289861"/>
              <a:gd name="connsiteX33" fmla="*/ 244417 w 289947"/>
              <a:gd name="connsiteY33" fmla="*/ 94345 h 289861"/>
              <a:gd name="connsiteX34" fmla="*/ 251069 w 289947"/>
              <a:gd name="connsiteY34" fmla="*/ 110502 h 289861"/>
              <a:gd name="connsiteX35" fmla="*/ 278111 w 289947"/>
              <a:gd name="connsiteY35" fmla="*/ 114217 h 289861"/>
              <a:gd name="connsiteX36" fmla="*/ 289948 w 289947"/>
              <a:gd name="connsiteY36" fmla="*/ 127781 h 289861"/>
              <a:gd name="connsiteX37" fmla="*/ 289948 w 289947"/>
              <a:gd name="connsiteY37" fmla="*/ 162167 h 289861"/>
              <a:gd name="connsiteX38" fmla="*/ 278111 w 289947"/>
              <a:gd name="connsiteY38" fmla="*/ 175731 h 289861"/>
              <a:gd name="connsiteX39" fmla="*/ 251069 w 289947"/>
              <a:gd name="connsiteY39" fmla="*/ 179446 h 289861"/>
              <a:gd name="connsiteX40" fmla="*/ 244417 w 289947"/>
              <a:gd name="connsiteY40" fmla="*/ 195602 h 289861"/>
              <a:gd name="connsiteX41" fmla="*/ 260918 w 289947"/>
              <a:gd name="connsiteY41" fmla="*/ 217374 h 289861"/>
              <a:gd name="connsiteX42" fmla="*/ 259709 w 289947"/>
              <a:gd name="connsiteY42" fmla="*/ 235259 h 289861"/>
              <a:gd name="connsiteX43" fmla="*/ 235345 w 289947"/>
              <a:gd name="connsiteY43" fmla="*/ 259622 h 289861"/>
              <a:gd name="connsiteX44" fmla="*/ 225668 w 289947"/>
              <a:gd name="connsiteY44" fmla="*/ 263597 h 289861"/>
              <a:gd name="connsiteX45" fmla="*/ 225668 w 289947"/>
              <a:gd name="connsiteY45" fmla="*/ 263597 h 289861"/>
              <a:gd name="connsiteX46" fmla="*/ 217461 w 289947"/>
              <a:gd name="connsiteY46" fmla="*/ 260918 h 289861"/>
              <a:gd name="connsiteX47" fmla="*/ 195689 w 289947"/>
              <a:gd name="connsiteY47" fmla="*/ 244417 h 289861"/>
              <a:gd name="connsiteX48" fmla="*/ 179533 w 289947"/>
              <a:gd name="connsiteY48" fmla="*/ 251156 h 289861"/>
              <a:gd name="connsiteX49" fmla="*/ 175817 w 289947"/>
              <a:gd name="connsiteY49" fmla="*/ 278198 h 289861"/>
              <a:gd name="connsiteX50" fmla="*/ 162080 w 289947"/>
              <a:gd name="connsiteY50" fmla="*/ 289861 h 289861"/>
              <a:gd name="connsiteX51" fmla="*/ 130891 w 289947"/>
              <a:gd name="connsiteY51" fmla="*/ 272582 h 289861"/>
              <a:gd name="connsiteX52" fmla="*/ 158970 w 289947"/>
              <a:gd name="connsiteY52" fmla="*/ 272582 h 289861"/>
              <a:gd name="connsiteX53" fmla="*/ 162340 w 289947"/>
              <a:gd name="connsiteY53" fmla="*/ 248045 h 289861"/>
              <a:gd name="connsiteX54" fmla="*/ 172275 w 289947"/>
              <a:gd name="connsiteY54" fmla="*/ 235259 h 289861"/>
              <a:gd name="connsiteX55" fmla="*/ 189468 w 289947"/>
              <a:gd name="connsiteY55" fmla="*/ 228088 h 289861"/>
              <a:gd name="connsiteX56" fmla="*/ 205538 w 289947"/>
              <a:gd name="connsiteY56" fmla="*/ 230161 h 289861"/>
              <a:gd name="connsiteX57" fmla="*/ 225236 w 289947"/>
              <a:gd name="connsiteY57" fmla="*/ 245108 h 289861"/>
              <a:gd name="connsiteX58" fmla="*/ 245108 w 289947"/>
              <a:gd name="connsiteY58" fmla="*/ 225236 h 289861"/>
              <a:gd name="connsiteX59" fmla="*/ 230161 w 289947"/>
              <a:gd name="connsiteY59" fmla="*/ 205538 h 289861"/>
              <a:gd name="connsiteX60" fmla="*/ 228088 w 289947"/>
              <a:gd name="connsiteY60" fmla="*/ 189468 h 289861"/>
              <a:gd name="connsiteX61" fmla="*/ 235258 w 289947"/>
              <a:gd name="connsiteY61" fmla="*/ 172189 h 289861"/>
              <a:gd name="connsiteX62" fmla="*/ 248045 w 289947"/>
              <a:gd name="connsiteY62" fmla="*/ 162253 h 289861"/>
              <a:gd name="connsiteX63" fmla="*/ 272496 w 289947"/>
              <a:gd name="connsiteY63" fmla="*/ 158884 h 289861"/>
              <a:gd name="connsiteX64" fmla="*/ 272496 w 289947"/>
              <a:gd name="connsiteY64" fmla="*/ 130805 h 289861"/>
              <a:gd name="connsiteX65" fmla="*/ 247959 w 289947"/>
              <a:gd name="connsiteY65" fmla="*/ 127435 h 289861"/>
              <a:gd name="connsiteX66" fmla="*/ 235172 w 289947"/>
              <a:gd name="connsiteY66" fmla="*/ 117586 h 289861"/>
              <a:gd name="connsiteX67" fmla="*/ 228001 w 289947"/>
              <a:gd name="connsiteY67" fmla="*/ 100307 h 289861"/>
              <a:gd name="connsiteX68" fmla="*/ 230075 w 289947"/>
              <a:gd name="connsiteY68" fmla="*/ 84237 h 289861"/>
              <a:gd name="connsiteX69" fmla="*/ 245021 w 289947"/>
              <a:gd name="connsiteY69" fmla="*/ 64538 h 289861"/>
              <a:gd name="connsiteX70" fmla="*/ 225150 w 289947"/>
              <a:gd name="connsiteY70" fmla="*/ 44667 h 289861"/>
              <a:gd name="connsiteX71" fmla="*/ 205452 w 289947"/>
              <a:gd name="connsiteY71" fmla="*/ 59614 h 289861"/>
              <a:gd name="connsiteX72" fmla="*/ 189382 w 289947"/>
              <a:gd name="connsiteY72" fmla="*/ 61687 h 289861"/>
              <a:gd name="connsiteX73" fmla="*/ 172102 w 289947"/>
              <a:gd name="connsiteY73" fmla="*/ 54516 h 289861"/>
              <a:gd name="connsiteX74" fmla="*/ 162253 w 289947"/>
              <a:gd name="connsiteY74" fmla="*/ 41730 h 289861"/>
              <a:gd name="connsiteX75" fmla="*/ 158884 w 289947"/>
              <a:gd name="connsiteY75" fmla="*/ 17193 h 289861"/>
              <a:gd name="connsiteX76" fmla="*/ 130805 w 289947"/>
              <a:gd name="connsiteY76" fmla="*/ 17193 h 289861"/>
              <a:gd name="connsiteX77" fmla="*/ 127435 w 289947"/>
              <a:gd name="connsiteY77" fmla="*/ 41730 h 289861"/>
              <a:gd name="connsiteX78" fmla="*/ 117500 w 289947"/>
              <a:gd name="connsiteY78" fmla="*/ 54516 h 289861"/>
              <a:gd name="connsiteX79" fmla="*/ 100307 w 289947"/>
              <a:gd name="connsiteY79" fmla="*/ 61687 h 289861"/>
              <a:gd name="connsiteX80" fmla="*/ 84237 w 289947"/>
              <a:gd name="connsiteY80" fmla="*/ 59614 h 289861"/>
              <a:gd name="connsiteX81" fmla="*/ 64538 w 289947"/>
              <a:gd name="connsiteY81" fmla="*/ 44667 h 289861"/>
              <a:gd name="connsiteX82" fmla="*/ 44667 w 289947"/>
              <a:gd name="connsiteY82" fmla="*/ 64538 h 289861"/>
              <a:gd name="connsiteX83" fmla="*/ 59614 w 289947"/>
              <a:gd name="connsiteY83" fmla="*/ 84237 h 289861"/>
              <a:gd name="connsiteX84" fmla="*/ 61687 w 289947"/>
              <a:gd name="connsiteY84" fmla="*/ 100307 h 289861"/>
              <a:gd name="connsiteX85" fmla="*/ 54516 w 289947"/>
              <a:gd name="connsiteY85" fmla="*/ 117586 h 289861"/>
              <a:gd name="connsiteX86" fmla="*/ 41730 w 289947"/>
              <a:gd name="connsiteY86" fmla="*/ 127435 h 289861"/>
              <a:gd name="connsiteX87" fmla="*/ 17279 w 289947"/>
              <a:gd name="connsiteY87" fmla="*/ 130805 h 289861"/>
              <a:gd name="connsiteX88" fmla="*/ 17279 w 289947"/>
              <a:gd name="connsiteY88" fmla="*/ 158884 h 289861"/>
              <a:gd name="connsiteX89" fmla="*/ 41816 w 289947"/>
              <a:gd name="connsiteY89" fmla="*/ 162253 h 289861"/>
              <a:gd name="connsiteX90" fmla="*/ 54603 w 289947"/>
              <a:gd name="connsiteY90" fmla="*/ 172189 h 289861"/>
              <a:gd name="connsiteX91" fmla="*/ 61774 w 289947"/>
              <a:gd name="connsiteY91" fmla="*/ 189468 h 289861"/>
              <a:gd name="connsiteX92" fmla="*/ 59700 w 289947"/>
              <a:gd name="connsiteY92" fmla="*/ 205538 h 289861"/>
              <a:gd name="connsiteX93" fmla="*/ 44322 w 289947"/>
              <a:gd name="connsiteY93" fmla="*/ 225841 h 289861"/>
              <a:gd name="connsiteX94" fmla="*/ 64279 w 289947"/>
              <a:gd name="connsiteY94" fmla="*/ 245367 h 289861"/>
              <a:gd name="connsiteX95" fmla="*/ 84323 w 289947"/>
              <a:gd name="connsiteY95" fmla="*/ 230161 h 289861"/>
              <a:gd name="connsiteX96" fmla="*/ 100393 w 289947"/>
              <a:gd name="connsiteY96" fmla="*/ 228088 h 289861"/>
              <a:gd name="connsiteX97" fmla="*/ 117672 w 289947"/>
              <a:gd name="connsiteY97" fmla="*/ 235259 h 289861"/>
              <a:gd name="connsiteX98" fmla="*/ 127522 w 289947"/>
              <a:gd name="connsiteY98" fmla="*/ 248132 h 289861"/>
              <a:gd name="connsiteX99" fmla="*/ 130891 w 289947"/>
              <a:gd name="connsiteY99" fmla="*/ 272582 h 289861"/>
              <a:gd name="connsiteX100" fmla="*/ 144887 w 289947"/>
              <a:gd name="connsiteY100" fmla="*/ 200268 h 289861"/>
              <a:gd name="connsiteX101" fmla="*/ 105750 w 289947"/>
              <a:gd name="connsiteY101" fmla="*/ 184112 h 289861"/>
              <a:gd name="connsiteX102" fmla="*/ 89593 w 289947"/>
              <a:gd name="connsiteY102" fmla="*/ 144974 h 289861"/>
              <a:gd name="connsiteX103" fmla="*/ 105750 w 289947"/>
              <a:gd name="connsiteY103" fmla="*/ 105923 h 289861"/>
              <a:gd name="connsiteX104" fmla="*/ 144887 w 289947"/>
              <a:gd name="connsiteY104" fmla="*/ 89766 h 289861"/>
              <a:gd name="connsiteX105" fmla="*/ 144887 w 289947"/>
              <a:gd name="connsiteY105" fmla="*/ 89766 h 289861"/>
              <a:gd name="connsiteX106" fmla="*/ 200181 w 289947"/>
              <a:gd name="connsiteY106" fmla="*/ 145060 h 289861"/>
              <a:gd name="connsiteX107" fmla="*/ 144887 w 289947"/>
              <a:gd name="connsiteY107" fmla="*/ 200268 h 289861"/>
              <a:gd name="connsiteX108" fmla="*/ 144974 w 289947"/>
              <a:gd name="connsiteY108" fmla="*/ 106959 h 289861"/>
              <a:gd name="connsiteX109" fmla="*/ 118104 w 289947"/>
              <a:gd name="connsiteY109" fmla="*/ 118104 h 289861"/>
              <a:gd name="connsiteX110" fmla="*/ 106959 w 289947"/>
              <a:gd name="connsiteY110" fmla="*/ 144974 h 289861"/>
              <a:gd name="connsiteX111" fmla="*/ 118104 w 289947"/>
              <a:gd name="connsiteY111" fmla="*/ 171843 h 289861"/>
              <a:gd name="connsiteX112" fmla="*/ 144974 w 289947"/>
              <a:gd name="connsiteY112" fmla="*/ 182988 h 289861"/>
              <a:gd name="connsiteX113" fmla="*/ 182988 w 289947"/>
              <a:gd name="connsiteY113" fmla="*/ 144974 h 289861"/>
              <a:gd name="connsiteX114" fmla="*/ 144974 w 289947"/>
              <a:gd name="connsiteY114" fmla="*/ 106959 h 28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89947" h="289861">
                <a:moveTo>
                  <a:pt x="162080" y="289861"/>
                </a:moveTo>
                <a:lnTo>
                  <a:pt x="127694" y="289861"/>
                </a:lnTo>
                <a:cubicBezTo>
                  <a:pt x="121042" y="289861"/>
                  <a:pt x="115081" y="284678"/>
                  <a:pt x="114130" y="278025"/>
                </a:cubicBezTo>
                <a:lnTo>
                  <a:pt x="110415" y="250983"/>
                </a:lnTo>
                <a:lnTo>
                  <a:pt x="94259" y="244244"/>
                </a:lnTo>
                <a:lnTo>
                  <a:pt x="72487" y="260746"/>
                </a:lnTo>
                <a:cubicBezTo>
                  <a:pt x="67390" y="264547"/>
                  <a:pt x="59527" y="264288"/>
                  <a:pt x="54776" y="260054"/>
                </a:cubicBezTo>
                <a:cubicBezTo>
                  <a:pt x="48469" y="254439"/>
                  <a:pt x="36719" y="243725"/>
                  <a:pt x="29375" y="234913"/>
                </a:cubicBezTo>
                <a:cubicBezTo>
                  <a:pt x="25228" y="229988"/>
                  <a:pt x="25141" y="222385"/>
                  <a:pt x="29029" y="217202"/>
                </a:cubicBezTo>
                <a:lnTo>
                  <a:pt x="45531" y="195430"/>
                </a:lnTo>
                <a:lnTo>
                  <a:pt x="38792" y="179273"/>
                </a:lnTo>
                <a:lnTo>
                  <a:pt x="11750" y="175558"/>
                </a:lnTo>
                <a:cubicBezTo>
                  <a:pt x="5097" y="174608"/>
                  <a:pt x="0" y="168733"/>
                  <a:pt x="0" y="161994"/>
                </a:cubicBezTo>
                <a:lnTo>
                  <a:pt x="0" y="127608"/>
                </a:lnTo>
                <a:cubicBezTo>
                  <a:pt x="0" y="120956"/>
                  <a:pt x="5184" y="114994"/>
                  <a:pt x="11836" y="114044"/>
                </a:cubicBezTo>
                <a:lnTo>
                  <a:pt x="38879" y="110329"/>
                </a:lnTo>
                <a:lnTo>
                  <a:pt x="45618" y="94173"/>
                </a:lnTo>
                <a:lnTo>
                  <a:pt x="29116" y="72401"/>
                </a:lnTo>
                <a:cubicBezTo>
                  <a:pt x="25055" y="66958"/>
                  <a:pt x="25573" y="59268"/>
                  <a:pt x="30325" y="54516"/>
                </a:cubicBezTo>
                <a:lnTo>
                  <a:pt x="54689" y="30239"/>
                </a:lnTo>
                <a:cubicBezTo>
                  <a:pt x="59268" y="25660"/>
                  <a:pt x="67390" y="25055"/>
                  <a:pt x="72573" y="29029"/>
                </a:cubicBezTo>
                <a:lnTo>
                  <a:pt x="94345" y="45531"/>
                </a:lnTo>
                <a:lnTo>
                  <a:pt x="110502" y="38792"/>
                </a:lnTo>
                <a:lnTo>
                  <a:pt x="114217" y="11750"/>
                </a:lnTo>
                <a:cubicBezTo>
                  <a:pt x="115081" y="5184"/>
                  <a:pt x="121042" y="0"/>
                  <a:pt x="127781" y="0"/>
                </a:cubicBezTo>
                <a:lnTo>
                  <a:pt x="162167" y="0"/>
                </a:lnTo>
                <a:cubicBezTo>
                  <a:pt x="168819" y="0"/>
                  <a:pt x="174781" y="5184"/>
                  <a:pt x="175731" y="11836"/>
                </a:cubicBezTo>
                <a:lnTo>
                  <a:pt x="179446" y="38879"/>
                </a:lnTo>
                <a:lnTo>
                  <a:pt x="195689" y="45618"/>
                </a:lnTo>
                <a:lnTo>
                  <a:pt x="217461" y="29116"/>
                </a:lnTo>
                <a:cubicBezTo>
                  <a:pt x="222731" y="25142"/>
                  <a:pt x="230766" y="25746"/>
                  <a:pt x="235345" y="30325"/>
                </a:cubicBezTo>
                <a:lnTo>
                  <a:pt x="259709" y="54689"/>
                </a:lnTo>
                <a:cubicBezTo>
                  <a:pt x="264461" y="59527"/>
                  <a:pt x="264979" y="67217"/>
                  <a:pt x="260918" y="72573"/>
                </a:cubicBezTo>
                <a:lnTo>
                  <a:pt x="244417" y="94345"/>
                </a:lnTo>
                <a:lnTo>
                  <a:pt x="251069" y="110502"/>
                </a:lnTo>
                <a:lnTo>
                  <a:pt x="278111" y="114217"/>
                </a:lnTo>
                <a:cubicBezTo>
                  <a:pt x="284850" y="115167"/>
                  <a:pt x="289948" y="120956"/>
                  <a:pt x="289948" y="127781"/>
                </a:cubicBezTo>
                <a:lnTo>
                  <a:pt x="289948" y="162167"/>
                </a:lnTo>
                <a:cubicBezTo>
                  <a:pt x="289948" y="168819"/>
                  <a:pt x="284764" y="174781"/>
                  <a:pt x="278111" y="175731"/>
                </a:cubicBezTo>
                <a:lnTo>
                  <a:pt x="251069" y="179446"/>
                </a:lnTo>
                <a:lnTo>
                  <a:pt x="244417" y="195602"/>
                </a:lnTo>
                <a:lnTo>
                  <a:pt x="260918" y="217374"/>
                </a:lnTo>
                <a:cubicBezTo>
                  <a:pt x="264979" y="222645"/>
                  <a:pt x="264374" y="230507"/>
                  <a:pt x="259709" y="235259"/>
                </a:cubicBezTo>
                <a:lnTo>
                  <a:pt x="235345" y="259622"/>
                </a:lnTo>
                <a:cubicBezTo>
                  <a:pt x="232839" y="262128"/>
                  <a:pt x="229297" y="263597"/>
                  <a:pt x="225668" y="263597"/>
                </a:cubicBezTo>
                <a:lnTo>
                  <a:pt x="225668" y="263597"/>
                </a:lnTo>
                <a:cubicBezTo>
                  <a:pt x="222731" y="263597"/>
                  <a:pt x="219793" y="262646"/>
                  <a:pt x="217461" y="260918"/>
                </a:cubicBezTo>
                <a:lnTo>
                  <a:pt x="195689" y="244417"/>
                </a:lnTo>
                <a:lnTo>
                  <a:pt x="179533" y="251156"/>
                </a:lnTo>
                <a:lnTo>
                  <a:pt x="175817" y="278198"/>
                </a:lnTo>
                <a:cubicBezTo>
                  <a:pt x="174694" y="284678"/>
                  <a:pt x="168733" y="289861"/>
                  <a:pt x="162080" y="289861"/>
                </a:cubicBezTo>
                <a:close/>
                <a:moveTo>
                  <a:pt x="130891" y="272582"/>
                </a:moveTo>
                <a:lnTo>
                  <a:pt x="158970" y="272582"/>
                </a:lnTo>
                <a:lnTo>
                  <a:pt x="162340" y="248045"/>
                </a:lnTo>
                <a:cubicBezTo>
                  <a:pt x="163117" y="242602"/>
                  <a:pt x="167178" y="237332"/>
                  <a:pt x="172275" y="235259"/>
                </a:cubicBezTo>
                <a:lnTo>
                  <a:pt x="189468" y="228088"/>
                </a:lnTo>
                <a:cubicBezTo>
                  <a:pt x="194566" y="226014"/>
                  <a:pt x="201305" y="226964"/>
                  <a:pt x="205538" y="230161"/>
                </a:cubicBezTo>
                <a:lnTo>
                  <a:pt x="225236" y="245108"/>
                </a:lnTo>
                <a:lnTo>
                  <a:pt x="245108" y="225236"/>
                </a:lnTo>
                <a:lnTo>
                  <a:pt x="230161" y="205538"/>
                </a:lnTo>
                <a:cubicBezTo>
                  <a:pt x="226878" y="201218"/>
                  <a:pt x="226014" y="194566"/>
                  <a:pt x="228088" y="189468"/>
                </a:cubicBezTo>
                <a:lnTo>
                  <a:pt x="235258" y="172189"/>
                </a:lnTo>
                <a:cubicBezTo>
                  <a:pt x="237418" y="167091"/>
                  <a:pt x="242689" y="163031"/>
                  <a:pt x="248045" y="162253"/>
                </a:cubicBezTo>
                <a:lnTo>
                  <a:pt x="272496" y="158884"/>
                </a:lnTo>
                <a:lnTo>
                  <a:pt x="272496" y="130805"/>
                </a:lnTo>
                <a:lnTo>
                  <a:pt x="247959" y="127435"/>
                </a:lnTo>
                <a:cubicBezTo>
                  <a:pt x="242602" y="126744"/>
                  <a:pt x="237332" y="122684"/>
                  <a:pt x="235172" y="117586"/>
                </a:cubicBezTo>
                <a:lnTo>
                  <a:pt x="228001" y="100307"/>
                </a:lnTo>
                <a:cubicBezTo>
                  <a:pt x="225928" y="95209"/>
                  <a:pt x="226792" y="88643"/>
                  <a:pt x="230075" y="84237"/>
                </a:cubicBezTo>
                <a:lnTo>
                  <a:pt x="245021" y="64538"/>
                </a:lnTo>
                <a:lnTo>
                  <a:pt x="225150" y="44667"/>
                </a:lnTo>
                <a:lnTo>
                  <a:pt x="205452" y="59614"/>
                </a:lnTo>
                <a:cubicBezTo>
                  <a:pt x="201045" y="62897"/>
                  <a:pt x="194306" y="63674"/>
                  <a:pt x="189382" y="61687"/>
                </a:cubicBezTo>
                <a:lnTo>
                  <a:pt x="172102" y="54516"/>
                </a:lnTo>
                <a:cubicBezTo>
                  <a:pt x="167091" y="52443"/>
                  <a:pt x="163031" y="47173"/>
                  <a:pt x="162253" y="41730"/>
                </a:cubicBezTo>
                <a:lnTo>
                  <a:pt x="158884" y="17193"/>
                </a:lnTo>
                <a:lnTo>
                  <a:pt x="130805" y="17193"/>
                </a:lnTo>
                <a:lnTo>
                  <a:pt x="127435" y="41730"/>
                </a:lnTo>
                <a:cubicBezTo>
                  <a:pt x="126658" y="47173"/>
                  <a:pt x="122597" y="52443"/>
                  <a:pt x="117500" y="54516"/>
                </a:cubicBezTo>
                <a:lnTo>
                  <a:pt x="100307" y="61687"/>
                </a:lnTo>
                <a:cubicBezTo>
                  <a:pt x="95382" y="63761"/>
                  <a:pt x="88557" y="62897"/>
                  <a:pt x="84237" y="59614"/>
                </a:cubicBezTo>
                <a:lnTo>
                  <a:pt x="64538" y="44667"/>
                </a:lnTo>
                <a:lnTo>
                  <a:pt x="44667" y="64538"/>
                </a:lnTo>
                <a:lnTo>
                  <a:pt x="59614" y="84237"/>
                </a:lnTo>
                <a:cubicBezTo>
                  <a:pt x="62897" y="88643"/>
                  <a:pt x="63761" y="95209"/>
                  <a:pt x="61687" y="100307"/>
                </a:cubicBezTo>
                <a:lnTo>
                  <a:pt x="54516" y="117586"/>
                </a:lnTo>
                <a:cubicBezTo>
                  <a:pt x="52443" y="122684"/>
                  <a:pt x="47173" y="126744"/>
                  <a:pt x="41730" y="127435"/>
                </a:cubicBezTo>
                <a:lnTo>
                  <a:pt x="17279" y="130805"/>
                </a:lnTo>
                <a:lnTo>
                  <a:pt x="17279" y="158884"/>
                </a:lnTo>
                <a:lnTo>
                  <a:pt x="41816" y="162253"/>
                </a:lnTo>
                <a:cubicBezTo>
                  <a:pt x="47259" y="163031"/>
                  <a:pt x="52529" y="167091"/>
                  <a:pt x="54603" y="172189"/>
                </a:cubicBezTo>
                <a:lnTo>
                  <a:pt x="61774" y="189468"/>
                </a:lnTo>
                <a:cubicBezTo>
                  <a:pt x="63847" y="194566"/>
                  <a:pt x="63070" y="201132"/>
                  <a:pt x="59700" y="205538"/>
                </a:cubicBezTo>
                <a:lnTo>
                  <a:pt x="44322" y="225841"/>
                </a:lnTo>
                <a:cubicBezTo>
                  <a:pt x="50283" y="232580"/>
                  <a:pt x="58577" y="240356"/>
                  <a:pt x="64279" y="245367"/>
                </a:cubicBezTo>
                <a:lnTo>
                  <a:pt x="84323" y="230161"/>
                </a:lnTo>
                <a:cubicBezTo>
                  <a:pt x="88557" y="226964"/>
                  <a:pt x="95382" y="226014"/>
                  <a:pt x="100393" y="228088"/>
                </a:cubicBezTo>
                <a:lnTo>
                  <a:pt x="117672" y="235259"/>
                </a:lnTo>
                <a:cubicBezTo>
                  <a:pt x="122770" y="237332"/>
                  <a:pt x="126830" y="242602"/>
                  <a:pt x="127522" y="248132"/>
                </a:cubicBezTo>
                <a:lnTo>
                  <a:pt x="130891" y="272582"/>
                </a:lnTo>
                <a:close/>
                <a:moveTo>
                  <a:pt x="144887" y="200268"/>
                </a:moveTo>
                <a:cubicBezTo>
                  <a:pt x="130114" y="200268"/>
                  <a:pt x="116204" y="194479"/>
                  <a:pt x="105750" y="184112"/>
                </a:cubicBezTo>
                <a:cubicBezTo>
                  <a:pt x="95296" y="173658"/>
                  <a:pt x="89507" y="159748"/>
                  <a:pt x="89593" y="144974"/>
                </a:cubicBezTo>
                <a:cubicBezTo>
                  <a:pt x="89593" y="130200"/>
                  <a:pt x="95296" y="116290"/>
                  <a:pt x="105750" y="105923"/>
                </a:cubicBezTo>
                <a:cubicBezTo>
                  <a:pt x="116204" y="95468"/>
                  <a:pt x="130114" y="89766"/>
                  <a:pt x="144887" y="89766"/>
                </a:cubicBezTo>
                <a:lnTo>
                  <a:pt x="144887" y="89766"/>
                </a:lnTo>
                <a:cubicBezTo>
                  <a:pt x="175386" y="89766"/>
                  <a:pt x="200181" y="114562"/>
                  <a:pt x="200181" y="145060"/>
                </a:cubicBezTo>
                <a:cubicBezTo>
                  <a:pt x="200181" y="175472"/>
                  <a:pt x="175386" y="200268"/>
                  <a:pt x="144887" y="200268"/>
                </a:cubicBezTo>
                <a:close/>
                <a:moveTo>
                  <a:pt x="144974" y="106959"/>
                </a:moveTo>
                <a:cubicBezTo>
                  <a:pt x="134779" y="106959"/>
                  <a:pt x="125275" y="110934"/>
                  <a:pt x="118104" y="118104"/>
                </a:cubicBezTo>
                <a:cubicBezTo>
                  <a:pt x="110933" y="125275"/>
                  <a:pt x="106959" y="134865"/>
                  <a:pt x="106959" y="144974"/>
                </a:cubicBezTo>
                <a:cubicBezTo>
                  <a:pt x="106959" y="155169"/>
                  <a:pt x="110933" y="164672"/>
                  <a:pt x="118104" y="171843"/>
                </a:cubicBezTo>
                <a:cubicBezTo>
                  <a:pt x="125275" y="179014"/>
                  <a:pt x="134865" y="182988"/>
                  <a:pt x="144974" y="182988"/>
                </a:cubicBezTo>
                <a:cubicBezTo>
                  <a:pt x="165968" y="182988"/>
                  <a:pt x="182988" y="165968"/>
                  <a:pt x="182988" y="144974"/>
                </a:cubicBezTo>
                <a:cubicBezTo>
                  <a:pt x="182902" y="124066"/>
                  <a:pt x="165882" y="106959"/>
                  <a:pt x="144974" y="106959"/>
                </a:cubicBezTo>
                <a:close/>
              </a:path>
            </a:pathLst>
          </a:custGeom>
          <a:solidFill>
            <a:srgbClr val="FFFFFF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915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1531142" y="2999080"/>
            <a:ext cx="685727" cy="436183"/>
            <a:chOff x="948486" y="3507988"/>
            <a:chExt cx="457730" cy="291157"/>
          </a:xfrm>
          <a:solidFill>
            <a:srgbClr val="000000"/>
          </a:solidFill>
        </p:grpSpPr>
        <p:sp>
          <p:nvSpPr>
            <p:cNvPr id="2916" name="Freeform: Shape 2915">
              <a:extLst>
                <a:ext uri="{FF2B5EF4-FFF2-40B4-BE49-F238E27FC236}">
                  <a16:creationId xmlns:a16="http://schemas.microsoft.com/office/drawing/2014/main" id="{9B9439F3-B62F-4DE4-877A-C4012E156FA0}"/>
                </a:ext>
              </a:extLst>
            </p:cNvPr>
            <p:cNvSpPr/>
            <p:nvPr/>
          </p:nvSpPr>
          <p:spPr>
            <a:xfrm>
              <a:off x="948486" y="3507988"/>
              <a:ext cx="457730" cy="291157"/>
            </a:xfrm>
            <a:custGeom>
              <a:avLst/>
              <a:gdLst>
                <a:gd name="connsiteX0" fmla="*/ 59268 w 457730"/>
                <a:gd name="connsiteY0" fmla="*/ 128127 h 291157"/>
                <a:gd name="connsiteX1" fmla="*/ 59009 w 457730"/>
                <a:gd name="connsiteY1" fmla="*/ 122597 h 291157"/>
                <a:gd name="connsiteX2" fmla="*/ 138321 w 457730"/>
                <a:gd name="connsiteY2" fmla="*/ 43285 h 291157"/>
                <a:gd name="connsiteX3" fmla="*/ 182470 w 457730"/>
                <a:gd name="connsiteY3" fmla="*/ 56676 h 291157"/>
                <a:gd name="connsiteX4" fmla="*/ 281308 w 457730"/>
                <a:gd name="connsiteY4" fmla="*/ 0 h 291157"/>
                <a:gd name="connsiteX5" fmla="*/ 395784 w 457730"/>
                <a:gd name="connsiteY5" fmla="*/ 114476 h 291157"/>
                <a:gd name="connsiteX6" fmla="*/ 395093 w 457730"/>
                <a:gd name="connsiteY6" fmla="*/ 127176 h 291157"/>
                <a:gd name="connsiteX7" fmla="*/ 457730 w 457730"/>
                <a:gd name="connsiteY7" fmla="*/ 207784 h 291157"/>
                <a:gd name="connsiteX8" fmla="*/ 457730 w 457730"/>
                <a:gd name="connsiteY8" fmla="*/ 207784 h 291157"/>
                <a:gd name="connsiteX9" fmla="*/ 374357 w 457730"/>
                <a:gd name="connsiteY9" fmla="*/ 291157 h 291157"/>
                <a:gd name="connsiteX10" fmla="*/ 83373 w 457730"/>
                <a:gd name="connsiteY10" fmla="*/ 291157 h 291157"/>
                <a:gd name="connsiteX11" fmla="*/ 0 w 457730"/>
                <a:gd name="connsiteY11" fmla="*/ 207784 h 291157"/>
                <a:gd name="connsiteX12" fmla="*/ 0 w 457730"/>
                <a:gd name="connsiteY12" fmla="*/ 207784 h 291157"/>
                <a:gd name="connsiteX13" fmla="*/ 59268 w 457730"/>
                <a:gd name="connsiteY13" fmla="*/ 128127 h 2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730" h="291157">
                  <a:moveTo>
                    <a:pt x="59268" y="128127"/>
                  </a:moveTo>
                  <a:cubicBezTo>
                    <a:pt x="59182" y="126312"/>
                    <a:pt x="59009" y="124498"/>
                    <a:pt x="59009" y="122597"/>
                  </a:cubicBezTo>
                  <a:cubicBezTo>
                    <a:pt x="59009" y="78794"/>
                    <a:pt x="94518" y="43285"/>
                    <a:pt x="138321" y="43285"/>
                  </a:cubicBezTo>
                  <a:cubicBezTo>
                    <a:pt x="154650" y="43285"/>
                    <a:pt x="169856" y="48210"/>
                    <a:pt x="182470" y="56676"/>
                  </a:cubicBezTo>
                  <a:cubicBezTo>
                    <a:pt x="202341" y="22809"/>
                    <a:pt x="239146" y="0"/>
                    <a:pt x="281308" y="0"/>
                  </a:cubicBezTo>
                  <a:cubicBezTo>
                    <a:pt x="344550" y="0"/>
                    <a:pt x="395784" y="51233"/>
                    <a:pt x="395784" y="114476"/>
                  </a:cubicBezTo>
                  <a:cubicBezTo>
                    <a:pt x="395784" y="118796"/>
                    <a:pt x="395525" y="122943"/>
                    <a:pt x="395093" y="127176"/>
                  </a:cubicBezTo>
                  <a:cubicBezTo>
                    <a:pt x="431034" y="136421"/>
                    <a:pt x="457730" y="169165"/>
                    <a:pt x="457730" y="207784"/>
                  </a:cubicBezTo>
                  <a:lnTo>
                    <a:pt x="457730" y="207784"/>
                  </a:lnTo>
                  <a:cubicBezTo>
                    <a:pt x="457730" y="253661"/>
                    <a:pt x="420234" y="291157"/>
                    <a:pt x="374357" y="291157"/>
                  </a:cubicBezTo>
                  <a:lnTo>
                    <a:pt x="83373" y="291157"/>
                  </a:lnTo>
                  <a:cubicBezTo>
                    <a:pt x="37496" y="291157"/>
                    <a:pt x="0" y="253661"/>
                    <a:pt x="0" y="207784"/>
                  </a:cubicBezTo>
                  <a:lnTo>
                    <a:pt x="0" y="207784"/>
                  </a:lnTo>
                  <a:cubicBezTo>
                    <a:pt x="0" y="170375"/>
                    <a:pt x="25055" y="138494"/>
                    <a:pt x="59268" y="128127"/>
                  </a:cubicBezTo>
                  <a:close/>
                </a:path>
              </a:pathLst>
            </a:custGeom>
            <a:solidFill>
              <a:srgbClr val="FAFCF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17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1078168" y="3581512"/>
              <a:ext cx="165363" cy="182470"/>
              <a:chOff x="1078168" y="3581512"/>
              <a:chExt cx="165363" cy="182470"/>
            </a:xfrm>
            <a:solidFill>
              <a:srgbClr val="000000"/>
            </a:solidFill>
          </p:grpSpPr>
          <p:sp>
            <p:nvSpPr>
              <p:cNvPr id="2918" name="Freeform: Shape 2917">
                <a:extLst>
                  <a:ext uri="{FF2B5EF4-FFF2-40B4-BE49-F238E27FC236}">
                    <a16:creationId xmlns:a16="http://schemas.microsoft.com/office/drawing/2014/main" id="{6098E326-9A3E-4302-8837-E339484EC85D}"/>
                  </a:ext>
                </a:extLst>
              </p:cNvPr>
              <p:cNvSpPr/>
              <p:nvPr/>
            </p:nvSpPr>
            <p:spPr>
              <a:xfrm>
                <a:off x="1095706" y="3605443"/>
                <a:ext cx="122337" cy="136247"/>
              </a:xfrm>
              <a:custGeom>
                <a:avLst/>
                <a:gdLst>
                  <a:gd name="connsiteX0" fmla="*/ 118018 w 122337"/>
                  <a:gd name="connsiteY0" fmla="*/ 136248 h 136247"/>
                  <a:gd name="connsiteX1" fmla="*/ 0 w 122337"/>
                  <a:gd name="connsiteY1" fmla="*/ 68167 h 136247"/>
                  <a:gd name="connsiteX2" fmla="*/ 118018 w 122337"/>
                  <a:gd name="connsiteY2" fmla="*/ 0 h 136247"/>
                  <a:gd name="connsiteX3" fmla="*/ 122338 w 122337"/>
                  <a:gd name="connsiteY3" fmla="*/ 7430 h 136247"/>
                  <a:gd name="connsiteX4" fmla="*/ 17279 w 122337"/>
                  <a:gd name="connsiteY4" fmla="*/ 68167 h 136247"/>
                  <a:gd name="connsiteX5" fmla="*/ 122338 w 122337"/>
                  <a:gd name="connsiteY5" fmla="*/ 128818 h 13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37" h="136247">
                    <a:moveTo>
                      <a:pt x="118018" y="136248"/>
                    </a:moveTo>
                    <a:lnTo>
                      <a:pt x="0" y="68167"/>
                    </a:lnTo>
                    <a:lnTo>
                      <a:pt x="118018" y="0"/>
                    </a:lnTo>
                    <a:lnTo>
                      <a:pt x="122338" y="7430"/>
                    </a:lnTo>
                    <a:lnTo>
                      <a:pt x="17279" y="68167"/>
                    </a:lnTo>
                    <a:lnTo>
                      <a:pt x="122338" y="128818"/>
                    </a:lnTo>
                    <a:close/>
                  </a:path>
                </a:pathLst>
              </a:custGeom>
              <a:solidFill>
                <a:srgbClr val="56B4E8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19" name="Freeform: Shape 2918">
                <a:extLst>
                  <a:ext uri="{FF2B5EF4-FFF2-40B4-BE49-F238E27FC236}">
                    <a16:creationId xmlns:a16="http://schemas.microsoft.com/office/drawing/2014/main" id="{81FCEF79-AF2F-4A48-B9A5-A7C7DAD41426}"/>
                  </a:ext>
                </a:extLst>
              </p:cNvPr>
              <p:cNvSpPr/>
              <p:nvPr/>
            </p:nvSpPr>
            <p:spPr>
              <a:xfrm>
                <a:off x="1078168" y="3644754"/>
                <a:ext cx="55293" cy="55293"/>
              </a:xfrm>
              <a:custGeom>
                <a:avLst/>
                <a:gdLst>
                  <a:gd name="connsiteX0" fmla="*/ 55294 w 55293"/>
                  <a:gd name="connsiteY0" fmla="*/ 27647 h 55293"/>
                  <a:gd name="connsiteX1" fmla="*/ 27647 w 55293"/>
                  <a:gd name="connsiteY1" fmla="*/ 55294 h 55293"/>
                  <a:gd name="connsiteX2" fmla="*/ 0 w 55293"/>
                  <a:gd name="connsiteY2" fmla="*/ 27647 h 55293"/>
                  <a:gd name="connsiteX3" fmla="*/ 27647 w 55293"/>
                  <a:gd name="connsiteY3" fmla="*/ 0 h 55293"/>
                  <a:gd name="connsiteX4" fmla="*/ 55294 w 55293"/>
                  <a:gd name="connsiteY4" fmla="*/ 27647 h 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3" h="55293">
                    <a:moveTo>
                      <a:pt x="55294" y="27647"/>
                    </a:moveTo>
                    <a:cubicBezTo>
                      <a:pt x="55294" y="42939"/>
                      <a:pt x="42939" y="55294"/>
                      <a:pt x="27647" y="55294"/>
                    </a:cubicBezTo>
                    <a:cubicBezTo>
                      <a:pt x="12355" y="55294"/>
                      <a:pt x="0" y="42939"/>
                      <a:pt x="0" y="27647"/>
                    </a:cubicBezTo>
                    <a:cubicBezTo>
                      <a:pt x="0" y="12355"/>
                      <a:pt x="12355" y="0"/>
                      <a:pt x="27647" y="0"/>
                    </a:cubicBezTo>
                    <a:cubicBezTo>
                      <a:pt x="42853" y="0"/>
                      <a:pt x="55294" y="12355"/>
                      <a:pt x="55294" y="27647"/>
                    </a:cubicBezTo>
                    <a:close/>
                  </a:path>
                </a:pathLst>
              </a:custGeom>
              <a:solidFill>
                <a:srgbClr val="FFE98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20" name="Freeform: Shape 2919">
                <a:extLst>
                  <a:ext uri="{FF2B5EF4-FFF2-40B4-BE49-F238E27FC236}">
                    <a16:creationId xmlns:a16="http://schemas.microsoft.com/office/drawing/2014/main" id="{75FA12C1-720F-4055-A7B0-51DA5F930F15}"/>
                  </a:ext>
                </a:extLst>
              </p:cNvPr>
              <p:cNvSpPr/>
              <p:nvPr/>
            </p:nvSpPr>
            <p:spPr>
              <a:xfrm>
                <a:off x="1188237" y="3581512"/>
                <a:ext cx="55293" cy="55293"/>
              </a:xfrm>
              <a:custGeom>
                <a:avLst/>
                <a:gdLst>
                  <a:gd name="connsiteX0" fmla="*/ 55294 w 55293"/>
                  <a:gd name="connsiteY0" fmla="*/ 27647 h 55293"/>
                  <a:gd name="connsiteX1" fmla="*/ 27647 w 55293"/>
                  <a:gd name="connsiteY1" fmla="*/ 55294 h 55293"/>
                  <a:gd name="connsiteX2" fmla="*/ 0 w 55293"/>
                  <a:gd name="connsiteY2" fmla="*/ 27647 h 55293"/>
                  <a:gd name="connsiteX3" fmla="*/ 27647 w 55293"/>
                  <a:gd name="connsiteY3" fmla="*/ 0 h 55293"/>
                  <a:gd name="connsiteX4" fmla="*/ 55294 w 55293"/>
                  <a:gd name="connsiteY4" fmla="*/ 27647 h 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3" h="55293">
                    <a:moveTo>
                      <a:pt x="55294" y="27647"/>
                    </a:moveTo>
                    <a:cubicBezTo>
                      <a:pt x="55294" y="42939"/>
                      <a:pt x="42939" y="55294"/>
                      <a:pt x="27647" y="55294"/>
                    </a:cubicBezTo>
                    <a:cubicBezTo>
                      <a:pt x="12355" y="55294"/>
                      <a:pt x="0" y="42939"/>
                      <a:pt x="0" y="27647"/>
                    </a:cubicBezTo>
                    <a:cubicBezTo>
                      <a:pt x="0" y="12355"/>
                      <a:pt x="12355" y="0"/>
                      <a:pt x="27647" y="0"/>
                    </a:cubicBezTo>
                    <a:cubicBezTo>
                      <a:pt x="42939" y="0"/>
                      <a:pt x="55294" y="12355"/>
                      <a:pt x="55294" y="27647"/>
                    </a:cubicBezTo>
                    <a:close/>
                  </a:path>
                </a:pathLst>
              </a:custGeom>
              <a:solidFill>
                <a:srgbClr val="81DBEA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21" name="Freeform: Shape 2920">
                <a:extLst>
                  <a:ext uri="{FF2B5EF4-FFF2-40B4-BE49-F238E27FC236}">
                    <a16:creationId xmlns:a16="http://schemas.microsoft.com/office/drawing/2014/main" id="{6B91263C-7E21-4501-BD82-054DDDEDC9B3}"/>
                  </a:ext>
                </a:extLst>
              </p:cNvPr>
              <p:cNvSpPr/>
              <p:nvPr/>
            </p:nvSpPr>
            <p:spPr>
              <a:xfrm>
                <a:off x="1188237" y="3708688"/>
                <a:ext cx="55293" cy="55293"/>
              </a:xfrm>
              <a:custGeom>
                <a:avLst/>
                <a:gdLst>
                  <a:gd name="connsiteX0" fmla="*/ 55294 w 55293"/>
                  <a:gd name="connsiteY0" fmla="*/ 27647 h 55293"/>
                  <a:gd name="connsiteX1" fmla="*/ 27647 w 55293"/>
                  <a:gd name="connsiteY1" fmla="*/ 55294 h 55293"/>
                  <a:gd name="connsiteX2" fmla="*/ 0 w 55293"/>
                  <a:gd name="connsiteY2" fmla="*/ 27647 h 55293"/>
                  <a:gd name="connsiteX3" fmla="*/ 27647 w 55293"/>
                  <a:gd name="connsiteY3" fmla="*/ 0 h 55293"/>
                  <a:gd name="connsiteX4" fmla="*/ 55294 w 55293"/>
                  <a:gd name="connsiteY4" fmla="*/ 27647 h 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3" h="55293">
                    <a:moveTo>
                      <a:pt x="55294" y="27647"/>
                    </a:moveTo>
                    <a:cubicBezTo>
                      <a:pt x="55294" y="42939"/>
                      <a:pt x="42939" y="55294"/>
                      <a:pt x="27647" y="55294"/>
                    </a:cubicBezTo>
                    <a:cubicBezTo>
                      <a:pt x="12355" y="55294"/>
                      <a:pt x="0" y="42939"/>
                      <a:pt x="0" y="27647"/>
                    </a:cubicBezTo>
                    <a:cubicBezTo>
                      <a:pt x="0" y="12355"/>
                      <a:pt x="12355" y="0"/>
                      <a:pt x="27647" y="0"/>
                    </a:cubicBezTo>
                    <a:cubicBezTo>
                      <a:pt x="42939" y="0"/>
                      <a:pt x="55294" y="12355"/>
                      <a:pt x="55294" y="27647"/>
                    </a:cubicBezTo>
                    <a:close/>
                  </a:path>
                </a:pathLst>
              </a:custGeom>
              <a:solidFill>
                <a:srgbClr val="81DBEA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923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6813878" y="1484346"/>
            <a:ext cx="685727" cy="436183"/>
            <a:chOff x="4474771" y="2496886"/>
            <a:chExt cx="457730" cy="291157"/>
          </a:xfrm>
          <a:solidFill>
            <a:srgbClr val="000000"/>
          </a:solidFill>
        </p:grpSpPr>
        <p:sp>
          <p:nvSpPr>
            <p:cNvPr id="2924" name="Freeform: Shape 2923">
              <a:extLst>
                <a:ext uri="{FF2B5EF4-FFF2-40B4-BE49-F238E27FC236}">
                  <a16:creationId xmlns:a16="http://schemas.microsoft.com/office/drawing/2014/main" id="{70C1E22B-D949-4AD7-B614-B0A125F5BBA7}"/>
                </a:ext>
              </a:extLst>
            </p:cNvPr>
            <p:cNvSpPr/>
            <p:nvPr/>
          </p:nvSpPr>
          <p:spPr>
            <a:xfrm>
              <a:off x="4474771" y="2496886"/>
              <a:ext cx="457730" cy="291157"/>
            </a:xfrm>
            <a:custGeom>
              <a:avLst/>
              <a:gdLst>
                <a:gd name="connsiteX0" fmla="*/ 59268 w 457730"/>
                <a:gd name="connsiteY0" fmla="*/ 128126 h 291157"/>
                <a:gd name="connsiteX1" fmla="*/ 59009 w 457730"/>
                <a:gd name="connsiteY1" fmla="*/ 122597 h 291157"/>
                <a:gd name="connsiteX2" fmla="*/ 138321 w 457730"/>
                <a:gd name="connsiteY2" fmla="*/ 43285 h 291157"/>
                <a:gd name="connsiteX3" fmla="*/ 182470 w 457730"/>
                <a:gd name="connsiteY3" fmla="*/ 56676 h 291157"/>
                <a:gd name="connsiteX4" fmla="*/ 281308 w 457730"/>
                <a:gd name="connsiteY4" fmla="*/ 0 h 291157"/>
                <a:gd name="connsiteX5" fmla="*/ 395784 w 457730"/>
                <a:gd name="connsiteY5" fmla="*/ 114476 h 291157"/>
                <a:gd name="connsiteX6" fmla="*/ 395093 w 457730"/>
                <a:gd name="connsiteY6" fmla="*/ 127176 h 291157"/>
                <a:gd name="connsiteX7" fmla="*/ 457731 w 457730"/>
                <a:gd name="connsiteY7" fmla="*/ 207784 h 291157"/>
                <a:gd name="connsiteX8" fmla="*/ 457731 w 457730"/>
                <a:gd name="connsiteY8" fmla="*/ 207784 h 291157"/>
                <a:gd name="connsiteX9" fmla="*/ 374357 w 457730"/>
                <a:gd name="connsiteY9" fmla="*/ 291157 h 291157"/>
                <a:gd name="connsiteX10" fmla="*/ 83373 w 457730"/>
                <a:gd name="connsiteY10" fmla="*/ 291157 h 291157"/>
                <a:gd name="connsiteX11" fmla="*/ 0 w 457730"/>
                <a:gd name="connsiteY11" fmla="*/ 207784 h 291157"/>
                <a:gd name="connsiteX12" fmla="*/ 0 w 457730"/>
                <a:gd name="connsiteY12" fmla="*/ 207784 h 291157"/>
                <a:gd name="connsiteX13" fmla="*/ 59268 w 457730"/>
                <a:gd name="connsiteY13" fmla="*/ 128126 h 2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730" h="291157">
                  <a:moveTo>
                    <a:pt x="59268" y="128126"/>
                  </a:moveTo>
                  <a:cubicBezTo>
                    <a:pt x="59182" y="126312"/>
                    <a:pt x="59009" y="124498"/>
                    <a:pt x="59009" y="122597"/>
                  </a:cubicBezTo>
                  <a:cubicBezTo>
                    <a:pt x="59009" y="78794"/>
                    <a:pt x="94518" y="43285"/>
                    <a:pt x="138321" y="43285"/>
                  </a:cubicBezTo>
                  <a:cubicBezTo>
                    <a:pt x="154650" y="43285"/>
                    <a:pt x="169856" y="48209"/>
                    <a:pt x="182470" y="56676"/>
                  </a:cubicBezTo>
                  <a:cubicBezTo>
                    <a:pt x="202341" y="22809"/>
                    <a:pt x="239147" y="0"/>
                    <a:pt x="281308" y="0"/>
                  </a:cubicBezTo>
                  <a:cubicBezTo>
                    <a:pt x="344550" y="0"/>
                    <a:pt x="395784" y="51233"/>
                    <a:pt x="395784" y="114476"/>
                  </a:cubicBezTo>
                  <a:cubicBezTo>
                    <a:pt x="395784" y="118796"/>
                    <a:pt x="395525" y="122943"/>
                    <a:pt x="395093" y="127176"/>
                  </a:cubicBezTo>
                  <a:cubicBezTo>
                    <a:pt x="431034" y="136421"/>
                    <a:pt x="457731" y="169165"/>
                    <a:pt x="457731" y="207784"/>
                  </a:cubicBezTo>
                  <a:lnTo>
                    <a:pt x="457731" y="207784"/>
                  </a:lnTo>
                  <a:cubicBezTo>
                    <a:pt x="457731" y="253661"/>
                    <a:pt x="420234" y="291157"/>
                    <a:pt x="374357" y="291157"/>
                  </a:cubicBezTo>
                  <a:lnTo>
                    <a:pt x="83373" y="291157"/>
                  </a:lnTo>
                  <a:cubicBezTo>
                    <a:pt x="37496" y="291157"/>
                    <a:pt x="0" y="253661"/>
                    <a:pt x="0" y="207784"/>
                  </a:cubicBezTo>
                  <a:lnTo>
                    <a:pt x="0" y="207784"/>
                  </a:lnTo>
                  <a:cubicBezTo>
                    <a:pt x="0" y="170461"/>
                    <a:pt x="25055" y="138581"/>
                    <a:pt x="59268" y="128126"/>
                  </a:cubicBezTo>
                  <a:close/>
                </a:path>
              </a:pathLst>
            </a:custGeom>
            <a:solidFill>
              <a:srgbClr val="FAFCF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25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4604453" y="2570496"/>
              <a:ext cx="165363" cy="182470"/>
              <a:chOff x="4604453" y="2570496"/>
              <a:chExt cx="165363" cy="182470"/>
            </a:xfrm>
            <a:solidFill>
              <a:srgbClr val="000000"/>
            </a:solidFill>
          </p:grpSpPr>
          <p:sp>
            <p:nvSpPr>
              <p:cNvPr id="2926" name="Freeform: Shape 2925">
                <a:extLst>
                  <a:ext uri="{FF2B5EF4-FFF2-40B4-BE49-F238E27FC236}">
                    <a16:creationId xmlns:a16="http://schemas.microsoft.com/office/drawing/2014/main" id="{16F6FBB6-7A64-4415-892D-F682D643D55C}"/>
                  </a:ext>
                </a:extLst>
              </p:cNvPr>
              <p:cNvSpPr/>
              <p:nvPr/>
            </p:nvSpPr>
            <p:spPr>
              <a:xfrm>
                <a:off x="4621905" y="2594428"/>
                <a:ext cx="122424" cy="136247"/>
              </a:xfrm>
              <a:custGeom>
                <a:avLst/>
                <a:gdLst>
                  <a:gd name="connsiteX0" fmla="*/ 118104 w 122424"/>
                  <a:gd name="connsiteY0" fmla="*/ 136248 h 136247"/>
                  <a:gd name="connsiteX1" fmla="*/ 0 w 122424"/>
                  <a:gd name="connsiteY1" fmla="*/ 68081 h 136247"/>
                  <a:gd name="connsiteX2" fmla="*/ 118104 w 122424"/>
                  <a:gd name="connsiteY2" fmla="*/ 0 h 136247"/>
                  <a:gd name="connsiteX3" fmla="*/ 122424 w 122424"/>
                  <a:gd name="connsiteY3" fmla="*/ 7430 h 136247"/>
                  <a:gd name="connsiteX4" fmla="*/ 17279 w 122424"/>
                  <a:gd name="connsiteY4" fmla="*/ 68081 h 136247"/>
                  <a:gd name="connsiteX5" fmla="*/ 122424 w 122424"/>
                  <a:gd name="connsiteY5" fmla="*/ 128731 h 13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424" h="136247">
                    <a:moveTo>
                      <a:pt x="118104" y="136248"/>
                    </a:moveTo>
                    <a:lnTo>
                      <a:pt x="0" y="68081"/>
                    </a:lnTo>
                    <a:lnTo>
                      <a:pt x="118104" y="0"/>
                    </a:lnTo>
                    <a:lnTo>
                      <a:pt x="122424" y="7430"/>
                    </a:lnTo>
                    <a:lnTo>
                      <a:pt x="17279" y="68081"/>
                    </a:lnTo>
                    <a:lnTo>
                      <a:pt x="122424" y="128731"/>
                    </a:lnTo>
                    <a:close/>
                  </a:path>
                </a:pathLst>
              </a:custGeom>
              <a:solidFill>
                <a:srgbClr val="56B4E8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27" name="Freeform: Shape 2926">
                <a:extLst>
                  <a:ext uri="{FF2B5EF4-FFF2-40B4-BE49-F238E27FC236}">
                    <a16:creationId xmlns:a16="http://schemas.microsoft.com/office/drawing/2014/main" id="{2D777873-F15F-4D7D-BF32-4B963FDAFE58}"/>
                  </a:ext>
                </a:extLst>
              </p:cNvPr>
              <p:cNvSpPr/>
              <p:nvPr/>
            </p:nvSpPr>
            <p:spPr>
              <a:xfrm>
                <a:off x="4604453" y="2633739"/>
                <a:ext cx="55293" cy="55294"/>
              </a:xfrm>
              <a:custGeom>
                <a:avLst/>
                <a:gdLst>
                  <a:gd name="connsiteX0" fmla="*/ 55294 w 55293"/>
                  <a:gd name="connsiteY0" fmla="*/ 27647 h 55294"/>
                  <a:gd name="connsiteX1" fmla="*/ 27647 w 55293"/>
                  <a:gd name="connsiteY1" fmla="*/ 55294 h 55294"/>
                  <a:gd name="connsiteX2" fmla="*/ 0 w 55293"/>
                  <a:gd name="connsiteY2" fmla="*/ 27647 h 55294"/>
                  <a:gd name="connsiteX3" fmla="*/ 27647 w 55293"/>
                  <a:gd name="connsiteY3" fmla="*/ 0 h 55294"/>
                  <a:gd name="connsiteX4" fmla="*/ 55294 w 55293"/>
                  <a:gd name="connsiteY4" fmla="*/ 27647 h 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3" h="55294">
                    <a:moveTo>
                      <a:pt x="55294" y="27647"/>
                    </a:moveTo>
                    <a:cubicBezTo>
                      <a:pt x="55294" y="42939"/>
                      <a:pt x="42939" y="55294"/>
                      <a:pt x="27647" y="55294"/>
                    </a:cubicBezTo>
                    <a:cubicBezTo>
                      <a:pt x="12355" y="55294"/>
                      <a:pt x="0" y="42939"/>
                      <a:pt x="0" y="27647"/>
                    </a:cubicBezTo>
                    <a:cubicBezTo>
                      <a:pt x="0" y="12355"/>
                      <a:pt x="12355" y="0"/>
                      <a:pt x="27647" y="0"/>
                    </a:cubicBezTo>
                    <a:cubicBezTo>
                      <a:pt x="42853" y="0"/>
                      <a:pt x="55294" y="12355"/>
                      <a:pt x="55294" y="27647"/>
                    </a:cubicBezTo>
                    <a:close/>
                  </a:path>
                </a:pathLst>
              </a:custGeom>
              <a:solidFill>
                <a:srgbClr val="FFE98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28" name="Freeform: Shape 2927">
                <a:extLst>
                  <a:ext uri="{FF2B5EF4-FFF2-40B4-BE49-F238E27FC236}">
                    <a16:creationId xmlns:a16="http://schemas.microsoft.com/office/drawing/2014/main" id="{A85DD2FD-ABAD-4F3A-B784-820BF9D32600}"/>
                  </a:ext>
                </a:extLst>
              </p:cNvPr>
              <p:cNvSpPr/>
              <p:nvPr/>
            </p:nvSpPr>
            <p:spPr>
              <a:xfrm>
                <a:off x="4714523" y="2570496"/>
                <a:ext cx="55293" cy="55293"/>
              </a:xfrm>
              <a:custGeom>
                <a:avLst/>
                <a:gdLst>
                  <a:gd name="connsiteX0" fmla="*/ 55294 w 55293"/>
                  <a:gd name="connsiteY0" fmla="*/ 27647 h 55293"/>
                  <a:gd name="connsiteX1" fmla="*/ 27647 w 55293"/>
                  <a:gd name="connsiteY1" fmla="*/ 55294 h 55293"/>
                  <a:gd name="connsiteX2" fmla="*/ 0 w 55293"/>
                  <a:gd name="connsiteY2" fmla="*/ 27647 h 55293"/>
                  <a:gd name="connsiteX3" fmla="*/ 27647 w 55293"/>
                  <a:gd name="connsiteY3" fmla="*/ 0 h 55293"/>
                  <a:gd name="connsiteX4" fmla="*/ 55294 w 55293"/>
                  <a:gd name="connsiteY4" fmla="*/ 27647 h 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3" h="55293">
                    <a:moveTo>
                      <a:pt x="55294" y="27647"/>
                    </a:moveTo>
                    <a:cubicBezTo>
                      <a:pt x="55294" y="42916"/>
                      <a:pt x="42916" y="55294"/>
                      <a:pt x="27647" y="55294"/>
                    </a:cubicBezTo>
                    <a:cubicBezTo>
                      <a:pt x="12378" y="55294"/>
                      <a:pt x="0" y="42916"/>
                      <a:pt x="0" y="27647"/>
                    </a:cubicBezTo>
                    <a:cubicBezTo>
                      <a:pt x="0" y="12378"/>
                      <a:pt x="12378" y="0"/>
                      <a:pt x="27647" y="0"/>
                    </a:cubicBezTo>
                    <a:cubicBezTo>
                      <a:pt x="42916" y="0"/>
                      <a:pt x="55294" y="12378"/>
                      <a:pt x="55294" y="27647"/>
                    </a:cubicBezTo>
                    <a:close/>
                  </a:path>
                </a:pathLst>
              </a:custGeom>
              <a:solidFill>
                <a:srgbClr val="81DBEA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29" name="Freeform: Shape 2928">
                <a:extLst>
                  <a:ext uri="{FF2B5EF4-FFF2-40B4-BE49-F238E27FC236}">
                    <a16:creationId xmlns:a16="http://schemas.microsoft.com/office/drawing/2014/main" id="{38EAA4F8-E2C1-49CB-81C7-F50B69DD97EB}"/>
                  </a:ext>
                </a:extLst>
              </p:cNvPr>
              <p:cNvSpPr/>
              <p:nvPr/>
            </p:nvSpPr>
            <p:spPr>
              <a:xfrm>
                <a:off x="4714522" y="2697672"/>
                <a:ext cx="55294" cy="55293"/>
              </a:xfrm>
              <a:custGeom>
                <a:avLst/>
                <a:gdLst>
                  <a:gd name="connsiteX0" fmla="*/ 55294 w 55294"/>
                  <a:gd name="connsiteY0" fmla="*/ 27647 h 55293"/>
                  <a:gd name="connsiteX1" fmla="*/ 27647 w 55294"/>
                  <a:gd name="connsiteY1" fmla="*/ 55294 h 55293"/>
                  <a:gd name="connsiteX2" fmla="*/ 0 w 55294"/>
                  <a:gd name="connsiteY2" fmla="*/ 27647 h 55293"/>
                  <a:gd name="connsiteX3" fmla="*/ 27647 w 55294"/>
                  <a:gd name="connsiteY3" fmla="*/ 0 h 55293"/>
                  <a:gd name="connsiteX4" fmla="*/ 55294 w 55294"/>
                  <a:gd name="connsiteY4" fmla="*/ 27647 h 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4" h="55293">
                    <a:moveTo>
                      <a:pt x="55294" y="27647"/>
                    </a:moveTo>
                    <a:cubicBezTo>
                      <a:pt x="55294" y="42939"/>
                      <a:pt x="42939" y="55294"/>
                      <a:pt x="27647" y="55294"/>
                    </a:cubicBezTo>
                    <a:cubicBezTo>
                      <a:pt x="12355" y="55294"/>
                      <a:pt x="0" y="42939"/>
                      <a:pt x="0" y="27647"/>
                    </a:cubicBezTo>
                    <a:cubicBezTo>
                      <a:pt x="0" y="12355"/>
                      <a:pt x="12355" y="0"/>
                      <a:pt x="27647" y="0"/>
                    </a:cubicBezTo>
                    <a:cubicBezTo>
                      <a:pt x="42853" y="0"/>
                      <a:pt x="55294" y="12355"/>
                      <a:pt x="55294" y="27647"/>
                    </a:cubicBezTo>
                    <a:close/>
                  </a:path>
                </a:pathLst>
              </a:custGeom>
              <a:solidFill>
                <a:srgbClr val="81DBEA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931" name="Freeform: Shape 2930">
            <a:extLst>
              <a:ext uri="{FF2B5EF4-FFF2-40B4-BE49-F238E27FC236}">
                <a16:creationId xmlns:a16="http://schemas.microsoft.com/office/drawing/2014/main" id="{9856EE89-6845-4690-995E-B209F53947BB}"/>
              </a:ext>
            </a:extLst>
          </p:cNvPr>
          <p:cNvSpPr/>
          <p:nvPr/>
        </p:nvSpPr>
        <p:spPr>
          <a:xfrm>
            <a:off x="2426547" y="3103143"/>
            <a:ext cx="267275" cy="244107"/>
          </a:xfrm>
          <a:custGeom>
            <a:avLst/>
            <a:gdLst>
              <a:gd name="connsiteX0" fmla="*/ 40174 w 178409"/>
              <a:gd name="connsiteY0" fmla="*/ 0 h 162944"/>
              <a:gd name="connsiteX1" fmla="*/ 40174 w 178409"/>
              <a:gd name="connsiteY1" fmla="*/ 130545 h 162944"/>
              <a:gd name="connsiteX2" fmla="*/ 26610 w 178409"/>
              <a:gd name="connsiteY2" fmla="*/ 128040 h 162944"/>
              <a:gd name="connsiteX3" fmla="*/ 0 w 178409"/>
              <a:gd name="connsiteY3" fmla="*/ 145492 h 162944"/>
              <a:gd name="connsiteX4" fmla="*/ 26610 w 178409"/>
              <a:gd name="connsiteY4" fmla="*/ 162944 h 162944"/>
              <a:gd name="connsiteX5" fmla="*/ 53220 w 178409"/>
              <a:gd name="connsiteY5" fmla="*/ 145492 h 162944"/>
              <a:gd name="connsiteX6" fmla="*/ 53220 w 178409"/>
              <a:gd name="connsiteY6" fmla="*/ 145492 h 162944"/>
              <a:gd name="connsiteX7" fmla="*/ 53220 w 178409"/>
              <a:gd name="connsiteY7" fmla="*/ 13046 h 162944"/>
              <a:gd name="connsiteX8" fmla="*/ 165363 w 178409"/>
              <a:gd name="connsiteY8" fmla="*/ 13046 h 162944"/>
              <a:gd name="connsiteX9" fmla="*/ 165363 w 178409"/>
              <a:gd name="connsiteY9" fmla="*/ 130545 h 162944"/>
              <a:gd name="connsiteX10" fmla="*/ 151799 w 178409"/>
              <a:gd name="connsiteY10" fmla="*/ 128040 h 162944"/>
              <a:gd name="connsiteX11" fmla="*/ 125189 w 178409"/>
              <a:gd name="connsiteY11" fmla="*/ 145492 h 162944"/>
              <a:gd name="connsiteX12" fmla="*/ 151799 w 178409"/>
              <a:gd name="connsiteY12" fmla="*/ 162944 h 162944"/>
              <a:gd name="connsiteX13" fmla="*/ 178409 w 178409"/>
              <a:gd name="connsiteY13" fmla="*/ 145492 h 162944"/>
              <a:gd name="connsiteX14" fmla="*/ 178409 w 178409"/>
              <a:gd name="connsiteY14" fmla="*/ 145492 h 162944"/>
              <a:gd name="connsiteX15" fmla="*/ 178409 w 178409"/>
              <a:gd name="connsiteY15" fmla="*/ 0 h 162944"/>
              <a:gd name="connsiteX16" fmla="*/ 40174 w 178409"/>
              <a:gd name="connsiteY16" fmla="*/ 0 h 16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409" h="162944">
                <a:moveTo>
                  <a:pt x="40174" y="0"/>
                </a:moveTo>
                <a:lnTo>
                  <a:pt x="40174" y="130545"/>
                </a:lnTo>
                <a:cubicBezTo>
                  <a:pt x="36200" y="128990"/>
                  <a:pt x="31621" y="128040"/>
                  <a:pt x="26610" y="128040"/>
                </a:cubicBezTo>
                <a:cubicBezTo>
                  <a:pt x="11923" y="128040"/>
                  <a:pt x="0" y="135902"/>
                  <a:pt x="0" y="145492"/>
                </a:cubicBezTo>
                <a:cubicBezTo>
                  <a:pt x="0" y="155169"/>
                  <a:pt x="11923" y="162944"/>
                  <a:pt x="26610" y="162944"/>
                </a:cubicBezTo>
                <a:cubicBezTo>
                  <a:pt x="41298" y="162944"/>
                  <a:pt x="53220" y="155169"/>
                  <a:pt x="53220" y="145492"/>
                </a:cubicBezTo>
                <a:lnTo>
                  <a:pt x="53220" y="145492"/>
                </a:lnTo>
                <a:lnTo>
                  <a:pt x="53220" y="13046"/>
                </a:lnTo>
                <a:lnTo>
                  <a:pt x="165363" y="13046"/>
                </a:lnTo>
                <a:lnTo>
                  <a:pt x="165363" y="130545"/>
                </a:lnTo>
                <a:cubicBezTo>
                  <a:pt x="161389" y="128990"/>
                  <a:pt x="156810" y="128040"/>
                  <a:pt x="151799" y="128040"/>
                </a:cubicBezTo>
                <a:cubicBezTo>
                  <a:pt x="137112" y="128040"/>
                  <a:pt x="125189" y="135902"/>
                  <a:pt x="125189" y="145492"/>
                </a:cubicBezTo>
                <a:cubicBezTo>
                  <a:pt x="125189" y="155169"/>
                  <a:pt x="137112" y="162944"/>
                  <a:pt x="151799" y="162944"/>
                </a:cubicBezTo>
                <a:cubicBezTo>
                  <a:pt x="166487" y="162944"/>
                  <a:pt x="178409" y="155169"/>
                  <a:pt x="178409" y="145492"/>
                </a:cubicBezTo>
                <a:lnTo>
                  <a:pt x="178409" y="145492"/>
                </a:lnTo>
                <a:lnTo>
                  <a:pt x="178409" y="0"/>
                </a:lnTo>
                <a:lnTo>
                  <a:pt x="40174" y="0"/>
                </a:lnTo>
                <a:close/>
              </a:path>
            </a:pathLst>
          </a:custGeom>
          <a:solidFill>
            <a:srgbClr val="FFFFFF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936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1404041" y="3707328"/>
            <a:ext cx="1592392" cy="513195"/>
            <a:chOff x="863645" y="3980751"/>
            <a:chExt cx="1062939" cy="342563"/>
          </a:xfrm>
          <a:solidFill>
            <a:srgbClr val="000000"/>
          </a:solidFill>
        </p:grpSpPr>
        <p:sp>
          <p:nvSpPr>
            <p:cNvPr id="2937" name="Freeform: Shape 2936">
              <a:extLst>
                <a:ext uri="{FF2B5EF4-FFF2-40B4-BE49-F238E27FC236}">
                  <a16:creationId xmlns:a16="http://schemas.microsoft.com/office/drawing/2014/main" id="{A6EA9CAD-F55C-43E0-AC9B-50DFC9C91E8A}"/>
                </a:ext>
              </a:extLst>
            </p:cNvPr>
            <p:cNvSpPr/>
            <p:nvPr/>
          </p:nvSpPr>
          <p:spPr>
            <a:xfrm>
              <a:off x="863645" y="3980751"/>
              <a:ext cx="1062939" cy="342563"/>
            </a:xfrm>
            <a:custGeom>
              <a:avLst/>
              <a:gdLst>
                <a:gd name="connsiteX0" fmla="*/ 0 w 1062939"/>
                <a:gd name="connsiteY0" fmla="*/ 0 h 342563"/>
                <a:gd name="connsiteX1" fmla="*/ 1062940 w 1062939"/>
                <a:gd name="connsiteY1" fmla="*/ 0 h 342563"/>
                <a:gd name="connsiteX2" fmla="*/ 1062940 w 1062939"/>
                <a:gd name="connsiteY2" fmla="*/ 342563 h 342563"/>
                <a:gd name="connsiteX3" fmla="*/ 0 w 1062939"/>
                <a:gd name="connsiteY3" fmla="*/ 342563 h 34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939" h="342563">
                  <a:moveTo>
                    <a:pt x="0" y="0"/>
                  </a:moveTo>
                  <a:lnTo>
                    <a:pt x="1062940" y="0"/>
                  </a:lnTo>
                  <a:lnTo>
                    <a:pt x="1062940" y="342563"/>
                  </a:lnTo>
                  <a:lnTo>
                    <a:pt x="0" y="342563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8" name="Freeform: Shape 2937">
              <a:extLst>
                <a:ext uri="{FF2B5EF4-FFF2-40B4-BE49-F238E27FC236}">
                  <a16:creationId xmlns:a16="http://schemas.microsoft.com/office/drawing/2014/main" id="{CF3B201D-3D0E-482F-9030-7075CA3E8A31}"/>
                </a:ext>
              </a:extLst>
            </p:cNvPr>
            <p:cNvSpPr/>
            <p:nvPr/>
          </p:nvSpPr>
          <p:spPr>
            <a:xfrm>
              <a:off x="968530" y="4241410"/>
              <a:ext cx="852995" cy="12959"/>
            </a:xfrm>
            <a:custGeom>
              <a:avLst/>
              <a:gdLst>
                <a:gd name="connsiteX0" fmla="*/ 0 w 852995"/>
                <a:gd name="connsiteY0" fmla="*/ 0 h 12959"/>
                <a:gd name="connsiteX1" fmla="*/ 852996 w 852995"/>
                <a:gd name="connsiteY1" fmla="*/ 0 h 12959"/>
                <a:gd name="connsiteX2" fmla="*/ 852996 w 852995"/>
                <a:gd name="connsiteY2" fmla="*/ 12960 h 12959"/>
                <a:gd name="connsiteX3" fmla="*/ 0 w 852995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995" h="12959">
                  <a:moveTo>
                    <a:pt x="0" y="0"/>
                  </a:moveTo>
                  <a:lnTo>
                    <a:pt x="852996" y="0"/>
                  </a:lnTo>
                  <a:lnTo>
                    <a:pt x="852996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9" name="Freeform: Shape 2938">
              <a:extLst>
                <a:ext uri="{FF2B5EF4-FFF2-40B4-BE49-F238E27FC236}">
                  <a16:creationId xmlns:a16="http://schemas.microsoft.com/office/drawing/2014/main" id="{684FEB7E-9A3D-48D1-8D68-7F3B0D2849AB}"/>
                </a:ext>
              </a:extLst>
            </p:cNvPr>
            <p:cNvSpPr/>
            <p:nvPr/>
          </p:nvSpPr>
          <p:spPr>
            <a:xfrm>
              <a:off x="968530" y="4152508"/>
              <a:ext cx="852995" cy="12959"/>
            </a:xfrm>
            <a:custGeom>
              <a:avLst/>
              <a:gdLst>
                <a:gd name="connsiteX0" fmla="*/ 0 w 852995"/>
                <a:gd name="connsiteY0" fmla="*/ 0 h 12959"/>
                <a:gd name="connsiteX1" fmla="*/ 852996 w 852995"/>
                <a:gd name="connsiteY1" fmla="*/ 0 h 12959"/>
                <a:gd name="connsiteX2" fmla="*/ 852996 w 852995"/>
                <a:gd name="connsiteY2" fmla="*/ 12960 h 12959"/>
                <a:gd name="connsiteX3" fmla="*/ 0 w 852995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995" h="12959">
                  <a:moveTo>
                    <a:pt x="0" y="0"/>
                  </a:moveTo>
                  <a:lnTo>
                    <a:pt x="852996" y="0"/>
                  </a:lnTo>
                  <a:lnTo>
                    <a:pt x="852996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0" name="Freeform: Shape 2939">
              <a:extLst>
                <a:ext uri="{FF2B5EF4-FFF2-40B4-BE49-F238E27FC236}">
                  <a16:creationId xmlns:a16="http://schemas.microsoft.com/office/drawing/2014/main" id="{9E0A6194-17A5-4D5A-AB93-27DA01891DE4}"/>
                </a:ext>
              </a:extLst>
            </p:cNvPr>
            <p:cNvSpPr/>
            <p:nvPr/>
          </p:nvSpPr>
          <p:spPr>
            <a:xfrm>
              <a:off x="968530" y="4063692"/>
              <a:ext cx="852995" cy="12959"/>
            </a:xfrm>
            <a:custGeom>
              <a:avLst/>
              <a:gdLst>
                <a:gd name="connsiteX0" fmla="*/ 0 w 852995"/>
                <a:gd name="connsiteY0" fmla="*/ 0 h 12959"/>
                <a:gd name="connsiteX1" fmla="*/ 852996 w 852995"/>
                <a:gd name="connsiteY1" fmla="*/ 0 h 12959"/>
                <a:gd name="connsiteX2" fmla="*/ 852996 w 852995"/>
                <a:gd name="connsiteY2" fmla="*/ 12960 h 12959"/>
                <a:gd name="connsiteX3" fmla="*/ 0 w 852995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995" h="12959">
                  <a:moveTo>
                    <a:pt x="0" y="0"/>
                  </a:moveTo>
                  <a:lnTo>
                    <a:pt x="852996" y="0"/>
                  </a:lnTo>
                  <a:lnTo>
                    <a:pt x="852996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41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6098771" y="2022003"/>
            <a:ext cx="1592392" cy="513195"/>
            <a:chOff x="3997429" y="2855778"/>
            <a:chExt cx="1062939" cy="342563"/>
          </a:xfrm>
          <a:solidFill>
            <a:srgbClr val="000000"/>
          </a:solidFill>
        </p:grpSpPr>
        <p:sp>
          <p:nvSpPr>
            <p:cNvPr id="2942" name="Freeform: Shape 2941">
              <a:extLst>
                <a:ext uri="{FF2B5EF4-FFF2-40B4-BE49-F238E27FC236}">
                  <a16:creationId xmlns:a16="http://schemas.microsoft.com/office/drawing/2014/main" id="{1E65A7C2-3E88-4027-B2B9-094B884AE273}"/>
                </a:ext>
              </a:extLst>
            </p:cNvPr>
            <p:cNvSpPr/>
            <p:nvPr/>
          </p:nvSpPr>
          <p:spPr>
            <a:xfrm>
              <a:off x="3997429" y="2855778"/>
              <a:ext cx="1062939" cy="342563"/>
            </a:xfrm>
            <a:custGeom>
              <a:avLst/>
              <a:gdLst>
                <a:gd name="connsiteX0" fmla="*/ 0 w 1062939"/>
                <a:gd name="connsiteY0" fmla="*/ 0 h 342563"/>
                <a:gd name="connsiteX1" fmla="*/ 1062940 w 1062939"/>
                <a:gd name="connsiteY1" fmla="*/ 0 h 342563"/>
                <a:gd name="connsiteX2" fmla="*/ 1062940 w 1062939"/>
                <a:gd name="connsiteY2" fmla="*/ 342563 h 342563"/>
                <a:gd name="connsiteX3" fmla="*/ 0 w 1062939"/>
                <a:gd name="connsiteY3" fmla="*/ 342563 h 34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939" h="342563">
                  <a:moveTo>
                    <a:pt x="0" y="0"/>
                  </a:moveTo>
                  <a:lnTo>
                    <a:pt x="1062940" y="0"/>
                  </a:lnTo>
                  <a:lnTo>
                    <a:pt x="1062940" y="342563"/>
                  </a:lnTo>
                  <a:lnTo>
                    <a:pt x="0" y="342563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3" name="Freeform: Shape 2942">
              <a:extLst>
                <a:ext uri="{FF2B5EF4-FFF2-40B4-BE49-F238E27FC236}">
                  <a16:creationId xmlns:a16="http://schemas.microsoft.com/office/drawing/2014/main" id="{D43686B7-33C2-4A13-92CA-8BF7365B3A87}"/>
                </a:ext>
              </a:extLst>
            </p:cNvPr>
            <p:cNvSpPr/>
            <p:nvPr/>
          </p:nvSpPr>
          <p:spPr>
            <a:xfrm>
              <a:off x="4345867" y="3116438"/>
              <a:ext cx="609529" cy="12959"/>
            </a:xfrm>
            <a:custGeom>
              <a:avLst/>
              <a:gdLst>
                <a:gd name="connsiteX0" fmla="*/ 0 w 609529"/>
                <a:gd name="connsiteY0" fmla="*/ 0 h 12959"/>
                <a:gd name="connsiteX1" fmla="*/ 609529 w 609529"/>
                <a:gd name="connsiteY1" fmla="*/ 0 h 12959"/>
                <a:gd name="connsiteX2" fmla="*/ 609529 w 609529"/>
                <a:gd name="connsiteY2" fmla="*/ 12959 h 12959"/>
                <a:gd name="connsiteX3" fmla="*/ 0 w 609529"/>
                <a:gd name="connsiteY3" fmla="*/ 12959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29" h="12959">
                  <a:moveTo>
                    <a:pt x="0" y="0"/>
                  </a:moveTo>
                  <a:lnTo>
                    <a:pt x="609529" y="0"/>
                  </a:lnTo>
                  <a:lnTo>
                    <a:pt x="609529" y="12959"/>
                  </a:lnTo>
                  <a:lnTo>
                    <a:pt x="0" y="12959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4" name="Freeform: Shape 2943">
              <a:extLst>
                <a:ext uri="{FF2B5EF4-FFF2-40B4-BE49-F238E27FC236}">
                  <a16:creationId xmlns:a16="http://schemas.microsoft.com/office/drawing/2014/main" id="{BA20568D-A7F4-46C3-95A7-2BF50B2E778E}"/>
                </a:ext>
              </a:extLst>
            </p:cNvPr>
            <p:cNvSpPr/>
            <p:nvPr/>
          </p:nvSpPr>
          <p:spPr>
            <a:xfrm>
              <a:off x="4345867" y="3027535"/>
              <a:ext cx="609529" cy="12959"/>
            </a:xfrm>
            <a:custGeom>
              <a:avLst/>
              <a:gdLst>
                <a:gd name="connsiteX0" fmla="*/ 0 w 609529"/>
                <a:gd name="connsiteY0" fmla="*/ 0 h 12959"/>
                <a:gd name="connsiteX1" fmla="*/ 609529 w 609529"/>
                <a:gd name="connsiteY1" fmla="*/ 0 h 12959"/>
                <a:gd name="connsiteX2" fmla="*/ 609529 w 609529"/>
                <a:gd name="connsiteY2" fmla="*/ 12959 h 12959"/>
                <a:gd name="connsiteX3" fmla="*/ 0 w 609529"/>
                <a:gd name="connsiteY3" fmla="*/ 12959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29" h="12959">
                  <a:moveTo>
                    <a:pt x="0" y="0"/>
                  </a:moveTo>
                  <a:lnTo>
                    <a:pt x="609529" y="0"/>
                  </a:lnTo>
                  <a:lnTo>
                    <a:pt x="609529" y="12959"/>
                  </a:lnTo>
                  <a:lnTo>
                    <a:pt x="0" y="12959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5" name="Freeform: Shape 2944">
              <a:extLst>
                <a:ext uri="{FF2B5EF4-FFF2-40B4-BE49-F238E27FC236}">
                  <a16:creationId xmlns:a16="http://schemas.microsoft.com/office/drawing/2014/main" id="{3DFD414E-5F47-4DCE-8AD1-793C49874169}"/>
                </a:ext>
              </a:extLst>
            </p:cNvPr>
            <p:cNvSpPr/>
            <p:nvPr/>
          </p:nvSpPr>
          <p:spPr>
            <a:xfrm>
              <a:off x="4345867" y="2938719"/>
              <a:ext cx="609529" cy="12959"/>
            </a:xfrm>
            <a:custGeom>
              <a:avLst/>
              <a:gdLst>
                <a:gd name="connsiteX0" fmla="*/ 0 w 609529"/>
                <a:gd name="connsiteY0" fmla="*/ 0 h 12959"/>
                <a:gd name="connsiteX1" fmla="*/ 609529 w 609529"/>
                <a:gd name="connsiteY1" fmla="*/ 0 h 12959"/>
                <a:gd name="connsiteX2" fmla="*/ 609529 w 609529"/>
                <a:gd name="connsiteY2" fmla="*/ 12960 h 12959"/>
                <a:gd name="connsiteX3" fmla="*/ 0 w 609529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29" h="12959">
                  <a:moveTo>
                    <a:pt x="0" y="0"/>
                  </a:moveTo>
                  <a:lnTo>
                    <a:pt x="609529" y="0"/>
                  </a:lnTo>
                  <a:lnTo>
                    <a:pt x="609529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46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4690429" y="3186108"/>
            <a:ext cx="1202804" cy="602113"/>
            <a:chOff x="3057345" y="3632831"/>
            <a:chExt cx="802885" cy="401917"/>
          </a:xfrm>
          <a:solidFill>
            <a:srgbClr val="000000"/>
          </a:solidFill>
        </p:grpSpPr>
        <p:sp>
          <p:nvSpPr>
            <p:cNvPr id="2947" name="Freeform: Shape 2946">
              <a:extLst>
                <a:ext uri="{FF2B5EF4-FFF2-40B4-BE49-F238E27FC236}">
                  <a16:creationId xmlns:a16="http://schemas.microsoft.com/office/drawing/2014/main" id="{68E03E34-5134-4207-B835-8883A1A8BFD3}"/>
                </a:ext>
              </a:extLst>
            </p:cNvPr>
            <p:cNvSpPr/>
            <p:nvPr/>
          </p:nvSpPr>
          <p:spPr>
            <a:xfrm>
              <a:off x="3057345" y="3632831"/>
              <a:ext cx="802885" cy="401917"/>
            </a:xfrm>
            <a:custGeom>
              <a:avLst/>
              <a:gdLst>
                <a:gd name="connsiteX0" fmla="*/ 802886 w 802885"/>
                <a:gd name="connsiteY0" fmla="*/ 0 h 401917"/>
                <a:gd name="connsiteX1" fmla="*/ 0 w 802885"/>
                <a:gd name="connsiteY1" fmla="*/ 0 h 401917"/>
                <a:gd name="connsiteX2" fmla="*/ 0 w 802885"/>
                <a:gd name="connsiteY2" fmla="*/ 299365 h 401917"/>
                <a:gd name="connsiteX3" fmla="*/ 140049 w 802885"/>
                <a:gd name="connsiteY3" fmla="*/ 299365 h 401917"/>
                <a:gd name="connsiteX4" fmla="*/ 102035 w 802885"/>
                <a:gd name="connsiteY4" fmla="*/ 401918 h 401917"/>
                <a:gd name="connsiteX5" fmla="*/ 267571 w 802885"/>
                <a:gd name="connsiteY5" fmla="*/ 299365 h 401917"/>
                <a:gd name="connsiteX6" fmla="*/ 802886 w 802885"/>
                <a:gd name="connsiteY6" fmla="*/ 299365 h 4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885" h="401917">
                  <a:moveTo>
                    <a:pt x="802886" y="0"/>
                  </a:moveTo>
                  <a:lnTo>
                    <a:pt x="0" y="0"/>
                  </a:lnTo>
                  <a:lnTo>
                    <a:pt x="0" y="299365"/>
                  </a:lnTo>
                  <a:lnTo>
                    <a:pt x="140049" y="299365"/>
                  </a:lnTo>
                  <a:lnTo>
                    <a:pt x="102035" y="401918"/>
                  </a:lnTo>
                  <a:lnTo>
                    <a:pt x="267571" y="299365"/>
                  </a:lnTo>
                  <a:lnTo>
                    <a:pt x="802886" y="299365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8" name="Freeform: Shape 2947">
              <a:extLst>
                <a:ext uri="{FF2B5EF4-FFF2-40B4-BE49-F238E27FC236}">
                  <a16:creationId xmlns:a16="http://schemas.microsoft.com/office/drawing/2014/main" id="{C60FFF61-419A-4732-9105-CD731D4672E6}"/>
                </a:ext>
              </a:extLst>
            </p:cNvPr>
            <p:cNvSpPr/>
            <p:nvPr/>
          </p:nvSpPr>
          <p:spPr>
            <a:xfrm>
              <a:off x="3160244" y="3824373"/>
              <a:ext cx="593027" cy="12959"/>
            </a:xfrm>
            <a:custGeom>
              <a:avLst/>
              <a:gdLst>
                <a:gd name="connsiteX0" fmla="*/ 0 w 593027"/>
                <a:gd name="connsiteY0" fmla="*/ 0 h 12959"/>
                <a:gd name="connsiteX1" fmla="*/ 593028 w 593027"/>
                <a:gd name="connsiteY1" fmla="*/ 0 h 12959"/>
                <a:gd name="connsiteX2" fmla="*/ 593028 w 593027"/>
                <a:gd name="connsiteY2" fmla="*/ 12959 h 12959"/>
                <a:gd name="connsiteX3" fmla="*/ 0 w 593027"/>
                <a:gd name="connsiteY3" fmla="*/ 12959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27" h="12959">
                  <a:moveTo>
                    <a:pt x="0" y="0"/>
                  </a:moveTo>
                  <a:lnTo>
                    <a:pt x="593028" y="0"/>
                  </a:lnTo>
                  <a:lnTo>
                    <a:pt x="593028" y="12959"/>
                  </a:lnTo>
                  <a:lnTo>
                    <a:pt x="0" y="12959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9" name="Freeform: Shape 2948">
              <a:extLst>
                <a:ext uri="{FF2B5EF4-FFF2-40B4-BE49-F238E27FC236}">
                  <a16:creationId xmlns:a16="http://schemas.microsoft.com/office/drawing/2014/main" id="{F04DBB90-74BB-4A04-9772-B6C49294D0F2}"/>
                </a:ext>
              </a:extLst>
            </p:cNvPr>
            <p:cNvSpPr/>
            <p:nvPr/>
          </p:nvSpPr>
          <p:spPr>
            <a:xfrm>
              <a:off x="3160244" y="3741086"/>
              <a:ext cx="593027" cy="12959"/>
            </a:xfrm>
            <a:custGeom>
              <a:avLst/>
              <a:gdLst>
                <a:gd name="connsiteX0" fmla="*/ 0 w 593027"/>
                <a:gd name="connsiteY0" fmla="*/ 0 h 12959"/>
                <a:gd name="connsiteX1" fmla="*/ 593028 w 593027"/>
                <a:gd name="connsiteY1" fmla="*/ 0 h 12959"/>
                <a:gd name="connsiteX2" fmla="*/ 593028 w 593027"/>
                <a:gd name="connsiteY2" fmla="*/ 12960 h 12959"/>
                <a:gd name="connsiteX3" fmla="*/ 0 w 593027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27" h="12959">
                  <a:moveTo>
                    <a:pt x="0" y="0"/>
                  </a:moveTo>
                  <a:lnTo>
                    <a:pt x="593028" y="0"/>
                  </a:lnTo>
                  <a:lnTo>
                    <a:pt x="593028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50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4890401" y="438767"/>
            <a:ext cx="874825" cy="840526"/>
            <a:chOff x="3190829" y="1798951"/>
            <a:chExt cx="583955" cy="561060"/>
          </a:xfrm>
          <a:solidFill>
            <a:srgbClr val="000000"/>
          </a:solidFill>
        </p:grpSpPr>
        <p:sp>
          <p:nvSpPr>
            <p:cNvPr id="2951" name="Freeform: Shape 2950">
              <a:extLst>
                <a:ext uri="{FF2B5EF4-FFF2-40B4-BE49-F238E27FC236}">
                  <a16:creationId xmlns:a16="http://schemas.microsoft.com/office/drawing/2014/main" id="{1ED15B2F-35F9-4F09-BD5D-0C5244B9E1AE}"/>
                </a:ext>
              </a:extLst>
            </p:cNvPr>
            <p:cNvSpPr/>
            <p:nvPr/>
          </p:nvSpPr>
          <p:spPr>
            <a:xfrm>
              <a:off x="3190829" y="1798951"/>
              <a:ext cx="583955" cy="561060"/>
            </a:xfrm>
            <a:custGeom>
              <a:avLst/>
              <a:gdLst>
                <a:gd name="connsiteX0" fmla="*/ 49765 w 583955"/>
                <a:gd name="connsiteY0" fmla="*/ 0 h 561060"/>
                <a:gd name="connsiteX1" fmla="*/ 49765 w 583955"/>
                <a:gd name="connsiteY1" fmla="*/ 124843 h 561060"/>
                <a:gd name="connsiteX2" fmla="*/ 0 w 583955"/>
                <a:gd name="connsiteY2" fmla="*/ 153527 h 561060"/>
                <a:gd name="connsiteX3" fmla="*/ 49765 w 583955"/>
                <a:gd name="connsiteY3" fmla="*/ 182211 h 561060"/>
                <a:gd name="connsiteX4" fmla="*/ 49765 w 583955"/>
                <a:gd name="connsiteY4" fmla="*/ 561061 h 561060"/>
                <a:gd name="connsiteX5" fmla="*/ 583956 w 583955"/>
                <a:gd name="connsiteY5" fmla="*/ 561061 h 561060"/>
                <a:gd name="connsiteX6" fmla="*/ 583956 w 583955"/>
                <a:gd name="connsiteY6" fmla="*/ 0 h 5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955" h="561060">
                  <a:moveTo>
                    <a:pt x="49765" y="0"/>
                  </a:moveTo>
                  <a:lnTo>
                    <a:pt x="49765" y="124843"/>
                  </a:lnTo>
                  <a:lnTo>
                    <a:pt x="0" y="153527"/>
                  </a:lnTo>
                  <a:lnTo>
                    <a:pt x="49765" y="182211"/>
                  </a:lnTo>
                  <a:lnTo>
                    <a:pt x="49765" y="561061"/>
                  </a:lnTo>
                  <a:lnTo>
                    <a:pt x="583956" y="561061"/>
                  </a:lnTo>
                  <a:lnTo>
                    <a:pt x="583956" y="0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52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3311093" y="1857701"/>
              <a:ext cx="393191" cy="321309"/>
              <a:chOff x="3311093" y="1857701"/>
              <a:chExt cx="393191" cy="321309"/>
            </a:xfrm>
            <a:solidFill>
              <a:srgbClr val="000000"/>
            </a:solidFill>
          </p:grpSpPr>
          <p:sp>
            <p:nvSpPr>
              <p:cNvPr id="2953" name="Freeform: Shape 2952">
                <a:extLst>
                  <a:ext uri="{FF2B5EF4-FFF2-40B4-BE49-F238E27FC236}">
                    <a16:creationId xmlns:a16="http://schemas.microsoft.com/office/drawing/2014/main" id="{DD4BFD01-1CF8-4A07-8A88-FE29009CD984}"/>
                  </a:ext>
                </a:extLst>
              </p:cNvPr>
              <p:cNvSpPr/>
              <p:nvPr/>
            </p:nvSpPr>
            <p:spPr>
              <a:xfrm>
                <a:off x="3311093" y="1857701"/>
                <a:ext cx="393191" cy="321223"/>
              </a:xfrm>
              <a:custGeom>
                <a:avLst/>
                <a:gdLst>
                  <a:gd name="connsiteX0" fmla="*/ 0 w 393191"/>
                  <a:gd name="connsiteY0" fmla="*/ 0 h 321223"/>
                  <a:gd name="connsiteX1" fmla="*/ 393192 w 393191"/>
                  <a:gd name="connsiteY1" fmla="*/ 0 h 321223"/>
                  <a:gd name="connsiteX2" fmla="*/ 393192 w 393191"/>
                  <a:gd name="connsiteY2" fmla="*/ 321223 h 321223"/>
                  <a:gd name="connsiteX3" fmla="*/ 0 w 393191"/>
                  <a:gd name="connsiteY3" fmla="*/ 321223 h 32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191" h="321223">
                    <a:moveTo>
                      <a:pt x="0" y="0"/>
                    </a:moveTo>
                    <a:lnTo>
                      <a:pt x="393192" y="0"/>
                    </a:lnTo>
                    <a:lnTo>
                      <a:pt x="393192" y="321223"/>
                    </a:lnTo>
                    <a:lnTo>
                      <a:pt x="0" y="321223"/>
                    </a:lnTo>
                    <a:close/>
                  </a:path>
                </a:pathLst>
              </a:custGeom>
              <a:solidFill>
                <a:srgbClr val="38C59B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954" name="Graphic 1">
                <a:extLst>
                  <a:ext uri="{FF2B5EF4-FFF2-40B4-BE49-F238E27FC236}">
                    <a16:creationId xmlns:a16="http://schemas.microsoft.com/office/drawing/2014/main" id="{4C778625-158A-42F3-A03F-332CA8D93D53}"/>
                  </a:ext>
                </a:extLst>
              </p:cNvPr>
              <p:cNvGrpSpPr/>
              <p:nvPr/>
            </p:nvGrpSpPr>
            <p:grpSpPr>
              <a:xfrm>
                <a:off x="3311093" y="1910230"/>
                <a:ext cx="393191" cy="268780"/>
                <a:chOff x="3311093" y="1910230"/>
                <a:chExt cx="393191" cy="268780"/>
              </a:xfrm>
              <a:solidFill>
                <a:srgbClr val="000000"/>
              </a:solidFill>
            </p:grpSpPr>
            <p:sp>
              <p:nvSpPr>
                <p:cNvPr id="2955" name="Freeform: Shape 2954">
                  <a:extLst>
                    <a:ext uri="{FF2B5EF4-FFF2-40B4-BE49-F238E27FC236}">
                      <a16:creationId xmlns:a16="http://schemas.microsoft.com/office/drawing/2014/main" id="{3C3A71E5-5AE6-4522-95C7-6291AF0BE098}"/>
                    </a:ext>
                  </a:extLst>
                </p:cNvPr>
                <p:cNvSpPr/>
                <p:nvPr/>
              </p:nvSpPr>
              <p:spPr>
                <a:xfrm>
                  <a:off x="3477148" y="2003020"/>
                  <a:ext cx="227136" cy="175990"/>
                </a:xfrm>
                <a:custGeom>
                  <a:avLst/>
                  <a:gdLst>
                    <a:gd name="connsiteX0" fmla="*/ 227137 w 227136"/>
                    <a:gd name="connsiteY0" fmla="*/ 175990 h 175990"/>
                    <a:gd name="connsiteX1" fmla="*/ 227137 w 227136"/>
                    <a:gd name="connsiteY1" fmla="*/ 127262 h 175990"/>
                    <a:gd name="connsiteX2" fmla="*/ 131841 w 227136"/>
                    <a:gd name="connsiteY2" fmla="*/ 0 h 175990"/>
                    <a:gd name="connsiteX3" fmla="*/ 100047 w 227136"/>
                    <a:gd name="connsiteY3" fmla="*/ 42507 h 175990"/>
                    <a:gd name="connsiteX4" fmla="*/ 0 w 227136"/>
                    <a:gd name="connsiteY4" fmla="*/ 175990 h 17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136" h="175990">
                      <a:moveTo>
                        <a:pt x="227137" y="175990"/>
                      </a:moveTo>
                      <a:lnTo>
                        <a:pt x="227137" y="127262"/>
                      </a:lnTo>
                      <a:lnTo>
                        <a:pt x="131841" y="0"/>
                      </a:lnTo>
                      <a:lnTo>
                        <a:pt x="100047" y="42507"/>
                      </a:lnTo>
                      <a:lnTo>
                        <a:pt x="0" y="175990"/>
                      </a:lnTo>
                      <a:close/>
                    </a:path>
                  </a:pathLst>
                </a:custGeom>
                <a:solidFill>
                  <a:srgbClr val="34B788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56" name="Freeform: Shape 2955">
                  <a:extLst>
                    <a:ext uri="{FF2B5EF4-FFF2-40B4-BE49-F238E27FC236}">
                      <a16:creationId xmlns:a16="http://schemas.microsoft.com/office/drawing/2014/main" id="{A8028C4A-D236-48ED-8CF6-CFBCA590A723}"/>
                    </a:ext>
                  </a:extLst>
                </p:cNvPr>
                <p:cNvSpPr/>
                <p:nvPr/>
              </p:nvSpPr>
              <p:spPr>
                <a:xfrm>
                  <a:off x="3311093" y="1910230"/>
                  <a:ext cx="266102" cy="268780"/>
                </a:xfrm>
                <a:custGeom>
                  <a:avLst/>
                  <a:gdLst>
                    <a:gd name="connsiteX0" fmla="*/ 266102 w 266102"/>
                    <a:gd name="connsiteY0" fmla="*/ 135297 h 268780"/>
                    <a:gd name="connsiteX1" fmla="*/ 164758 w 266102"/>
                    <a:gd name="connsiteY1" fmla="*/ 0 h 268780"/>
                    <a:gd name="connsiteX2" fmla="*/ 0 w 266102"/>
                    <a:gd name="connsiteY2" fmla="*/ 220053 h 268780"/>
                    <a:gd name="connsiteX3" fmla="*/ 0 w 266102"/>
                    <a:gd name="connsiteY3" fmla="*/ 268780 h 268780"/>
                    <a:gd name="connsiteX4" fmla="*/ 166055 w 266102"/>
                    <a:gd name="connsiteY4" fmla="*/ 268780 h 26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102" h="268780">
                      <a:moveTo>
                        <a:pt x="266102" y="135297"/>
                      </a:moveTo>
                      <a:lnTo>
                        <a:pt x="164758" y="0"/>
                      </a:lnTo>
                      <a:lnTo>
                        <a:pt x="0" y="220053"/>
                      </a:lnTo>
                      <a:lnTo>
                        <a:pt x="0" y="268780"/>
                      </a:lnTo>
                      <a:lnTo>
                        <a:pt x="166055" y="268780"/>
                      </a:lnTo>
                      <a:close/>
                    </a:path>
                  </a:pathLst>
                </a:custGeom>
                <a:solidFill>
                  <a:srgbClr val="27AD7D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957" name="Freeform: Shape 2956">
                <a:extLst>
                  <a:ext uri="{FF2B5EF4-FFF2-40B4-BE49-F238E27FC236}">
                    <a16:creationId xmlns:a16="http://schemas.microsoft.com/office/drawing/2014/main" id="{CDA7BE60-05F7-4F1E-98BA-CDD8495FB615}"/>
                  </a:ext>
                </a:extLst>
              </p:cNvPr>
              <p:cNvSpPr/>
              <p:nvPr/>
            </p:nvSpPr>
            <p:spPr>
              <a:xfrm>
                <a:off x="3554818" y="1883965"/>
                <a:ext cx="63933" cy="54948"/>
              </a:xfrm>
              <a:custGeom>
                <a:avLst/>
                <a:gdLst>
                  <a:gd name="connsiteX0" fmla="*/ 63934 w 63933"/>
                  <a:gd name="connsiteY0" fmla="*/ 27474 h 54948"/>
                  <a:gd name="connsiteX1" fmla="*/ 31967 w 63933"/>
                  <a:gd name="connsiteY1" fmla="*/ 54948 h 54948"/>
                  <a:gd name="connsiteX2" fmla="*/ 0 w 63933"/>
                  <a:gd name="connsiteY2" fmla="*/ 27474 h 54948"/>
                  <a:gd name="connsiteX3" fmla="*/ 31967 w 63933"/>
                  <a:gd name="connsiteY3" fmla="*/ 0 h 54948"/>
                  <a:gd name="connsiteX4" fmla="*/ 63934 w 63933"/>
                  <a:gd name="connsiteY4" fmla="*/ 27474 h 5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33" h="54948">
                    <a:moveTo>
                      <a:pt x="63934" y="27474"/>
                    </a:moveTo>
                    <a:cubicBezTo>
                      <a:pt x="63934" y="42594"/>
                      <a:pt x="49592" y="54948"/>
                      <a:pt x="31967" y="54948"/>
                    </a:cubicBezTo>
                    <a:cubicBezTo>
                      <a:pt x="14342" y="54948"/>
                      <a:pt x="0" y="42680"/>
                      <a:pt x="0" y="27474"/>
                    </a:cubicBezTo>
                    <a:cubicBezTo>
                      <a:pt x="0" y="12268"/>
                      <a:pt x="14342" y="0"/>
                      <a:pt x="31967" y="0"/>
                    </a:cubicBezTo>
                    <a:cubicBezTo>
                      <a:pt x="49592" y="0"/>
                      <a:pt x="63934" y="12355"/>
                      <a:pt x="63934" y="274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58" name="Freeform: Shape 2957">
              <a:extLst>
                <a:ext uri="{FF2B5EF4-FFF2-40B4-BE49-F238E27FC236}">
                  <a16:creationId xmlns:a16="http://schemas.microsoft.com/office/drawing/2014/main" id="{52D0EAB5-1BA2-42CF-8158-A3C50DE30AA6}"/>
                </a:ext>
              </a:extLst>
            </p:cNvPr>
            <p:cNvSpPr/>
            <p:nvPr/>
          </p:nvSpPr>
          <p:spPr>
            <a:xfrm>
              <a:off x="3335630" y="2296942"/>
              <a:ext cx="344118" cy="12959"/>
            </a:xfrm>
            <a:custGeom>
              <a:avLst/>
              <a:gdLst>
                <a:gd name="connsiteX0" fmla="*/ 0 w 344118"/>
                <a:gd name="connsiteY0" fmla="*/ 0 h 12959"/>
                <a:gd name="connsiteX1" fmla="*/ 344118 w 344118"/>
                <a:gd name="connsiteY1" fmla="*/ 0 h 12959"/>
                <a:gd name="connsiteX2" fmla="*/ 344118 w 344118"/>
                <a:gd name="connsiteY2" fmla="*/ 12960 h 12959"/>
                <a:gd name="connsiteX3" fmla="*/ 0 w 344118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118" h="12959">
                  <a:moveTo>
                    <a:pt x="0" y="0"/>
                  </a:moveTo>
                  <a:lnTo>
                    <a:pt x="344118" y="0"/>
                  </a:lnTo>
                  <a:lnTo>
                    <a:pt x="344118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9" name="Freeform: Shape 2958">
              <a:extLst>
                <a:ext uri="{FF2B5EF4-FFF2-40B4-BE49-F238E27FC236}">
                  <a16:creationId xmlns:a16="http://schemas.microsoft.com/office/drawing/2014/main" id="{0C21D2E8-34B4-4325-86E5-57B4F4332DBA}"/>
                </a:ext>
              </a:extLst>
            </p:cNvPr>
            <p:cNvSpPr/>
            <p:nvPr/>
          </p:nvSpPr>
          <p:spPr>
            <a:xfrm>
              <a:off x="3335630" y="2223850"/>
              <a:ext cx="344118" cy="12959"/>
            </a:xfrm>
            <a:custGeom>
              <a:avLst/>
              <a:gdLst>
                <a:gd name="connsiteX0" fmla="*/ 0 w 344118"/>
                <a:gd name="connsiteY0" fmla="*/ 0 h 12959"/>
                <a:gd name="connsiteX1" fmla="*/ 344118 w 344118"/>
                <a:gd name="connsiteY1" fmla="*/ 0 h 12959"/>
                <a:gd name="connsiteX2" fmla="*/ 344118 w 344118"/>
                <a:gd name="connsiteY2" fmla="*/ 12960 h 12959"/>
                <a:gd name="connsiteX3" fmla="*/ 0 w 344118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118" h="12959">
                  <a:moveTo>
                    <a:pt x="0" y="0"/>
                  </a:moveTo>
                  <a:lnTo>
                    <a:pt x="344118" y="0"/>
                  </a:lnTo>
                  <a:lnTo>
                    <a:pt x="344118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60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1472121" y="664788"/>
            <a:ext cx="996749" cy="957661"/>
            <a:chOff x="909089" y="1949822"/>
            <a:chExt cx="665341" cy="639249"/>
          </a:xfrm>
          <a:solidFill>
            <a:srgbClr val="000000"/>
          </a:solidFill>
        </p:grpSpPr>
        <p:sp>
          <p:nvSpPr>
            <p:cNvPr id="2961" name="Freeform: Shape 2960">
              <a:extLst>
                <a:ext uri="{FF2B5EF4-FFF2-40B4-BE49-F238E27FC236}">
                  <a16:creationId xmlns:a16="http://schemas.microsoft.com/office/drawing/2014/main" id="{B2DEFEF5-EE2E-461E-B7B2-91B01FE2DEB1}"/>
                </a:ext>
              </a:extLst>
            </p:cNvPr>
            <p:cNvSpPr/>
            <p:nvPr/>
          </p:nvSpPr>
          <p:spPr>
            <a:xfrm>
              <a:off x="909089" y="1949822"/>
              <a:ext cx="665341" cy="639249"/>
            </a:xfrm>
            <a:custGeom>
              <a:avLst/>
              <a:gdLst>
                <a:gd name="connsiteX0" fmla="*/ 56590 w 665341"/>
                <a:gd name="connsiteY0" fmla="*/ 0 h 639249"/>
                <a:gd name="connsiteX1" fmla="*/ 56590 w 665341"/>
                <a:gd name="connsiteY1" fmla="*/ 142209 h 639249"/>
                <a:gd name="connsiteX2" fmla="*/ 0 w 665341"/>
                <a:gd name="connsiteY2" fmla="*/ 174867 h 639249"/>
                <a:gd name="connsiteX3" fmla="*/ 56590 w 665341"/>
                <a:gd name="connsiteY3" fmla="*/ 207612 h 639249"/>
                <a:gd name="connsiteX4" fmla="*/ 56590 w 665341"/>
                <a:gd name="connsiteY4" fmla="*/ 639250 h 639249"/>
                <a:gd name="connsiteX5" fmla="*/ 665342 w 665341"/>
                <a:gd name="connsiteY5" fmla="*/ 639250 h 639249"/>
                <a:gd name="connsiteX6" fmla="*/ 665342 w 665341"/>
                <a:gd name="connsiteY6" fmla="*/ 0 h 6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341" h="639249">
                  <a:moveTo>
                    <a:pt x="56590" y="0"/>
                  </a:moveTo>
                  <a:lnTo>
                    <a:pt x="56590" y="142209"/>
                  </a:lnTo>
                  <a:lnTo>
                    <a:pt x="0" y="174867"/>
                  </a:lnTo>
                  <a:lnTo>
                    <a:pt x="56590" y="207612"/>
                  </a:lnTo>
                  <a:lnTo>
                    <a:pt x="56590" y="639250"/>
                  </a:lnTo>
                  <a:lnTo>
                    <a:pt x="665342" y="639250"/>
                  </a:lnTo>
                  <a:lnTo>
                    <a:pt x="665342" y="0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62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1046028" y="2016779"/>
              <a:ext cx="448053" cy="365976"/>
              <a:chOff x="1046028" y="2016779"/>
              <a:chExt cx="448053" cy="365976"/>
            </a:xfrm>
            <a:solidFill>
              <a:srgbClr val="000000"/>
            </a:solidFill>
          </p:grpSpPr>
          <p:sp>
            <p:nvSpPr>
              <p:cNvPr id="2963" name="Freeform: Shape 2962">
                <a:extLst>
                  <a:ext uri="{FF2B5EF4-FFF2-40B4-BE49-F238E27FC236}">
                    <a16:creationId xmlns:a16="http://schemas.microsoft.com/office/drawing/2014/main" id="{CCD26649-ACF1-43BF-AE13-170ED42C5DA8}"/>
                  </a:ext>
                </a:extLst>
              </p:cNvPr>
              <p:cNvSpPr/>
              <p:nvPr/>
            </p:nvSpPr>
            <p:spPr>
              <a:xfrm>
                <a:off x="1046028" y="2016779"/>
                <a:ext cx="447967" cy="365976"/>
              </a:xfrm>
              <a:custGeom>
                <a:avLst/>
                <a:gdLst>
                  <a:gd name="connsiteX0" fmla="*/ 0 w 447967"/>
                  <a:gd name="connsiteY0" fmla="*/ 0 h 365976"/>
                  <a:gd name="connsiteX1" fmla="*/ 447967 w 447967"/>
                  <a:gd name="connsiteY1" fmla="*/ 0 h 365976"/>
                  <a:gd name="connsiteX2" fmla="*/ 447967 w 447967"/>
                  <a:gd name="connsiteY2" fmla="*/ 365977 h 365976"/>
                  <a:gd name="connsiteX3" fmla="*/ 0 w 447967"/>
                  <a:gd name="connsiteY3" fmla="*/ 365977 h 36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967" h="365976">
                    <a:moveTo>
                      <a:pt x="0" y="0"/>
                    </a:moveTo>
                    <a:lnTo>
                      <a:pt x="447967" y="0"/>
                    </a:lnTo>
                    <a:lnTo>
                      <a:pt x="447967" y="365977"/>
                    </a:lnTo>
                    <a:lnTo>
                      <a:pt x="0" y="365977"/>
                    </a:lnTo>
                    <a:close/>
                  </a:path>
                </a:pathLst>
              </a:custGeom>
              <a:solidFill>
                <a:srgbClr val="F8DC4C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964" name="Graphic 1">
                <a:extLst>
                  <a:ext uri="{FF2B5EF4-FFF2-40B4-BE49-F238E27FC236}">
                    <a16:creationId xmlns:a16="http://schemas.microsoft.com/office/drawing/2014/main" id="{4C778625-158A-42F3-A03F-332CA8D93D53}"/>
                  </a:ext>
                </a:extLst>
              </p:cNvPr>
              <p:cNvGrpSpPr/>
              <p:nvPr/>
            </p:nvGrpSpPr>
            <p:grpSpPr>
              <a:xfrm>
                <a:off x="1046028" y="2076566"/>
                <a:ext cx="448053" cy="306190"/>
                <a:chOff x="1046028" y="2076566"/>
                <a:chExt cx="448053" cy="306190"/>
              </a:xfrm>
              <a:solidFill>
                <a:srgbClr val="000000"/>
              </a:solidFill>
            </p:grpSpPr>
            <p:sp>
              <p:nvSpPr>
                <p:cNvPr id="2965" name="Freeform: Shape 2964">
                  <a:extLst>
                    <a:ext uri="{FF2B5EF4-FFF2-40B4-BE49-F238E27FC236}">
                      <a16:creationId xmlns:a16="http://schemas.microsoft.com/office/drawing/2014/main" id="{5BF3C2B4-201B-4CC4-B6D2-BEEF9EE8BBED}"/>
                    </a:ext>
                  </a:extLst>
                </p:cNvPr>
                <p:cNvSpPr/>
                <p:nvPr/>
              </p:nvSpPr>
              <p:spPr>
                <a:xfrm>
                  <a:off x="1235324" y="2182315"/>
                  <a:ext cx="258758" cy="200440"/>
                </a:xfrm>
                <a:custGeom>
                  <a:avLst/>
                  <a:gdLst>
                    <a:gd name="connsiteX0" fmla="*/ 258758 w 258758"/>
                    <a:gd name="connsiteY0" fmla="*/ 200441 h 200440"/>
                    <a:gd name="connsiteX1" fmla="*/ 258758 w 258758"/>
                    <a:gd name="connsiteY1" fmla="*/ 144974 h 200440"/>
                    <a:gd name="connsiteX2" fmla="*/ 150158 w 258758"/>
                    <a:gd name="connsiteY2" fmla="*/ 0 h 200440"/>
                    <a:gd name="connsiteX3" fmla="*/ 113871 w 258758"/>
                    <a:gd name="connsiteY3" fmla="*/ 48382 h 200440"/>
                    <a:gd name="connsiteX4" fmla="*/ 0 w 258758"/>
                    <a:gd name="connsiteY4" fmla="*/ 200441 h 20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758" h="200440">
                      <a:moveTo>
                        <a:pt x="258758" y="200441"/>
                      </a:moveTo>
                      <a:lnTo>
                        <a:pt x="258758" y="144974"/>
                      </a:lnTo>
                      <a:lnTo>
                        <a:pt x="150158" y="0"/>
                      </a:lnTo>
                      <a:lnTo>
                        <a:pt x="113871" y="48382"/>
                      </a:lnTo>
                      <a:lnTo>
                        <a:pt x="0" y="200441"/>
                      </a:lnTo>
                      <a:close/>
                    </a:path>
                  </a:pathLst>
                </a:custGeom>
                <a:solidFill>
                  <a:srgbClr val="F2D249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66" name="Freeform: Shape 2965">
                  <a:extLst>
                    <a:ext uri="{FF2B5EF4-FFF2-40B4-BE49-F238E27FC236}">
                      <a16:creationId xmlns:a16="http://schemas.microsoft.com/office/drawing/2014/main" id="{7F2AFF75-4375-4BB3-B52C-10939B9F27A8}"/>
                    </a:ext>
                  </a:extLst>
                </p:cNvPr>
                <p:cNvSpPr/>
                <p:nvPr/>
              </p:nvSpPr>
              <p:spPr>
                <a:xfrm>
                  <a:off x="1046028" y="2076566"/>
                  <a:ext cx="303166" cy="306190"/>
                </a:xfrm>
                <a:custGeom>
                  <a:avLst/>
                  <a:gdLst>
                    <a:gd name="connsiteX0" fmla="*/ 303166 w 303166"/>
                    <a:gd name="connsiteY0" fmla="*/ 154132 h 306190"/>
                    <a:gd name="connsiteX1" fmla="*/ 187827 w 303166"/>
                    <a:gd name="connsiteY1" fmla="*/ 0 h 306190"/>
                    <a:gd name="connsiteX2" fmla="*/ 0 w 303166"/>
                    <a:gd name="connsiteY2" fmla="*/ 250723 h 306190"/>
                    <a:gd name="connsiteX3" fmla="*/ 0 w 303166"/>
                    <a:gd name="connsiteY3" fmla="*/ 306190 h 306190"/>
                    <a:gd name="connsiteX4" fmla="*/ 189295 w 303166"/>
                    <a:gd name="connsiteY4" fmla="*/ 306190 h 30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3166" h="306190">
                      <a:moveTo>
                        <a:pt x="303166" y="154132"/>
                      </a:moveTo>
                      <a:lnTo>
                        <a:pt x="187827" y="0"/>
                      </a:lnTo>
                      <a:lnTo>
                        <a:pt x="0" y="250723"/>
                      </a:lnTo>
                      <a:lnTo>
                        <a:pt x="0" y="306190"/>
                      </a:lnTo>
                      <a:lnTo>
                        <a:pt x="189295" y="306190"/>
                      </a:lnTo>
                      <a:close/>
                    </a:path>
                  </a:pathLst>
                </a:custGeom>
                <a:solidFill>
                  <a:srgbClr val="E5C642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967" name="Freeform: Shape 2966">
                <a:extLst>
                  <a:ext uri="{FF2B5EF4-FFF2-40B4-BE49-F238E27FC236}">
                    <a16:creationId xmlns:a16="http://schemas.microsoft.com/office/drawing/2014/main" id="{9728E4DA-8B0D-4A36-84CF-CE41B719CB76}"/>
                  </a:ext>
                </a:extLst>
              </p:cNvPr>
              <p:cNvSpPr/>
              <p:nvPr/>
            </p:nvSpPr>
            <p:spPr>
              <a:xfrm>
                <a:off x="1323707" y="2046672"/>
                <a:ext cx="72918" cy="62551"/>
              </a:xfrm>
              <a:custGeom>
                <a:avLst/>
                <a:gdLst>
                  <a:gd name="connsiteX0" fmla="*/ 72919 w 72918"/>
                  <a:gd name="connsiteY0" fmla="*/ 31276 h 62551"/>
                  <a:gd name="connsiteX1" fmla="*/ 36459 w 72918"/>
                  <a:gd name="connsiteY1" fmla="*/ 62551 h 62551"/>
                  <a:gd name="connsiteX2" fmla="*/ 0 w 72918"/>
                  <a:gd name="connsiteY2" fmla="*/ 31276 h 62551"/>
                  <a:gd name="connsiteX3" fmla="*/ 36459 w 72918"/>
                  <a:gd name="connsiteY3" fmla="*/ 0 h 62551"/>
                  <a:gd name="connsiteX4" fmla="*/ 72919 w 72918"/>
                  <a:gd name="connsiteY4" fmla="*/ 31276 h 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18" h="62551">
                    <a:moveTo>
                      <a:pt x="72919" y="31276"/>
                    </a:moveTo>
                    <a:cubicBezTo>
                      <a:pt x="72919" y="48555"/>
                      <a:pt x="56590" y="62551"/>
                      <a:pt x="36459" y="62551"/>
                    </a:cubicBezTo>
                    <a:cubicBezTo>
                      <a:pt x="16329" y="62551"/>
                      <a:pt x="0" y="48555"/>
                      <a:pt x="0" y="31276"/>
                    </a:cubicBezTo>
                    <a:cubicBezTo>
                      <a:pt x="0" y="13996"/>
                      <a:pt x="16329" y="0"/>
                      <a:pt x="36459" y="0"/>
                    </a:cubicBezTo>
                    <a:cubicBezTo>
                      <a:pt x="56590" y="0"/>
                      <a:pt x="72919" y="13996"/>
                      <a:pt x="72919" y="312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68" name="Freeform: Shape 2967">
              <a:extLst>
                <a:ext uri="{FF2B5EF4-FFF2-40B4-BE49-F238E27FC236}">
                  <a16:creationId xmlns:a16="http://schemas.microsoft.com/office/drawing/2014/main" id="{98AFF249-EECF-4325-A10B-E859DC0DE7CD}"/>
                </a:ext>
              </a:extLst>
            </p:cNvPr>
            <p:cNvSpPr/>
            <p:nvPr/>
          </p:nvSpPr>
          <p:spPr>
            <a:xfrm>
              <a:off x="1074021" y="2518140"/>
              <a:ext cx="392068" cy="12959"/>
            </a:xfrm>
            <a:custGeom>
              <a:avLst/>
              <a:gdLst>
                <a:gd name="connsiteX0" fmla="*/ 0 w 392068"/>
                <a:gd name="connsiteY0" fmla="*/ 0 h 12959"/>
                <a:gd name="connsiteX1" fmla="*/ 392069 w 392068"/>
                <a:gd name="connsiteY1" fmla="*/ 0 h 12959"/>
                <a:gd name="connsiteX2" fmla="*/ 392069 w 392068"/>
                <a:gd name="connsiteY2" fmla="*/ 12960 h 12959"/>
                <a:gd name="connsiteX3" fmla="*/ 0 w 392068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068" h="12959">
                  <a:moveTo>
                    <a:pt x="0" y="0"/>
                  </a:moveTo>
                  <a:lnTo>
                    <a:pt x="392069" y="0"/>
                  </a:lnTo>
                  <a:lnTo>
                    <a:pt x="392069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9" name="Freeform: Shape 2968">
              <a:extLst>
                <a:ext uri="{FF2B5EF4-FFF2-40B4-BE49-F238E27FC236}">
                  <a16:creationId xmlns:a16="http://schemas.microsoft.com/office/drawing/2014/main" id="{6B480962-DA89-4368-8595-84DEBAE5E76A}"/>
                </a:ext>
              </a:extLst>
            </p:cNvPr>
            <p:cNvSpPr/>
            <p:nvPr/>
          </p:nvSpPr>
          <p:spPr>
            <a:xfrm>
              <a:off x="1074021" y="2434853"/>
              <a:ext cx="392068" cy="12959"/>
            </a:xfrm>
            <a:custGeom>
              <a:avLst/>
              <a:gdLst>
                <a:gd name="connsiteX0" fmla="*/ 0 w 392068"/>
                <a:gd name="connsiteY0" fmla="*/ 0 h 12959"/>
                <a:gd name="connsiteX1" fmla="*/ 392069 w 392068"/>
                <a:gd name="connsiteY1" fmla="*/ 0 h 12959"/>
                <a:gd name="connsiteX2" fmla="*/ 392069 w 392068"/>
                <a:gd name="connsiteY2" fmla="*/ 12960 h 12959"/>
                <a:gd name="connsiteX3" fmla="*/ 0 w 392068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068" h="12959">
                  <a:moveTo>
                    <a:pt x="0" y="0"/>
                  </a:moveTo>
                  <a:lnTo>
                    <a:pt x="392069" y="0"/>
                  </a:lnTo>
                  <a:lnTo>
                    <a:pt x="392069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70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6594234" y="2880521"/>
            <a:ext cx="1101200" cy="854894"/>
            <a:chOff x="4328156" y="3428848"/>
            <a:chExt cx="735063" cy="570651"/>
          </a:xfrm>
          <a:solidFill>
            <a:srgbClr val="000000"/>
          </a:solidFill>
        </p:grpSpPr>
        <p:sp>
          <p:nvSpPr>
            <p:cNvPr id="2971" name="Freeform: Shape 2970">
              <a:extLst>
                <a:ext uri="{FF2B5EF4-FFF2-40B4-BE49-F238E27FC236}">
                  <a16:creationId xmlns:a16="http://schemas.microsoft.com/office/drawing/2014/main" id="{9F7A768D-1CA5-4278-AFCD-B8432BA96964}"/>
                </a:ext>
              </a:extLst>
            </p:cNvPr>
            <p:cNvSpPr/>
            <p:nvPr/>
          </p:nvSpPr>
          <p:spPr>
            <a:xfrm>
              <a:off x="4328156" y="3428848"/>
              <a:ext cx="735063" cy="570651"/>
            </a:xfrm>
            <a:custGeom>
              <a:avLst/>
              <a:gdLst>
                <a:gd name="connsiteX0" fmla="*/ 735064 w 735063"/>
                <a:gd name="connsiteY0" fmla="*/ 480021 h 570651"/>
                <a:gd name="connsiteX1" fmla="*/ 666465 w 735063"/>
                <a:gd name="connsiteY1" fmla="*/ 440451 h 570651"/>
                <a:gd name="connsiteX2" fmla="*/ 666465 w 735063"/>
                <a:gd name="connsiteY2" fmla="*/ 0 h 570651"/>
                <a:gd name="connsiteX3" fmla="*/ 0 w 735063"/>
                <a:gd name="connsiteY3" fmla="*/ 0 h 570651"/>
                <a:gd name="connsiteX4" fmla="*/ 0 w 735063"/>
                <a:gd name="connsiteY4" fmla="*/ 570651 h 570651"/>
                <a:gd name="connsiteX5" fmla="*/ 666465 w 735063"/>
                <a:gd name="connsiteY5" fmla="*/ 570651 h 570651"/>
                <a:gd name="connsiteX6" fmla="*/ 666465 w 735063"/>
                <a:gd name="connsiteY6" fmla="*/ 519677 h 57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063" h="570651">
                  <a:moveTo>
                    <a:pt x="735064" y="480021"/>
                  </a:moveTo>
                  <a:lnTo>
                    <a:pt x="666465" y="440451"/>
                  </a:lnTo>
                  <a:lnTo>
                    <a:pt x="666465" y="0"/>
                  </a:lnTo>
                  <a:lnTo>
                    <a:pt x="0" y="0"/>
                  </a:lnTo>
                  <a:lnTo>
                    <a:pt x="0" y="570651"/>
                  </a:lnTo>
                  <a:lnTo>
                    <a:pt x="666465" y="570651"/>
                  </a:lnTo>
                  <a:lnTo>
                    <a:pt x="666465" y="519677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72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4399952" y="3488549"/>
              <a:ext cx="522959" cy="326839"/>
              <a:chOff x="4399952" y="3488549"/>
              <a:chExt cx="522959" cy="326839"/>
            </a:xfrm>
            <a:solidFill>
              <a:srgbClr val="000000"/>
            </a:solidFill>
          </p:grpSpPr>
          <p:sp>
            <p:nvSpPr>
              <p:cNvPr id="2973" name="Freeform: Shape 2972">
                <a:extLst>
                  <a:ext uri="{FF2B5EF4-FFF2-40B4-BE49-F238E27FC236}">
                    <a16:creationId xmlns:a16="http://schemas.microsoft.com/office/drawing/2014/main" id="{75A3AAD0-6D3D-4516-B18A-4ADB02523BD0}"/>
                  </a:ext>
                </a:extLst>
              </p:cNvPr>
              <p:cNvSpPr/>
              <p:nvPr/>
            </p:nvSpPr>
            <p:spPr>
              <a:xfrm>
                <a:off x="4399952" y="3488549"/>
                <a:ext cx="522959" cy="326752"/>
              </a:xfrm>
              <a:custGeom>
                <a:avLst/>
                <a:gdLst>
                  <a:gd name="connsiteX0" fmla="*/ 0 w 522959"/>
                  <a:gd name="connsiteY0" fmla="*/ 0 h 326752"/>
                  <a:gd name="connsiteX1" fmla="*/ 522960 w 522959"/>
                  <a:gd name="connsiteY1" fmla="*/ 0 h 326752"/>
                  <a:gd name="connsiteX2" fmla="*/ 522960 w 522959"/>
                  <a:gd name="connsiteY2" fmla="*/ 326753 h 326752"/>
                  <a:gd name="connsiteX3" fmla="*/ 0 w 522959"/>
                  <a:gd name="connsiteY3" fmla="*/ 326753 h 32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959" h="326752">
                    <a:moveTo>
                      <a:pt x="0" y="0"/>
                    </a:moveTo>
                    <a:lnTo>
                      <a:pt x="522960" y="0"/>
                    </a:lnTo>
                    <a:lnTo>
                      <a:pt x="522960" y="326753"/>
                    </a:lnTo>
                    <a:lnTo>
                      <a:pt x="0" y="326753"/>
                    </a:lnTo>
                    <a:close/>
                  </a:path>
                </a:pathLst>
              </a:custGeom>
              <a:solidFill>
                <a:srgbClr val="38C59B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974" name="Graphic 1">
                <a:extLst>
                  <a:ext uri="{FF2B5EF4-FFF2-40B4-BE49-F238E27FC236}">
                    <a16:creationId xmlns:a16="http://schemas.microsoft.com/office/drawing/2014/main" id="{4C778625-158A-42F3-A03F-332CA8D93D53}"/>
                  </a:ext>
                </a:extLst>
              </p:cNvPr>
              <p:cNvGrpSpPr/>
              <p:nvPr/>
            </p:nvGrpSpPr>
            <p:grpSpPr>
              <a:xfrm>
                <a:off x="4399952" y="3541942"/>
                <a:ext cx="522873" cy="273446"/>
                <a:chOff x="4399952" y="3541942"/>
                <a:chExt cx="522873" cy="273446"/>
              </a:xfrm>
              <a:solidFill>
                <a:srgbClr val="000000"/>
              </a:solidFill>
            </p:grpSpPr>
            <p:sp>
              <p:nvSpPr>
                <p:cNvPr id="2975" name="Freeform: Shape 2974">
                  <a:extLst>
                    <a:ext uri="{FF2B5EF4-FFF2-40B4-BE49-F238E27FC236}">
                      <a16:creationId xmlns:a16="http://schemas.microsoft.com/office/drawing/2014/main" id="{54971D6B-493E-40AB-AA33-69632C4AD2C4}"/>
                    </a:ext>
                  </a:extLst>
                </p:cNvPr>
                <p:cNvSpPr/>
                <p:nvPr/>
              </p:nvSpPr>
              <p:spPr>
                <a:xfrm>
                  <a:off x="4691887" y="3636374"/>
                  <a:ext cx="230938" cy="179014"/>
                </a:xfrm>
                <a:custGeom>
                  <a:avLst/>
                  <a:gdLst>
                    <a:gd name="connsiteX0" fmla="*/ 230938 w 230938"/>
                    <a:gd name="connsiteY0" fmla="*/ 179014 h 179014"/>
                    <a:gd name="connsiteX1" fmla="*/ 230938 w 230938"/>
                    <a:gd name="connsiteY1" fmla="*/ 129422 h 179014"/>
                    <a:gd name="connsiteX2" fmla="*/ 134002 w 230938"/>
                    <a:gd name="connsiteY2" fmla="*/ 0 h 179014"/>
                    <a:gd name="connsiteX3" fmla="*/ 101689 w 230938"/>
                    <a:gd name="connsiteY3" fmla="*/ 43198 h 179014"/>
                    <a:gd name="connsiteX4" fmla="*/ 0 w 230938"/>
                    <a:gd name="connsiteY4" fmla="*/ 179014 h 17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8" h="179014">
                      <a:moveTo>
                        <a:pt x="230938" y="179014"/>
                      </a:moveTo>
                      <a:lnTo>
                        <a:pt x="230938" y="129422"/>
                      </a:lnTo>
                      <a:lnTo>
                        <a:pt x="134002" y="0"/>
                      </a:lnTo>
                      <a:lnTo>
                        <a:pt x="101689" y="43198"/>
                      </a:lnTo>
                      <a:lnTo>
                        <a:pt x="0" y="179014"/>
                      </a:lnTo>
                      <a:close/>
                    </a:path>
                  </a:pathLst>
                </a:custGeom>
                <a:solidFill>
                  <a:srgbClr val="34B788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76" name="Freeform: Shape 2975">
                  <a:extLst>
                    <a:ext uri="{FF2B5EF4-FFF2-40B4-BE49-F238E27FC236}">
                      <a16:creationId xmlns:a16="http://schemas.microsoft.com/office/drawing/2014/main" id="{F16CC18D-B05D-4DD3-8191-4009B4489BFF}"/>
                    </a:ext>
                  </a:extLst>
                </p:cNvPr>
                <p:cNvSpPr/>
                <p:nvPr/>
              </p:nvSpPr>
              <p:spPr>
                <a:xfrm>
                  <a:off x="4399952" y="3541942"/>
                  <a:ext cx="393623" cy="273446"/>
                </a:xfrm>
                <a:custGeom>
                  <a:avLst/>
                  <a:gdLst>
                    <a:gd name="connsiteX0" fmla="*/ 393624 w 393623"/>
                    <a:gd name="connsiteY0" fmla="*/ 137630 h 273446"/>
                    <a:gd name="connsiteX1" fmla="*/ 230074 w 393623"/>
                    <a:gd name="connsiteY1" fmla="*/ 0 h 273446"/>
                    <a:gd name="connsiteX2" fmla="*/ 0 w 393623"/>
                    <a:gd name="connsiteY2" fmla="*/ 223854 h 273446"/>
                    <a:gd name="connsiteX3" fmla="*/ 0 w 393623"/>
                    <a:gd name="connsiteY3" fmla="*/ 273446 h 273446"/>
                    <a:gd name="connsiteX4" fmla="*/ 291935 w 393623"/>
                    <a:gd name="connsiteY4" fmla="*/ 273446 h 273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623" h="273446">
                      <a:moveTo>
                        <a:pt x="393624" y="137630"/>
                      </a:moveTo>
                      <a:lnTo>
                        <a:pt x="230074" y="0"/>
                      </a:lnTo>
                      <a:lnTo>
                        <a:pt x="0" y="223854"/>
                      </a:lnTo>
                      <a:lnTo>
                        <a:pt x="0" y="273446"/>
                      </a:lnTo>
                      <a:lnTo>
                        <a:pt x="291935" y="273446"/>
                      </a:lnTo>
                      <a:close/>
                    </a:path>
                  </a:pathLst>
                </a:custGeom>
                <a:solidFill>
                  <a:srgbClr val="27AD7D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977" name="Freeform: Shape 2976">
                <a:extLst>
                  <a:ext uri="{FF2B5EF4-FFF2-40B4-BE49-F238E27FC236}">
                    <a16:creationId xmlns:a16="http://schemas.microsoft.com/office/drawing/2014/main" id="{EEF887BB-39B0-48A2-8376-3E52466C4040}"/>
                  </a:ext>
                </a:extLst>
              </p:cNvPr>
              <p:cNvSpPr/>
              <p:nvPr/>
            </p:nvSpPr>
            <p:spPr>
              <a:xfrm>
                <a:off x="4770767" y="3515332"/>
                <a:ext cx="65057" cy="55812"/>
              </a:xfrm>
              <a:custGeom>
                <a:avLst/>
                <a:gdLst>
                  <a:gd name="connsiteX0" fmla="*/ 65057 w 65057"/>
                  <a:gd name="connsiteY0" fmla="*/ 27906 h 55812"/>
                  <a:gd name="connsiteX1" fmla="*/ 32572 w 65057"/>
                  <a:gd name="connsiteY1" fmla="*/ 55812 h 55812"/>
                  <a:gd name="connsiteX2" fmla="*/ 0 w 65057"/>
                  <a:gd name="connsiteY2" fmla="*/ 27906 h 55812"/>
                  <a:gd name="connsiteX3" fmla="*/ 32572 w 65057"/>
                  <a:gd name="connsiteY3" fmla="*/ 0 h 55812"/>
                  <a:gd name="connsiteX4" fmla="*/ 65057 w 65057"/>
                  <a:gd name="connsiteY4" fmla="*/ 27906 h 5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57" h="55812">
                    <a:moveTo>
                      <a:pt x="65057" y="27906"/>
                    </a:moveTo>
                    <a:cubicBezTo>
                      <a:pt x="65057" y="43371"/>
                      <a:pt x="50456" y="55812"/>
                      <a:pt x="32572" y="55812"/>
                    </a:cubicBezTo>
                    <a:cubicBezTo>
                      <a:pt x="14601" y="55812"/>
                      <a:pt x="0" y="43285"/>
                      <a:pt x="0" y="27906"/>
                    </a:cubicBezTo>
                    <a:cubicBezTo>
                      <a:pt x="0" y="12441"/>
                      <a:pt x="14601" y="0"/>
                      <a:pt x="32572" y="0"/>
                    </a:cubicBezTo>
                    <a:cubicBezTo>
                      <a:pt x="50542" y="0"/>
                      <a:pt x="65057" y="12441"/>
                      <a:pt x="65057" y="279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78" name="Freeform: Shape 2977">
              <a:extLst>
                <a:ext uri="{FF2B5EF4-FFF2-40B4-BE49-F238E27FC236}">
                  <a16:creationId xmlns:a16="http://schemas.microsoft.com/office/drawing/2014/main" id="{B121F9AD-36E9-4F12-A245-D8BA5EBAFBBA}"/>
                </a:ext>
              </a:extLst>
            </p:cNvPr>
            <p:cNvSpPr/>
            <p:nvPr/>
          </p:nvSpPr>
          <p:spPr>
            <a:xfrm>
              <a:off x="4424834" y="3935479"/>
              <a:ext cx="473022" cy="12959"/>
            </a:xfrm>
            <a:custGeom>
              <a:avLst/>
              <a:gdLst>
                <a:gd name="connsiteX0" fmla="*/ 0 w 473022"/>
                <a:gd name="connsiteY0" fmla="*/ 0 h 12959"/>
                <a:gd name="connsiteX1" fmla="*/ 473022 w 473022"/>
                <a:gd name="connsiteY1" fmla="*/ 0 h 12959"/>
                <a:gd name="connsiteX2" fmla="*/ 473022 w 473022"/>
                <a:gd name="connsiteY2" fmla="*/ 12960 h 12959"/>
                <a:gd name="connsiteX3" fmla="*/ 0 w 473022"/>
                <a:gd name="connsiteY3" fmla="*/ 12960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022" h="12959">
                  <a:moveTo>
                    <a:pt x="0" y="0"/>
                  </a:moveTo>
                  <a:lnTo>
                    <a:pt x="473022" y="0"/>
                  </a:lnTo>
                  <a:lnTo>
                    <a:pt x="473022" y="12960"/>
                  </a:lnTo>
                  <a:lnTo>
                    <a:pt x="0" y="12960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9" name="Freeform: Shape 2978">
              <a:extLst>
                <a:ext uri="{FF2B5EF4-FFF2-40B4-BE49-F238E27FC236}">
                  <a16:creationId xmlns:a16="http://schemas.microsoft.com/office/drawing/2014/main" id="{545C530D-A15C-464F-9EC1-EEB474B6D6AE}"/>
                </a:ext>
              </a:extLst>
            </p:cNvPr>
            <p:cNvSpPr/>
            <p:nvPr/>
          </p:nvSpPr>
          <p:spPr>
            <a:xfrm>
              <a:off x="4424834" y="3861092"/>
              <a:ext cx="473022" cy="12959"/>
            </a:xfrm>
            <a:custGeom>
              <a:avLst/>
              <a:gdLst>
                <a:gd name="connsiteX0" fmla="*/ 0 w 473022"/>
                <a:gd name="connsiteY0" fmla="*/ 0 h 12959"/>
                <a:gd name="connsiteX1" fmla="*/ 473022 w 473022"/>
                <a:gd name="connsiteY1" fmla="*/ 0 h 12959"/>
                <a:gd name="connsiteX2" fmla="*/ 473022 w 473022"/>
                <a:gd name="connsiteY2" fmla="*/ 12959 h 12959"/>
                <a:gd name="connsiteX3" fmla="*/ 0 w 473022"/>
                <a:gd name="connsiteY3" fmla="*/ 12959 h 1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022" h="12959">
                  <a:moveTo>
                    <a:pt x="0" y="0"/>
                  </a:moveTo>
                  <a:lnTo>
                    <a:pt x="473022" y="0"/>
                  </a:lnTo>
                  <a:lnTo>
                    <a:pt x="473022" y="12959"/>
                  </a:lnTo>
                  <a:lnTo>
                    <a:pt x="0" y="12959"/>
                  </a:lnTo>
                  <a:close/>
                </a:path>
              </a:pathLst>
            </a:custGeom>
            <a:solidFill>
              <a:srgbClr val="A0D4E0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80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1478593" y="1918977"/>
            <a:ext cx="1218853" cy="990537"/>
            <a:chOff x="913409" y="2787007"/>
            <a:chExt cx="813598" cy="661194"/>
          </a:xfrm>
          <a:solidFill>
            <a:srgbClr val="000000"/>
          </a:solidFill>
        </p:grpSpPr>
        <p:sp>
          <p:nvSpPr>
            <p:cNvPr id="2981" name="Freeform: Shape 2980">
              <a:extLst>
                <a:ext uri="{FF2B5EF4-FFF2-40B4-BE49-F238E27FC236}">
                  <a16:creationId xmlns:a16="http://schemas.microsoft.com/office/drawing/2014/main" id="{61948688-7CEC-4E06-B28B-1C1D14415054}"/>
                </a:ext>
              </a:extLst>
            </p:cNvPr>
            <p:cNvSpPr/>
            <p:nvPr/>
          </p:nvSpPr>
          <p:spPr>
            <a:xfrm>
              <a:off x="913409" y="2787007"/>
              <a:ext cx="813598" cy="661194"/>
            </a:xfrm>
            <a:custGeom>
              <a:avLst/>
              <a:gdLst>
                <a:gd name="connsiteX0" fmla="*/ 0 w 813598"/>
                <a:gd name="connsiteY0" fmla="*/ 0 h 661194"/>
                <a:gd name="connsiteX1" fmla="*/ 813599 w 813598"/>
                <a:gd name="connsiteY1" fmla="*/ 0 h 661194"/>
                <a:gd name="connsiteX2" fmla="*/ 813599 w 813598"/>
                <a:gd name="connsiteY2" fmla="*/ 661195 h 661194"/>
                <a:gd name="connsiteX3" fmla="*/ 0 w 813598"/>
                <a:gd name="connsiteY3" fmla="*/ 661195 h 66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598" h="661194">
                  <a:moveTo>
                    <a:pt x="0" y="0"/>
                  </a:moveTo>
                  <a:lnTo>
                    <a:pt x="813599" y="0"/>
                  </a:lnTo>
                  <a:lnTo>
                    <a:pt x="813599" y="661195"/>
                  </a:lnTo>
                  <a:lnTo>
                    <a:pt x="0" y="661195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82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954965" y="2822652"/>
              <a:ext cx="715883" cy="512505"/>
              <a:chOff x="954965" y="2822652"/>
              <a:chExt cx="715883" cy="512505"/>
            </a:xfrm>
            <a:solidFill>
              <a:srgbClr val="000000"/>
            </a:solidFill>
          </p:grpSpPr>
          <p:sp>
            <p:nvSpPr>
              <p:cNvPr id="2983" name="Freeform: Shape 2982">
                <a:extLst>
                  <a:ext uri="{FF2B5EF4-FFF2-40B4-BE49-F238E27FC236}">
                    <a16:creationId xmlns:a16="http://schemas.microsoft.com/office/drawing/2014/main" id="{E4D036F0-C729-4205-80C3-4AEEE8BED0C7}"/>
                  </a:ext>
                </a:extLst>
              </p:cNvPr>
              <p:cNvSpPr/>
              <p:nvPr/>
            </p:nvSpPr>
            <p:spPr>
              <a:xfrm rot="-10800000">
                <a:off x="954965" y="2822652"/>
                <a:ext cx="715883" cy="512505"/>
              </a:xfrm>
              <a:custGeom>
                <a:avLst/>
                <a:gdLst>
                  <a:gd name="connsiteX0" fmla="*/ 0 w 715883"/>
                  <a:gd name="connsiteY0" fmla="*/ 0 h 512505"/>
                  <a:gd name="connsiteX1" fmla="*/ 715884 w 715883"/>
                  <a:gd name="connsiteY1" fmla="*/ 0 h 512505"/>
                  <a:gd name="connsiteX2" fmla="*/ 715884 w 715883"/>
                  <a:gd name="connsiteY2" fmla="*/ 512506 h 512505"/>
                  <a:gd name="connsiteX3" fmla="*/ 0 w 715883"/>
                  <a:gd name="connsiteY3" fmla="*/ 512506 h 51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83" h="512505">
                    <a:moveTo>
                      <a:pt x="0" y="0"/>
                    </a:moveTo>
                    <a:lnTo>
                      <a:pt x="715884" y="0"/>
                    </a:lnTo>
                    <a:lnTo>
                      <a:pt x="715884" y="512506"/>
                    </a:lnTo>
                    <a:lnTo>
                      <a:pt x="0" y="5125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968E2">
                      <a:tint val="66000"/>
                      <a:satMod val="160000"/>
                    </a:srgbClr>
                  </a:gs>
                  <a:gs pos="50000">
                    <a:srgbClr val="4968E2">
                      <a:tint val="44500"/>
                      <a:satMod val="160000"/>
                    </a:srgbClr>
                  </a:gs>
                  <a:gs pos="100000">
                    <a:srgbClr val="4968E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84" name="Freeform: Shape 2983">
                <a:extLst>
                  <a:ext uri="{FF2B5EF4-FFF2-40B4-BE49-F238E27FC236}">
                    <a16:creationId xmlns:a16="http://schemas.microsoft.com/office/drawing/2014/main" id="{57C509B9-037A-43CF-97DF-A09E319FB89C}"/>
                  </a:ext>
                </a:extLst>
              </p:cNvPr>
              <p:cNvSpPr/>
              <p:nvPr/>
            </p:nvSpPr>
            <p:spPr>
              <a:xfrm>
                <a:off x="1199901" y="2965243"/>
                <a:ext cx="226014" cy="226013"/>
              </a:xfrm>
              <a:custGeom>
                <a:avLst/>
                <a:gdLst>
                  <a:gd name="connsiteX0" fmla="*/ 113007 w 226014"/>
                  <a:gd name="connsiteY0" fmla="*/ 226014 h 226013"/>
                  <a:gd name="connsiteX1" fmla="*/ 0 w 226014"/>
                  <a:gd name="connsiteY1" fmla="*/ 113007 h 226013"/>
                  <a:gd name="connsiteX2" fmla="*/ 113007 w 226014"/>
                  <a:gd name="connsiteY2" fmla="*/ 0 h 226013"/>
                  <a:gd name="connsiteX3" fmla="*/ 226014 w 226014"/>
                  <a:gd name="connsiteY3" fmla="*/ 113007 h 226013"/>
                  <a:gd name="connsiteX4" fmla="*/ 113007 w 226014"/>
                  <a:gd name="connsiteY4" fmla="*/ 226014 h 226013"/>
                  <a:gd name="connsiteX5" fmla="*/ 113007 w 226014"/>
                  <a:gd name="connsiteY5" fmla="*/ 8640 h 226013"/>
                  <a:gd name="connsiteX6" fmla="*/ 8640 w 226014"/>
                  <a:gd name="connsiteY6" fmla="*/ 113007 h 226013"/>
                  <a:gd name="connsiteX7" fmla="*/ 113007 w 226014"/>
                  <a:gd name="connsiteY7" fmla="*/ 217374 h 226013"/>
                  <a:gd name="connsiteX8" fmla="*/ 217374 w 226014"/>
                  <a:gd name="connsiteY8" fmla="*/ 113007 h 226013"/>
                  <a:gd name="connsiteX9" fmla="*/ 113007 w 226014"/>
                  <a:gd name="connsiteY9" fmla="*/ 8640 h 22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014" h="226013">
                    <a:moveTo>
                      <a:pt x="113007" y="226014"/>
                    </a:moveTo>
                    <a:cubicBezTo>
                      <a:pt x="50715" y="226014"/>
                      <a:pt x="0" y="175299"/>
                      <a:pt x="0" y="113007"/>
                    </a:cubicBezTo>
                    <a:cubicBezTo>
                      <a:pt x="0" y="50715"/>
                      <a:pt x="50715" y="0"/>
                      <a:pt x="113007" y="0"/>
                    </a:cubicBezTo>
                    <a:cubicBezTo>
                      <a:pt x="175299" y="0"/>
                      <a:pt x="226014" y="50715"/>
                      <a:pt x="226014" y="113007"/>
                    </a:cubicBezTo>
                    <a:cubicBezTo>
                      <a:pt x="226100" y="175299"/>
                      <a:pt x="175386" y="226014"/>
                      <a:pt x="113007" y="226014"/>
                    </a:cubicBezTo>
                    <a:close/>
                    <a:moveTo>
                      <a:pt x="113007" y="8640"/>
                    </a:moveTo>
                    <a:cubicBezTo>
                      <a:pt x="55467" y="8640"/>
                      <a:pt x="8640" y="55467"/>
                      <a:pt x="8640" y="113007"/>
                    </a:cubicBezTo>
                    <a:cubicBezTo>
                      <a:pt x="8640" y="170547"/>
                      <a:pt x="55467" y="217374"/>
                      <a:pt x="113007" y="217374"/>
                    </a:cubicBezTo>
                    <a:cubicBezTo>
                      <a:pt x="170547" y="217374"/>
                      <a:pt x="217374" y="170547"/>
                      <a:pt x="217374" y="113007"/>
                    </a:cubicBezTo>
                    <a:cubicBezTo>
                      <a:pt x="217461" y="55467"/>
                      <a:pt x="170634" y="8640"/>
                      <a:pt x="113007" y="86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85" name="Freeform: Shape 2984">
                <a:extLst>
                  <a:ext uri="{FF2B5EF4-FFF2-40B4-BE49-F238E27FC236}">
                    <a16:creationId xmlns:a16="http://schemas.microsoft.com/office/drawing/2014/main" id="{C0EC83E7-85BB-4F4F-9683-E4D72842EB25}"/>
                  </a:ext>
                </a:extLst>
              </p:cNvPr>
              <p:cNvSpPr/>
              <p:nvPr/>
            </p:nvSpPr>
            <p:spPr>
              <a:xfrm>
                <a:off x="1284224" y="3024511"/>
                <a:ext cx="80608" cy="107477"/>
              </a:xfrm>
              <a:custGeom>
                <a:avLst/>
                <a:gdLst>
                  <a:gd name="connsiteX0" fmla="*/ 0 w 80608"/>
                  <a:gd name="connsiteY0" fmla="*/ 107478 h 107477"/>
                  <a:gd name="connsiteX1" fmla="*/ 0 w 80608"/>
                  <a:gd name="connsiteY1" fmla="*/ 0 h 107477"/>
                  <a:gd name="connsiteX2" fmla="*/ 80608 w 80608"/>
                  <a:gd name="connsiteY2" fmla="*/ 53393 h 10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08" h="107477">
                    <a:moveTo>
                      <a:pt x="0" y="107478"/>
                    </a:moveTo>
                    <a:lnTo>
                      <a:pt x="0" y="0"/>
                    </a:lnTo>
                    <a:lnTo>
                      <a:pt x="80608" y="53393"/>
                    </a:ln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86" name="Freeform: Shape 2985">
              <a:extLst>
                <a:ext uri="{FF2B5EF4-FFF2-40B4-BE49-F238E27FC236}">
                  <a16:creationId xmlns:a16="http://schemas.microsoft.com/office/drawing/2014/main" id="{2CF02773-385C-4D72-BE06-AEF24A18A10D}"/>
                </a:ext>
              </a:extLst>
            </p:cNvPr>
            <p:cNvSpPr/>
            <p:nvPr/>
          </p:nvSpPr>
          <p:spPr>
            <a:xfrm>
              <a:off x="1050780" y="3385823"/>
              <a:ext cx="273964" cy="15897"/>
            </a:xfrm>
            <a:custGeom>
              <a:avLst/>
              <a:gdLst>
                <a:gd name="connsiteX0" fmla="*/ 0 w 273964"/>
                <a:gd name="connsiteY0" fmla="*/ 0 h 15897"/>
                <a:gd name="connsiteX1" fmla="*/ 273964 w 273964"/>
                <a:gd name="connsiteY1" fmla="*/ 0 h 15897"/>
                <a:gd name="connsiteX2" fmla="*/ 273964 w 273964"/>
                <a:gd name="connsiteY2" fmla="*/ 15897 h 15897"/>
                <a:gd name="connsiteX3" fmla="*/ 0 w 273964"/>
                <a:gd name="connsiteY3" fmla="*/ 15897 h 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964" h="15897">
                  <a:moveTo>
                    <a:pt x="0" y="0"/>
                  </a:moveTo>
                  <a:lnTo>
                    <a:pt x="273964" y="0"/>
                  </a:lnTo>
                  <a:lnTo>
                    <a:pt x="273964" y="15897"/>
                  </a:lnTo>
                  <a:lnTo>
                    <a:pt x="0" y="15897"/>
                  </a:ln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7" name="Freeform: Shape 2986">
              <a:extLst>
                <a:ext uri="{FF2B5EF4-FFF2-40B4-BE49-F238E27FC236}">
                  <a16:creationId xmlns:a16="http://schemas.microsoft.com/office/drawing/2014/main" id="{F8FC89ED-3463-4AC2-B0F5-A621E2DF4DBE}"/>
                </a:ext>
              </a:extLst>
            </p:cNvPr>
            <p:cNvSpPr/>
            <p:nvPr/>
          </p:nvSpPr>
          <p:spPr>
            <a:xfrm>
              <a:off x="1324831" y="3385823"/>
              <a:ext cx="310596" cy="15897"/>
            </a:xfrm>
            <a:custGeom>
              <a:avLst/>
              <a:gdLst>
                <a:gd name="connsiteX0" fmla="*/ 0 w 310596"/>
                <a:gd name="connsiteY0" fmla="*/ 0 h 15897"/>
                <a:gd name="connsiteX1" fmla="*/ 310597 w 310596"/>
                <a:gd name="connsiteY1" fmla="*/ 0 h 15897"/>
                <a:gd name="connsiteX2" fmla="*/ 310597 w 310596"/>
                <a:gd name="connsiteY2" fmla="*/ 15897 h 15897"/>
                <a:gd name="connsiteX3" fmla="*/ 0 w 310596"/>
                <a:gd name="connsiteY3" fmla="*/ 15897 h 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96" h="15897">
                  <a:moveTo>
                    <a:pt x="0" y="0"/>
                  </a:moveTo>
                  <a:lnTo>
                    <a:pt x="310597" y="0"/>
                  </a:lnTo>
                  <a:lnTo>
                    <a:pt x="310597" y="15897"/>
                  </a:lnTo>
                  <a:lnTo>
                    <a:pt x="0" y="15897"/>
                  </a:lnTo>
                  <a:close/>
                </a:path>
              </a:pathLst>
            </a:custGeom>
            <a:solidFill>
              <a:srgbClr val="D1D3D4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8" name="Freeform: Shape 2987">
              <a:extLst>
                <a:ext uri="{FF2B5EF4-FFF2-40B4-BE49-F238E27FC236}">
                  <a16:creationId xmlns:a16="http://schemas.microsoft.com/office/drawing/2014/main" id="{26B75DFC-B60A-42C2-98DA-3E9D6ED9FE3F}"/>
                </a:ext>
              </a:extLst>
            </p:cNvPr>
            <p:cNvSpPr/>
            <p:nvPr/>
          </p:nvSpPr>
          <p:spPr>
            <a:xfrm>
              <a:off x="1000151" y="3381503"/>
              <a:ext cx="7430" cy="24623"/>
            </a:xfrm>
            <a:custGeom>
              <a:avLst/>
              <a:gdLst>
                <a:gd name="connsiteX0" fmla="*/ 0 w 7430"/>
                <a:gd name="connsiteY0" fmla="*/ 0 h 24623"/>
                <a:gd name="connsiteX1" fmla="*/ 7430 w 7430"/>
                <a:gd name="connsiteY1" fmla="*/ 0 h 24623"/>
                <a:gd name="connsiteX2" fmla="*/ 7430 w 7430"/>
                <a:gd name="connsiteY2" fmla="*/ 24623 h 24623"/>
                <a:gd name="connsiteX3" fmla="*/ 0 w 7430"/>
                <a:gd name="connsiteY3" fmla="*/ 24623 h 2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0" h="24623">
                  <a:moveTo>
                    <a:pt x="0" y="0"/>
                  </a:moveTo>
                  <a:lnTo>
                    <a:pt x="7430" y="0"/>
                  </a:lnTo>
                  <a:lnTo>
                    <a:pt x="7430" y="24623"/>
                  </a:lnTo>
                  <a:lnTo>
                    <a:pt x="0" y="24623"/>
                  </a:ln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9" name="Freeform: Shape 2988">
              <a:extLst>
                <a:ext uri="{FF2B5EF4-FFF2-40B4-BE49-F238E27FC236}">
                  <a16:creationId xmlns:a16="http://schemas.microsoft.com/office/drawing/2014/main" id="{6802C939-8427-4B00-921A-546E58E51D5C}"/>
                </a:ext>
              </a:extLst>
            </p:cNvPr>
            <p:cNvSpPr/>
            <p:nvPr/>
          </p:nvSpPr>
          <p:spPr>
            <a:xfrm>
              <a:off x="1011210" y="3381503"/>
              <a:ext cx="7343" cy="24623"/>
            </a:xfrm>
            <a:custGeom>
              <a:avLst/>
              <a:gdLst>
                <a:gd name="connsiteX0" fmla="*/ 0 w 7343"/>
                <a:gd name="connsiteY0" fmla="*/ 0 h 24623"/>
                <a:gd name="connsiteX1" fmla="*/ 7344 w 7343"/>
                <a:gd name="connsiteY1" fmla="*/ 0 h 24623"/>
                <a:gd name="connsiteX2" fmla="*/ 7344 w 7343"/>
                <a:gd name="connsiteY2" fmla="*/ 24623 h 24623"/>
                <a:gd name="connsiteX3" fmla="*/ 0 w 7343"/>
                <a:gd name="connsiteY3" fmla="*/ 24623 h 2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3" h="24623">
                  <a:moveTo>
                    <a:pt x="0" y="0"/>
                  </a:moveTo>
                  <a:lnTo>
                    <a:pt x="7344" y="0"/>
                  </a:lnTo>
                  <a:lnTo>
                    <a:pt x="7344" y="24623"/>
                  </a:lnTo>
                  <a:lnTo>
                    <a:pt x="0" y="24623"/>
                  </a:ln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90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6689107" y="131659"/>
            <a:ext cx="1218853" cy="1158409"/>
            <a:chOff x="4391485" y="1593953"/>
            <a:chExt cx="813598" cy="773251"/>
          </a:xfrm>
          <a:solidFill>
            <a:srgbClr val="000000"/>
          </a:solidFill>
        </p:grpSpPr>
        <p:sp>
          <p:nvSpPr>
            <p:cNvPr id="2991" name="Freeform: Shape 2990">
              <a:extLst>
                <a:ext uri="{FF2B5EF4-FFF2-40B4-BE49-F238E27FC236}">
                  <a16:creationId xmlns:a16="http://schemas.microsoft.com/office/drawing/2014/main" id="{A89D919B-3003-4D2A-B853-6C8C1EF2497A}"/>
                </a:ext>
              </a:extLst>
            </p:cNvPr>
            <p:cNvSpPr/>
            <p:nvPr/>
          </p:nvSpPr>
          <p:spPr>
            <a:xfrm>
              <a:off x="4391485" y="1593953"/>
              <a:ext cx="813598" cy="773251"/>
            </a:xfrm>
            <a:custGeom>
              <a:avLst/>
              <a:gdLst>
                <a:gd name="connsiteX0" fmla="*/ 813599 w 813598"/>
                <a:gd name="connsiteY0" fmla="*/ 0 h 773251"/>
                <a:gd name="connsiteX1" fmla="*/ 0 w 813598"/>
                <a:gd name="connsiteY1" fmla="*/ 0 h 773251"/>
                <a:gd name="connsiteX2" fmla="*/ 0 w 813598"/>
                <a:gd name="connsiteY2" fmla="*/ 661195 h 773251"/>
                <a:gd name="connsiteX3" fmla="*/ 98751 w 813598"/>
                <a:gd name="connsiteY3" fmla="*/ 661195 h 773251"/>
                <a:gd name="connsiteX4" fmla="*/ 57195 w 813598"/>
                <a:gd name="connsiteY4" fmla="*/ 773251 h 773251"/>
                <a:gd name="connsiteX5" fmla="*/ 238023 w 813598"/>
                <a:gd name="connsiteY5" fmla="*/ 661195 h 773251"/>
                <a:gd name="connsiteX6" fmla="*/ 813599 w 813598"/>
                <a:gd name="connsiteY6" fmla="*/ 661195 h 77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598" h="773251">
                  <a:moveTo>
                    <a:pt x="813599" y="0"/>
                  </a:moveTo>
                  <a:lnTo>
                    <a:pt x="0" y="0"/>
                  </a:lnTo>
                  <a:lnTo>
                    <a:pt x="0" y="661195"/>
                  </a:lnTo>
                  <a:lnTo>
                    <a:pt x="98751" y="661195"/>
                  </a:lnTo>
                  <a:lnTo>
                    <a:pt x="57195" y="773251"/>
                  </a:lnTo>
                  <a:lnTo>
                    <a:pt x="238023" y="661195"/>
                  </a:lnTo>
                  <a:lnTo>
                    <a:pt x="813599" y="661195"/>
                  </a:ln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92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4433104" y="1629683"/>
              <a:ext cx="715883" cy="512505"/>
              <a:chOff x="4433104" y="1629683"/>
              <a:chExt cx="715883" cy="512505"/>
            </a:xfrm>
            <a:solidFill>
              <a:srgbClr val="000000"/>
            </a:solidFill>
          </p:grpSpPr>
          <p:sp>
            <p:nvSpPr>
              <p:cNvPr id="2993" name="Freeform: Shape 2992">
                <a:extLst>
                  <a:ext uri="{FF2B5EF4-FFF2-40B4-BE49-F238E27FC236}">
                    <a16:creationId xmlns:a16="http://schemas.microsoft.com/office/drawing/2014/main" id="{CE8302A4-AFE1-40CF-AFEB-B85CD7CE267B}"/>
                  </a:ext>
                </a:extLst>
              </p:cNvPr>
              <p:cNvSpPr/>
              <p:nvPr/>
            </p:nvSpPr>
            <p:spPr>
              <a:xfrm rot="-10800000">
                <a:off x="4433104" y="1629683"/>
                <a:ext cx="715883" cy="512505"/>
              </a:xfrm>
              <a:custGeom>
                <a:avLst/>
                <a:gdLst>
                  <a:gd name="connsiteX0" fmla="*/ 0 w 715883"/>
                  <a:gd name="connsiteY0" fmla="*/ 0 h 512505"/>
                  <a:gd name="connsiteX1" fmla="*/ 715884 w 715883"/>
                  <a:gd name="connsiteY1" fmla="*/ 0 h 512505"/>
                  <a:gd name="connsiteX2" fmla="*/ 715884 w 715883"/>
                  <a:gd name="connsiteY2" fmla="*/ 512506 h 512505"/>
                  <a:gd name="connsiteX3" fmla="*/ 0 w 715883"/>
                  <a:gd name="connsiteY3" fmla="*/ 512506 h 51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83" h="512505">
                    <a:moveTo>
                      <a:pt x="0" y="0"/>
                    </a:moveTo>
                    <a:lnTo>
                      <a:pt x="715884" y="0"/>
                    </a:lnTo>
                    <a:lnTo>
                      <a:pt x="715884" y="512506"/>
                    </a:lnTo>
                    <a:lnTo>
                      <a:pt x="0" y="5125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968E2">
                      <a:tint val="66000"/>
                      <a:satMod val="160000"/>
                    </a:srgbClr>
                  </a:gs>
                  <a:gs pos="50000">
                    <a:srgbClr val="4968E2">
                      <a:tint val="44500"/>
                      <a:satMod val="160000"/>
                    </a:srgbClr>
                  </a:gs>
                  <a:gs pos="100000">
                    <a:srgbClr val="4968E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94" name="Freeform: Shape 2993">
                <a:extLst>
                  <a:ext uri="{FF2B5EF4-FFF2-40B4-BE49-F238E27FC236}">
                    <a16:creationId xmlns:a16="http://schemas.microsoft.com/office/drawing/2014/main" id="{B28EECD4-84B9-4309-B0F0-955DFE1075B8}"/>
                  </a:ext>
                </a:extLst>
              </p:cNvPr>
              <p:cNvSpPr/>
              <p:nvPr/>
            </p:nvSpPr>
            <p:spPr>
              <a:xfrm>
                <a:off x="4677977" y="1772276"/>
                <a:ext cx="226013" cy="226013"/>
              </a:xfrm>
              <a:custGeom>
                <a:avLst/>
                <a:gdLst>
                  <a:gd name="connsiteX0" fmla="*/ 113007 w 226013"/>
                  <a:gd name="connsiteY0" fmla="*/ 226014 h 226013"/>
                  <a:gd name="connsiteX1" fmla="*/ 0 w 226013"/>
                  <a:gd name="connsiteY1" fmla="*/ 113007 h 226013"/>
                  <a:gd name="connsiteX2" fmla="*/ 113007 w 226013"/>
                  <a:gd name="connsiteY2" fmla="*/ 0 h 226013"/>
                  <a:gd name="connsiteX3" fmla="*/ 226014 w 226013"/>
                  <a:gd name="connsiteY3" fmla="*/ 113007 h 226013"/>
                  <a:gd name="connsiteX4" fmla="*/ 113007 w 226013"/>
                  <a:gd name="connsiteY4" fmla="*/ 226014 h 226013"/>
                  <a:gd name="connsiteX5" fmla="*/ 113007 w 226013"/>
                  <a:gd name="connsiteY5" fmla="*/ 8553 h 226013"/>
                  <a:gd name="connsiteX6" fmla="*/ 8640 w 226013"/>
                  <a:gd name="connsiteY6" fmla="*/ 112921 h 226013"/>
                  <a:gd name="connsiteX7" fmla="*/ 113007 w 226013"/>
                  <a:gd name="connsiteY7" fmla="*/ 217288 h 226013"/>
                  <a:gd name="connsiteX8" fmla="*/ 217374 w 226013"/>
                  <a:gd name="connsiteY8" fmla="*/ 112921 h 226013"/>
                  <a:gd name="connsiteX9" fmla="*/ 113007 w 226013"/>
                  <a:gd name="connsiteY9" fmla="*/ 8553 h 22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013" h="226013">
                    <a:moveTo>
                      <a:pt x="113007" y="226014"/>
                    </a:moveTo>
                    <a:cubicBezTo>
                      <a:pt x="50715" y="226014"/>
                      <a:pt x="0" y="175299"/>
                      <a:pt x="0" y="113007"/>
                    </a:cubicBezTo>
                    <a:cubicBezTo>
                      <a:pt x="0" y="50715"/>
                      <a:pt x="50715" y="0"/>
                      <a:pt x="113007" y="0"/>
                    </a:cubicBezTo>
                    <a:cubicBezTo>
                      <a:pt x="175299" y="0"/>
                      <a:pt x="226014" y="50715"/>
                      <a:pt x="226014" y="113007"/>
                    </a:cubicBezTo>
                    <a:cubicBezTo>
                      <a:pt x="226100" y="175299"/>
                      <a:pt x="175385" y="226014"/>
                      <a:pt x="113007" y="226014"/>
                    </a:cubicBezTo>
                    <a:close/>
                    <a:moveTo>
                      <a:pt x="113007" y="8553"/>
                    </a:moveTo>
                    <a:cubicBezTo>
                      <a:pt x="55467" y="8553"/>
                      <a:pt x="8640" y="55380"/>
                      <a:pt x="8640" y="112921"/>
                    </a:cubicBezTo>
                    <a:cubicBezTo>
                      <a:pt x="8640" y="170461"/>
                      <a:pt x="55467" y="217288"/>
                      <a:pt x="113007" y="217288"/>
                    </a:cubicBezTo>
                    <a:cubicBezTo>
                      <a:pt x="170547" y="217288"/>
                      <a:pt x="217374" y="170461"/>
                      <a:pt x="217374" y="112921"/>
                    </a:cubicBezTo>
                    <a:cubicBezTo>
                      <a:pt x="217461" y="55380"/>
                      <a:pt x="170634" y="8553"/>
                      <a:pt x="113007" y="8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95" name="Freeform: Shape 2994">
                <a:extLst>
                  <a:ext uri="{FF2B5EF4-FFF2-40B4-BE49-F238E27FC236}">
                    <a16:creationId xmlns:a16="http://schemas.microsoft.com/office/drawing/2014/main" id="{4090F08C-1859-465A-83BF-4E7BCFD25DC2}"/>
                  </a:ext>
                </a:extLst>
              </p:cNvPr>
              <p:cNvSpPr/>
              <p:nvPr/>
            </p:nvSpPr>
            <p:spPr>
              <a:xfrm>
                <a:off x="4762300" y="1831458"/>
                <a:ext cx="80521" cy="107563"/>
              </a:xfrm>
              <a:custGeom>
                <a:avLst/>
                <a:gdLst>
                  <a:gd name="connsiteX0" fmla="*/ 0 w 80521"/>
                  <a:gd name="connsiteY0" fmla="*/ 107564 h 107563"/>
                  <a:gd name="connsiteX1" fmla="*/ 0 w 80521"/>
                  <a:gd name="connsiteY1" fmla="*/ 0 h 107563"/>
                  <a:gd name="connsiteX2" fmla="*/ 80522 w 80521"/>
                  <a:gd name="connsiteY2" fmla="*/ 53393 h 10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21" h="107563">
                    <a:moveTo>
                      <a:pt x="0" y="107564"/>
                    </a:moveTo>
                    <a:lnTo>
                      <a:pt x="0" y="0"/>
                    </a:lnTo>
                    <a:lnTo>
                      <a:pt x="80522" y="53393"/>
                    </a:ln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id="{8020FD12-C5AC-433C-8EDE-C2C1AE189BD2}"/>
                </a:ext>
              </a:extLst>
            </p:cNvPr>
            <p:cNvSpPr/>
            <p:nvPr/>
          </p:nvSpPr>
          <p:spPr>
            <a:xfrm>
              <a:off x="4528856" y="2192856"/>
              <a:ext cx="273964" cy="15897"/>
            </a:xfrm>
            <a:custGeom>
              <a:avLst/>
              <a:gdLst>
                <a:gd name="connsiteX0" fmla="*/ 0 w 273964"/>
                <a:gd name="connsiteY0" fmla="*/ 0 h 15897"/>
                <a:gd name="connsiteX1" fmla="*/ 273964 w 273964"/>
                <a:gd name="connsiteY1" fmla="*/ 0 h 15897"/>
                <a:gd name="connsiteX2" fmla="*/ 273964 w 273964"/>
                <a:gd name="connsiteY2" fmla="*/ 15897 h 15897"/>
                <a:gd name="connsiteX3" fmla="*/ 0 w 273964"/>
                <a:gd name="connsiteY3" fmla="*/ 15897 h 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964" h="15897">
                  <a:moveTo>
                    <a:pt x="0" y="0"/>
                  </a:moveTo>
                  <a:lnTo>
                    <a:pt x="273964" y="0"/>
                  </a:lnTo>
                  <a:lnTo>
                    <a:pt x="273964" y="15897"/>
                  </a:lnTo>
                  <a:lnTo>
                    <a:pt x="0" y="15897"/>
                  </a:ln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7" name="Freeform: Shape 2996">
              <a:extLst>
                <a:ext uri="{FF2B5EF4-FFF2-40B4-BE49-F238E27FC236}">
                  <a16:creationId xmlns:a16="http://schemas.microsoft.com/office/drawing/2014/main" id="{11BADBCD-B4EF-48E4-A846-D3D157A3587D}"/>
                </a:ext>
              </a:extLst>
            </p:cNvPr>
            <p:cNvSpPr/>
            <p:nvPr/>
          </p:nvSpPr>
          <p:spPr>
            <a:xfrm>
              <a:off x="4802906" y="2192856"/>
              <a:ext cx="310596" cy="15897"/>
            </a:xfrm>
            <a:custGeom>
              <a:avLst/>
              <a:gdLst>
                <a:gd name="connsiteX0" fmla="*/ 0 w 310596"/>
                <a:gd name="connsiteY0" fmla="*/ 0 h 15897"/>
                <a:gd name="connsiteX1" fmla="*/ 310597 w 310596"/>
                <a:gd name="connsiteY1" fmla="*/ 0 h 15897"/>
                <a:gd name="connsiteX2" fmla="*/ 310597 w 310596"/>
                <a:gd name="connsiteY2" fmla="*/ 15897 h 15897"/>
                <a:gd name="connsiteX3" fmla="*/ 0 w 310596"/>
                <a:gd name="connsiteY3" fmla="*/ 15897 h 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96" h="15897">
                  <a:moveTo>
                    <a:pt x="0" y="0"/>
                  </a:moveTo>
                  <a:lnTo>
                    <a:pt x="310597" y="0"/>
                  </a:lnTo>
                  <a:lnTo>
                    <a:pt x="310597" y="15897"/>
                  </a:lnTo>
                  <a:lnTo>
                    <a:pt x="0" y="15897"/>
                  </a:lnTo>
                  <a:close/>
                </a:path>
              </a:pathLst>
            </a:custGeom>
            <a:solidFill>
              <a:srgbClr val="D1D3D4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8" name="Freeform: Shape 2997">
              <a:extLst>
                <a:ext uri="{FF2B5EF4-FFF2-40B4-BE49-F238E27FC236}">
                  <a16:creationId xmlns:a16="http://schemas.microsoft.com/office/drawing/2014/main" id="{77D0C29C-2281-4D07-8DC9-5DF11386BBAC}"/>
                </a:ext>
              </a:extLst>
            </p:cNvPr>
            <p:cNvSpPr/>
            <p:nvPr/>
          </p:nvSpPr>
          <p:spPr>
            <a:xfrm>
              <a:off x="4478141" y="2188450"/>
              <a:ext cx="7430" cy="24623"/>
            </a:xfrm>
            <a:custGeom>
              <a:avLst/>
              <a:gdLst>
                <a:gd name="connsiteX0" fmla="*/ 0 w 7430"/>
                <a:gd name="connsiteY0" fmla="*/ 0 h 24623"/>
                <a:gd name="connsiteX1" fmla="*/ 7430 w 7430"/>
                <a:gd name="connsiteY1" fmla="*/ 0 h 24623"/>
                <a:gd name="connsiteX2" fmla="*/ 7430 w 7430"/>
                <a:gd name="connsiteY2" fmla="*/ 24623 h 24623"/>
                <a:gd name="connsiteX3" fmla="*/ 0 w 7430"/>
                <a:gd name="connsiteY3" fmla="*/ 24623 h 2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0" h="24623">
                  <a:moveTo>
                    <a:pt x="0" y="0"/>
                  </a:moveTo>
                  <a:lnTo>
                    <a:pt x="7430" y="0"/>
                  </a:lnTo>
                  <a:lnTo>
                    <a:pt x="7430" y="24623"/>
                  </a:lnTo>
                  <a:lnTo>
                    <a:pt x="0" y="24623"/>
                  </a:ln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9" name="Freeform: Shape 2998">
              <a:extLst>
                <a:ext uri="{FF2B5EF4-FFF2-40B4-BE49-F238E27FC236}">
                  <a16:creationId xmlns:a16="http://schemas.microsoft.com/office/drawing/2014/main" id="{EA4E9CFE-25EA-4CF7-A931-18577ECF9DB5}"/>
                </a:ext>
              </a:extLst>
            </p:cNvPr>
            <p:cNvSpPr/>
            <p:nvPr/>
          </p:nvSpPr>
          <p:spPr>
            <a:xfrm>
              <a:off x="4489286" y="2188450"/>
              <a:ext cx="7343" cy="24623"/>
            </a:xfrm>
            <a:custGeom>
              <a:avLst/>
              <a:gdLst>
                <a:gd name="connsiteX0" fmla="*/ 0 w 7343"/>
                <a:gd name="connsiteY0" fmla="*/ 0 h 24623"/>
                <a:gd name="connsiteX1" fmla="*/ 7344 w 7343"/>
                <a:gd name="connsiteY1" fmla="*/ 0 h 24623"/>
                <a:gd name="connsiteX2" fmla="*/ 7344 w 7343"/>
                <a:gd name="connsiteY2" fmla="*/ 24623 h 24623"/>
                <a:gd name="connsiteX3" fmla="*/ 0 w 7343"/>
                <a:gd name="connsiteY3" fmla="*/ 24623 h 2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3" h="24623">
                  <a:moveTo>
                    <a:pt x="0" y="0"/>
                  </a:moveTo>
                  <a:lnTo>
                    <a:pt x="7344" y="0"/>
                  </a:lnTo>
                  <a:lnTo>
                    <a:pt x="7344" y="24623"/>
                  </a:lnTo>
                  <a:lnTo>
                    <a:pt x="0" y="24623"/>
                  </a:lnTo>
                  <a:close/>
                </a:path>
              </a:pathLst>
            </a:custGeom>
            <a:solidFill>
              <a:srgbClr val="373F4C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00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823282" y="-175480"/>
            <a:ext cx="2352800" cy="1741108"/>
            <a:chOff x="475982" y="1388934"/>
            <a:chExt cx="1570520" cy="1162209"/>
          </a:xfrm>
          <a:solidFill>
            <a:srgbClr val="FFFFFF"/>
          </a:solidFill>
        </p:grpSpPr>
        <p:sp>
          <p:nvSpPr>
            <p:cNvPr id="3001" name="Freeform: Shape 3000">
              <a:extLst>
                <a:ext uri="{FF2B5EF4-FFF2-40B4-BE49-F238E27FC236}">
                  <a16:creationId xmlns:a16="http://schemas.microsoft.com/office/drawing/2014/main" id="{5E081E47-8D9E-49D4-B0CF-90574387A1C0}"/>
                </a:ext>
              </a:extLst>
            </p:cNvPr>
            <p:cNvSpPr/>
            <p:nvPr/>
          </p:nvSpPr>
          <p:spPr>
            <a:xfrm>
              <a:off x="507690" y="1452435"/>
              <a:ext cx="1492331" cy="1052226"/>
            </a:xfrm>
            <a:custGeom>
              <a:avLst/>
              <a:gdLst>
                <a:gd name="connsiteX0" fmla="*/ 1422523 w 1492331"/>
                <a:gd name="connsiteY0" fmla="*/ 1052227 h 1052226"/>
                <a:gd name="connsiteX1" fmla="*/ 1372672 w 1492331"/>
                <a:gd name="connsiteY1" fmla="*/ 1045315 h 1052226"/>
                <a:gd name="connsiteX2" fmla="*/ 1366711 w 1492331"/>
                <a:gd name="connsiteY2" fmla="*/ 1034602 h 1052226"/>
                <a:gd name="connsiteX3" fmla="*/ 1377424 w 1492331"/>
                <a:gd name="connsiteY3" fmla="*/ 1028640 h 1052226"/>
                <a:gd name="connsiteX4" fmla="*/ 1422610 w 1492331"/>
                <a:gd name="connsiteY4" fmla="*/ 1034861 h 1052226"/>
                <a:gd name="connsiteX5" fmla="*/ 1422610 w 1492331"/>
                <a:gd name="connsiteY5" fmla="*/ 1034861 h 1052226"/>
                <a:gd name="connsiteX6" fmla="*/ 1426238 w 1492331"/>
                <a:gd name="connsiteY6" fmla="*/ 1034861 h 1052226"/>
                <a:gd name="connsiteX7" fmla="*/ 1434878 w 1492331"/>
                <a:gd name="connsiteY7" fmla="*/ 1043501 h 1052226"/>
                <a:gd name="connsiteX8" fmla="*/ 1426238 w 1492331"/>
                <a:gd name="connsiteY8" fmla="*/ 1052140 h 1052226"/>
                <a:gd name="connsiteX9" fmla="*/ 1422523 w 1492331"/>
                <a:gd name="connsiteY9" fmla="*/ 1052140 h 1052226"/>
                <a:gd name="connsiteX10" fmla="*/ 1422523 w 1492331"/>
                <a:gd name="connsiteY10" fmla="*/ 1052227 h 1052226"/>
                <a:gd name="connsiteX11" fmla="*/ 1483692 w 1492331"/>
                <a:gd name="connsiteY11" fmla="*/ 1052227 h 1052226"/>
                <a:gd name="connsiteX12" fmla="*/ 1478076 w 1492331"/>
                <a:gd name="connsiteY12" fmla="*/ 1052227 h 1052226"/>
                <a:gd name="connsiteX13" fmla="*/ 1469437 w 1492331"/>
                <a:gd name="connsiteY13" fmla="*/ 1043587 h 1052226"/>
                <a:gd name="connsiteX14" fmla="*/ 1478076 w 1492331"/>
                <a:gd name="connsiteY14" fmla="*/ 1034947 h 1052226"/>
                <a:gd name="connsiteX15" fmla="*/ 1483692 w 1492331"/>
                <a:gd name="connsiteY15" fmla="*/ 1034947 h 1052226"/>
                <a:gd name="connsiteX16" fmla="*/ 1492332 w 1492331"/>
                <a:gd name="connsiteY16" fmla="*/ 1043587 h 1052226"/>
                <a:gd name="connsiteX17" fmla="*/ 1483692 w 1492331"/>
                <a:gd name="connsiteY17" fmla="*/ 1052227 h 1052226"/>
                <a:gd name="connsiteX18" fmla="*/ 1328005 w 1492331"/>
                <a:gd name="connsiteY18" fmla="*/ 1024234 h 1052226"/>
                <a:gd name="connsiteX19" fmla="*/ 1323340 w 1492331"/>
                <a:gd name="connsiteY19" fmla="*/ 1022852 h 1052226"/>
                <a:gd name="connsiteX20" fmla="*/ 1282733 w 1492331"/>
                <a:gd name="connsiteY20" fmla="*/ 986911 h 1052226"/>
                <a:gd name="connsiteX21" fmla="*/ 1283770 w 1492331"/>
                <a:gd name="connsiteY21" fmla="*/ 974729 h 1052226"/>
                <a:gd name="connsiteX22" fmla="*/ 1295952 w 1492331"/>
                <a:gd name="connsiteY22" fmla="*/ 975766 h 1052226"/>
                <a:gd name="connsiteX23" fmla="*/ 1332671 w 1492331"/>
                <a:gd name="connsiteY23" fmla="*/ 1008337 h 1052226"/>
                <a:gd name="connsiteX24" fmla="*/ 1335176 w 1492331"/>
                <a:gd name="connsiteY24" fmla="*/ 1020260 h 1052226"/>
                <a:gd name="connsiteX25" fmla="*/ 1328005 w 1492331"/>
                <a:gd name="connsiteY25" fmla="*/ 1024234 h 1052226"/>
                <a:gd name="connsiteX26" fmla="*/ 1262430 w 1492331"/>
                <a:gd name="connsiteY26" fmla="*/ 945959 h 1052226"/>
                <a:gd name="connsiteX27" fmla="*/ 1254482 w 1492331"/>
                <a:gd name="connsiteY27" fmla="*/ 940688 h 1052226"/>
                <a:gd name="connsiteX28" fmla="*/ 1241090 w 1492331"/>
                <a:gd name="connsiteY28" fmla="*/ 888159 h 1052226"/>
                <a:gd name="connsiteX29" fmla="*/ 1248866 w 1492331"/>
                <a:gd name="connsiteY29" fmla="*/ 878742 h 1052226"/>
                <a:gd name="connsiteX30" fmla="*/ 1258283 w 1492331"/>
                <a:gd name="connsiteY30" fmla="*/ 886518 h 1052226"/>
                <a:gd name="connsiteX31" fmla="*/ 1270379 w 1492331"/>
                <a:gd name="connsiteY31" fmla="*/ 934036 h 1052226"/>
                <a:gd name="connsiteX32" fmla="*/ 1265799 w 1492331"/>
                <a:gd name="connsiteY32" fmla="*/ 945354 h 1052226"/>
                <a:gd name="connsiteX33" fmla="*/ 1262430 w 1492331"/>
                <a:gd name="connsiteY33" fmla="*/ 945959 h 1052226"/>
                <a:gd name="connsiteX34" fmla="*/ 1248779 w 1492331"/>
                <a:gd name="connsiteY34" fmla="*/ 844183 h 1052226"/>
                <a:gd name="connsiteX35" fmla="*/ 1240140 w 1492331"/>
                <a:gd name="connsiteY35" fmla="*/ 835544 h 1052226"/>
                <a:gd name="connsiteX36" fmla="*/ 1240140 w 1492331"/>
                <a:gd name="connsiteY36" fmla="*/ 783705 h 1052226"/>
                <a:gd name="connsiteX37" fmla="*/ 1248779 w 1492331"/>
                <a:gd name="connsiteY37" fmla="*/ 775066 h 1052226"/>
                <a:gd name="connsiteX38" fmla="*/ 1257419 w 1492331"/>
                <a:gd name="connsiteY38" fmla="*/ 783705 h 1052226"/>
                <a:gd name="connsiteX39" fmla="*/ 1257419 w 1492331"/>
                <a:gd name="connsiteY39" fmla="*/ 835544 h 1052226"/>
                <a:gd name="connsiteX40" fmla="*/ 1248779 w 1492331"/>
                <a:gd name="connsiteY40" fmla="*/ 844183 h 1052226"/>
                <a:gd name="connsiteX41" fmla="*/ 1248779 w 1492331"/>
                <a:gd name="connsiteY41" fmla="*/ 740507 h 1052226"/>
                <a:gd name="connsiteX42" fmla="*/ 1240140 w 1492331"/>
                <a:gd name="connsiteY42" fmla="*/ 731867 h 1052226"/>
                <a:gd name="connsiteX43" fmla="*/ 1240140 w 1492331"/>
                <a:gd name="connsiteY43" fmla="*/ 680029 h 1052226"/>
                <a:gd name="connsiteX44" fmla="*/ 1248779 w 1492331"/>
                <a:gd name="connsiteY44" fmla="*/ 671390 h 1052226"/>
                <a:gd name="connsiteX45" fmla="*/ 1257419 w 1492331"/>
                <a:gd name="connsiteY45" fmla="*/ 680029 h 1052226"/>
                <a:gd name="connsiteX46" fmla="*/ 1257419 w 1492331"/>
                <a:gd name="connsiteY46" fmla="*/ 731867 h 1052226"/>
                <a:gd name="connsiteX47" fmla="*/ 1248779 w 1492331"/>
                <a:gd name="connsiteY47" fmla="*/ 740507 h 1052226"/>
                <a:gd name="connsiteX48" fmla="*/ 1248779 w 1492331"/>
                <a:gd name="connsiteY48" fmla="*/ 636831 h 1052226"/>
                <a:gd name="connsiteX49" fmla="*/ 1240140 w 1492331"/>
                <a:gd name="connsiteY49" fmla="*/ 628191 h 1052226"/>
                <a:gd name="connsiteX50" fmla="*/ 1240140 w 1492331"/>
                <a:gd name="connsiteY50" fmla="*/ 576353 h 1052226"/>
                <a:gd name="connsiteX51" fmla="*/ 1248779 w 1492331"/>
                <a:gd name="connsiteY51" fmla="*/ 567713 h 1052226"/>
                <a:gd name="connsiteX52" fmla="*/ 1257419 w 1492331"/>
                <a:gd name="connsiteY52" fmla="*/ 576353 h 1052226"/>
                <a:gd name="connsiteX53" fmla="*/ 1257419 w 1492331"/>
                <a:gd name="connsiteY53" fmla="*/ 628191 h 1052226"/>
                <a:gd name="connsiteX54" fmla="*/ 1248779 w 1492331"/>
                <a:gd name="connsiteY54" fmla="*/ 636831 h 1052226"/>
                <a:gd name="connsiteX55" fmla="*/ 1248779 w 1492331"/>
                <a:gd name="connsiteY55" fmla="*/ 533155 h 1052226"/>
                <a:gd name="connsiteX56" fmla="*/ 1240140 w 1492331"/>
                <a:gd name="connsiteY56" fmla="*/ 524515 h 1052226"/>
                <a:gd name="connsiteX57" fmla="*/ 1240140 w 1492331"/>
                <a:gd name="connsiteY57" fmla="*/ 472677 h 1052226"/>
                <a:gd name="connsiteX58" fmla="*/ 1248779 w 1492331"/>
                <a:gd name="connsiteY58" fmla="*/ 464037 h 1052226"/>
                <a:gd name="connsiteX59" fmla="*/ 1257419 w 1492331"/>
                <a:gd name="connsiteY59" fmla="*/ 472677 h 1052226"/>
                <a:gd name="connsiteX60" fmla="*/ 1257419 w 1492331"/>
                <a:gd name="connsiteY60" fmla="*/ 524515 h 1052226"/>
                <a:gd name="connsiteX61" fmla="*/ 1248779 w 1492331"/>
                <a:gd name="connsiteY61" fmla="*/ 533155 h 1052226"/>
                <a:gd name="connsiteX62" fmla="*/ 1248779 w 1492331"/>
                <a:gd name="connsiteY62" fmla="*/ 429479 h 1052226"/>
                <a:gd name="connsiteX63" fmla="*/ 1240140 w 1492331"/>
                <a:gd name="connsiteY63" fmla="*/ 420839 h 1052226"/>
                <a:gd name="connsiteX64" fmla="*/ 1240140 w 1492331"/>
                <a:gd name="connsiteY64" fmla="*/ 399931 h 1052226"/>
                <a:gd name="connsiteX65" fmla="*/ 1237548 w 1492331"/>
                <a:gd name="connsiteY65" fmla="*/ 370729 h 1052226"/>
                <a:gd name="connsiteX66" fmla="*/ 1244546 w 1492331"/>
                <a:gd name="connsiteY66" fmla="*/ 360707 h 1052226"/>
                <a:gd name="connsiteX67" fmla="*/ 1254568 w 1492331"/>
                <a:gd name="connsiteY67" fmla="*/ 367705 h 1052226"/>
                <a:gd name="connsiteX68" fmla="*/ 1257419 w 1492331"/>
                <a:gd name="connsiteY68" fmla="*/ 400017 h 1052226"/>
                <a:gd name="connsiteX69" fmla="*/ 1257419 w 1492331"/>
                <a:gd name="connsiteY69" fmla="*/ 420925 h 1052226"/>
                <a:gd name="connsiteX70" fmla="*/ 1248779 w 1492331"/>
                <a:gd name="connsiteY70" fmla="*/ 429479 h 1052226"/>
                <a:gd name="connsiteX71" fmla="*/ 1229340 w 1492331"/>
                <a:gd name="connsiteY71" fmla="*/ 328913 h 1052226"/>
                <a:gd name="connsiteX72" fmla="*/ 1221651 w 1492331"/>
                <a:gd name="connsiteY72" fmla="*/ 324247 h 1052226"/>
                <a:gd name="connsiteX73" fmla="*/ 1192708 w 1492331"/>
                <a:gd name="connsiteY73" fmla="*/ 284677 h 1052226"/>
                <a:gd name="connsiteX74" fmla="*/ 1192708 w 1492331"/>
                <a:gd name="connsiteY74" fmla="*/ 272496 h 1052226"/>
                <a:gd name="connsiteX75" fmla="*/ 1204890 w 1492331"/>
                <a:gd name="connsiteY75" fmla="*/ 272496 h 1052226"/>
                <a:gd name="connsiteX76" fmla="*/ 1236943 w 1492331"/>
                <a:gd name="connsiteY76" fmla="*/ 316212 h 1052226"/>
                <a:gd name="connsiteX77" fmla="*/ 1233314 w 1492331"/>
                <a:gd name="connsiteY77" fmla="*/ 327876 h 1052226"/>
                <a:gd name="connsiteX78" fmla="*/ 1229340 w 1492331"/>
                <a:gd name="connsiteY78" fmla="*/ 328913 h 1052226"/>
                <a:gd name="connsiteX79" fmla="*/ 1157371 w 1492331"/>
                <a:gd name="connsiteY79" fmla="*/ 256512 h 1052226"/>
                <a:gd name="connsiteX80" fmla="*/ 1153311 w 1492331"/>
                <a:gd name="connsiteY80" fmla="*/ 255475 h 1052226"/>
                <a:gd name="connsiteX81" fmla="*/ 1107002 w 1492331"/>
                <a:gd name="connsiteY81" fmla="*/ 239319 h 1052226"/>
                <a:gd name="connsiteX82" fmla="*/ 1100090 w 1492331"/>
                <a:gd name="connsiteY82" fmla="*/ 229211 h 1052226"/>
                <a:gd name="connsiteX83" fmla="*/ 1110199 w 1492331"/>
                <a:gd name="connsiteY83" fmla="*/ 222299 h 1052226"/>
                <a:gd name="connsiteX84" fmla="*/ 1161432 w 1492331"/>
                <a:gd name="connsiteY84" fmla="*/ 240183 h 1052226"/>
                <a:gd name="connsiteX85" fmla="*/ 1164974 w 1492331"/>
                <a:gd name="connsiteY85" fmla="*/ 251847 h 1052226"/>
                <a:gd name="connsiteX86" fmla="*/ 1157371 w 1492331"/>
                <a:gd name="connsiteY86" fmla="*/ 256512 h 1052226"/>
                <a:gd name="connsiteX87" fmla="*/ 184457 w 1492331"/>
                <a:gd name="connsiteY87" fmla="*/ 236554 h 1052226"/>
                <a:gd name="connsiteX88" fmla="*/ 175299 w 1492331"/>
                <a:gd name="connsiteY88" fmla="*/ 236295 h 1052226"/>
                <a:gd name="connsiteX89" fmla="*/ 167091 w 1492331"/>
                <a:gd name="connsiteY89" fmla="*/ 227224 h 1052226"/>
                <a:gd name="connsiteX90" fmla="*/ 176163 w 1492331"/>
                <a:gd name="connsiteY90" fmla="*/ 219016 h 1052226"/>
                <a:gd name="connsiteX91" fmla="*/ 184630 w 1492331"/>
                <a:gd name="connsiteY91" fmla="*/ 219189 h 1052226"/>
                <a:gd name="connsiteX92" fmla="*/ 227569 w 1492331"/>
                <a:gd name="connsiteY92" fmla="*/ 219189 h 1052226"/>
                <a:gd name="connsiteX93" fmla="*/ 236209 w 1492331"/>
                <a:gd name="connsiteY93" fmla="*/ 227828 h 1052226"/>
                <a:gd name="connsiteX94" fmla="*/ 227569 w 1492331"/>
                <a:gd name="connsiteY94" fmla="*/ 236468 h 1052226"/>
                <a:gd name="connsiteX95" fmla="*/ 184716 w 1492331"/>
                <a:gd name="connsiteY95" fmla="*/ 236468 h 1052226"/>
                <a:gd name="connsiteX96" fmla="*/ 184457 w 1492331"/>
                <a:gd name="connsiteY96" fmla="*/ 236554 h 1052226"/>
                <a:gd name="connsiteX97" fmla="*/ 1056978 w 1492331"/>
                <a:gd name="connsiteY97" fmla="*/ 236554 h 1052226"/>
                <a:gd name="connsiteX98" fmla="*/ 1005140 w 1492331"/>
                <a:gd name="connsiteY98" fmla="*/ 236554 h 1052226"/>
                <a:gd name="connsiteX99" fmla="*/ 996501 w 1492331"/>
                <a:gd name="connsiteY99" fmla="*/ 227915 h 1052226"/>
                <a:gd name="connsiteX100" fmla="*/ 1005140 w 1492331"/>
                <a:gd name="connsiteY100" fmla="*/ 219275 h 1052226"/>
                <a:gd name="connsiteX101" fmla="*/ 1056978 w 1492331"/>
                <a:gd name="connsiteY101" fmla="*/ 219275 h 1052226"/>
                <a:gd name="connsiteX102" fmla="*/ 1065618 w 1492331"/>
                <a:gd name="connsiteY102" fmla="*/ 227915 h 1052226"/>
                <a:gd name="connsiteX103" fmla="*/ 1056978 w 1492331"/>
                <a:gd name="connsiteY103" fmla="*/ 236554 h 1052226"/>
                <a:gd name="connsiteX104" fmla="*/ 953302 w 1492331"/>
                <a:gd name="connsiteY104" fmla="*/ 236554 h 1052226"/>
                <a:gd name="connsiteX105" fmla="*/ 901464 w 1492331"/>
                <a:gd name="connsiteY105" fmla="*/ 236554 h 1052226"/>
                <a:gd name="connsiteX106" fmla="*/ 892825 w 1492331"/>
                <a:gd name="connsiteY106" fmla="*/ 227915 h 1052226"/>
                <a:gd name="connsiteX107" fmla="*/ 901464 w 1492331"/>
                <a:gd name="connsiteY107" fmla="*/ 219275 h 1052226"/>
                <a:gd name="connsiteX108" fmla="*/ 953302 w 1492331"/>
                <a:gd name="connsiteY108" fmla="*/ 219275 h 1052226"/>
                <a:gd name="connsiteX109" fmla="*/ 961942 w 1492331"/>
                <a:gd name="connsiteY109" fmla="*/ 227915 h 1052226"/>
                <a:gd name="connsiteX110" fmla="*/ 953302 w 1492331"/>
                <a:gd name="connsiteY110" fmla="*/ 236554 h 1052226"/>
                <a:gd name="connsiteX111" fmla="*/ 849626 w 1492331"/>
                <a:gd name="connsiteY111" fmla="*/ 236554 h 1052226"/>
                <a:gd name="connsiteX112" fmla="*/ 797788 w 1492331"/>
                <a:gd name="connsiteY112" fmla="*/ 236554 h 1052226"/>
                <a:gd name="connsiteX113" fmla="*/ 789148 w 1492331"/>
                <a:gd name="connsiteY113" fmla="*/ 227915 h 1052226"/>
                <a:gd name="connsiteX114" fmla="*/ 797788 w 1492331"/>
                <a:gd name="connsiteY114" fmla="*/ 219275 h 1052226"/>
                <a:gd name="connsiteX115" fmla="*/ 849626 w 1492331"/>
                <a:gd name="connsiteY115" fmla="*/ 219275 h 1052226"/>
                <a:gd name="connsiteX116" fmla="*/ 858266 w 1492331"/>
                <a:gd name="connsiteY116" fmla="*/ 227915 h 1052226"/>
                <a:gd name="connsiteX117" fmla="*/ 849626 w 1492331"/>
                <a:gd name="connsiteY117" fmla="*/ 236554 h 1052226"/>
                <a:gd name="connsiteX118" fmla="*/ 745950 w 1492331"/>
                <a:gd name="connsiteY118" fmla="*/ 236554 h 1052226"/>
                <a:gd name="connsiteX119" fmla="*/ 694112 w 1492331"/>
                <a:gd name="connsiteY119" fmla="*/ 236554 h 1052226"/>
                <a:gd name="connsiteX120" fmla="*/ 685472 w 1492331"/>
                <a:gd name="connsiteY120" fmla="*/ 227915 h 1052226"/>
                <a:gd name="connsiteX121" fmla="*/ 694112 w 1492331"/>
                <a:gd name="connsiteY121" fmla="*/ 219275 h 1052226"/>
                <a:gd name="connsiteX122" fmla="*/ 745950 w 1492331"/>
                <a:gd name="connsiteY122" fmla="*/ 219275 h 1052226"/>
                <a:gd name="connsiteX123" fmla="*/ 754590 w 1492331"/>
                <a:gd name="connsiteY123" fmla="*/ 227915 h 1052226"/>
                <a:gd name="connsiteX124" fmla="*/ 745950 w 1492331"/>
                <a:gd name="connsiteY124" fmla="*/ 236554 h 1052226"/>
                <a:gd name="connsiteX125" fmla="*/ 642274 w 1492331"/>
                <a:gd name="connsiteY125" fmla="*/ 236554 h 1052226"/>
                <a:gd name="connsiteX126" fmla="*/ 590436 w 1492331"/>
                <a:gd name="connsiteY126" fmla="*/ 236554 h 1052226"/>
                <a:gd name="connsiteX127" fmla="*/ 581796 w 1492331"/>
                <a:gd name="connsiteY127" fmla="*/ 227915 h 1052226"/>
                <a:gd name="connsiteX128" fmla="*/ 590436 w 1492331"/>
                <a:gd name="connsiteY128" fmla="*/ 219275 h 1052226"/>
                <a:gd name="connsiteX129" fmla="*/ 642274 w 1492331"/>
                <a:gd name="connsiteY129" fmla="*/ 219275 h 1052226"/>
                <a:gd name="connsiteX130" fmla="*/ 650913 w 1492331"/>
                <a:gd name="connsiteY130" fmla="*/ 227915 h 1052226"/>
                <a:gd name="connsiteX131" fmla="*/ 642274 w 1492331"/>
                <a:gd name="connsiteY131" fmla="*/ 236554 h 1052226"/>
                <a:gd name="connsiteX132" fmla="*/ 538598 w 1492331"/>
                <a:gd name="connsiteY132" fmla="*/ 236554 h 1052226"/>
                <a:gd name="connsiteX133" fmla="*/ 486760 w 1492331"/>
                <a:gd name="connsiteY133" fmla="*/ 236554 h 1052226"/>
                <a:gd name="connsiteX134" fmla="*/ 478120 w 1492331"/>
                <a:gd name="connsiteY134" fmla="*/ 227915 h 1052226"/>
                <a:gd name="connsiteX135" fmla="*/ 486760 w 1492331"/>
                <a:gd name="connsiteY135" fmla="*/ 219275 h 1052226"/>
                <a:gd name="connsiteX136" fmla="*/ 538598 w 1492331"/>
                <a:gd name="connsiteY136" fmla="*/ 219275 h 1052226"/>
                <a:gd name="connsiteX137" fmla="*/ 547237 w 1492331"/>
                <a:gd name="connsiteY137" fmla="*/ 227915 h 1052226"/>
                <a:gd name="connsiteX138" fmla="*/ 538598 w 1492331"/>
                <a:gd name="connsiteY138" fmla="*/ 236554 h 1052226"/>
                <a:gd name="connsiteX139" fmla="*/ 434921 w 1492331"/>
                <a:gd name="connsiteY139" fmla="*/ 236554 h 1052226"/>
                <a:gd name="connsiteX140" fmla="*/ 383083 w 1492331"/>
                <a:gd name="connsiteY140" fmla="*/ 236554 h 1052226"/>
                <a:gd name="connsiteX141" fmla="*/ 374444 w 1492331"/>
                <a:gd name="connsiteY141" fmla="*/ 227915 h 1052226"/>
                <a:gd name="connsiteX142" fmla="*/ 383083 w 1492331"/>
                <a:gd name="connsiteY142" fmla="*/ 219275 h 1052226"/>
                <a:gd name="connsiteX143" fmla="*/ 434921 w 1492331"/>
                <a:gd name="connsiteY143" fmla="*/ 219275 h 1052226"/>
                <a:gd name="connsiteX144" fmla="*/ 443561 w 1492331"/>
                <a:gd name="connsiteY144" fmla="*/ 227915 h 1052226"/>
                <a:gd name="connsiteX145" fmla="*/ 434921 w 1492331"/>
                <a:gd name="connsiteY145" fmla="*/ 236554 h 1052226"/>
                <a:gd name="connsiteX146" fmla="*/ 331245 w 1492331"/>
                <a:gd name="connsiteY146" fmla="*/ 236554 h 1052226"/>
                <a:gd name="connsiteX147" fmla="*/ 279407 w 1492331"/>
                <a:gd name="connsiteY147" fmla="*/ 236554 h 1052226"/>
                <a:gd name="connsiteX148" fmla="*/ 270768 w 1492331"/>
                <a:gd name="connsiteY148" fmla="*/ 227915 h 1052226"/>
                <a:gd name="connsiteX149" fmla="*/ 279407 w 1492331"/>
                <a:gd name="connsiteY149" fmla="*/ 219275 h 1052226"/>
                <a:gd name="connsiteX150" fmla="*/ 331245 w 1492331"/>
                <a:gd name="connsiteY150" fmla="*/ 219275 h 1052226"/>
                <a:gd name="connsiteX151" fmla="*/ 339885 w 1492331"/>
                <a:gd name="connsiteY151" fmla="*/ 227915 h 1052226"/>
                <a:gd name="connsiteX152" fmla="*/ 331245 w 1492331"/>
                <a:gd name="connsiteY152" fmla="*/ 236554 h 1052226"/>
                <a:gd name="connsiteX153" fmla="*/ 125103 w 1492331"/>
                <a:gd name="connsiteY153" fmla="*/ 226187 h 1052226"/>
                <a:gd name="connsiteX154" fmla="*/ 122165 w 1492331"/>
                <a:gd name="connsiteY154" fmla="*/ 225668 h 1052226"/>
                <a:gd name="connsiteX155" fmla="*/ 74474 w 1492331"/>
                <a:gd name="connsiteY155" fmla="*/ 200009 h 1052226"/>
                <a:gd name="connsiteX156" fmla="*/ 72746 w 1492331"/>
                <a:gd name="connsiteY156" fmla="*/ 187913 h 1052226"/>
                <a:gd name="connsiteX157" fmla="*/ 84842 w 1492331"/>
                <a:gd name="connsiteY157" fmla="*/ 186185 h 1052226"/>
                <a:gd name="connsiteX158" fmla="*/ 128126 w 1492331"/>
                <a:gd name="connsiteY158" fmla="*/ 209426 h 1052226"/>
                <a:gd name="connsiteX159" fmla="*/ 133310 w 1492331"/>
                <a:gd name="connsiteY159" fmla="*/ 220485 h 1052226"/>
                <a:gd name="connsiteX160" fmla="*/ 125103 w 1492331"/>
                <a:gd name="connsiteY160" fmla="*/ 226187 h 1052226"/>
                <a:gd name="connsiteX161" fmla="*/ 43112 w 1492331"/>
                <a:gd name="connsiteY161" fmla="*/ 165191 h 1052226"/>
                <a:gd name="connsiteX162" fmla="*/ 36200 w 1492331"/>
                <a:gd name="connsiteY162" fmla="*/ 161735 h 1052226"/>
                <a:gd name="connsiteX163" fmla="*/ 10713 w 1492331"/>
                <a:gd name="connsiteY163" fmla="*/ 113957 h 1052226"/>
                <a:gd name="connsiteX164" fmla="*/ 15983 w 1492331"/>
                <a:gd name="connsiteY164" fmla="*/ 102899 h 1052226"/>
                <a:gd name="connsiteX165" fmla="*/ 27042 w 1492331"/>
                <a:gd name="connsiteY165" fmla="*/ 108169 h 1052226"/>
                <a:gd name="connsiteX166" fmla="*/ 50197 w 1492331"/>
                <a:gd name="connsiteY166" fmla="*/ 151454 h 1052226"/>
                <a:gd name="connsiteX167" fmla="*/ 48382 w 1492331"/>
                <a:gd name="connsiteY167" fmla="*/ 163549 h 1052226"/>
                <a:gd name="connsiteX168" fmla="*/ 43112 w 1492331"/>
                <a:gd name="connsiteY168" fmla="*/ 165191 h 1052226"/>
                <a:gd name="connsiteX169" fmla="*/ 8812 w 1492331"/>
                <a:gd name="connsiteY169" fmla="*/ 69031 h 1052226"/>
                <a:gd name="connsiteX170" fmla="*/ 173 w 1492331"/>
                <a:gd name="connsiteY170" fmla="*/ 60823 h 1052226"/>
                <a:gd name="connsiteX171" fmla="*/ 0 w 1492331"/>
                <a:gd name="connsiteY171" fmla="*/ 51924 h 1052226"/>
                <a:gd name="connsiteX172" fmla="*/ 0 w 1492331"/>
                <a:gd name="connsiteY172" fmla="*/ 8640 h 1052226"/>
                <a:gd name="connsiteX173" fmla="*/ 8640 w 1492331"/>
                <a:gd name="connsiteY173" fmla="*/ 0 h 1052226"/>
                <a:gd name="connsiteX174" fmla="*/ 17279 w 1492331"/>
                <a:gd name="connsiteY174" fmla="*/ 8640 h 1052226"/>
                <a:gd name="connsiteX175" fmla="*/ 17279 w 1492331"/>
                <a:gd name="connsiteY175" fmla="*/ 51924 h 1052226"/>
                <a:gd name="connsiteX176" fmla="*/ 17452 w 1492331"/>
                <a:gd name="connsiteY176" fmla="*/ 60046 h 1052226"/>
                <a:gd name="connsiteX177" fmla="*/ 9244 w 1492331"/>
                <a:gd name="connsiteY177" fmla="*/ 69117 h 1052226"/>
                <a:gd name="connsiteX178" fmla="*/ 8812 w 1492331"/>
                <a:gd name="connsiteY178" fmla="*/ 69031 h 105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492331" h="1052226">
                  <a:moveTo>
                    <a:pt x="1422523" y="1052227"/>
                  </a:moveTo>
                  <a:cubicBezTo>
                    <a:pt x="1405590" y="1052227"/>
                    <a:pt x="1388829" y="1049894"/>
                    <a:pt x="1372672" y="1045315"/>
                  </a:cubicBezTo>
                  <a:cubicBezTo>
                    <a:pt x="1368093" y="1044019"/>
                    <a:pt x="1365415" y="1039267"/>
                    <a:pt x="1366711" y="1034602"/>
                  </a:cubicBezTo>
                  <a:cubicBezTo>
                    <a:pt x="1368007" y="1030023"/>
                    <a:pt x="1372759" y="1027344"/>
                    <a:pt x="1377424" y="1028640"/>
                  </a:cubicBezTo>
                  <a:cubicBezTo>
                    <a:pt x="1392025" y="1032787"/>
                    <a:pt x="1407231" y="1034861"/>
                    <a:pt x="1422610" y="1034861"/>
                  </a:cubicBezTo>
                  <a:cubicBezTo>
                    <a:pt x="1422610" y="1034861"/>
                    <a:pt x="1422610" y="1034861"/>
                    <a:pt x="1422610" y="1034861"/>
                  </a:cubicBezTo>
                  <a:lnTo>
                    <a:pt x="1426238" y="1034861"/>
                  </a:lnTo>
                  <a:cubicBezTo>
                    <a:pt x="1430990" y="1034861"/>
                    <a:pt x="1434878" y="1038749"/>
                    <a:pt x="1434878" y="1043501"/>
                  </a:cubicBezTo>
                  <a:cubicBezTo>
                    <a:pt x="1434878" y="1048252"/>
                    <a:pt x="1430990" y="1052140"/>
                    <a:pt x="1426238" y="1052140"/>
                  </a:cubicBezTo>
                  <a:lnTo>
                    <a:pt x="1422523" y="1052140"/>
                  </a:lnTo>
                  <a:cubicBezTo>
                    <a:pt x="1422610" y="1052227"/>
                    <a:pt x="1422610" y="1052227"/>
                    <a:pt x="1422523" y="1052227"/>
                  </a:cubicBezTo>
                  <a:close/>
                  <a:moveTo>
                    <a:pt x="1483692" y="1052227"/>
                  </a:moveTo>
                  <a:lnTo>
                    <a:pt x="1478076" y="1052227"/>
                  </a:lnTo>
                  <a:cubicBezTo>
                    <a:pt x="1473325" y="1052227"/>
                    <a:pt x="1469437" y="1048339"/>
                    <a:pt x="1469437" y="1043587"/>
                  </a:cubicBezTo>
                  <a:cubicBezTo>
                    <a:pt x="1469437" y="1038835"/>
                    <a:pt x="1473325" y="1034947"/>
                    <a:pt x="1478076" y="1034947"/>
                  </a:cubicBezTo>
                  <a:lnTo>
                    <a:pt x="1483692" y="1034947"/>
                  </a:lnTo>
                  <a:cubicBezTo>
                    <a:pt x="1488444" y="1034947"/>
                    <a:pt x="1492332" y="1038835"/>
                    <a:pt x="1492332" y="1043587"/>
                  </a:cubicBezTo>
                  <a:cubicBezTo>
                    <a:pt x="1492332" y="1048339"/>
                    <a:pt x="1488530" y="1052227"/>
                    <a:pt x="1483692" y="1052227"/>
                  </a:cubicBezTo>
                  <a:close/>
                  <a:moveTo>
                    <a:pt x="1328005" y="1024234"/>
                  </a:moveTo>
                  <a:cubicBezTo>
                    <a:pt x="1326364" y="1024234"/>
                    <a:pt x="1324722" y="1023802"/>
                    <a:pt x="1323340" y="1022852"/>
                  </a:cubicBezTo>
                  <a:cubicBezTo>
                    <a:pt x="1308134" y="1012916"/>
                    <a:pt x="1294483" y="1000821"/>
                    <a:pt x="1282733" y="986911"/>
                  </a:cubicBezTo>
                  <a:cubicBezTo>
                    <a:pt x="1279709" y="983282"/>
                    <a:pt x="1280141" y="977839"/>
                    <a:pt x="1283770" y="974729"/>
                  </a:cubicBezTo>
                  <a:cubicBezTo>
                    <a:pt x="1287399" y="971705"/>
                    <a:pt x="1292842" y="972137"/>
                    <a:pt x="1295952" y="975766"/>
                  </a:cubicBezTo>
                  <a:cubicBezTo>
                    <a:pt x="1306579" y="988379"/>
                    <a:pt x="1318934" y="999352"/>
                    <a:pt x="1332671" y="1008337"/>
                  </a:cubicBezTo>
                  <a:cubicBezTo>
                    <a:pt x="1336645" y="1010929"/>
                    <a:pt x="1337768" y="1016286"/>
                    <a:pt x="1335176" y="1020260"/>
                  </a:cubicBezTo>
                  <a:cubicBezTo>
                    <a:pt x="1333621" y="1022852"/>
                    <a:pt x="1330856" y="1024234"/>
                    <a:pt x="1328005" y="1024234"/>
                  </a:cubicBezTo>
                  <a:close/>
                  <a:moveTo>
                    <a:pt x="1262430" y="945959"/>
                  </a:moveTo>
                  <a:cubicBezTo>
                    <a:pt x="1259061" y="945959"/>
                    <a:pt x="1255864" y="943971"/>
                    <a:pt x="1254482" y="940688"/>
                  </a:cubicBezTo>
                  <a:cubicBezTo>
                    <a:pt x="1247397" y="923927"/>
                    <a:pt x="1242904" y="906302"/>
                    <a:pt x="1241090" y="888159"/>
                  </a:cubicBezTo>
                  <a:cubicBezTo>
                    <a:pt x="1240658" y="883407"/>
                    <a:pt x="1244114" y="879174"/>
                    <a:pt x="1248866" y="878742"/>
                  </a:cubicBezTo>
                  <a:cubicBezTo>
                    <a:pt x="1253618" y="878310"/>
                    <a:pt x="1257851" y="881766"/>
                    <a:pt x="1258283" y="886518"/>
                  </a:cubicBezTo>
                  <a:cubicBezTo>
                    <a:pt x="1259925" y="902933"/>
                    <a:pt x="1263985" y="918916"/>
                    <a:pt x="1270379" y="934036"/>
                  </a:cubicBezTo>
                  <a:cubicBezTo>
                    <a:pt x="1272193" y="938442"/>
                    <a:pt x="1270206" y="943540"/>
                    <a:pt x="1265799" y="945354"/>
                  </a:cubicBezTo>
                  <a:cubicBezTo>
                    <a:pt x="1264676" y="945786"/>
                    <a:pt x="1263553" y="945959"/>
                    <a:pt x="1262430" y="945959"/>
                  </a:cubicBezTo>
                  <a:close/>
                  <a:moveTo>
                    <a:pt x="1248779" y="844183"/>
                  </a:moveTo>
                  <a:cubicBezTo>
                    <a:pt x="1244027" y="844183"/>
                    <a:pt x="1240140" y="840295"/>
                    <a:pt x="1240140" y="835544"/>
                  </a:cubicBezTo>
                  <a:lnTo>
                    <a:pt x="1240140" y="783705"/>
                  </a:lnTo>
                  <a:cubicBezTo>
                    <a:pt x="1240140" y="778954"/>
                    <a:pt x="1244027" y="775066"/>
                    <a:pt x="1248779" y="775066"/>
                  </a:cubicBezTo>
                  <a:cubicBezTo>
                    <a:pt x="1253531" y="775066"/>
                    <a:pt x="1257419" y="778954"/>
                    <a:pt x="1257419" y="783705"/>
                  </a:cubicBezTo>
                  <a:lnTo>
                    <a:pt x="1257419" y="835544"/>
                  </a:lnTo>
                  <a:cubicBezTo>
                    <a:pt x="1257419" y="840295"/>
                    <a:pt x="1253618" y="844183"/>
                    <a:pt x="1248779" y="844183"/>
                  </a:cubicBezTo>
                  <a:close/>
                  <a:moveTo>
                    <a:pt x="1248779" y="740507"/>
                  </a:moveTo>
                  <a:cubicBezTo>
                    <a:pt x="1244027" y="740507"/>
                    <a:pt x="1240140" y="736619"/>
                    <a:pt x="1240140" y="731867"/>
                  </a:cubicBezTo>
                  <a:lnTo>
                    <a:pt x="1240140" y="680029"/>
                  </a:lnTo>
                  <a:cubicBezTo>
                    <a:pt x="1240140" y="675277"/>
                    <a:pt x="1244027" y="671390"/>
                    <a:pt x="1248779" y="671390"/>
                  </a:cubicBezTo>
                  <a:cubicBezTo>
                    <a:pt x="1253531" y="671390"/>
                    <a:pt x="1257419" y="675277"/>
                    <a:pt x="1257419" y="680029"/>
                  </a:cubicBezTo>
                  <a:lnTo>
                    <a:pt x="1257419" y="731867"/>
                  </a:lnTo>
                  <a:cubicBezTo>
                    <a:pt x="1257419" y="736619"/>
                    <a:pt x="1253618" y="740507"/>
                    <a:pt x="1248779" y="740507"/>
                  </a:cubicBezTo>
                  <a:close/>
                  <a:moveTo>
                    <a:pt x="1248779" y="636831"/>
                  </a:moveTo>
                  <a:cubicBezTo>
                    <a:pt x="1244027" y="636831"/>
                    <a:pt x="1240140" y="632943"/>
                    <a:pt x="1240140" y="628191"/>
                  </a:cubicBezTo>
                  <a:lnTo>
                    <a:pt x="1240140" y="576353"/>
                  </a:lnTo>
                  <a:cubicBezTo>
                    <a:pt x="1240140" y="571601"/>
                    <a:pt x="1244027" y="567713"/>
                    <a:pt x="1248779" y="567713"/>
                  </a:cubicBezTo>
                  <a:cubicBezTo>
                    <a:pt x="1253531" y="567713"/>
                    <a:pt x="1257419" y="571601"/>
                    <a:pt x="1257419" y="576353"/>
                  </a:cubicBezTo>
                  <a:lnTo>
                    <a:pt x="1257419" y="628191"/>
                  </a:lnTo>
                  <a:cubicBezTo>
                    <a:pt x="1257419" y="632943"/>
                    <a:pt x="1253618" y="636831"/>
                    <a:pt x="1248779" y="636831"/>
                  </a:cubicBezTo>
                  <a:close/>
                  <a:moveTo>
                    <a:pt x="1248779" y="533155"/>
                  </a:moveTo>
                  <a:cubicBezTo>
                    <a:pt x="1244027" y="533155"/>
                    <a:pt x="1240140" y="529267"/>
                    <a:pt x="1240140" y="524515"/>
                  </a:cubicBezTo>
                  <a:lnTo>
                    <a:pt x="1240140" y="472677"/>
                  </a:lnTo>
                  <a:cubicBezTo>
                    <a:pt x="1240140" y="467925"/>
                    <a:pt x="1244027" y="464037"/>
                    <a:pt x="1248779" y="464037"/>
                  </a:cubicBezTo>
                  <a:cubicBezTo>
                    <a:pt x="1253531" y="464037"/>
                    <a:pt x="1257419" y="467925"/>
                    <a:pt x="1257419" y="472677"/>
                  </a:cubicBezTo>
                  <a:lnTo>
                    <a:pt x="1257419" y="524515"/>
                  </a:lnTo>
                  <a:cubicBezTo>
                    <a:pt x="1257419" y="529267"/>
                    <a:pt x="1253618" y="533155"/>
                    <a:pt x="1248779" y="533155"/>
                  </a:cubicBezTo>
                  <a:close/>
                  <a:moveTo>
                    <a:pt x="1248779" y="429479"/>
                  </a:moveTo>
                  <a:cubicBezTo>
                    <a:pt x="1244027" y="429479"/>
                    <a:pt x="1240140" y="425591"/>
                    <a:pt x="1240140" y="420839"/>
                  </a:cubicBezTo>
                  <a:lnTo>
                    <a:pt x="1240140" y="399931"/>
                  </a:lnTo>
                  <a:cubicBezTo>
                    <a:pt x="1240140" y="390082"/>
                    <a:pt x="1239276" y="380319"/>
                    <a:pt x="1237548" y="370729"/>
                  </a:cubicBezTo>
                  <a:cubicBezTo>
                    <a:pt x="1236684" y="366063"/>
                    <a:pt x="1239794" y="361571"/>
                    <a:pt x="1244546" y="360707"/>
                  </a:cubicBezTo>
                  <a:cubicBezTo>
                    <a:pt x="1249298" y="359843"/>
                    <a:pt x="1253704" y="362953"/>
                    <a:pt x="1254568" y="367705"/>
                  </a:cubicBezTo>
                  <a:cubicBezTo>
                    <a:pt x="1256469" y="378245"/>
                    <a:pt x="1257419" y="389131"/>
                    <a:pt x="1257419" y="400017"/>
                  </a:cubicBezTo>
                  <a:lnTo>
                    <a:pt x="1257419" y="420925"/>
                  </a:lnTo>
                  <a:cubicBezTo>
                    <a:pt x="1257419" y="425591"/>
                    <a:pt x="1253618" y="429479"/>
                    <a:pt x="1248779" y="429479"/>
                  </a:cubicBezTo>
                  <a:close/>
                  <a:moveTo>
                    <a:pt x="1229340" y="328913"/>
                  </a:moveTo>
                  <a:cubicBezTo>
                    <a:pt x="1226230" y="328913"/>
                    <a:pt x="1223206" y="327185"/>
                    <a:pt x="1221651" y="324247"/>
                  </a:cubicBezTo>
                  <a:cubicBezTo>
                    <a:pt x="1214048" y="309733"/>
                    <a:pt x="1204285" y="296341"/>
                    <a:pt x="1192708" y="284677"/>
                  </a:cubicBezTo>
                  <a:cubicBezTo>
                    <a:pt x="1189338" y="281308"/>
                    <a:pt x="1189338" y="275865"/>
                    <a:pt x="1192708" y="272496"/>
                  </a:cubicBezTo>
                  <a:cubicBezTo>
                    <a:pt x="1196077" y="269126"/>
                    <a:pt x="1201520" y="269126"/>
                    <a:pt x="1204890" y="272496"/>
                  </a:cubicBezTo>
                  <a:cubicBezTo>
                    <a:pt x="1217763" y="285455"/>
                    <a:pt x="1228476" y="300142"/>
                    <a:pt x="1236943" y="316212"/>
                  </a:cubicBezTo>
                  <a:cubicBezTo>
                    <a:pt x="1239189" y="320446"/>
                    <a:pt x="1237548" y="325630"/>
                    <a:pt x="1233314" y="327876"/>
                  </a:cubicBezTo>
                  <a:cubicBezTo>
                    <a:pt x="1232018" y="328653"/>
                    <a:pt x="1230722" y="328913"/>
                    <a:pt x="1229340" y="328913"/>
                  </a:cubicBezTo>
                  <a:close/>
                  <a:moveTo>
                    <a:pt x="1157371" y="256512"/>
                  </a:moveTo>
                  <a:cubicBezTo>
                    <a:pt x="1155989" y="256512"/>
                    <a:pt x="1154607" y="256167"/>
                    <a:pt x="1153311" y="255475"/>
                  </a:cubicBezTo>
                  <a:cubicBezTo>
                    <a:pt x="1138796" y="247786"/>
                    <a:pt x="1123245" y="242343"/>
                    <a:pt x="1107002" y="239319"/>
                  </a:cubicBezTo>
                  <a:cubicBezTo>
                    <a:pt x="1102337" y="238455"/>
                    <a:pt x="1099226" y="233963"/>
                    <a:pt x="1100090" y="229211"/>
                  </a:cubicBezTo>
                  <a:cubicBezTo>
                    <a:pt x="1100954" y="224545"/>
                    <a:pt x="1105533" y="221435"/>
                    <a:pt x="1110199" y="222299"/>
                  </a:cubicBezTo>
                  <a:cubicBezTo>
                    <a:pt x="1128083" y="225668"/>
                    <a:pt x="1145276" y="231630"/>
                    <a:pt x="1161432" y="240183"/>
                  </a:cubicBezTo>
                  <a:cubicBezTo>
                    <a:pt x="1165666" y="242429"/>
                    <a:pt x="1167221" y="247613"/>
                    <a:pt x="1164974" y="251847"/>
                  </a:cubicBezTo>
                  <a:cubicBezTo>
                    <a:pt x="1163419" y="254871"/>
                    <a:pt x="1160482" y="256512"/>
                    <a:pt x="1157371" y="256512"/>
                  </a:cubicBezTo>
                  <a:close/>
                  <a:moveTo>
                    <a:pt x="184457" y="236554"/>
                  </a:moveTo>
                  <a:cubicBezTo>
                    <a:pt x="181433" y="236554"/>
                    <a:pt x="178323" y="236468"/>
                    <a:pt x="175299" y="236295"/>
                  </a:cubicBezTo>
                  <a:cubicBezTo>
                    <a:pt x="170547" y="236036"/>
                    <a:pt x="166832" y="231975"/>
                    <a:pt x="167091" y="227224"/>
                  </a:cubicBezTo>
                  <a:cubicBezTo>
                    <a:pt x="167351" y="222472"/>
                    <a:pt x="171498" y="218843"/>
                    <a:pt x="176163" y="219016"/>
                  </a:cubicBezTo>
                  <a:cubicBezTo>
                    <a:pt x="179014" y="219189"/>
                    <a:pt x="181952" y="219189"/>
                    <a:pt x="184630" y="219189"/>
                  </a:cubicBezTo>
                  <a:lnTo>
                    <a:pt x="227569" y="219189"/>
                  </a:lnTo>
                  <a:cubicBezTo>
                    <a:pt x="232321" y="219189"/>
                    <a:pt x="236209" y="223077"/>
                    <a:pt x="236209" y="227828"/>
                  </a:cubicBezTo>
                  <a:cubicBezTo>
                    <a:pt x="236209" y="232580"/>
                    <a:pt x="232321" y="236468"/>
                    <a:pt x="227569" y="236468"/>
                  </a:cubicBezTo>
                  <a:lnTo>
                    <a:pt x="184716" y="236468"/>
                  </a:lnTo>
                  <a:cubicBezTo>
                    <a:pt x="184630" y="236554"/>
                    <a:pt x="184544" y="236554"/>
                    <a:pt x="184457" y="236554"/>
                  </a:cubicBezTo>
                  <a:close/>
                  <a:moveTo>
                    <a:pt x="1056978" y="236554"/>
                  </a:moveTo>
                  <a:lnTo>
                    <a:pt x="1005140" y="236554"/>
                  </a:lnTo>
                  <a:cubicBezTo>
                    <a:pt x="1000388" y="236554"/>
                    <a:pt x="996501" y="232667"/>
                    <a:pt x="996501" y="227915"/>
                  </a:cubicBezTo>
                  <a:cubicBezTo>
                    <a:pt x="996501" y="223163"/>
                    <a:pt x="1000388" y="219275"/>
                    <a:pt x="1005140" y="219275"/>
                  </a:cubicBezTo>
                  <a:lnTo>
                    <a:pt x="1056978" y="219275"/>
                  </a:lnTo>
                  <a:cubicBezTo>
                    <a:pt x="1061730" y="219275"/>
                    <a:pt x="1065618" y="223163"/>
                    <a:pt x="1065618" y="227915"/>
                  </a:cubicBezTo>
                  <a:cubicBezTo>
                    <a:pt x="1065618" y="232667"/>
                    <a:pt x="1061730" y="236554"/>
                    <a:pt x="1056978" y="236554"/>
                  </a:cubicBezTo>
                  <a:close/>
                  <a:moveTo>
                    <a:pt x="953302" y="236554"/>
                  </a:moveTo>
                  <a:lnTo>
                    <a:pt x="901464" y="236554"/>
                  </a:lnTo>
                  <a:cubicBezTo>
                    <a:pt x="896712" y="236554"/>
                    <a:pt x="892825" y="232667"/>
                    <a:pt x="892825" y="227915"/>
                  </a:cubicBezTo>
                  <a:cubicBezTo>
                    <a:pt x="892825" y="223163"/>
                    <a:pt x="896712" y="219275"/>
                    <a:pt x="901464" y="219275"/>
                  </a:cubicBezTo>
                  <a:lnTo>
                    <a:pt x="953302" y="219275"/>
                  </a:lnTo>
                  <a:cubicBezTo>
                    <a:pt x="958054" y="219275"/>
                    <a:pt x="961942" y="223163"/>
                    <a:pt x="961942" y="227915"/>
                  </a:cubicBezTo>
                  <a:cubicBezTo>
                    <a:pt x="961942" y="232667"/>
                    <a:pt x="958054" y="236554"/>
                    <a:pt x="953302" y="236554"/>
                  </a:cubicBezTo>
                  <a:close/>
                  <a:moveTo>
                    <a:pt x="849626" y="236554"/>
                  </a:moveTo>
                  <a:lnTo>
                    <a:pt x="797788" y="236554"/>
                  </a:lnTo>
                  <a:cubicBezTo>
                    <a:pt x="793036" y="236554"/>
                    <a:pt x="789148" y="232667"/>
                    <a:pt x="789148" y="227915"/>
                  </a:cubicBezTo>
                  <a:cubicBezTo>
                    <a:pt x="789148" y="223163"/>
                    <a:pt x="793036" y="219275"/>
                    <a:pt x="797788" y="219275"/>
                  </a:cubicBezTo>
                  <a:lnTo>
                    <a:pt x="849626" y="219275"/>
                  </a:lnTo>
                  <a:cubicBezTo>
                    <a:pt x="854378" y="219275"/>
                    <a:pt x="858266" y="223163"/>
                    <a:pt x="858266" y="227915"/>
                  </a:cubicBezTo>
                  <a:cubicBezTo>
                    <a:pt x="858266" y="232667"/>
                    <a:pt x="854378" y="236554"/>
                    <a:pt x="849626" y="236554"/>
                  </a:cubicBezTo>
                  <a:close/>
                  <a:moveTo>
                    <a:pt x="745950" y="236554"/>
                  </a:moveTo>
                  <a:lnTo>
                    <a:pt x="694112" y="236554"/>
                  </a:lnTo>
                  <a:cubicBezTo>
                    <a:pt x="689360" y="236554"/>
                    <a:pt x="685472" y="232667"/>
                    <a:pt x="685472" y="227915"/>
                  </a:cubicBezTo>
                  <a:cubicBezTo>
                    <a:pt x="685472" y="223163"/>
                    <a:pt x="689360" y="219275"/>
                    <a:pt x="694112" y="219275"/>
                  </a:cubicBezTo>
                  <a:lnTo>
                    <a:pt x="745950" y="219275"/>
                  </a:lnTo>
                  <a:cubicBezTo>
                    <a:pt x="750702" y="219275"/>
                    <a:pt x="754590" y="223163"/>
                    <a:pt x="754590" y="227915"/>
                  </a:cubicBezTo>
                  <a:cubicBezTo>
                    <a:pt x="754590" y="232667"/>
                    <a:pt x="750702" y="236554"/>
                    <a:pt x="745950" y="236554"/>
                  </a:cubicBezTo>
                  <a:close/>
                  <a:moveTo>
                    <a:pt x="642274" y="236554"/>
                  </a:moveTo>
                  <a:lnTo>
                    <a:pt x="590436" y="236554"/>
                  </a:lnTo>
                  <a:cubicBezTo>
                    <a:pt x="585684" y="236554"/>
                    <a:pt x="581796" y="232667"/>
                    <a:pt x="581796" y="227915"/>
                  </a:cubicBezTo>
                  <a:cubicBezTo>
                    <a:pt x="581796" y="223163"/>
                    <a:pt x="585684" y="219275"/>
                    <a:pt x="590436" y="219275"/>
                  </a:cubicBezTo>
                  <a:lnTo>
                    <a:pt x="642274" y="219275"/>
                  </a:lnTo>
                  <a:cubicBezTo>
                    <a:pt x="647026" y="219275"/>
                    <a:pt x="650913" y="223163"/>
                    <a:pt x="650913" y="227915"/>
                  </a:cubicBezTo>
                  <a:cubicBezTo>
                    <a:pt x="650913" y="232667"/>
                    <a:pt x="647026" y="236554"/>
                    <a:pt x="642274" y="236554"/>
                  </a:cubicBezTo>
                  <a:close/>
                  <a:moveTo>
                    <a:pt x="538598" y="236554"/>
                  </a:moveTo>
                  <a:lnTo>
                    <a:pt x="486760" y="236554"/>
                  </a:lnTo>
                  <a:cubicBezTo>
                    <a:pt x="482008" y="236554"/>
                    <a:pt x="478120" y="232667"/>
                    <a:pt x="478120" y="227915"/>
                  </a:cubicBezTo>
                  <a:cubicBezTo>
                    <a:pt x="478120" y="223163"/>
                    <a:pt x="482008" y="219275"/>
                    <a:pt x="486760" y="219275"/>
                  </a:cubicBezTo>
                  <a:lnTo>
                    <a:pt x="538598" y="219275"/>
                  </a:lnTo>
                  <a:cubicBezTo>
                    <a:pt x="543349" y="219275"/>
                    <a:pt x="547237" y="223163"/>
                    <a:pt x="547237" y="227915"/>
                  </a:cubicBezTo>
                  <a:cubicBezTo>
                    <a:pt x="547237" y="232667"/>
                    <a:pt x="543349" y="236554"/>
                    <a:pt x="538598" y="236554"/>
                  </a:cubicBezTo>
                  <a:close/>
                  <a:moveTo>
                    <a:pt x="434921" y="236554"/>
                  </a:moveTo>
                  <a:lnTo>
                    <a:pt x="383083" y="236554"/>
                  </a:lnTo>
                  <a:cubicBezTo>
                    <a:pt x="378332" y="236554"/>
                    <a:pt x="374444" y="232667"/>
                    <a:pt x="374444" y="227915"/>
                  </a:cubicBezTo>
                  <a:cubicBezTo>
                    <a:pt x="374444" y="223163"/>
                    <a:pt x="378332" y="219275"/>
                    <a:pt x="383083" y="219275"/>
                  </a:cubicBezTo>
                  <a:lnTo>
                    <a:pt x="434921" y="219275"/>
                  </a:lnTo>
                  <a:cubicBezTo>
                    <a:pt x="439673" y="219275"/>
                    <a:pt x="443561" y="223163"/>
                    <a:pt x="443561" y="227915"/>
                  </a:cubicBezTo>
                  <a:cubicBezTo>
                    <a:pt x="443561" y="232667"/>
                    <a:pt x="439673" y="236554"/>
                    <a:pt x="434921" y="236554"/>
                  </a:cubicBezTo>
                  <a:close/>
                  <a:moveTo>
                    <a:pt x="331245" y="236554"/>
                  </a:moveTo>
                  <a:lnTo>
                    <a:pt x="279407" y="236554"/>
                  </a:lnTo>
                  <a:cubicBezTo>
                    <a:pt x="274655" y="236554"/>
                    <a:pt x="270768" y="232667"/>
                    <a:pt x="270768" y="227915"/>
                  </a:cubicBezTo>
                  <a:cubicBezTo>
                    <a:pt x="270768" y="223163"/>
                    <a:pt x="274655" y="219275"/>
                    <a:pt x="279407" y="219275"/>
                  </a:cubicBezTo>
                  <a:lnTo>
                    <a:pt x="331245" y="219275"/>
                  </a:lnTo>
                  <a:cubicBezTo>
                    <a:pt x="335997" y="219275"/>
                    <a:pt x="339885" y="223163"/>
                    <a:pt x="339885" y="227915"/>
                  </a:cubicBezTo>
                  <a:cubicBezTo>
                    <a:pt x="339885" y="232667"/>
                    <a:pt x="335997" y="236554"/>
                    <a:pt x="331245" y="236554"/>
                  </a:cubicBezTo>
                  <a:close/>
                  <a:moveTo>
                    <a:pt x="125103" y="226187"/>
                  </a:moveTo>
                  <a:cubicBezTo>
                    <a:pt x="124152" y="226187"/>
                    <a:pt x="123115" y="226014"/>
                    <a:pt x="122165" y="225668"/>
                  </a:cubicBezTo>
                  <a:cubicBezTo>
                    <a:pt x="105058" y="219534"/>
                    <a:pt x="89075" y="210895"/>
                    <a:pt x="74474" y="200009"/>
                  </a:cubicBezTo>
                  <a:cubicBezTo>
                    <a:pt x="70673" y="197158"/>
                    <a:pt x="69895" y="191715"/>
                    <a:pt x="72746" y="187913"/>
                  </a:cubicBezTo>
                  <a:cubicBezTo>
                    <a:pt x="75597" y="184112"/>
                    <a:pt x="81040" y="183248"/>
                    <a:pt x="84842" y="186185"/>
                  </a:cubicBezTo>
                  <a:cubicBezTo>
                    <a:pt x="98060" y="196034"/>
                    <a:pt x="112661" y="203896"/>
                    <a:pt x="128126" y="209426"/>
                  </a:cubicBezTo>
                  <a:cubicBezTo>
                    <a:pt x="132619" y="211067"/>
                    <a:pt x="134952" y="215992"/>
                    <a:pt x="133310" y="220485"/>
                  </a:cubicBezTo>
                  <a:cubicBezTo>
                    <a:pt x="131928" y="224027"/>
                    <a:pt x="128645" y="226187"/>
                    <a:pt x="125103" y="226187"/>
                  </a:cubicBezTo>
                  <a:close/>
                  <a:moveTo>
                    <a:pt x="43112" y="165191"/>
                  </a:moveTo>
                  <a:cubicBezTo>
                    <a:pt x="40434" y="165191"/>
                    <a:pt x="37842" y="163981"/>
                    <a:pt x="36200" y="161735"/>
                  </a:cubicBezTo>
                  <a:cubicBezTo>
                    <a:pt x="25314" y="147134"/>
                    <a:pt x="16761" y="131064"/>
                    <a:pt x="10713" y="113957"/>
                  </a:cubicBezTo>
                  <a:cubicBezTo>
                    <a:pt x="9072" y="109465"/>
                    <a:pt x="11491" y="104540"/>
                    <a:pt x="15983" y="102899"/>
                  </a:cubicBezTo>
                  <a:cubicBezTo>
                    <a:pt x="20476" y="101257"/>
                    <a:pt x="25401" y="103676"/>
                    <a:pt x="27042" y="108169"/>
                  </a:cubicBezTo>
                  <a:cubicBezTo>
                    <a:pt x="32572" y="123634"/>
                    <a:pt x="40347" y="138235"/>
                    <a:pt x="50197" y="151454"/>
                  </a:cubicBezTo>
                  <a:cubicBezTo>
                    <a:pt x="53048" y="155255"/>
                    <a:pt x="52270" y="160698"/>
                    <a:pt x="48382" y="163549"/>
                  </a:cubicBezTo>
                  <a:cubicBezTo>
                    <a:pt x="46741" y="164672"/>
                    <a:pt x="44926" y="165191"/>
                    <a:pt x="43112" y="165191"/>
                  </a:cubicBezTo>
                  <a:close/>
                  <a:moveTo>
                    <a:pt x="8812" y="69031"/>
                  </a:moveTo>
                  <a:cubicBezTo>
                    <a:pt x="4233" y="69031"/>
                    <a:pt x="432" y="65402"/>
                    <a:pt x="173" y="60823"/>
                  </a:cubicBezTo>
                  <a:cubicBezTo>
                    <a:pt x="0" y="57886"/>
                    <a:pt x="0" y="54862"/>
                    <a:pt x="0" y="51924"/>
                  </a:cubicBezTo>
                  <a:lnTo>
                    <a:pt x="0" y="8640"/>
                  </a:lnTo>
                  <a:cubicBezTo>
                    <a:pt x="0" y="3888"/>
                    <a:pt x="3888" y="0"/>
                    <a:pt x="8640" y="0"/>
                  </a:cubicBezTo>
                  <a:cubicBezTo>
                    <a:pt x="13391" y="0"/>
                    <a:pt x="17279" y="3888"/>
                    <a:pt x="17279" y="8640"/>
                  </a:cubicBezTo>
                  <a:lnTo>
                    <a:pt x="17279" y="51924"/>
                  </a:lnTo>
                  <a:cubicBezTo>
                    <a:pt x="17279" y="54603"/>
                    <a:pt x="17366" y="57367"/>
                    <a:pt x="17452" y="60046"/>
                  </a:cubicBezTo>
                  <a:cubicBezTo>
                    <a:pt x="17711" y="64798"/>
                    <a:pt x="13996" y="68858"/>
                    <a:pt x="9244" y="69117"/>
                  </a:cubicBezTo>
                  <a:cubicBezTo>
                    <a:pt x="9072" y="69031"/>
                    <a:pt x="8985" y="69031"/>
                    <a:pt x="8812" y="69031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2" name="Freeform: Shape 3001">
              <a:extLst>
                <a:ext uri="{FF2B5EF4-FFF2-40B4-BE49-F238E27FC236}">
                  <a16:creationId xmlns:a16="http://schemas.microsoft.com/office/drawing/2014/main" id="{8903A948-2318-44E5-A334-772D63ED84BE}"/>
                </a:ext>
              </a:extLst>
            </p:cNvPr>
            <p:cNvSpPr/>
            <p:nvPr/>
          </p:nvSpPr>
          <p:spPr>
            <a:xfrm>
              <a:off x="1936261" y="2440901"/>
              <a:ext cx="110242" cy="110242"/>
            </a:xfrm>
            <a:custGeom>
              <a:avLst/>
              <a:gdLst>
                <a:gd name="connsiteX0" fmla="*/ 55121 w 110242"/>
                <a:gd name="connsiteY0" fmla="*/ 110242 h 110242"/>
                <a:gd name="connsiteX1" fmla="*/ 0 w 110242"/>
                <a:gd name="connsiteY1" fmla="*/ 55121 h 110242"/>
                <a:gd name="connsiteX2" fmla="*/ 55121 w 110242"/>
                <a:gd name="connsiteY2" fmla="*/ 0 h 110242"/>
                <a:gd name="connsiteX3" fmla="*/ 110242 w 110242"/>
                <a:gd name="connsiteY3" fmla="*/ 55121 h 110242"/>
                <a:gd name="connsiteX4" fmla="*/ 55121 w 110242"/>
                <a:gd name="connsiteY4" fmla="*/ 110242 h 110242"/>
                <a:gd name="connsiteX5" fmla="*/ 55121 w 110242"/>
                <a:gd name="connsiteY5" fmla="*/ 17279 h 110242"/>
                <a:gd name="connsiteX6" fmla="*/ 17279 w 110242"/>
                <a:gd name="connsiteY6" fmla="*/ 55121 h 110242"/>
                <a:gd name="connsiteX7" fmla="*/ 55121 w 110242"/>
                <a:gd name="connsiteY7" fmla="*/ 92963 h 110242"/>
                <a:gd name="connsiteX8" fmla="*/ 92963 w 110242"/>
                <a:gd name="connsiteY8" fmla="*/ 55121 h 110242"/>
                <a:gd name="connsiteX9" fmla="*/ 55121 w 110242"/>
                <a:gd name="connsiteY9" fmla="*/ 17279 h 1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242" h="110242">
                  <a:moveTo>
                    <a:pt x="55121" y="110242"/>
                  </a:moveTo>
                  <a:cubicBezTo>
                    <a:pt x="24709" y="110242"/>
                    <a:pt x="0" y="85533"/>
                    <a:pt x="0" y="55121"/>
                  </a:cubicBezTo>
                  <a:cubicBezTo>
                    <a:pt x="0" y="24709"/>
                    <a:pt x="24709" y="0"/>
                    <a:pt x="55121" y="0"/>
                  </a:cubicBezTo>
                  <a:cubicBezTo>
                    <a:pt x="85533" y="0"/>
                    <a:pt x="110242" y="24709"/>
                    <a:pt x="110242" y="55121"/>
                  </a:cubicBezTo>
                  <a:cubicBezTo>
                    <a:pt x="110242" y="85533"/>
                    <a:pt x="85533" y="110242"/>
                    <a:pt x="55121" y="110242"/>
                  </a:cubicBezTo>
                  <a:close/>
                  <a:moveTo>
                    <a:pt x="55121" y="17279"/>
                  </a:moveTo>
                  <a:cubicBezTo>
                    <a:pt x="34300" y="17279"/>
                    <a:pt x="17279" y="34213"/>
                    <a:pt x="17279" y="55121"/>
                  </a:cubicBezTo>
                  <a:cubicBezTo>
                    <a:pt x="17279" y="75943"/>
                    <a:pt x="34213" y="92963"/>
                    <a:pt x="55121" y="92963"/>
                  </a:cubicBezTo>
                  <a:cubicBezTo>
                    <a:pt x="76029" y="92963"/>
                    <a:pt x="92963" y="76029"/>
                    <a:pt x="92963" y="55121"/>
                  </a:cubicBezTo>
                  <a:cubicBezTo>
                    <a:pt x="92963" y="34213"/>
                    <a:pt x="76029" y="17279"/>
                    <a:pt x="5512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3" name="Freeform: Shape 3002">
              <a:extLst>
                <a:ext uri="{FF2B5EF4-FFF2-40B4-BE49-F238E27FC236}">
                  <a16:creationId xmlns:a16="http://schemas.microsoft.com/office/drawing/2014/main" id="{A184701B-0ACC-461C-A8E3-20461B92F4D8}"/>
                </a:ext>
              </a:extLst>
            </p:cNvPr>
            <p:cNvSpPr/>
            <p:nvPr/>
          </p:nvSpPr>
          <p:spPr>
            <a:xfrm>
              <a:off x="475982" y="1388934"/>
              <a:ext cx="80694" cy="80694"/>
            </a:xfrm>
            <a:custGeom>
              <a:avLst/>
              <a:gdLst>
                <a:gd name="connsiteX0" fmla="*/ 40347 w 80694"/>
                <a:gd name="connsiteY0" fmla="*/ 80695 h 80694"/>
                <a:gd name="connsiteX1" fmla="*/ 0 w 80694"/>
                <a:gd name="connsiteY1" fmla="*/ 40347 h 80694"/>
                <a:gd name="connsiteX2" fmla="*/ 40347 w 80694"/>
                <a:gd name="connsiteY2" fmla="*/ 0 h 80694"/>
                <a:gd name="connsiteX3" fmla="*/ 80695 w 80694"/>
                <a:gd name="connsiteY3" fmla="*/ 40347 h 80694"/>
                <a:gd name="connsiteX4" fmla="*/ 40347 w 80694"/>
                <a:gd name="connsiteY4" fmla="*/ 80695 h 80694"/>
                <a:gd name="connsiteX5" fmla="*/ 40347 w 80694"/>
                <a:gd name="connsiteY5" fmla="*/ 17279 h 80694"/>
                <a:gd name="connsiteX6" fmla="*/ 17279 w 80694"/>
                <a:gd name="connsiteY6" fmla="*/ 40347 h 80694"/>
                <a:gd name="connsiteX7" fmla="*/ 40347 w 80694"/>
                <a:gd name="connsiteY7" fmla="*/ 63415 h 80694"/>
                <a:gd name="connsiteX8" fmla="*/ 63415 w 80694"/>
                <a:gd name="connsiteY8" fmla="*/ 40347 h 80694"/>
                <a:gd name="connsiteX9" fmla="*/ 40347 w 80694"/>
                <a:gd name="connsiteY9" fmla="*/ 17279 h 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94" h="80694">
                  <a:moveTo>
                    <a:pt x="40347" y="80695"/>
                  </a:moveTo>
                  <a:cubicBezTo>
                    <a:pt x="18143" y="80695"/>
                    <a:pt x="0" y="62638"/>
                    <a:pt x="0" y="40347"/>
                  </a:cubicBezTo>
                  <a:cubicBezTo>
                    <a:pt x="0" y="18143"/>
                    <a:pt x="18057" y="0"/>
                    <a:pt x="40347" y="0"/>
                  </a:cubicBezTo>
                  <a:cubicBezTo>
                    <a:pt x="62638" y="0"/>
                    <a:pt x="80695" y="18057"/>
                    <a:pt x="80695" y="40347"/>
                  </a:cubicBezTo>
                  <a:cubicBezTo>
                    <a:pt x="80608" y="62551"/>
                    <a:pt x="62551" y="80695"/>
                    <a:pt x="40347" y="80695"/>
                  </a:cubicBezTo>
                  <a:close/>
                  <a:moveTo>
                    <a:pt x="40347" y="17279"/>
                  </a:moveTo>
                  <a:cubicBezTo>
                    <a:pt x="27647" y="17279"/>
                    <a:pt x="17279" y="27647"/>
                    <a:pt x="17279" y="40347"/>
                  </a:cubicBezTo>
                  <a:cubicBezTo>
                    <a:pt x="17279" y="53048"/>
                    <a:pt x="27647" y="63415"/>
                    <a:pt x="40347" y="63415"/>
                  </a:cubicBezTo>
                  <a:cubicBezTo>
                    <a:pt x="53048" y="63415"/>
                    <a:pt x="63415" y="53048"/>
                    <a:pt x="63415" y="40347"/>
                  </a:cubicBezTo>
                  <a:cubicBezTo>
                    <a:pt x="63329" y="27647"/>
                    <a:pt x="53048" y="17279"/>
                    <a:pt x="40347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04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5815057" y="-478350"/>
            <a:ext cx="1733342" cy="1404199"/>
            <a:chOff x="3808047" y="1186765"/>
            <a:chExt cx="1157025" cy="937318"/>
          </a:xfrm>
          <a:solidFill>
            <a:srgbClr val="FFFFFF"/>
          </a:solidFill>
        </p:grpSpPr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id="{3441D748-2507-4592-A7C1-80DED089E21C}"/>
                </a:ext>
              </a:extLst>
            </p:cNvPr>
            <p:cNvSpPr/>
            <p:nvPr/>
          </p:nvSpPr>
          <p:spPr>
            <a:xfrm>
              <a:off x="3922264" y="1233247"/>
              <a:ext cx="946044" cy="844355"/>
            </a:xfrm>
            <a:custGeom>
              <a:avLst/>
              <a:gdLst>
                <a:gd name="connsiteX0" fmla="*/ 60478 w 946044"/>
                <a:gd name="connsiteY0" fmla="*/ 844356 h 844355"/>
                <a:gd name="connsiteX1" fmla="*/ 8640 w 946044"/>
                <a:gd name="connsiteY1" fmla="*/ 844356 h 844355"/>
                <a:gd name="connsiteX2" fmla="*/ 0 w 946044"/>
                <a:gd name="connsiteY2" fmla="*/ 835716 h 844355"/>
                <a:gd name="connsiteX3" fmla="*/ 8640 w 946044"/>
                <a:gd name="connsiteY3" fmla="*/ 827077 h 844355"/>
                <a:gd name="connsiteX4" fmla="*/ 60478 w 946044"/>
                <a:gd name="connsiteY4" fmla="*/ 827077 h 844355"/>
                <a:gd name="connsiteX5" fmla="*/ 69117 w 946044"/>
                <a:gd name="connsiteY5" fmla="*/ 835716 h 844355"/>
                <a:gd name="connsiteX6" fmla="*/ 60478 w 946044"/>
                <a:gd name="connsiteY6" fmla="*/ 844356 h 844355"/>
                <a:gd name="connsiteX7" fmla="*/ 112143 w 946044"/>
                <a:gd name="connsiteY7" fmla="*/ 842714 h 844355"/>
                <a:gd name="connsiteX8" fmla="*/ 103590 w 946044"/>
                <a:gd name="connsiteY8" fmla="*/ 835198 h 844355"/>
                <a:gd name="connsiteX9" fmla="*/ 111020 w 946044"/>
                <a:gd name="connsiteY9" fmla="*/ 825435 h 844355"/>
                <a:gd name="connsiteX10" fmla="*/ 158106 w 946044"/>
                <a:gd name="connsiteY10" fmla="*/ 811698 h 844355"/>
                <a:gd name="connsiteX11" fmla="*/ 169597 w 946044"/>
                <a:gd name="connsiteY11" fmla="*/ 815931 h 844355"/>
                <a:gd name="connsiteX12" fmla="*/ 165363 w 946044"/>
                <a:gd name="connsiteY12" fmla="*/ 827422 h 844355"/>
                <a:gd name="connsiteX13" fmla="*/ 113353 w 946044"/>
                <a:gd name="connsiteY13" fmla="*/ 842542 h 844355"/>
                <a:gd name="connsiteX14" fmla="*/ 112143 w 946044"/>
                <a:gd name="connsiteY14" fmla="*/ 842714 h 844355"/>
                <a:gd name="connsiteX15" fmla="*/ 204933 w 946044"/>
                <a:gd name="connsiteY15" fmla="*/ 800034 h 844355"/>
                <a:gd name="connsiteX16" fmla="*/ 198453 w 946044"/>
                <a:gd name="connsiteY16" fmla="*/ 797097 h 844355"/>
                <a:gd name="connsiteX17" fmla="*/ 199145 w 946044"/>
                <a:gd name="connsiteY17" fmla="*/ 784915 h 844355"/>
                <a:gd name="connsiteX18" fmla="*/ 230679 w 946044"/>
                <a:gd name="connsiteY18" fmla="*/ 747246 h 844355"/>
                <a:gd name="connsiteX19" fmla="*/ 242602 w 946044"/>
                <a:gd name="connsiteY19" fmla="*/ 744395 h 844355"/>
                <a:gd name="connsiteX20" fmla="*/ 245453 w 946044"/>
                <a:gd name="connsiteY20" fmla="*/ 756318 h 844355"/>
                <a:gd name="connsiteX21" fmla="*/ 210722 w 946044"/>
                <a:gd name="connsiteY21" fmla="*/ 797874 h 844355"/>
                <a:gd name="connsiteX22" fmla="*/ 204933 w 946044"/>
                <a:gd name="connsiteY22" fmla="*/ 800034 h 844355"/>
                <a:gd name="connsiteX23" fmla="*/ 258240 w 946044"/>
                <a:gd name="connsiteY23" fmla="*/ 712860 h 844355"/>
                <a:gd name="connsiteX24" fmla="*/ 256080 w 946044"/>
                <a:gd name="connsiteY24" fmla="*/ 712601 h 844355"/>
                <a:gd name="connsiteX25" fmla="*/ 249859 w 946044"/>
                <a:gd name="connsiteY25" fmla="*/ 702060 h 844355"/>
                <a:gd name="connsiteX26" fmla="*/ 255130 w 946044"/>
                <a:gd name="connsiteY26" fmla="*/ 660244 h 844355"/>
                <a:gd name="connsiteX27" fmla="*/ 255130 w 946044"/>
                <a:gd name="connsiteY27" fmla="*/ 652814 h 844355"/>
                <a:gd name="connsiteX28" fmla="*/ 263769 w 946044"/>
                <a:gd name="connsiteY28" fmla="*/ 644175 h 844355"/>
                <a:gd name="connsiteX29" fmla="*/ 272409 w 946044"/>
                <a:gd name="connsiteY29" fmla="*/ 652814 h 844355"/>
                <a:gd name="connsiteX30" fmla="*/ 272409 w 946044"/>
                <a:gd name="connsiteY30" fmla="*/ 660244 h 844355"/>
                <a:gd name="connsiteX31" fmla="*/ 266534 w 946044"/>
                <a:gd name="connsiteY31" fmla="*/ 706380 h 844355"/>
                <a:gd name="connsiteX32" fmla="*/ 258240 w 946044"/>
                <a:gd name="connsiteY32" fmla="*/ 712860 h 844355"/>
                <a:gd name="connsiteX33" fmla="*/ 263856 w 946044"/>
                <a:gd name="connsiteY33" fmla="*/ 609702 h 844355"/>
                <a:gd name="connsiteX34" fmla="*/ 255216 w 946044"/>
                <a:gd name="connsiteY34" fmla="*/ 601063 h 844355"/>
                <a:gd name="connsiteX35" fmla="*/ 255216 w 946044"/>
                <a:gd name="connsiteY35" fmla="*/ 549224 h 844355"/>
                <a:gd name="connsiteX36" fmla="*/ 263856 w 946044"/>
                <a:gd name="connsiteY36" fmla="*/ 540585 h 844355"/>
                <a:gd name="connsiteX37" fmla="*/ 272496 w 946044"/>
                <a:gd name="connsiteY37" fmla="*/ 549224 h 844355"/>
                <a:gd name="connsiteX38" fmla="*/ 272496 w 946044"/>
                <a:gd name="connsiteY38" fmla="*/ 601063 h 844355"/>
                <a:gd name="connsiteX39" fmla="*/ 263856 w 946044"/>
                <a:gd name="connsiteY39" fmla="*/ 609702 h 844355"/>
                <a:gd name="connsiteX40" fmla="*/ 263856 w 946044"/>
                <a:gd name="connsiteY40" fmla="*/ 506026 h 844355"/>
                <a:gd name="connsiteX41" fmla="*/ 255216 w 946044"/>
                <a:gd name="connsiteY41" fmla="*/ 497386 h 844355"/>
                <a:gd name="connsiteX42" fmla="*/ 255216 w 946044"/>
                <a:gd name="connsiteY42" fmla="*/ 445548 h 844355"/>
                <a:gd name="connsiteX43" fmla="*/ 263856 w 946044"/>
                <a:gd name="connsiteY43" fmla="*/ 436909 h 844355"/>
                <a:gd name="connsiteX44" fmla="*/ 272496 w 946044"/>
                <a:gd name="connsiteY44" fmla="*/ 445548 h 844355"/>
                <a:gd name="connsiteX45" fmla="*/ 272496 w 946044"/>
                <a:gd name="connsiteY45" fmla="*/ 497386 h 844355"/>
                <a:gd name="connsiteX46" fmla="*/ 263856 w 946044"/>
                <a:gd name="connsiteY46" fmla="*/ 506026 h 844355"/>
                <a:gd name="connsiteX47" fmla="*/ 263856 w 946044"/>
                <a:gd name="connsiteY47" fmla="*/ 402350 h 844355"/>
                <a:gd name="connsiteX48" fmla="*/ 255216 w 946044"/>
                <a:gd name="connsiteY48" fmla="*/ 393710 h 844355"/>
                <a:gd name="connsiteX49" fmla="*/ 255216 w 946044"/>
                <a:gd name="connsiteY49" fmla="*/ 341872 h 844355"/>
                <a:gd name="connsiteX50" fmla="*/ 263856 w 946044"/>
                <a:gd name="connsiteY50" fmla="*/ 333232 h 844355"/>
                <a:gd name="connsiteX51" fmla="*/ 272496 w 946044"/>
                <a:gd name="connsiteY51" fmla="*/ 341872 h 844355"/>
                <a:gd name="connsiteX52" fmla="*/ 272496 w 946044"/>
                <a:gd name="connsiteY52" fmla="*/ 393710 h 844355"/>
                <a:gd name="connsiteX53" fmla="*/ 263856 w 946044"/>
                <a:gd name="connsiteY53" fmla="*/ 402350 h 844355"/>
                <a:gd name="connsiteX54" fmla="*/ 263856 w 946044"/>
                <a:gd name="connsiteY54" fmla="*/ 298674 h 844355"/>
                <a:gd name="connsiteX55" fmla="*/ 255216 w 946044"/>
                <a:gd name="connsiteY55" fmla="*/ 290034 h 844355"/>
                <a:gd name="connsiteX56" fmla="*/ 255216 w 946044"/>
                <a:gd name="connsiteY56" fmla="*/ 238196 h 844355"/>
                <a:gd name="connsiteX57" fmla="*/ 263856 w 946044"/>
                <a:gd name="connsiteY57" fmla="*/ 229556 h 844355"/>
                <a:gd name="connsiteX58" fmla="*/ 272496 w 946044"/>
                <a:gd name="connsiteY58" fmla="*/ 238196 h 844355"/>
                <a:gd name="connsiteX59" fmla="*/ 272496 w 946044"/>
                <a:gd name="connsiteY59" fmla="*/ 290034 h 844355"/>
                <a:gd name="connsiteX60" fmla="*/ 263856 w 946044"/>
                <a:gd name="connsiteY60" fmla="*/ 298674 h 844355"/>
                <a:gd name="connsiteX61" fmla="*/ 263856 w 946044"/>
                <a:gd name="connsiteY61" fmla="*/ 194998 h 844355"/>
                <a:gd name="connsiteX62" fmla="*/ 255216 w 946044"/>
                <a:gd name="connsiteY62" fmla="*/ 186358 h 844355"/>
                <a:gd name="connsiteX63" fmla="*/ 255216 w 946044"/>
                <a:gd name="connsiteY63" fmla="*/ 180656 h 844355"/>
                <a:gd name="connsiteX64" fmla="*/ 261609 w 946044"/>
                <a:gd name="connsiteY64" fmla="*/ 132792 h 844355"/>
                <a:gd name="connsiteX65" fmla="*/ 272236 w 946044"/>
                <a:gd name="connsiteY65" fmla="*/ 126744 h 844355"/>
                <a:gd name="connsiteX66" fmla="*/ 278284 w 946044"/>
                <a:gd name="connsiteY66" fmla="*/ 137371 h 844355"/>
                <a:gd name="connsiteX67" fmla="*/ 272496 w 946044"/>
                <a:gd name="connsiteY67" fmla="*/ 180656 h 844355"/>
                <a:gd name="connsiteX68" fmla="*/ 272496 w 946044"/>
                <a:gd name="connsiteY68" fmla="*/ 186358 h 844355"/>
                <a:gd name="connsiteX69" fmla="*/ 263856 w 946044"/>
                <a:gd name="connsiteY69" fmla="*/ 194998 h 844355"/>
                <a:gd name="connsiteX70" fmla="*/ 290898 w 946044"/>
                <a:gd name="connsiteY70" fmla="*/ 96592 h 844355"/>
                <a:gd name="connsiteX71" fmla="*/ 286233 w 946044"/>
                <a:gd name="connsiteY71" fmla="*/ 95209 h 844355"/>
                <a:gd name="connsiteX72" fmla="*/ 283641 w 946044"/>
                <a:gd name="connsiteY72" fmla="*/ 83287 h 844355"/>
                <a:gd name="connsiteX73" fmla="*/ 319409 w 946044"/>
                <a:gd name="connsiteY73" fmla="*/ 42507 h 844355"/>
                <a:gd name="connsiteX74" fmla="*/ 331591 w 946044"/>
                <a:gd name="connsiteY74" fmla="*/ 43544 h 844355"/>
                <a:gd name="connsiteX75" fmla="*/ 330554 w 946044"/>
                <a:gd name="connsiteY75" fmla="*/ 55726 h 844355"/>
                <a:gd name="connsiteX76" fmla="*/ 298155 w 946044"/>
                <a:gd name="connsiteY76" fmla="*/ 92617 h 844355"/>
                <a:gd name="connsiteX77" fmla="*/ 290898 w 946044"/>
                <a:gd name="connsiteY77" fmla="*/ 96592 h 844355"/>
                <a:gd name="connsiteX78" fmla="*/ 369001 w 946044"/>
                <a:gd name="connsiteY78" fmla="*/ 30757 h 844355"/>
                <a:gd name="connsiteX79" fmla="*/ 361052 w 946044"/>
                <a:gd name="connsiteY79" fmla="*/ 25487 h 844355"/>
                <a:gd name="connsiteX80" fmla="*/ 365631 w 946044"/>
                <a:gd name="connsiteY80" fmla="*/ 14169 h 844355"/>
                <a:gd name="connsiteX81" fmla="*/ 418160 w 946044"/>
                <a:gd name="connsiteY81" fmla="*/ 864 h 844355"/>
                <a:gd name="connsiteX82" fmla="*/ 427578 w 946044"/>
                <a:gd name="connsiteY82" fmla="*/ 8640 h 844355"/>
                <a:gd name="connsiteX83" fmla="*/ 419802 w 946044"/>
                <a:gd name="connsiteY83" fmla="*/ 18057 h 844355"/>
                <a:gd name="connsiteX84" fmla="*/ 372284 w 946044"/>
                <a:gd name="connsiteY84" fmla="*/ 30066 h 844355"/>
                <a:gd name="connsiteX85" fmla="*/ 369001 w 946044"/>
                <a:gd name="connsiteY85" fmla="*/ 30757 h 844355"/>
                <a:gd name="connsiteX86" fmla="*/ 937405 w 946044"/>
                <a:gd name="connsiteY86" fmla="*/ 17279 h 844355"/>
                <a:gd name="connsiteX87" fmla="*/ 885567 w 946044"/>
                <a:gd name="connsiteY87" fmla="*/ 17279 h 844355"/>
                <a:gd name="connsiteX88" fmla="*/ 876927 w 946044"/>
                <a:gd name="connsiteY88" fmla="*/ 8640 h 844355"/>
                <a:gd name="connsiteX89" fmla="*/ 885567 w 946044"/>
                <a:gd name="connsiteY89" fmla="*/ 0 h 844355"/>
                <a:gd name="connsiteX90" fmla="*/ 937405 w 946044"/>
                <a:gd name="connsiteY90" fmla="*/ 0 h 844355"/>
                <a:gd name="connsiteX91" fmla="*/ 946045 w 946044"/>
                <a:gd name="connsiteY91" fmla="*/ 8640 h 844355"/>
                <a:gd name="connsiteX92" fmla="*/ 937405 w 946044"/>
                <a:gd name="connsiteY92" fmla="*/ 17279 h 844355"/>
                <a:gd name="connsiteX93" fmla="*/ 833729 w 946044"/>
                <a:gd name="connsiteY93" fmla="*/ 17279 h 844355"/>
                <a:gd name="connsiteX94" fmla="*/ 781891 w 946044"/>
                <a:gd name="connsiteY94" fmla="*/ 17279 h 844355"/>
                <a:gd name="connsiteX95" fmla="*/ 773251 w 946044"/>
                <a:gd name="connsiteY95" fmla="*/ 8640 h 844355"/>
                <a:gd name="connsiteX96" fmla="*/ 781891 w 946044"/>
                <a:gd name="connsiteY96" fmla="*/ 0 h 844355"/>
                <a:gd name="connsiteX97" fmla="*/ 833729 w 946044"/>
                <a:gd name="connsiteY97" fmla="*/ 0 h 844355"/>
                <a:gd name="connsiteX98" fmla="*/ 842369 w 946044"/>
                <a:gd name="connsiteY98" fmla="*/ 8640 h 844355"/>
                <a:gd name="connsiteX99" fmla="*/ 833729 w 946044"/>
                <a:gd name="connsiteY99" fmla="*/ 17279 h 844355"/>
                <a:gd name="connsiteX100" fmla="*/ 730053 w 946044"/>
                <a:gd name="connsiteY100" fmla="*/ 17279 h 844355"/>
                <a:gd name="connsiteX101" fmla="*/ 678215 w 946044"/>
                <a:gd name="connsiteY101" fmla="*/ 17279 h 844355"/>
                <a:gd name="connsiteX102" fmla="*/ 669575 w 946044"/>
                <a:gd name="connsiteY102" fmla="*/ 8640 h 844355"/>
                <a:gd name="connsiteX103" fmla="*/ 678215 w 946044"/>
                <a:gd name="connsiteY103" fmla="*/ 0 h 844355"/>
                <a:gd name="connsiteX104" fmla="*/ 730053 w 946044"/>
                <a:gd name="connsiteY104" fmla="*/ 0 h 844355"/>
                <a:gd name="connsiteX105" fmla="*/ 738693 w 946044"/>
                <a:gd name="connsiteY105" fmla="*/ 8640 h 844355"/>
                <a:gd name="connsiteX106" fmla="*/ 730053 w 946044"/>
                <a:gd name="connsiteY106" fmla="*/ 17279 h 844355"/>
                <a:gd name="connsiteX107" fmla="*/ 626377 w 946044"/>
                <a:gd name="connsiteY107" fmla="*/ 17279 h 844355"/>
                <a:gd name="connsiteX108" fmla="*/ 574539 w 946044"/>
                <a:gd name="connsiteY108" fmla="*/ 17279 h 844355"/>
                <a:gd name="connsiteX109" fmla="*/ 565899 w 946044"/>
                <a:gd name="connsiteY109" fmla="*/ 8640 h 844355"/>
                <a:gd name="connsiteX110" fmla="*/ 574539 w 946044"/>
                <a:gd name="connsiteY110" fmla="*/ 0 h 844355"/>
                <a:gd name="connsiteX111" fmla="*/ 626377 w 946044"/>
                <a:gd name="connsiteY111" fmla="*/ 0 h 844355"/>
                <a:gd name="connsiteX112" fmla="*/ 635016 w 946044"/>
                <a:gd name="connsiteY112" fmla="*/ 8640 h 844355"/>
                <a:gd name="connsiteX113" fmla="*/ 626377 w 946044"/>
                <a:gd name="connsiteY113" fmla="*/ 17279 h 844355"/>
                <a:gd name="connsiteX114" fmla="*/ 522701 w 946044"/>
                <a:gd name="connsiteY114" fmla="*/ 17279 h 844355"/>
                <a:gd name="connsiteX115" fmla="*/ 470863 w 946044"/>
                <a:gd name="connsiteY115" fmla="*/ 17279 h 844355"/>
                <a:gd name="connsiteX116" fmla="*/ 462223 w 946044"/>
                <a:gd name="connsiteY116" fmla="*/ 8640 h 844355"/>
                <a:gd name="connsiteX117" fmla="*/ 470863 w 946044"/>
                <a:gd name="connsiteY117" fmla="*/ 0 h 844355"/>
                <a:gd name="connsiteX118" fmla="*/ 522701 w 946044"/>
                <a:gd name="connsiteY118" fmla="*/ 0 h 844355"/>
                <a:gd name="connsiteX119" fmla="*/ 531340 w 946044"/>
                <a:gd name="connsiteY119" fmla="*/ 8640 h 844355"/>
                <a:gd name="connsiteX120" fmla="*/ 522701 w 946044"/>
                <a:gd name="connsiteY120" fmla="*/ 17279 h 84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946044" h="844355">
                  <a:moveTo>
                    <a:pt x="60478" y="844356"/>
                  </a:moveTo>
                  <a:lnTo>
                    <a:pt x="8640" y="844356"/>
                  </a:lnTo>
                  <a:cubicBezTo>
                    <a:pt x="3888" y="844356"/>
                    <a:pt x="0" y="840468"/>
                    <a:pt x="0" y="835716"/>
                  </a:cubicBezTo>
                  <a:cubicBezTo>
                    <a:pt x="0" y="830964"/>
                    <a:pt x="3888" y="827077"/>
                    <a:pt x="8640" y="827077"/>
                  </a:cubicBezTo>
                  <a:lnTo>
                    <a:pt x="60478" y="827077"/>
                  </a:lnTo>
                  <a:cubicBezTo>
                    <a:pt x="65229" y="827077"/>
                    <a:pt x="69117" y="830964"/>
                    <a:pt x="69117" y="835716"/>
                  </a:cubicBezTo>
                  <a:cubicBezTo>
                    <a:pt x="69117" y="840468"/>
                    <a:pt x="65229" y="844356"/>
                    <a:pt x="60478" y="844356"/>
                  </a:cubicBezTo>
                  <a:close/>
                  <a:moveTo>
                    <a:pt x="112143" y="842714"/>
                  </a:moveTo>
                  <a:cubicBezTo>
                    <a:pt x="107910" y="842714"/>
                    <a:pt x="104195" y="839604"/>
                    <a:pt x="103590" y="835198"/>
                  </a:cubicBezTo>
                  <a:cubicBezTo>
                    <a:pt x="102985" y="830446"/>
                    <a:pt x="106268" y="826126"/>
                    <a:pt x="111020" y="825435"/>
                  </a:cubicBezTo>
                  <a:cubicBezTo>
                    <a:pt x="127349" y="823189"/>
                    <a:pt x="143246" y="818610"/>
                    <a:pt x="158106" y="811698"/>
                  </a:cubicBezTo>
                  <a:cubicBezTo>
                    <a:pt x="162426" y="809711"/>
                    <a:pt x="167610" y="811612"/>
                    <a:pt x="169597" y="815931"/>
                  </a:cubicBezTo>
                  <a:cubicBezTo>
                    <a:pt x="171584" y="820251"/>
                    <a:pt x="169683" y="825435"/>
                    <a:pt x="165363" y="827422"/>
                  </a:cubicBezTo>
                  <a:cubicBezTo>
                    <a:pt x="148862" y="835025"/>
                    <a:pt x="131323" y="840122"/>
                    <a:pt x="113353" y="842542"/>
                  </a:cubicBezTo>
                  <a:cubicBezTo>
                    <a:pt x="112921" y="842714"/>
                    <a:pt x="112575" y="842714"/>
                    <a:pt x="112143" y="842714"/>
                  </a:cubicBezTo>
                  <a:close/>
                  <a:moveTo>
                    <a:pt x="204933" y="800034"/>
                  </a:moveTo>
                  <a:cubicBezTo>
                    <a:pt x="202514" y="800034"/>
                    <a:pt x="200181" y="799084"/>
                    <a:pt x="198453" y="797097"/>
                  </a:cubicBezTo>
                  <a:cubicBezTo>
                    <a:pt x="195257" y="793555"/>
                    <a:pt x="195602" y="788112"/>
                    <a:pt x="199145" y="784915"/>
                  </a:cubicBezTo>
                  <a:cubicBezTo>
                    <a:pt x="211499" y="773943"/>
                    <a:pt x="222040" y="761242"/>
                    <a:pt x="230679" y="747246"/>
                  </a:cubicBezTo>
                  <a:cubicBezTo>
                    <a:pt x="233185" y="743185"/>
                    <a:pt x="238455" y="741889"/>
                    <a:pt x="242602" y="744395"/>
                  </a:cubicBezTo>
                  <a:cubicBezTo>
                    <a:pt x="246663" y="746900"/>
                    <a:pt x="247959" y="752171"/>
                    <a:pt x="245453" y="756318"/>
                  </a:cubicBezTo>
                  <a:cubicBezTo>
                    <a:pt x="235950" y="771783"/>
                    <a:pt x="224286" y="785779"/>
                    <a:pt x="210722" y="797874"/>
                  </a:cubicBezTo>
                  <a:cubicBezTo>
                    <a:pt x="209080" y="799343"/>
                    <a:pt x="207007" y="800034"/>
                    <a:pt x="204933" y="800034"/>
                  </a:cubicBezTo>
                  <a:close/>
                  <a:moveTo>
                    <a:pt x="258240" y="712860"/>
                  </a:moveTo>
                  <a:cubicBezTo>
                    <a:pt x="257549" y="712860"/>
                    <a:pt x="256771" y="712774"/>
                    <a:pt x="256080" y="712601"/>
                  </a:cubicBezTo>
                  <a:cubicBezTo>
                    <a:pt x="251415" y="711391"/>
                    <a:pt x="248650" y="706726"/>
                    <a:pt x="249859" y="702060"/>
                  </a:cubicBezTo>
                  <a:cubicBezTo>
                    <a:pt x="253402" y="688496"/>
                    <a:pt x="255130" y="674413"/>
                    <a:pt x="255130" y="660244"/>
                  </a:cubicBezTo>
                  <a:lnTo>
                    <a:pt x="255130" y="652814"/>
                  </a:lnTo>
                  <a:cubicBezTo>
                    <a:pt x="255130" y="648062"/>
                    <a:pt x="259018" y="644175"/>
                    <a:pt x="263769" y="644175"/>
                  </a:cubicBezTo>
                  <a:cubicBezTo>
                    <a:pt x="268521" y="644175"/>
                    <a:pt x="272409" y="648062"/>
                    <a:pt x="272409" y="652814"/>
                  </a:cubicBezTo>
                  <a:lnTo>
                    <a:pt x="272409" y="660244"/>
                  </a:lnTo>
                  <a:cubicBezTo>
                    <a:pt x="272409" y="675882"/>
                    <a:pt x="270422" y="691347"/>
                    <a:pt x="266534" y="706380"/>
                  </a:cubicBezTo>
                  <a:cubicBezTo>
                    <a:pt x="265670" y="710268"/>
                    <a:pt x="262128" y="712860"/>
                    <a:pt x="258240" y="712860"/>
                  </a:cubicBezTo>
                  <a:close/>
                  <a:moveTo>
                    <a:pt x="263856" y="609702"/>
                  </a:moveTo>
                  <a:cubicBezTo>
                    <a:pt x="259104" y="609702"/>
                    <a:pt x="255216" y="605814"/>
                    <a:pt x="255216" y="601063"/>
                  </a:cubicBezTo>
                  <a:lnTo>
                    <a:pt x="255216" y="549224"/>
                  </a:lnTo>
                  <a:cubicBezTo>
                    <a:pt x="255216" y="544473"/>
                    <a:pt x="259104" y="540585"/>
                    <a:pt x="263856" y="540585"/>
                  </a:cubicBezTo>
                  <a:cubicBezTo>
                    <a:pt x="268608" y="540585"/>
                    <a:pt x="272496" y="544473"/>
                    <a:pt x="272496" y="549224"/>
                  </a:cubicBezTo>
                  <a:lnTo>
                    <a:pt x="272496" y="601063"/>
                  </a:lnTo>
                  <a:cubicBezTo>
                    <a:pt x="272496" y="605814"/>
                    <a:pt x="268608" y="609702"/>
                    <a:pt x="263856" y="609702"/>
                  </a:cubicBezTo>
                  <a:close/>
                  <a:moveTo>
                    <a:pt x="263856" y="506026"/>
                  </a:moveTo>
                  <a:cubicBezTo>
                    <a:pt x="259104" y="506026"/>
                    <a:pt x="255216" y="502138"/>
                    <a:pt x="255216" y="497386"/>
                  </a:cubicBezTo>
                  <a:lnTo>
                    <a:pt x="255216" y="445548"/>
                  </a:lnTo>
                  <a:cubicBezTo>
                    <a:pt x="255216" y="440796"/>
                    <a:pt x="259104" y="436909"/>
                    <a:pt x="263856" y="436909"/>
                  </a:cubicBezTo>
                  <a:cubicBezTo>
                    <a:pt x="268608" y="436909"/>
                    <a:pt x="272496" y="440796"/>
                    <a:pt x="272496" y="445548"/>
                  </a:cubicBezTo>
                  <a:lnTo>
                    <a:pt x="272496" y="497386"/>
                  </a:lnTo>
                  <a:cubicBezTo>
                    <a:pt x="272496" y="502138"/>
                    <a:pt x="268608" y="506026"/>
                    <a:pt x="263856" y="506026"/>
                  </a:cubicBezTo>
                  <a:close/>
                  <a:moveTo>
                    <a:pt x="263856" y="402350"/>
                  </a:moveTo>
                  <a:cubicBezTo>
                    <a:pt x="259104" y="402350"/>
                    <a:pt x="255216" y="398462"/>
                    <a:pt x="255216" y="393710"/>
                  </a:cubicBezTo>
                  <a:lnTo>
                    <a:pt x="255216" y="341872"/>
                  </a:lnTo>
                  <a:cubicBezTo>
                    <a:pt x="255216" y="337120"/>
                    <a:pt x="259104" y="333232"/>
                    <a:pt x="263856" y="333232"/>
                  </a:cubicBezTo>
                  <a:cubicBezTo>
                    <a:pt x="268608" y="333232"/>
                    <a:pt x="272496" y="337120"/>
                    <a:pt x="272496" y="341872"/>
                  </a:cubicBezTo>
                  <a:lnTo>
                    <a:pt x="272496" y="393710"/>
                  </a:lnTo>
                  <a:cubicBezTo>
                    <a:pt x="272496" y="398462"/>
                    <a:pt x="268608" y="402350"/>
                    <a:pt x="263856" y="402350"/>
                  </a:cubicBezTo>
                  <a:close/>
                  <a:moveTo>
                    <a:pt x="263856" y="298674"/>
                  </a:moveTo>
                  <a:cubicBezTo>
                    <a:pt x="259104" y="298674"/>
                    <a:pt x="255216" y="294786"/>
                    <a:pt x="255216" y="290034"/>
                  </a:cubicBezTo>
                  <a:lnTo>
                    <a:pt x="255216" y="238196"/>
                  </a:lnTo>
                  <a:cubicBezTo>
                    <a:pt x="255216" y="233444"/>
                    <a:pt x="259104" y="229556"/>
                    <a:pt x="263856" y="229556"/>
                  </a:cubicBezTo>
                  <a:cubicBezTo>
                    <a:pt x="268608" y="229556"/>
                    <a:pt x="272496" y="233444"/>
                    <a:pt x="272496" y="238196"/>
                  </a:cubicBezTo>
                  <a:lnTo>
                    <a:pt x="272496" y="290034"/>
                  </a:lnTo>
                  <a:cubicBezTo>
                    <a:pt x="272496" y="294786"/>
                    <a:pt x="268608" y="298674"/>
                    <a:pt x="263856" y="298674"/>
                  </a:cubicBezTo>
                  <a:close/>
                  <a:moveTo>
                    <a:pt x="263856" y="194998"/>
                  </a:moveTo>
                  <a:cubicBezTo>
                    <a:pt x="259104" y="194998"/>
                    <a:pt x="255216" y="191110"/>
                    <a:pt x="255216" y="186358"/>
                  </a:cubicBezTo>
                  <a:lnTo>
                    <a:pt x="255216" y="180656"/>
                  </a:lnTo>
                  <a:cubicBezTo>
                    <a:pt x="255216" y="164413"/>
                    <a:pt x="257376" y="148343"/>
                    <a:pt x="261609" y="132792"/>
                  </a:cubicBezTo>
                  <a:cubicBezTo>
                    <a:pt x="262905" y="128213"/>
                    <a:pt x="267657" y="125448"/>
                    <a:pt x="272236" y="126744"/>
                  </a:cubicBezTo>
                  <a:cubicBezTo>
                    <a:pt x="276815" y="128040"/>
                    <a:pt x="279580" y="132792"/>
                    <a:pt x="278284" y="137371"/>
                  </a:cubicBezTo>
                  <a:cubicBezTo>
                    <a:pt x="274396" y="151454"/>
                    <a:pt x="272496" y="165968"/>
                    <a:pt x="272496" y="180656"/>
                  </a:cubicBezTo>
                  <a:lnTo>
                    <a:pt x="272496" y="186358"/>
                  </a:lnTo>
                  <a:cubicBezTo>
                    <a:pt x="272496" y="191110"/>
                    <a:pt x="268608" y="194998"/>
                    <a:pt x="263856" y="194998"/>
                  </a:cubicBezTo>
                  <a:close/>
                  <a:moveTo>
                    <a:pt x="290898" y="96592"/>
                  </a:moveTo>
                  <a:cubicBezTo>
                    <a:pt x="289343" y="96592"/>
                    <a:pt x="287701" y="96160"/>
                    <a:pt x="286233" y="95209"/>
                  </a:cubicBezTo>
                  <a:cubicBezTo>
                    <a:pt x="282258" y="92617"/>
                    <a:pt x="281049" y="87261"/>
                    <a:pt x="283641" y="83287"/>
                  </a:cubicBezTo>
                  <a:cubicBezTo>
                    <a:pt x="293490" y="67994"/>
                    <a:pt x="305499" y="54257"/>
                    <a:pt x="319409" y="42507"/>
                  </a:cubicBezTo>
                  <a:cubicBezTo>
                    <a:pt x="323037" y="39397"/>
                    <a:pt x="328481" y="39915"/>
                    <a:pt x="331591" y="43544"/>
                  </a:cubicBezTo>
                  <a:cubicBezTo>
                    <a:pt x="334701" y="47173"/>
                    <a:pt x="334183" y="52616"/>
                    <a:pt x="330554" y="55726"/>
                  </a:cubicBezTo>
                  <a:cubicBezTo>
                    <a:pt x="317940" y="66353"/>
                    <a:pt x="307054" y="78707"/>
                    <a:pt x="298155" y="92617"/>
                  </a:cubicBezTo>
                  <a:cubicBezTo>
                    <a:pt x="296600" y="95123"/>
                    <a:pt x="293749" y="96592"/>
                    <a:pt x="290898" y="96592"/>
                  </a:cubicBezTo>
                  <a:close/>
                  <a:moveTo>
                    <a:pt x="369001" y="30757"/>
                  </a:moveTo>
                  <a:cubicBezTo>
                    <a:pt x="365631" y="30757"/>
                    <a:pt x="362434" y="28770"/>
                    <a:pt x="361052" y="25487"/>
                  </a:cubicBezTo>
                  <a:cubicBezTo>
                    <a:pt x="359238" y="21081"/>
                    <a:pt x="361225" y="15983"/>
                    <a:pt x="365631" y="14169"/>
                  </a:cubicBezTo>
                  <a:cubicBezTo>
                    <a:pt x="382392" y="7085"/>
                    <a:pt x="400104" y="2678"/>
                    <a:pt x="418160" y="864"/>
                  </a:cubicBezTo>
                  <a:cubicBezTo>
                    <a:pt x="422999" y="518"/>
                    <a:pt x="427146" y="3888"/>
                    <a:pt x="427578" y="8640"/>
                  </a:cubicBezTo>
                  <a:cubicBezTo>
                    <a:pt x="428010" y="13391"/>
                    <a:pt x="424554" y="17625"/>
                    <a:pt x="419802" y="18057"/>
                  </a:cubicBezTo>
                  <a:cubicBezTo>
                    <a:pt x="403387" y="19612"/>
                    <a:pt x="387403" y="23673"/>
                    <a:pt x="372284" y="30066"/>
                  </a:cubicBezTo>
                  <a:cubicBezTo>
                    <a:pt x="371247" y="30498"/>
                    <a:pt x="370124" y="30757"/>
                    <a:pt x="369001" y="30757"/>
                  </a:cubicBezTo>
                  <a:close/>
                  <a:moveTo>
                    <a:pt x="937405" y="17279"/>
                  </a:moveTo>
                  <a:lnTo>
                    <a:pt x="885567" y="17279"/>
                  </a:lnTo>
                  <a:cubicBezTo>
                    <a:pt x="880815" y="17279"/>
                    <a:pt x="876927" y="13391"/>
                    <a:pt x="876927" y="8640"/>
                  </a:cubicBezTo>
                  <a:cubicBezTo>
                    <a:pt x="876927" y="3888"/>
                    <a:pt x="880815" y="0"/>
                    <a:pt x="885567" y="0"/>
                  </a:cubicBezTo>
                  <a:lnTo>
                    <a:pt x="937405" y="0"/>
                  </a:lnTo>
                  <a:cubicBezTo>
                    <a:pt x="942157" y="0"/>
                    <a:pt x="946045" y="3888"/>
                    <a:pt x="946045" y="8640"/>
                  </a:cubicBezTo>
                  <a:cubicBezTo>
                    <a:pt x="946045" y="13391"/>
                    <a:pt x="942157" y="17279"/>
                    <a:pt x="937405" y="17279"/>
                  </a:cubicBezTo>
                  <a:close/>
                  <a:moveTo>
                    <a:pt x="833729" y="17279"/>
                  </a:moveTo>
                  <a:lnTo>
                    <a:pt x="781891" y="17279"/>
                  </a:lnTo>
                  <a:cubicBezTo>
                    <a:pt x="777139" y="17279"/>
                    <a:pt x="773251" y="13391"/>
                    <a:pt x="773251" y="8640"/>
                  </a:cubicBezTo>
                  <a:cubicBezTo>
                    <a:pt x="773251" y="3888"/>
                    <a:pt x="777139" y="0"/>
                    <a:pt x="781891" y="0"/>
                  </a:cubicBezTo>
                  <a:lnTo>
                    <a:pt x="833729" y="0"/>
                  </a:lnTo>
                  <a:cubicBezTo>
                    <a:pt x="838481" y="0"/>
                    <a:pt x="842369" y="3888"/>
                    <a:pt x="842369" y="8640"/>
                  </a:cubicBezTo>
                  <a:cubicBezTo>
                    <a:pt x="842369" y="13391"/>
                    <a:pt x="838481" y="17279"/>
                    <a:pt x="833729" y="17279"/>
                  </a:cubicBezTo>
                  <a:close/>
                  <a:moveTo>
                    <a:pt x="730053" y="17279"/>
                  </a:moveTo>
                  <a:lnTo>
                    <a:pt x="678215" y="17279"/>
                  </a:lnTo>
                  <a:cubicBezTo>
                    <a:pt x="673463" y="17279"/>
                    <a:pt x="669575" y="13391"/>
                    <a:pt x="669575" y="8640"/>
                  </a:cubicBezTo>
                  <a:cubicBezTo>
                    <a:pt x="669575" y="3888"/>
                    <a:pt x="673463" y="0"/>
                    <a:pt x="678215" y="0"/>
                  </a:cubicBezTo>
                  <a:lnTo>
                    <a:pt x="730053" y="0"/>
                  </a:lnTo>
                  <a:cubicBezTo>
                    <a:pt x="734805" y="0"/>
                    <a:pt x="738693" y="3888"/>
                    <a:pt x="738693" y="8640"/>
                  </a:cubicBezTo>
                  <a:cubicBezTo>
                    <a:pt x="738693" y="13391"/>
                    <a:pt x="734805" y="17279"/>
                    <a:pt x="730053" y="17279"/>
                  </a:cubicBezTo>
                  <a:close/>
                  <a:moveTo>
                    <a:pt x="626377" y="17279"/>
                  </a:moveTo>
                  <a:lnTo>
                    <a:pt x="574539" y="17279"/>
                  </a:lnTo>
                  <a:cubicBezTo>
                    <a:pt x="569787" y="17279"/>
                    <a:pt x="565899" y="13391"/>
                    <a:pt x="565899" y="8640"/>
                  </a:cubicBezTo>
                  <a:cubicBezTo>
                    <a:pt x="565899" y="3888"/>
                    <a:pt x="569787" y="0"/>
                    <a:pt x="574539" y="0"/>
                  </a:cubicBezTo>
                  <a:lnTo>
                    <a:pt x="626377" y="0"/>
                  </a:lnTo>
                  <a:cubicBezTo>
                    <a:pt x="631129" y="0"/>
                    <a:pt x="635016" y="3888"/>
                    <a:pt x="635016" y="8640"/>
                  </a:cubicBezTo>
                  <a:cubicBezTo>
                    <a:pt x="635016" y="13391"/>
                    <a:pt x="631129" y="17279"/>
                    <a:pt x="626377" y="17279"/>
                  </a:cubicBezTo>
                  <a:close/>
                  <a:moveTo>
                    <a:pt x="522701" y="17279"/>
                  </a:moveTo>
                  <a:lnTo>
                    <a:pt x="470863" y="17279"/>
                  </a:lnTo>
                  <a:cubicBezTo>
                    <a:pt x="466111" y="17279"/>
                    <a:pt x="462223" y="13391"/>
                    <a:pt x="462223" y="8640"/>
                  </a:cubicBezTo>
                  <a:cubicBezTo>
                    <a:pt x="462223" y="3888"/>
                    <a:pt x="466111" y="0"/>
                    <a:pt x="470863" y="0"/>
                  </a:cubicBezTo>
                  <a:lnTo>
                    <a:pt x="522701" y="0"/>
                  </a:lnTo>
                  <a:cubicBezTo>
                    <a:pt x="527452" y="0"/>
                    <a:pt x="531340" y="3888"/>
                    <a:pt x="531340" y="8640"/>
                  </a:cubicBezTo>
                  <a:cubicBezTo>
                    <a:pt x="531340" y="13391"/>
                    <a:pt x="527452" y="17279"/>
                    <a:pt x="52270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id="{094993D9-B2FC-45C8-983A-9B4843E9938F}"/>
                </a:ext>
              </a:extLst>
            </p:cNvPr>
            <p:cNvSpPr/>
            <p:nvPr/>
          </p:nvSpPr>
          <p:spPr>
            <a:xfrm>
              <a:off x="4854831" y="1186765"/>
              <a:ext cx="110242" cy="110242"/>
            </a:xfrm>
            <a:custGeom>
              <a:avLst/>
              <a:gdLst>
                <a:gd name="connsiteX0" fmla="*/ 55121 w 110242"/>
                <a:gd name="connsiteY0" fmla="*/ 110242 h 110242"/>
                <a:gd name="connsiteX1" fmla="*/ 0 w 110242"/>
                <a:gd name="connsiteY1" fmla="*/ 55121 h 110242"/>
                <a:gd name="connsiteX2" fmla="*/ 55121 w 110242"/>
                <a:gd name="connsiteY2" fmla="*/ 0 h 110242"/>
                <a:gd name="connsiteX3" fmla="*/ 110242 w 110242"/>
                <a:gd name="connsiteY3" fmla="*/ 55121 h 110242"/>
                <a:gd name="connsiteX4" fmla="*/ 55121 w 110242"/>
                <a:gd name="connsiteY4" fmla="*/ 110242 h 110242"/>
                <a:gd name="connsiteX5" fmla="*/ 55121 w 110242"/>
                <a:gd name="connsiteY5" fmla="*/ 17279 h 110242"/>
                <a:gd name="connsiteX6" fmla="*/ 17279 w 110242"/>
                <a:gd name="connsiteY6" fmla="*/ 55121 h 110242"/>
                <a:gd name="connsiteX7" fmla="*/ 55121 w 110242"/>
                <a:gd name="connsiteY7" fmla="*/ 92963 h 110242"/>
                <a:gd name="connsiteX8" fmla="*/ 92963 w 110242"/>
                <a:gd name="connsiteY8" fmla="*/ 55121 h 110242"/>
                <a:gd name="connsiteX9" fmla="*/ 55121 w 110242"/>
                <a:gd name="connsiteY9" fmla="*/ 17279 h 1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242" h="110242">
                  <a:moveTo>
                    <a:pt x="55121" y="110242"/>
                  </a:moveTo>
                  <a:cubicBezTo>
                    <a:pt x="24710" y="110242"/>
                    <a:pt x="0" y="85533"/>
                    <a:pt x="0" y="55121"/>
                  </a:cubicBezTo>
                  <a:cubicBezTo>
                    <a:pt x="0" y="24709"/>
                    <a:pt x="24710" y="0"/>
                    <a:pt x="55121" y="0"/>
                  </a:cubicBezTo>
                  <a:cubicBezTo>
                    <a:pt x="85533" y="0"/>
                    <a:pt x="110242" y="24709"/>
                    <a:pt x="110242" y="55121"/>
                  </a:cubicBezTo>
                  <a:cubicBezTo>
                    <a:pt x="110242" y="85533"/>
                    <a:pt x="85533" y="110242"/>
                    <a:pt x="55121" y="110242"/>
                  </a:cubicBezTo>
                  <a:close/>
                  <a:moveTo>
                    <a:pt x="55121" y="17279"/>
                  </a:moveTo>
                  <a:cubicBezTo>
                    <a:pt x="34300" y="17279"/>
                    <a:pt x="17279" y="34213"/>
                    <a:pt x="17279" y="55121"/>
                  </a:cubicBezTo>
                  <a:cubicBezTo>
                    <a:pt x="17279" y="76029"/>
                    <a:pt x="34213" y="92963"/>
                    <a:pt x="55121" y="92963"/>
                  </a:cubicBezTo>
                  <a:cubicBezTo>
                    <a:pt x="76030" y="92963"/>
                    <a:pt x="92963" y="76029"/>
                    <a:pt x="92963" y="55121"/>
                  </a:cubicBezTo>
                  <a:cubicBezTo>
                    <a:pt x="92963" y="34300"/>
                    <a:pt x="76030" y="17279"/>
                    <a:pt x="5512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7" name="Freeform: Shape 3006">
              <a:extLst>
                <a:ext uri="{FF2B5EF4-FFF2-40B4-BE49-F238E27FC236}">
                  <a16:creationId xmlns:a16="http://schemas.microsoft.com/office/drawing/2014/main" id="{A8DB784C-8798-4941-ADA2-8F3A6AE7EEAA}"/>
                </a:ext>
              </a:extLst>
            </p:cNvPr>
            <p:cNvSpPr/>
            <p:nvPr/>
          </p:nvSpPr>
          <p:spPr>
            <a:xfrm>
              <a:off x="3808047" y="2013842"/>
              <a:ext cx="110242" cy="110242"/>
            </a:xfrm>
            <a:custGeom>
              <a:avLst/>
              <a:gdLst>
                <a:gd name="connsiteX0" fmla="*/ 55121 w 110242"/>
                <a:gd name="connsiteY0" fmla="*/ 110242 h 110242"/>
                <a:gd name="connsiteX1" fmla="*/ 0 w 110242"/>
                <a:gd name="connsiteY1" fmla="*/ 55121 h 110242"/>
                <a:gd name="connsiteX2" fmla="*/ 55121 w 110242"/>
                <a:gd name="connsiteY2" fmla="*/ 0 h 110242"/>
                <a:gd name="connsiteX3" fmla="*/ 110242 w 110242"/>
                <a:gd name="connsiteY3" fmla="*/ 55121 h 110242"/>
                <a:gd name="connsiteX4" fmla="*/ 55121 w 110242"/>
                <a:gd name="connsiteY4" fmla="*/ 110242 h 110242"/>
                <a:gd name="connsiteX5" fmla="*/ 55121 w 110242"/>
                <a:gd name="connsiteY5" fmla="*/ 17279 h 110242"/>
                <a:gd name="connsiteX6" fmla="*/ 17279 w 110242"/>
                <a:gd name="connsiteY6" fmla="*/ 55121 h 110242"/>
                <a:gd name="connsiteX7" fmla="*/ 55121 w 110242"/>
                <a:gd name="connsiteY7" fmla="*/ 92963 h 110242"/>
                <a:gd name="connsiteX8" fmla="*/ 92963 w 110242"/>
                <a:gd name="connsiteY8" fmla="*/ 55121 h 110242"/>
                <a:gd name="connsiteX9" fmla="*/ 55121 w 110242"/>
                <a:gd name="connsiteY9" fmla="*/ 17279 h 1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242" h="110242">
                  <a:moveTo>
                    <a:pt x="55121" y="110242"/>
                  </a:moveTo>
                  <a:cubicBezTo>
                    <a:pt x="24709" y="110242"/>
                    <a:pt x="0" y="85533"/>
                    <a:pt x="0" y="55121"/>
                  </a:cubicBezTo>
                  <a:cubicBezTo>
                    <a:pt x="0" y="24709"/>
                    <a:pt x="24709" y="0"/>
                    <a:pt x="55121" y="0"/>
                  </a:cubicBezTo>
                  <a:cubicBezTo>
                    <a:pt x="85533" y="0"/>
                    <a:pt x="110242" y="24709"/>
                    <a:pt x="110242" y="55121"/>
                  </a:cubicBezTo>
                  <a:cubicBezTo>
                    <a:pt x="110242" y="85533"/>
                    <a:pt x="85533" y="110242"/>
                    <a:pt x="55121" y="110242"/>
                  </a:cubicBezTo>
                  <a:close/>
                  <a:moveTo>
                    <a:pt x="55121" y="17279"/>
                  </a:moveTo>
                  <a:cubicBezTo>
                    <a:pt x="34300" y="17279"/>
                    <a:pt x="17279" y="34213"/>
                    <a:pt x="17279" y="55121"/>
                  </a:cubicBezTo>
                  <a:cubicBezTo>
                    <a:pt x="17279" y="75943"/>
                    <a:pt x="34213" y="92963"/>
                    <a:pt x="55121" y="92963"/>
                  </a:cubicBezTo>
                  <a:cubicBezTo>
                    <a:pt x="76029" y="92963"/>
                    <a:pt x="92963" y="76029"/>
                    <a:pt x="92963" y="55121"/>
                  </a:cubicBezTo>
                  <a:cubicBezTo>
                    <a:pt x="92963" y="34213"/>
                    <a:pt x="76029" y="17279"/>
                    <a:pt x="5512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08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1278750" y="2958310"/>
            <a:ext cx="2746272" cy="668771"/>
            <a:chOff x="780012" y="3480773"/>
            <a:chExt cx="1833167" cy="446412"/>
          </a:xfrm>
          <a:solidFill>
            <a:srgbClr val="FFFFFF"/>
          </a:solidFill>
        </p:grpSpPr>
        <p:sp>
          <p:nvSpPr>
            <p:cNvPr id="3009" name="Freeform: Shape 3008">
              <a:extLst>
                <a:ext uri="{FF2B5EF4-FFF2-40B4-BE49-F238E27FC236}">
                  <a16:creationId xmlns:a16="http://schemas.microsoft.com/office/drawing/2014/main" id="{99548D8A-08BE-43EC-954A-56BA4F1176FC}"/>
                </a:ext>
              </a:extLst>
            </p:cNvPr>
            <p:cNvSpPr/>
            <p:nvPr/>
          </p:nvSpPr>
          <p:spPr>
            <a:xfrm>
              <a:off x="843341" y="3591879"/>
              <a:ext cx="1722665" cy="303598"/>
            </a:xfrm>
            <a:custGeom>
              <a:avLst/>
              <a:gdLst>
                <a:gd name="connsiteX0" fmla="*/ 1511944 w 1722665"/>
                <a:gd name="connsiteY0" fmla="*/ 303599 h 303598"/>
                <a:gd name="connsiteX1" fmla="*/ 1460106 w 1722665"/>
                <a:gd name="connsiteY1" fmla="*/ 303599 h 303598"/>
                <a:gd name="connsiteX2" fmla="*/ 1451466 w 1722665"/>
                <a:gd name="connsiteY2" fmla="*/ 294959 h 303598"/>
                <a:gd name="connsiteX3" fmla="*/ 1460106 w 1722665"/>
                <a:gd name="connsiteY3" fmla="*/ 286319 h 303598"/>
                <a:gd name="connsiteX4" fmla="*/ 1511944 w 1722665"/>
                <a:gd name="connsiteY4" fmla="*/ 286319 h 303598"/>
                <a:gd name="connsiteX5" fmla="*/ 1520584 w 1722665"/>
                <a:gd name="connsiteY5" fmla="*/ 294959 h 303598"/>
                <a:gd name="connsiteX6" fmla="*/ 1511944 w 1722665"/>
                <a:gd name="connsiteY6" fmla="*/ 303599 h 303598"/>
                <a:gd name="connsiteX7" fmla="*/ 1408268 w 1722665"/>
                <a:gd name="connsiteY7" fmla="*/ 303599 h 303598"/>
                <a:gd name="connsiteX8" fmla="*/ 1356430 w 1722665"/>
                <a:gd name="connsiteY8" fmla="*/ 303599 h 303598"/>
                <a:gd name="connsiteX9" fmla="*/ 1347790 w 1722665"/>
                <a:gd name="connsiteY9" fmla="*/ 294959 h 303598"/>
                <a:gd name="connsiteX10" fmla="*/ 1356430 w 1722665"/>
                <a:gd name="connsiteY10" fmla="*/ 286319 h 303598"/>
                <a:gd name="connsiteX11" fmla="*/ 1408268 w 1722665"/>
                <a:gd name="connsiteY11" fmla="*/ 286319 h 303598"/>
                <a:gd name="connsiteX12" fmla="*/ 1416907 w 1722665"/>
                <a:gd name="connsiteY12" fmla="*/ 294959 h 303598"/>
                <a:gd name="connsiteX13" fmla="*/ 1408268 w 1722665"/>
                <a:gd name="connsiteY13" fmla="*/ 303599 h 303598"/>
                <a:gd name="connsiteX14" fmla="*/ 1304592 w 1722665"/>
                <a:gd name="connsiteY14" fmla="*/ 303599 h 303598"/>
                <a:gd name="connsiteX15" fmla="*/ 1252754 w 1722665"/>
                <a:gd name="connsiteY15" fmla="*/ 303599 h 303598"/>
                <a:gd name="connsiteX16" fmla="*/ 1244114 w 1722665"/>
                <a:gd name="connsiteY16" fmla="*/ 294959 h 303598"/>
                <a:gd name="connsiteX17" fmla="*/ 1252754 w 1722665"/>
                <a:gd name="connsiteY17" fmla="*/ 286319 h 303598"/>
                <a:gd name="connsiteX18" fmla="*/ 1304592 w 1722665"/>
                <a:gd name="connsiteY18" fmla="*/ 286319 h 303598"/>
                <a:gd name="connsiteX19" fmla="*/ 1313231 w 1722665"/>
                <a:gd name="connsiteY19" fmla="*/ 294959 h 303598"/>
                <a:gd name="connsiteX20" fmla="*/ 1304592 w 1722665"/>
                <a:gd name="connsiteY20" fmla="*/ 303599 h 303598"/>
                <a:gd name="connsiteX21" fmla="*/ 1200915 w 1722665"/>
                <a:gd name="connsiteY21" fmla="*/ 303599 h 303598"/>
                <a:gd name="connsiteX22" fmla="*/ 1149077 w 1722665"/>
                <a:gd name="connsiteY22" fmla="*/ 303599 h 303598"/>
                <a:gd name="connsiteX23" fmla="*/ 1140438 w 1722665"/>
                <a:gd name="connsiteY23" fmla="*/ 294959 h 303598"/>
                <a:gd name="connsiteX24" fmla="*/ 1149077 w 1722665"/>
                <a:gd name="connsiteY24" fmla="*/ 286319 h 303598"/>
                <a:gd name="connsiteX25" fmla="*/ 1200915 w 1722665"/>
                <a:gd name="connsiteY25" fmla="*/ 286319 h 303598"/>
                <a:gd name="connsiteX26" fmla="*/ 1209555 w 1722665"/>
                <a:gd name="connsiteY26" fmla="*/ 294959 h 303598"/>
                <a:gd name="connsiteX27" fmla="*/ 1200915 w 1722665"/>
                <a:gd name="connsiteY27" fmla="*/ 303599 h 303598"/>
                <a:gd name="connsiteX28" fmla="*/ 1097239 w 1722665"/>
                <a:gd name="connsiteY28" fmla="*/ 303599 h 303598"/>
                <a:gd name="connsiteX29" fmla="*/ 1045401 w 1722665"/>
                <a:gd name="connsiteY29" fmla="*/ 303599 h 303598"/>
                <a:gd name="connsiteX30" fmla="*/ 1036762 w 1722665"/>
                <a:gd name="connsiteY30" fmla="*/ 294959 h 303598"/>
                <a:gd name="connsiteX31" fmla="*/ 1045401 w 1722665"/>
                <a:gd name="connsiteY31" fmla="*/ 286319 h 303598"/>
                <a:gd name="connsiteX32" fmla="*/ 1097239 w 1722665"/>
                <a:gd name="connsiteY32" fmla="*/ 286319 h 303598"/>
                <a:gd name="connsiteX33" fmla="*/ 1105879 w 1722665"/>
                <a:gd name="connsiteY33" fmla="*/ 294959 h 303598"/>
                <a:gd name="connsiteX34" fmla="*/ 1097239 w 1722665"/>
                <a:gd name="connsiteY34" fmla="*/ 303599 h 303598"/>
                <a:gd name="connsiteX35" fmla="*/ 993563 w 1722665"/>
                <a:gd name="connsiteY35" fmla="*/ 303599 h 303598"/>
                <a:gd name="connsiteX36" fmla="*/ 941725 w 1722665"/>
                <a:gd name="connsiteY36" fmla="*/ 303599 h 303598"/>
                <a:gd name="connsiteX37" fmla="*/ 933085 w 1722665"/>
                <a:gd name="connsiteY37" fmla="*/ 294959 h 303598"/>
                <a:gd name="connsiteX38" fmla="*/ 941725 w 1722665"/>
                <a:gd name="connsiteY38" fmla="*/ 286319 h 303598"/>
                <a:gd name="connsiteX39" fmla="*/ 993563 w 1722665"/>
                <a:gd name="connsiteY39" fmla="*/ 286319 h 303598"/>
                <a:gd name="connsiteX40" fmla="*/ 1002203 w 1722665"/>
                <a:gd name="connsiteY40" fmla="*/ 294959 h 303598"/>
                <a:gd name="connsiteX41" fmla="*/ 993563 w 1722665"/>
                <a:gd name="connsiteY41" fmla="*/ 303599 h 303598"/>
                <a:gd name="connsiteX42" fmla="*/ 889887 w 1722665"/>
                <a:gd name="connsiteY42" fmla="*/ 303599 h 303598"/>
                <a:gd name="connsiteX43" fmla="*/ 838049 w 1722665"/>
                <a:gd name="connsiteY43" fmla="*/ 303599 h 303598"/>
                <a:gd name="connsiteX44" fmla="*/ 829409 w 1722665"/>
                <a:gd name="connsiteY44" fmla="*/ 294959 h 303598"/>
                <a:gd name="connsiteX45" fmla="*/ 838049 w 1722665"/>
                <a:gd name="connsiteY45" fmla="*/ 286319 h 303598"/>
                <a:gd name="connsiteX46" fmla="*/ 889887 w 1722665"/>
                <a:gd name="connsiteY46" fmla="*/ 286319 h 303598"/>
                <a:gd name="connsiteX47" fmla="*/ 898527 w 1722665"/>
                <a:gd name="connsiteY47" fmla="*/ 294959 h 303598"/>
                <a:gd name="connsiteX48" fmla="*/ 889887 w 1722665"/>
                <a:gd name="connsiteY48" fmla="*/ 303599 h 303598"/>
                <a:gd name="connsiteX49" fmla="*/ 786211 w 1722665"/>
                <a:gd name="connsiteY49" fmla="*/ 303599 h 303598"/>
                <a:gd name="connsiteX50" fmla="*/ 734373 w 1722665"/>
                <a:gd name="connsiteY50" fmla="*/ 303599 h 303598"/>
                <a:gd name="connsiteX51" fmla="*/ 725733 w 1722665"/>
                <a:gd name="connsiteY51" fmla="*/ 294959 h 303598"/>
                <a:gd name="connsiteX52" fmla="*/ 734373 w 1722665"/>
                <a:gd name="connsiteY52" fmla="*/ 286319 h 303598"/>
                <a:gd name="connsiteX53" fmla="*/ 786211 w 1722665"/>
                <a:gd name="connsiteY53" fmla="*/ 286319 h 303598"/>
                <a:gd name="connsiteX54" fmla="*/ 794850 w 1722665"/>
                <a:gd name="connsiteY54" fmla="*/ 294959 h 303598"/>
                <a:gd name="connsiteX55" fmla="*/ 786211 w 1722665"/>
                <a:gd name="connsiteY55" fmla="*/ 303599 h 303598"/>
                <a:gd name="connsiteX56" fmla="*/ 682535 w 1722665"/>
                <a:gd name="connsiteY56" fmla="*/ 303599 h 303598"/>
                <a:gd name="connsiteX57" fmla="*/ 630697 w 1722665"/>
                <a:gd name="connsiteY57" fmla="*/ 303599 h 303598"/>
                <a:gd name="connsiteX58" fmla="*/ 622057 w 1722665"/>
                <a:gd name="connsiteY58" fmla="*/ 294959 h 303598"/>
                <a:gd name="connsiteX59" fmla="*/ 630697 w 1722665"/>
                <a:gd name="connsiteY59" fmla="*/ 286319 h 303598"/>
                <a:gd name="connsiteX60" fmla="*/ 682535 w 1722665"/>
                <a:gd name="connsiteY60" fmla="*/ 286319 h 303598"/>
                <a:gd name="connsiteX61" fmla="*/ 691174 w 1722665"/>
                <a:gd name="connsiteY61" fmla="*/ 294959 h 303598"/>
                <a:gd name="connsiteX62" fmla="*/ 682535 w 1722665"/>
                <a:gd name="connsiteY62" fmla="*/ 303599 h 303598"/>
                <a:gd name="connsiteX63" fmla="*/ 578858 w 1722665"/>
                <a:gd name="connsiteY63" fmla="*/ 303599 h 303598"/>
                <a:gd name="connsiteX64" fmla="*/ 527020 w 1722665"/>
                <a:gd name="connsiteY64" fmla="*/ 303599 h 303598"/>
                <a:gd name="connsiteX65" fmla="*/ 518381 w 1722665"/>
                <a:gd name="connsiteY65" fmla="*/ 294959 h 303598"/>
                <a:gd name="connsiteX66" fmla="*/ 527020 w 1722665"/>
                <a:gd name="connsiteY66" fmla="*/ 286319 h 303598"/>
                <a:gd name="connsiteX67" fmla="*/ 578858 w 1722665"/>
                <a:gd name="connsiteY67" fmla="*/ 286319 h 303598"/>
                <a:gd name="connsiteX68" fmla="*/ 587498 w 1722665"/>
                <a:gd name="connsiteY68" fmla="*/ 294959 h 303598"/>
                <a:gd name="connsiteX69" fmla="*/ 578858 w 1722665"/>
                <a:gd name="connsiteY69" fmla="*/ 303599 h 303598"/>
                <a:gd name="connsiteX70" fmla="*/ 475182 w 1722665"/>
                <a:gd name="connsiteY70" fmla="*/ 303599 h 303598"/>
                <a:gd name="connsiteX71" fmla="*/ 423344 w 1722665"/>
                <a:gd name="connsiteY71" fmla="*/ 303599 h 303598"/>
                <a:gd name="connsiteX72" fmla="*/ 414705 w 1722665"/>
                <a:gd name="connsiteY72" fmla="*/ 294959 h 303598"/>
                <a:gd name="connsiteX73" fmla="*/ 423344 w 1722665"/>
                <a:gd name="connsiteY73" fmla="*/ 286319 h 303598"/>
                <a:gd name="connsiteX74" fmla="*/ 475182 w 1722665"/>
                <a:gd name="connsiteY74" fmla="*/ 286319 h 303598"/>
                <a:gd name="connsiteX75" fmla="*/ 483822 w 1722665"/>
                <a:gd name="connsiteY75" fmla="*/ 294959 h 303598"/>
                <a:gd name="connsiteX76" fmla="*/ 475182 w 1722665"/>
                <a:gd name="connsiteY76" fmla="*/ 303599 h 303598"/>
                <a:gd name="connsiteX77" fmla="*/ 371506 w 1722665"/>
                <a:gd name="connsiteY77" fmla="*/ 303599 h 303598"/>
                <a:gd name="connsiteX78" fmla="*/ 319668 w 1722665"/>
                <a:gd name="connsiteY78" fmla="*/ 303599 h 303598"/>
                <a:gd name="connsiteX79" fmla="*/ 311028 w 1722665"/>
                <a:gd name="connsiteY79" fmla="*/ 294959 h 303598"/>
                <a:gd name="connsiteX80" fmla="*/ 319668 w 1722665"/>
                <a:gd name="connsiteY80" fmla="*/ 286319 h 303598"/>
                <a:gd name="connsiteX81" fmla="*/ 371506 w 1722665"/>
                <a:gd name="connsiteY81" fmla="*/ 286319 h 303598"/>
                <a:gd name="connsiteX82" fmla="*/ 380146 w 1722665"/>
                <a:gd name="connsiteY82" fmla="*/ 294959 h 303598"/>
                <a:gd name="connsiteX83" fmla="*/ 371506 w 1722665"/>
                <a:gd name="connsiteY83" fmla="*/ 303599 h 303598"/>
                <a:gd name="connsiteX84" fmla="*/ 267830 w 1722665"/>
                <a:gd name="connsiteY84" fmla="*/ 303599 h 303598"/>
                <a:gd name="connsiteX85" fmla="*/ 215992 w 1722665"/>
                <a:gd name="connsiteY85" fmla="*/ 303599 h 303598"/>
                <a:gd name="connsiteX86" fmla="*/ 207352 w 1722665"/>
                <a:gd name="connsiteY86" fmla="*/ 294959 h 303598"/>
                <a:gd name="connsiteX87" fmla="*/ 215992 w 1722665"/>
                <a:gd name="connsiteY87" fmla="*/ 286319 h 303598"/>
                <a:gd name="connsiteX88" fmla="*/ 267830 w 1722665"/>
                <a:gd name="connsiteY88" fmla="*/ 286319 h 303598"/>
                <a:gd name="connsiteX89" fmla="*/ 276470 w 1722665"/>
                <a:gd name="connsiteY89" fmla="*/ 294959 h 303598"/>
                <a:gd name="connsiteX90" fmla="*/ 267830 w 1722665"/>
                <a:gd name="connsiteY90" fmla="*/ 303599 h 303598"/>
                <a:gd name="connsiteX91" fmla="*/ 164154 w 1722665"/>
                <a:gd name="connsiteY91" fmla="*/ 303599 h 303598"/>
                <a:gd name="connsiteX92" fmla="*/ 112316 w 1722665"/>
                <a:gd name="connsiteY92" fmla="*/ 303599 h 303598"/>
                <a:gd name="connsiteX93" fmla="*/ 103676 w 1722665"/>
                <a:gd name="connsiteY93" fmla="*/ 294959 h 303598"/>
                <a:gd name="connsiteX94" fmla="*/ 112316 w 1722665"/>
                <a:gd name="connsiteY94" fmla="*/ 286319 h 303598"/>
                <a:gd name="connsiteX95" fmla="*/ 164154 w 1722665"/>
                <a:gd name="connsiteY95" fmla="*/ 286319 h 303598"/>
                <a:gd name="connsiteX96" fmla="*/ 172794 w 1722665"/>
                <a:gd name="connsiteY96" fmla="*/ 294959 h 303598"/>
                <a:gd name="connsiteX97" fmla="*/ 164154 w 1722665"/>
                <a:gd name="connsiteY97" fmla="*/ 303599 h 303598"/>
                <a:gd name="connsiteX98" fmla="*/ 60478 w 1722665"/>
                <a:gd name="connsiteY98" fmla="*/ 303599 h 303598"/>
                <a:gd name="connsiteX99" fmla="*/ 8640 w 1722665"/>
                <a:gd name="connsiteY99" fmla="*/ 303599 h 303598"/>
                <a:gd name="connsiteX100" fmla="*/ 0 w 1722665"/>
                <a:gd name="connsiteY100" fmla="*/ 294959 h 303598"/>
                <a:gd name="connsiteX101" fmla="*/ 8640 w 1722665"/>
                <a:gd name="connsiteY101" fmla="*/ 286319 h 303598"/>
                <a:gd name="connsiteX102" fmla="*/ 60478 w 1722665"/>
                <a:gd name="connsiteY102" fmla="*/ 286319 h 303598"/>
                <a:gd name="connsiteX103" fmla="*/ 69117 w 1722665"/>
                <a:gd name="connsiteY103" fmla="*/ 294959 h 303598"/>
                <a:gd name="connsiteX104" fmla="*/ 60478 w 1722665"/>
                <a:gd name="connsiteY104" fmla="*/ 303599 h 303598"/>
                <a:gd name="connsiteX105" fmla="*/ 1563696 w 1722665"/>
                <a:gd name="connsiteY105" fmla="*/ 302303 h 303598"/>
                <a:gd name="connsiteX106" fmla="*/ 1555142 w 1722665"/>
                <a:gd name="connsiteY106" fmla="*/ 294700 h 303598"/>
                <a:gd name="connsiteX107" fmla="*/ 1562659 w 1722665"/>
                <a:gd name="connsiteY107" fmla="*/ 285023 h 303598"/>
                <a:gd name="connsiteX108" fmla="*/ 1609832 w 1722665"/>
                <a:gd name="connsiteY108" fmla="*/ 271632 h 303598"/>
                <a:gd name="connsiteX109" fmla="*/ 1621236 w 1722665"/>
                <a:gd name="connsiteY109" fmla="*/ 275951 h 303598"/>
                <a:gd name="connsiteX110" fmla="*/ 1617002 w 1722665"/>
                <a:gd name="connsiteY110" fmla="*/ 287442 h 303598"/>
                <a:gd name="connsiteX111" fmla="*/ 1564819 w 1722665"/>
                <a:gd name="connsiteY111" fmla="*/ 302216 h 303598"/>
                <a:gd name="connsiteX112" fmla="*/ 1563696 w 1722665"/>
                <a:gd name="connsiteY112" fmla="*/ 302303 h 303598"/>
                <a:gd name="connsiteX113" fmla="*/ 1656659 w 1722665"/>
                <a:gd name="connsiteY113" fmla="*/ 259968 h 303598"/>
                <a:gd name="connsiteX114" fmla="*/ 1650179 w 1722665"/>
                <a:gd name="connsiteY114" fmla="*/ 257117 h 303598"/>
                <a:gd name="connsiteX115" fmla="*/ 1650870 w 1722665"/>
                <a:gd name="connsiteY115" fmla="*/ 244935 h 303598"/>
                <a:gd name="connsiteX116" fmla="*/ 1682146 w 1722665"/>
                <a:gd name="connsiteY116" fmla="*/ 207180 h 303598"/>
                <a:gd name="connsiteX117" fmla="*/ 1693982 w 1722665"/>
                <a:gd name="connsiteY117" fmla="*/ 204242 h 303598"/>
                <a:gd name="connsiteX118" fmla="*/ 1696920 w 1722665"/>
                <a:gd name="connsiteY118" fmla="*/ 216078 h 303598"/>
                <a:gd name="connsiteX119" fmla="*/ 1662361 w 1722665"/>
                <a:gd name="connsiteY119" fmla="*/ 257808 h 303598"/>
                <a:gd name="connsiteX120" fmla="*/ 1656659 w 1722665"/>
                <a:gd name="connsiteY120" fmla="*/ 259968 h 303598"/>
                <a:gd name="connsiteX121" fmla="*/ 1709188 w 1722665"/>
                <a:gd name="connsiteY121" fmla="*/ 172448 h 303598"/>
                <a:gd name="connsiteX122" fmla="*/ 1707114 w 1722665"/>
                <a:gd name="connsiteY122" fmla="*/ 172189 h 303598"/>
                <a:gd name="connsiteX123" fmla="*/ 1700721 w 1722665"/>
                <a:gd name="connsiteY123" fmla="*/ 161735 h 303598"/>
                <a:gd name="connsiteX124" fmla="*/ 1705300 w 1722665"/>
                <a:gd name="connsiteY124" fmla="*/ 123029 h 303598"/>
                <a:gd name="connsiteX125" fmla="*/ 1705300 w 1722665"/>
                <a:gd name="connsiteY125" fmla="*/ 112402 h 303598"/>
                <a:gd name="connsiteX126" fmla="*/ 1713940 w 1722665"/>
                <a:gd name="connsiteY126" fmla="*/ 103763 h 303598"/>
                <a:gd name="connsiteX127" fmla="*/ 1722579 w 1722665"/>
                <a:gd name="connsiteY127" fmla="*/ 112402 h 303598"/>
                <a:gd name="connsiteX128" fmla="*/ 1722579 w 1722665"/>
                <a:gd name="connsiteY128" fmla="*/ 123029 h 303598"/>
                <a:gd name="connsiteX129" fmla="*/ 1717482 w 1722665"/>
                <a:gd name="connsiteY129" fmla="*/ 165882 h 303598"/>
                <a:gd name="connsiteX130" fmla="*/ 1709188 w 1722665"/>
                <a:gd name="connsiteY130" fmla="*/ 172448 h 303598"/>
                <a:gd name="connsiteX131" fmla="*/ 1714026 w 1722665"/>
                <a:gd name="connsiteY131" fmla="*/ 69117 h 303598"/>
                <a:gd name="connsiteX132" fmla="*/ 1705386 w 1722665"/>
                <a:gd name="connsiteY132" fmla="*/ 60478 h 303598"/>
                <a:gd name="connsiteX133" fmla="*/ 1705386 w 1722665"/>
                <a:gd name="connsiteY133" fmla="*/ 8640 h 303598"/>
                <a:gd name="connsiteX134" fmla="*/ 1714026 w 1722665"/>
                <a:gd name="connsiteY134" fmla="*/ 0 h 303598"/>
                <a:gd name="connsiteX135" fmla="*/ 1722666 w 1722665"/>
                <a:gd name="connsiteY135" fmla="*/ 8640 h 303598"/>
                <a:gd name="connsiteX136" fmla="*/ 1722666 w 1722665"/>
                <a:gd name="connsiteY136" fmla="*/ 60478 h 303598"/>
                <a:gd name="connsiteX137" fmla="*/ 1714026 w 1722665"/>
                <a:gd name="connsiteY137" fmla="*/ 69117 h 30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722665" h="303598">
                  <a:moveTo>
                    <a:pt x="1511944" y="303599"/>
                  </a:moveTo>
                  <a:lnTo>
                    <a:pt x="1460106" y="303599"/>
                  </a:lnTo>
                  <a:cubicBezTo>
                    <a:pt x="1455354" y="303599"/>
                    <a:pt x="1451466" y="299711"/>
                    <a:pt x="1451466" y="294959"/>
                  </a:cubicBezTo>
                  <a:cubicBezTo>
                    <a:pt x="1451466" y="290207"/>
                    <a:pt x="1455354" y="286319"/>
                    <a:pt x="1460106" y="286319"/>
                  </a:cubicBezTo>
                  <a:lnTo>
                    <a:pt x="1511944" y="286319"/>
                  </a:lnTo>
                  <a:cubicBezTo>
                    <a:pt x="1516696" y="286319"/>
                    <a:pt x="1520584" y="290207"/>
                    <a:pt x="1520584" y="294959"/>
                  </a:cubicBezTo>
                  <a:cubicBezTo>
                    <a:pt x="1520584" y="299797"/>
                    <a:pt x="1516696" y="303599"/>
                    <a:pt x="1511944" y="303599"/>
                  </a:cubicBezTo>
                  <a:close/>
                  <a:moveTo>
                    <a:pt x="1408268" y="303599"/>
                  </a:moveTo>
                  <a:lnTo>
                    <a:pt x="1356430" y="303599"/>
                  </a:lnTo>
                  <a:cubicBezTo>
                    <a:pt x="1351678" y="303599"/>
                    <a:pt x="1347790" y="299711"/>
                    <a:pt x="1347790" y="294959"/>
                  </a:cubicBezTo>
                  <a:cubicBezTo>
                    <a:pt x="1347790" y="290207"/>
                    <a:pt x="1351678" y="286319"/>
                    <a:pt x="1356430" y="286319"/>
                  </a:cubicBezTo>
                  <a:lnTo>
                    <a:pt x="1408268" y="286319"/>
                  </a:lnTo>
                  <a:cubicBezTo>
                    <a:pt x="1413020" y="286319"/>
                    <a:pt x="1416907" y="290207"/>
                    <a:pt x="1416907" y="294959"/>
                  </a:cubicBezTo>
                  <a:cubicBezTo>
                    <a:pt x="1416907" y="299797"/>
                    <a:pt x="1413020" y="303599"/>
                    <a:pt x="1408268" y="303599"/>
                  </a:cubicBezTo>
                  <a:close/>
                  <a:moveTo>
                    <a:pt x="1304592" y="303599"/>
                  </a:moveTo>
                  <a:lnTo>
                    <a:pt x="1252754" y="303599"/>
                  </a:lnTo>
                  <a:cubicBezTo>
                    <a:pt x="1248002" y="303599"/>
                    <a:pt x="1244114" y="299711"/>
                    <a:pt x="1244114" y="294959"/>
                  </a:cubicBezTo>
                  <a:cubicBezTo>
                    <a:pt x="1244114" y="290207"/>
                    <a:pt x="1248002" y="286319"/>
                    <a:pt x="1252754" y="286319"/>
                  </a:cubicBezTo>
                  <a:lnTo>
                    <a:pt x="1304592" y="286319"/>
                  </a:lnTo>
                  <a:cubicBezTo>
                    <a:pt x="1309343" y="286319"/>
                    <a:pt x="1313231" y="290207"/>
                    <a:pt x="1313231" y="294959"/>
                  </a:cubicBezTo>
                  <a:cubicBezTo>
                    <a:pt x="1313231" y="299797"/>
                    <a:pt x="1309343" y="303599"/>
                    <a:pt x="1304592" y="303599"/>
                  </a:cubicBezTo>
                  <a:close/>
                  <a:moveTo>
                    <a:pt x="1200915" y="303599"/>
                  </a:moveTo>
                  <a:lnTo>
                    <a:pt x="1149077" y="303599"/>
                  </a:lnTo>
                  <a:cubicBezTo>
                    <a:pt x="1144326" y="303599"/>
                    <a:pt x="1140438" y="299711"/>
                    <a:pt x="1140438" y="294959"/>
                  </a:cubicBezTo>
                  <a:cubicBezTo>
                    <a:pt x="1140438" y="290207"/>
                    <a:pt x="1144326" y="286319"/>
                    <a:pt x="1149077" y="286319"/>
                  </a:cubicBezTo>
                  <a:lnTo>
                    <a:pt x="1200915" y="286319"/>
                  </a:lnTo>
                  <a:cubicBezTo>
                    <a:pt x="1205667" y="286319"/>
                    <a:pt x="1209555" y="290207"/>
                    <a:pt x="1209555" y="294959"/>
                  </a:cubicBezTo>
                  <a:cubicBezTo>
                    <a:pt x="1209555" y="299797"/>
                    <a:pt x="1205667" y="303599"/>
                    <a:pt x="1200915" y="303599"/>
                  </a:cubicBezTo>
                  <a:close/>
                  <a:moveTo>
                    <a:pt x="1097239" y="303599"/>
                  </a:moveTo>
                  <a:lnTo>
                    <a:pt x="1045401" y="303599"/>
                  </a:lnTo>
                  <a:cubicBezTo>
                    <a:pt x="1040649" y="303599"/>
                    <a:pt x="1036762" y="299711"/>
                    <a:pt x="1036762" y="294959"/>
                  </a:cubicBezTo>
                  <a:cubicBezTo>
                    <a:pt x="1036762" y="290207"/>
                    <a:pt x="1040649" y="286319"/>
                    <a:pt x="1045401" y="286319"/>
                  </a:cubicBezTo>
                  <a:lnTo>
                    <a:pt x="1097239" y="286319"/>
                  </a:lnTo>
                  <a:cubicBezTo>
                    <a:pt x="1101991" y="286319"/>
                    <a:pt x="1105879" y="290207"/>
                    <a:pt x="1105879" y="294959"/>
                  </a:cubicBezTo>
                  <a:cubicBezTo>
                    <a:pt x="1105879" y="299797"/>
                    <a:pt x="1101991" y="303599"/>
                    <a:pt x="1097239" y="303599"/>
                  </a:cubicBezTo>
                  <a:close/>
                  <a:moveTo>
                    <a:pt x="993563" y="303599"/>
                  </a:moveTo>
                  <a:lnTo>
                    <a:pt x="941725" y="303599"/>
                  </a:lnTo>
                  <a:cubicBezTo>
                    <a:pt x="936973" y="303599"/>
                    <a:pt x="933085" y="299711"/>
                    <a:pt x="933085" y="294959"/>
                  </a:cubicBezTo>
                  <a:cubicBezTo>
                    <a:pt x="933085" y="290207"/>
                    <a:pt x="936973" y="286319"/>
                    <a:pt x="941725" y="286319"/>
                  </a:cubicBezTo>
                  <a:lnTo>
                    <a:pt x="993563" y="286319"/>
                  </a:lnTo>
                  <a:cubicBezTo>
                    <a:pt x="998315" y="286319"/>
                    <a:pt x="1002203" y="290207"/>
                    <a:pt x="1002203" y="294959"/>
                  </a:cubicBezTo>
                  <a:cubicBezTo>
                    <a:pt x="1002203" y="299797"/>
                    <a:pt x="998315" y="303599"/>
                    <a:pt x="993563" y="303599"/>
                  </a:cubicBezTo>
                  <a:close/>
                  <a:moveTo>
                    <a:pt x="889887" y="303599"/>
                  </a:moveTo>
                  <a:lnTo>
                    <a:pt x="838049" y="303599"/>
                  </a:lnTo>
                  <a:cubicBezTo>
                    <a:pt x="833297" y="303599"/>
                    <a:pt x="829409" y="299711"/>
                    <a:pt x="829409" y="294959"/>
                  </a:cubicBezTo>
                  <a:cubicBezTo>
                    <a:pt x="829409" y="290207"/>
                    <a:pt x="833297" y="286319"/>
                    <a:pt x="838049" y="286319"/>
                  </a:cubicBezTo>
                  <a:lnTo>
                    <a:pt x="889887" y="286319"/>
                  </a:lnTo>
                  <a:cubicBezTo>
                    <a:pt x="894639" y="286319"/>
                    <a:pt x="898527" y="290207"/>
                    <a:pt x="898527" y="294959"/>
                  </a:cubicBezTo>
                  <a:cubicBezTo>
                    <a:pt x="898527" y="299797"/>
                    <a:pt x="894639" y="303599"/>
                    <a:pt x="889887" y="303599"/>
                  </a:cubicBezTo>
                  <a:close/>
                  <a:moveTo>
                    <a:pt x="786211" y="303599"/>
                  </a:moveTo>
                  <a:lnTo>
                    <a:pt x="734373" y="303599"/>
                  </a:lnTo>
                  <a:cubicBezTo>
                    <a:pt x="729621" y="303599"/>
                    <a:pt x="725733" y="299711"/>
                    <a:pt x="725733" y="294959"/>
                  </a:cubicBezTo>
                  <a:cubicBezTo>
                    <a:pt x="725733" y="290207"/>
                    <a:pt x="729621" y="286319"/>
                    <a:pt x="734373" y="286319"/>
                  </a:cubicBezTo>
                  <a:lnTo>
                    <a:pt x="786211" y="286319"/>
                  </a:lnTo>
                  <a:cubicBezTo>
                    <a:pt x="790963" y="286319"/>
                    <a:pt x="794850" y="290207"/>
                    <a:pt x="794850" y="294959"/>
                  </a:cubicBezTo>
                  <a:cubicBezTo>
                    <a:pt x="794850" y="299797"/>
                    <a:pt x="790963" y="303599"/>
                    <a:pt x="786211" y="303599"/>
                  </a:cubicBezTo>
                  <a:close/>
                  <a:moveTo>
                    <a:pt x="682535" y="303599"/>
                  </a:moveTo>
                  <a:lnTo>
                    <a:pt x="630697" y="303599"/>
                  </a:lnTo>
                  <a:cubicBezTo>
                    <a:pt x="625945" y="303599"/>
                    <a:pt x="622057" y="299711"/>
                    <a:pt x="622057" y="294959"/>
                  </a:cubicBezTo>
                  <a:cubicBezTo>
                    <a:pt x="622057" y="290207"/>
                    <a:pt x="625945" y="286319"/>
                    <a:pt x="630697" y="286319"/>
                  </a:cubicBezTo>
                  <a:lnTo>
                    <a:pt x="682535" y="286319"/>
                  </a:lnTo>
                  <a:cubicBezTo>
                    <a:pt x="687287" y="286319"/>
                    <a:pt x="691174" y="290207"/>
                    <a:pt x="691174" y="294959"/>
                  </a:cubicBezTo>
                  <a:cubicBezTo>
                    <a:pt x="691174" y="299797"/>
                    <a:pt x="687287" y="303599"/>
                    <a:pt x="682535" y="303599"/>
                  </a:cubicBezTo>
                  <a:close/>
                  <a:moveTo>
                    <a:pt x="578858" y="303599"/>
                  </a:moveTo>
                  <a:lnTo>
                    <a:pt x="527020" y="303599"/>
                  </a:lnTo>
                  <a:cubicBezTo>
                    <a:pt x="522269" y="303599"/>
                    <a:pt x="518381" y="299711"/>
                    <a:pt x="518381" y="294959"/>
                  </a:cubicBezTo>
                  <a:cubicBezTo>
                    <a:pt x="518381" y="290207"/>
                    <a:pt x="522269" y="286319"/>
                    <a:pt x="527020" y="286319"/>
                  </a:cubicBezTo>
                  <a:lnTo>
                    <a:pt x="578858" y="286319"/>
                  </a:lnTo>
                  <a:cubicBezTo>
                    <a:pt x="583610" y="286319"/>
                    <a:pt x="587498" y="290207"/>
                    <a:pt x="587498" y="294959"/>
                  </a:cubicBezTo>
                  <a:cubicBezTo>
                    <a:pt x="587498" y="299797"/>
                    <a:pt x="583610" y="303599"/>
                    <a:pt x="578858" y="303599"/>
                  </a:cubicBezTo>
                  <a:close/>
                  <a:moveTo>
                    <a:pt x="475182" y="303599"/>
                  </a:moveTo>
                  <a:lnTo>
                    <a:pt x="423344" y="303599"/>
                  </a:lnTo>
                  <a:cubicBezTo>
                    <a:pt x="418592" y="303599"/>
                    <a:pt x="414705" y="299711"/>
                    <a:pt x="414705" y="294959"/>
                  </a:cubicBezTo>
                  <a:cubicBezTo>
                    <a:pt x="414705" y="290207"/>
                    <a:pt x="418592" y="286319"/>
                    <a:pt x="423344" y="286319"/>
                  </a:cubicBezTo>
                  <a:lnTo>
                    <a:pt x="475182" y="286319"/>
                  </a:lnTo>
                  <a:cubicBezTo>
                    <a:pt x="479934" y="286319"/>
                    <a:pt x="483822" y="290207"/>
                    <a:pt x="483822" y="294959"/>
                  </a:cubicBezTo>
                  <a:cubicBezTo>
                    <a:pt x="483822" y="299797"/>
                    <a:pt x="479934" y="303599"/>
                    <a:pt x="475182" y="303599"/>
                  </a:cubicBezTo>
                  <a:close/>
                  <a:moveTo>
                    <a:pt x="371506" y="303599"/>
                  </a:moveTo>
                  <a:lnTo>
                    <a:pt x="319668" y="303599"/>
                  </a:lnTo>
                  <a:cubicBezTo>
                    <a:pt x="314916" y="303599"/>
                    <a:pt x="311028" y="299711"/>
                    <a:pt x="311028" y="294959"/>
                  </a:cubicBezTo>
                  <a:cubicBezTo>
                    <a:pt x="311028" y="290207"/>
                    <a:pt x="314916" y="286319"/>
                    <a:pt x="319668" y="286319"/>
                  </a:cubicBezTo>
                  <a:lnTo>
                    <a:pt x="371506" y="286319"/>
                  </a:lnTo>
                  <a:cubicBezTo>
                    <a:pt x="376258" y="286319"/>
                    <a:pt x="380146" y="290207"/>
                    <a:pt x="380146" y="294959"/>
                  </a:cubicBezTo>
                  <a:cubicBezTo>
                    <a:pt x="380146" y="299797"/>
                    <a:pt x="376258" y="303599"/>
                    <a:pt x="371506" y="303599"/>
                  </a:cubicBezTo>
                  <a:close/>
                  <a:moveTo>
                    <a:pt x="267830" y="303599"/>
                  </a:moveTo>
                  <a:lnTo>
                    <a:pt x="215992" y="303599"/>
                  </a:lnTo>
                  <a:cubicBezTo>
                    <a:pt x="211240" y="303599"/>
                    <a:pt x="207352" y="299711"/>
                    <a:pt x="207352" y="294959"/>
                  </a:cubicBezTo>
                  <a:cubicBezTo>
                    <a:pt x="207352" y="290207"/>
                    <a:pt x="211240" y="286319"/>
                    <a:pt x="215992" y="286319"/>
                  </a:cubicBezTo>
                  <a:lnTo>
                    <a:pt x="267830" y="286319"/>
                  </a:lnTo>
                  <a:cubicBezTo>
                    <a:pt x="272582" y="286319"/>
                    <a:pt x="276470" y="290207"/>
                    <a:pt x="276470" y="294959"/>
                  </a:cubicBezTo>
                  <a:cubicBezTo>
                    <a:pt x="276470" y="299797"/>
                    <a:pt x="272582" y="303599"/>
                    <a:pt x="267830" y="303599"/>
                  </a:cubicBezTo>
                  <a:close/>
                  <a:moveTo>
                    <a:pt x="164154" y="303599"/>
                  </a:moveTo>
                  <a:lnTo>
                    <a:pt x="112316" y="303599"/>
                  </a:lnTo>
                  <a:cubicBezTo>
                    <a:pt x="107564" y="303599"/>
                    <a:pt x="103676" y="299711"/>
                    <a:pt x="103676" y="294959"/>
                  </a:cubicBezTo>
                  <a:cubicBezTo>
                    <a:pt x="103676" y="290207"/>
                    <a:pt x="107564" y="286319"/>
                    <a:pt x="112316" y="286319"/>
                  </a:cubicBezTo>
                  <a:lnTo>
                    <a:pt x="164154" y="286319"/>
                  </a:lnTo>
                  <a:cubicBezTo>
                    <a:pt x="168906" y="286319"/>
                    <a:pt x="172794" y="290207"/>
                    <a:pt x="172794" y="294959"/>
                  </a:cubicBezTo>
                  <a:cubicBezTo>
                    <a:pt x="172794" y="299797"/>
                    <a:pt x="168906" y="303599"/>
                    <a:pt x="164154" y="303599"/>
                  </a:cubicBezTo>
                  <a:close/>
                  <a:moveTo>
                    <a:pt x="60478" y="303599"/>
                  </a:moveTo>
                  <a:lnTo>
                    <a:pt x="8640" y="303599"/>
                  </a:lnTo>
                  <a:cubicBezTo>
                    <a:pt x="3888" y="303599"/>
                    <a:pt x="0" y="299711"/>
                    <a:pt x="0" y="294959"/>
                  </a:cubicBezTo>
                  <a:cubicBezTo>
                    <a:pt x="0" y="290207"/>
                    <a:pt x="3888" y="286319"/>
                    <a:pt x="8640" y="286319"/>
                  </a:cubicBezTo>
                  <a:lnTo>
                    <a:pt x="60478" y="286319"/>
                  </a:lnTo>
                  <a:cubicBezTo>
                    <a:pt x="65230" y="286319"/>
                    <a:pt x="69117" y="290207"/>
                    <a:pt x="69117" y="294959"/>
                  </a:cubicBezTo>
                  <a:cubicBezTo>
                    <a:pt x="69117" y="299797"/>
                    <a:pt x="65230" y="303599"/>
                    <a:pt x="60478" y="303599"/>
                  </a:cubicBezTo>
                  <a:close/>
                  <a:moveTo>
                    <a:pt x="1563696" y="302303"/>
                  </a:moveTo>
                  <a:cubicBezTo>
                    <a:pt x="1559376" y="302303"/>
                    <a:pt x="1555661" y="299106"/>
                    <a:pt x="1555142" y="294700"/>
                  </a:cubicBezTo>
                  <a:cubicBezTo>
                    <a:pt x="1554538" y="289948"/>
                    <a:pt x="1557907" y="285628"/>
                    <a:pt x="1562659" y="285023"/>
                  </a:cubicBezTo>
                  <a:cubicBezTo>
                    <a:pt x="1578988" y="282950"/>
                    <a:pt x="1594885" y="278457"/>
                    <a:pt x="1609832" y="271632"/>
                  </a:cubicBezTo>
                  <a:cubicBezTo>
                    <a:pt x="1614151" y="269731"/>
                    <a:pt x="1619335" y="271545"/>
                    <a:pt x="1621236" y="275951"/>
                  </a:cubicBezTo>
                  <a:cubicBezTo>
                    <a:pt x="1623223" y="280271"/>
                    <a:pt x="1621322" y="285455"/>
                    <a:pt x="1617002" y="287442"/>
                  </a:cubicBezTo>
                  <a:cubicBezTo>
                    <a:pt x="1600414" y="294959"/>
                    <a:pt x="1582876" y="299970"/>
                    <a:pt x="1564819" y="302216"/>
                  </a:cubicBezTo>
                  <a:cubicBezTo>
                    <a:pt x="1564473" y="302216"/>
                    <a:pt x="1564128" y="302303"/>
                    <a:pt x="1563696" y="302303"/>
                  </a:cubicBezTo>
                  <a:close/>
                  <a:moveTo>
                    <a:pt x="1656659" y="259968"/>
                  </a:moveTo>
                  <a:cubicBezTo>
                    <a:pt x="1654326" y="259968"/>
                    <a:pt x="1651907" y="259018"/>
                    <a:pt x="1650179" y="257117"/>
                  </a:cubicBezTo>
                  <a:cubicBezTo>
                    <a:pt x="1646982" y="253575"/>
                    <a:pt x="1647328" y="248132"/>
                    <a:pt x="1650870" y="244935"/>
                  </a:cubicBezTo>
                  <a:cubicBezTo>
                    <a:pt x="1663138" y="233963"/>
                    <a:pt x="1673679" y="221262"/>
                    <a:pt x="1682146" y="207180"/>
                  </a:cubicBezTo>
                  <a:cubicBezTo>
                    <a:pt x="1684565" y="203119"/>
                    <a:pt x="1689922" y="201737"/>
                    <a:pt x="1693982" y="204242"/>
                  </a:cubicBezTo>
                  <a:cubicBezTo>
                    <a:pt x="1698043" y="206661"/>
                    <a:pt x="1699425" y="212018"/>
                    <a:pt x="1696920" y="216078"/>
                  </a:cubicBezTo>
                  <a:cubicBezTo>
                    <a:pt x="1687589" y="231630"/>
                    <a:pt x="1675925" y="245713"/>
                    <a:pt x="1662361" y="257808"/>
                  </a:cubicBezTo>
                  <a:cubicBezTo>
                    <a:pt x="1660719" y="259190"/>
                    <a:pt x="1658646" y="259968"/>
                    <a:pt x="1656659" y="259968"/>
                  </a:cubicBezTo>
                  <a:close/>
                  <a:moveTo>
                    <a:pt x="1709188" y="172448"/>
                  </a:moveTo>
                  <a:cubicBezTo>
                    <a:pt x="1708497" y="172448"/>
                    <a:pt x="1707805" y="172362"/>
                    <a:pt x="1707114" y="172189"/>
                  </a:cubicBezTo>
                  <a:cubicBezTo>
                    <a:pt x="1702449" y="171066"/>
                    <a:pt x="1699598" y="166400"/>
                    <a:pt x="1700721" y="161735"/>
                  </a:cubicBezTo>
                  <a:cubicBezTo>
                    <a:pt x="1703745" y="149121"/>
                    <a:pt x="1705300" y="136075"/>
                    <a:pt x="1705300" y="123029"/>
                  </a:cubicBezTo>
                  <a:lnTo>
                    <a:pt x="1705300" y="112402"/>
                  </a:lnTo>
                  <a:cubicBezTo>
                    <a:pt x="1705300" y="107651"/>
                    <a:pt x="1709188" y="103763"/>
                    <a:pt x="1713940" y="103763"/>
                  </a:cubicBezTo>
                  <a:cubicBezTo>
                    <a:pt x="1718692" y="103763"/>
                    <a:pt x="1722579" y="107651"/>
                    <a:pt x="1722579" y="112402"/>
                  </a:cubicBezTo>
                  <a:lnTo>
                    <a:pt x="1722579" y="123029"/>
                  </a:lnTo>
                  <a:cubicBezTo>
                    <a:pt x="1722579" y="137544"/>
                    <a:pt x="1720851" y="151886"/>
                    <a:pt x="1717482" y="165882"/>
                  </a:cubicBezTo>
                  <a:cubicBezTo>
                    <a:pt x="1716618" y="169770"/>
                    <a:pt x="1713076" y="172448"/>
                    <a:pt x="1709188" y="172448"/>
                  </a:cubicBezTo>
                  <a:close/>
                  <a:moveTo>
                    <a:pt x="1714026" y="69117"/>
                  </a:moveTo>
                  <a:cubicBezTo>
                    <a:pt x="1709274" y="69117"/>
                    <a:pt x="1705386" y="65230"/>
                    <a:pt x="1705386" y="60478"/>
                  </a:cubicBezTo>
                  <a:lnTo>
                    <a:pt x="1705386" y="8640"/>
                  </a:lnTo>
                  <a:cubicBezTo>
                    <a:pt x="1705386" y="3888"/>
                    <a:pt x="1709274" y="0"/>
                    <a:pt x="1714026" y="0"/>
                  </a:cubicBezTo>
                  <a:cubicBezTo>
                    <a:pt x="1718778" y="0"/>
                    <a:pt x="1722666" y="3888"/>
                    <a:pt x="1722666" y="8640"/>
                  </a:cubicBezTo>
                  <a:lnTo>
                    <a:pt x="1722666" y="60478"/>
                  </a:lnTo>
                  <a:cubicBezTo>
                    <a:pt x="1722666" y="65316"/>
                    <a:pt x="1718864" y="69117"/>
                    <a:pt x="1714026" y="69117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0" name="Freeform: Shape 3009">
              <a:extLst>
                <a:ext uri="{FF2B5EF4-FFF2-40B4-BE49-F238E27FC236}">
                  <a16:creationId xmlns:a16="http://schemas.microsoft.com/office/drawing/2014/main" id="{EC4B7984-A01D-49F2-BDC2-38C49B0891D8}"/>
                </a:ext>
              </a:extLst>
            </p:cNvPr>
            <p:cNvSpPr/>
            <p:nvPr/>
          </p:nvSpPr>
          <p:spPr>
            <a:xfrm>
              <a:off x="780012" y="3846490"/>
              <a:ext cx="80694" cy="80694"/>
            </a:xfrm>
            <a:custGeom>
              <a:avLst/>
              <a:gdLst>
                <a:gd name="connsiteX0" fmla="*/ 40347 w 80694"/>
                <a:gd name="connsiteY0" fmla="*/ 80695 h 80694"/>
                <a:gd name="connsiteX1" fmla="*/ 0 w 80694"/>
                <a:gd name="connsiteY1" fmla="*/ 40347 h 80694"/>
                <a:gd name="connsiteX2" fmla="*/ 40347 w 80694"/>
                <a:gd name="connsiteY2" fmla="*/ 0 h 80694"/>
                <a:gd name="connsiteX3" fmla="*/ 80695 w 80694"/>
                <a:gd name="connsiteY3" fmla="*/ 40347 h 80694"/>
                <a:gd name="connsiteX4" fmla="*/ 40347 w 80694"/>
                <a:gd name="connsiteY4" fmla="*/ 80695 h 80694"/>
                <a:gd name="connsiteX5" fmla="*/ 40347 w 80694"/>
                <a:gd name="connsiteY5" fmla="*/ 17366 h 80694"/>
                <a:gd name="connsiteX6" fmla="*/ 17279 w 80694"/>
                <a:gd name="connsiteY6" fmla="*/ 40434 h 80694"/>
                <a:gd name="connsiteX7" fmla="*/ 40347 w 80694"/>
                <a:gd name="connsiteY7" fmla="*/ 63502 h 80694"/>
                <a:gd name="connsiteX8" fmla="*/ 63415 w 80694"/>
                <a:gd name="connsiteY8" fmla="*/ 40434 h 80694"/>
                <a:gd name="connsiteX9" fmla="*/ 40347 w 80694"/>
                <a:gd name="connsiteY9" fmla="*/ 17366 h 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94" h="80694">
                  <a:moveTo>
                    <a:pt x="40347" y="80695"/>
                  </a:moveTo>
                  <a:cubicBezTo>
                    <a:pt x="18143" y="80695"/>
                    <a:pt x="0" y="62638"/>
                    <a:pt x="0" y="40347"/>
                  </a:cubicBezTo>
                  <a:cubicBezTo>
                    <a:pt x="0" y="18143"/>
                    <a:pt x="18057" y="0"/>
                    <a:pt x="40347" y="0"/>
                  </a:cubicBezTo>
                  <a:cubicBezTo>
                    <a:pt x="62551" y="0"/>
                    <a:pt x="80695" y="18057"/>
                    <a:pt x="80695" y="40347"/>
                  </a:cubicBezTo>
                  <a:cubicBezTo>
                    <a:pt x="80608" y="62638"/>
                    <a:pt x="62551" y="80695"/>
                    <a:pt x="40347" y="80695"/>
                  </a:cubicBezTo>
                  <a:close/>
                  <a:moveTo>
                    <a:pt x="40347" y="17366"/>
                  </a:moveTo>
                  <a:cubicBezTo>
                    <a:pt x="27647" y="17366"/>
                    <a:pt x="17279" y="27734"/>
                    <a:pt x="17279" y="40434"/>
                  </a:cubicBezTo>
                  <a:cubicBezTo>
                    <a:pt x="17279" y="53134"/>
                    <a:pt x="27647" y="63502"/>
                    <a:pt x="40347" y="63502"/>
                  </a:cubicBezTo>
                  <a:cubicBezTo>
                    <a:pt x="53048" y="63502"/>
                    <a:pt x="63415" y="53134"/>
                    <a:pt x="63415" y="40434"/>
                  </a:cubicBezTo>
                  <a:cubicBezTo>
                    <a:pt x="63329" y="27647"/>
                    <a:pt x="53048" y="17366"/>
                    <a:pt x="40347" y="17366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1" name="Freeform: Shape 3010">
              <a:extLst>
                <a:ext uri="{FF2B5EF4-FFF2-40B4-BE49-F238E27FC236}">
                  <a16:creationId xmlns:a16="http://schemas.microsoft.com/office/drawing/2014/main" id="{5559517D-E602-47CF-AC18-59A1F680CC37}"/>
                </a:ext>
              </a:extLst>
            </p:cNvPr>
            <p:cNvSpPr/>
            <p:nvPr/>
          </p:nvSpPr>
          <p:spPr>
            <a:xfrm>
              <a:off x="2502937" y="3480773"/>
              <a:ext cx="110242" cy="110242"/>
            </a:xfrm>
            <a:custGeom>
              <a:avLst/>
              <a:gdLst>
                <a:gd name="connsiteX0" fmla="*/ 55121 w 110242"/>
                <a:gd name="connsiteY0" fmla="*/ 110242 h 110242"/>
                <a:gd name="connsiteX1" fmla="*/ 0 w 110242"/>
                <a:gd name="connsiteY1" fmla="*/ 55121 h 110242"/>
                <a:gd name="connsiteX2" fmla="*/ 55121 w 110242"/>
                <a:gd name="connsiteY2" fmla="*/ 0 h 110242"/>
                <a:gd name="connsiteX3" fmla="*/ 110242 w 110242"/>
                <a:gd name="connsiteY3" fmla="*/ 55121 h 110242"/>
                <a:gd name="connsiteX4" fmla="*/ 55121 w 110242"/>
                <a:gd name="connsiteY4" fmla="*/ 110242 h 110242"/>
                <a:gd name="connsiteX5" fmla="*/ 55121 w 110242"/>
                <a:gd name="connsiteY5" fmla="*/ 17279 h 110242"/>
                <a:gd name="connsiteX6" fmla="*/ 17279 w 110242"/>
                <a:gd name="connsiteY6" fmla="*/ 55121 h 110242"/>
                <a:gd name="connsiteX7" fmla="*/ 55121 w 110242"/>
                <a:gd name="connsiteY7" fmla="*/ 92963 h 110242"/>
                <a:gd name="connsiteX8" fmla="*/ 92963 w 110242"/>
                <a:gd name="connsiteY8" fmla="*/ 55121 h 110242"/>
                <a:gd name="connsiteX9" fmla="*/ 55121 w 110242"/>
                <a:gd name="connsiteY9" fmla="*/ 17279 h 1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242" h="110242">
                  <a:moveTo>
                    <a:pt x="55121" y="110242"/>
                  </a:moveTo>
                  <a:cubicBezTo>
                    <a:pt x="24709" y="110242"/>
                    <a:pt x="0" y="85533"/>
                    <a:pt x="0" y="55121"/>
                  </a:cubicBezTo>
                  <a:cubicBezTo>
                    <a:pt x="0" y="24709"/>
                    <a:pt x="24709" y="0"/>
                    <a:pt x="55121" y="0"/>
                  </a:cubicBezTo>
                  <a:cubicBezTo>
                    <a:pt x="85533" y="0"/>
                    <a:pt x="110242" y="24709"/>
                    <a:pt x="110242" y="55121"/>
                  </a:cubicBezTo>
                  <a:cubicBezTo>
                    <a:pt x="110242" y="85533"/>
                    <a:pt x="85446" y="110242"/>
                    <a:pt x="55121" y="110242"/>
                  </a:cubicBezTo>
                  <a:close/>
                  <a:moveTo>
                    <a:pt x="55121" y="17279"/>
                  </a:moveTo>
                  <a:cubicBezTo>
                    <a:pt x="34213" y="17279"/>
                    <a:pt x="17279" y="34213"/>
                    <a:pt x="17279" y="55121"/>
                  </a:cubicBezTo>
                  <a:cubicBezTo>
                    <a:pt x="17279" y="76029"/>
                    <a:pt x="34213" y="92963"/>
                    <a:pt x="55121" y="92963"/>
                  </a:cubicBezTo>
                  <a:cubicBezTo>
                    <a:pt x="76029" y="92963"/>
                    <a:pt x="92963" y="76029"/>
                    <a:pt x="92963" y="55121"/>
                  </a:cubicBezTo>
                  <a:cubicBezTo>
                    <a:pt x="92963" y="34300"/>
                    <a:pt x="75943" y="17279"/>
                    <a:pt x="55121" y="17279"/>
                  </a:cubicBezTo>
                  <a:close/>
                </a:path>
              </a:pathLst>
            </a:custGeom>
            <a:solidFill>
              <a:srgbClr val="FFFFFF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12" name="Graphic 1">
            <a:extLst>
              <a:ext uri="{FF2B5EF4-FFF2-40B4-BE49-F238E27FC236}">
                <a16:creationId xmlns:a16="http://schemas.microsoft.com/office/drawing/2014/main" id="{4C778625-158A-42F3-A03F-332CA8D93D53}"/>
              </a:ext>
            </a:extLst>
          </p:cNvPr>
          <p:cNvGrpSpPr/>
          <p:nvPr/>
        </p:nvGrpSpPr>
        <p:grpSpPr>
          <a:xfrm>
            <a:off x="6153650" y="2072222"/>
            <a:ext cx="404990" cy="404990"/>
            <a:chOff x="4034061" y="2889300"/>
            <a:chExt cx="270335" cy="270335"/>
          </a:xfrm>
          <a:solidFill>
            <a:srgbClr val="000000"/>
          </a:solidFill>
        </p:grpSpPr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id="{43F7100C-D0E8-441F-BA94-806CBF6B8491}"/>
                </a:ext>
              </a:extLst>
            </p:cNvPr>
            <p:cNvSpPr/>
            <p:nvPr/>
          </p:nvSpPr>
          <p:spPr>
            <a:xfrm>
              <a:off x="4034061" y="2889300"/>
              <a:ext cx="270335" cy="270335"/>
            </a:xfrm>
            <a:custGeom>
              <a:avLst/>
              <a:gdLst>
                <a:gd name="connsiteX0" fmla="*/ 0 w 270335"/>
                <a:gd name="connsiteY0" fmla="*/ 0 h 270335"/>
                <a:gd name="connsiteX1" fmla="*/ 270336 w 270335"/>
                <a:gd name="connsiteY1" fmla="*/ 0 h 270335"/>
                <a:gd name="connsiteX2" fmla="*/ 270336 w 270335"/>
                <a:gd name="connsiteY2" fmla="*/ 270336 h 270335"/>
                <a:gd name="connsiteX3" fmla="*/ 0 w 270335"/>
                <a:gd name="connsiteY3" fmla="*/ 270336 h 27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35" h="270335">
                  <a:moveTo>
                    <a:pt x="0" y="0"/>
                  </a:moveTo>
                  <a:lnTo>
                    <a:pt x="270336" y="0"/>
                  </a:lnTo>
                  <a:lnTo>
                    <a:pt x="270336" y="270336"/>
                  </a:lnTo>
                  <a:lnTo>
                    <a:pt x="0" y="270336"/>
                  </a:lnTo>
                  <a:close/>
                </a:path>
              </a:pathLst>
            </a:custGeom>
            <a:solidFill>
              <a:srgbClr val="F1F2F2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id="{3242547A-30B8-4F81-9636-54A9ADFF2357}"/>
                </a:ext>
              </a:extLst>
            </p:cNvPr>
            <p:cNvSpPr/>
            <p:nvPr/>
          </p:nvSpPr>
          <p:spPr>
            <a:xfrm>
              <a:off x="4088232" y="2973192"/>
              <a:ext cx="216164" cy="186012"/>
            </a:xfrm>
            <a:custGeom>
              <a:avLst/>
              <a:gdLst>
                <a:gd name="connsiteX0" fmla="*/ 216165 w 216164"/>
                <a:gd name="connsiteY0" fmla="*/ 101343 h 186012"/>
                <a:gd name="connsiteX1" fmla="*/ 215906 w 216164"/>
                <a:gd name="connsiteY1" fmla="*/ 101084 h 186012"/>
                <a:gd name="connsiteX2" fmla="*/ 214523 w 216164"/>
                <a:gd name="connsiteY2" fmla="*/ 99702 h 186012"/>
                <a:gd name="connsiteX3" fmla="*/ 213055 w 216164"/>
                <a:gd name="connsiteY3" fmla="*/ 98233 h 186012"/>
                <a:gd name="connsiteX4" fmla="*/ 211672 w 216164"/>
                <a:gd name="connsiteY4" fmla="*/ 96851 h 186012"/>
                <a:gd name="connsiteX5" fmla="*/ 210290 w 216164"/>
                <a:gd name="connsiteY5" fmla="*/ 95468 h 186012"/>
                <a:gd name="connsiteX6" fmla="*/ 208907 w 216164"/>
                <a:gd name="connsiteY6" fmla="*/ 94086 h 186012"/>
                <a:gd name="connsiteX7" fmla="*/ 207525 w 216164"/>
                <a:gd name="connsiteY7" fmla="*/ 92704 h 186012"/>
                <a:gd name="connsiteX8" fmla="*/ 206143 w 216164"/>
                <a:gd name="connsiteY8" fmla="*/ 91321 h 186012"/>
                <a:gd name="connsiteX9" fmla="*/ 204761 w 216164"/>
                <a:gd name="connsiteY9" fmla="*/ 89939 h 186012"/>
                <a:gd name="connsiteX10" fmla="*/ 203378 w 216164"/>
                <a:gd name="connsiteY10" fmla="*/ 88557 h 186012"/>
                <a:gd name="connsiteX11" fmla="*/ 201996 w 216164"/>
                <a:gd name="connsiteY11" fmla="*/ 87174 h 186012"/>
                <a:gd name="connsiteX12" fmla="*/ 200613 w 216164"/>
                <a:gd name="connsiteY12" fmla="*/ 85792 h 186012"/>
                <a:gd name="connsiteX13" fmla="*/ 199145 w 216164"/>
                <a:gd name="connsiteY13" fmla="*/ 84323 h 186012"/>
                <a:gd name="connsiteX14" fmla="*/ 197762 w 216164"/>
                <a:gd name="connsiteY14" fmla="*/ 82941 h 186012"/>
                <a:gd name="connsiteX15" fmla="*/ 196380 w 216164"/>
                <a:gd name="connsiteY15" fmla="*/ 81559 h 186012"/>
                <a:gd name="connsiteX16" fmla="*/ 194998 w 216164"/>
                <a:gd name="connsiteY16" fmla="*/ 80176 h 186012"/>
                <a:gd name="connsiteX17" fmla="*/ 193615 w 216164"/>
                <a:gd name="connsiteY17" fmla="*/ 78794 h 186012"/>
                <a:gd name="connsiteX18" fmla="*/ 192233 w 216164"/>
                <a:gd name="connsiteY18" fmla="*/ 77411 h 186012"/>
                <a:gd name="connsiteX19" fmla="*/ 190850 w 216164"/>
                <a:gd name="connsiteY19" fmla="*/ 76029 h 186012"/>
                <a:gd name="connsiteX20" fmla="*/ 189468 w 216164"/>
                <a:gd name="connsiteY20" fmla="*/ 74647 h 186012"/>
                <a:gd name="connsiteX21" fmla="*/ 188086 w 216164"/>
                <a:gd name="connsiteY21" fmla="*/ 73264 h 186012"/>
                <a:gd name="connsiteX22" fmla="*/ 186617 w 216164"/>
                <a:gd name="connsiteY22" fmla="*/ 71796 h 186012"/>
                <a:gd name="connsiteX23" fmla="*/ 185235 w 216164"/>
                <a:gd name="connsiteY23" fmla="*/ 70413 h 186012"/>
                <a:gd name="connsiteX24" fmla="*/ 183852 w 216164"/>
                <a:gd name="connsiteY24" fmla="*/ 69031 h 186012"/>
                <a:gd name="connsiteX25" fmla="*/ 182470 w 216164"/>
                <a:gd name="connsiteY25" fmla="*/ 67649 h 186012"/>
                <a:gd name="connsiteX26" fmla="*/ 181088 w 216164"/>
                <a:gd name="connsiteY26" fmla="*/ 66266 h 186012"/>
                <a:gd name="connsiteX27" fmla="*/ 179706 w 216164"/>
                <a:gd name="connsiteY27" fmla="*/ 64884 h 186012"/>
                <a:gd name="connsiteX28" fmla="*/ 178323 w 216164"/>
                <a:gd name="connsiteY28" fmla="*/ 63502 h 186012"/>
                <a:gd name="connsiteX29" fmla="*/ 176941 w 216164"/>
                <a:gd name="connsiteY29" fmla="*/ 62119 h 186012"/>
                <a:gd name="connsiteX30" fmla="*/ 175558 w 216164"/>
                <a:gd name="connsiteY30" fmla="*/ 60737 h 186012"/>
                <a:gd name="connsiteX31" fmla="*/ 174089 w 216164"/>
                <a:gd name="connsiteY31" fmla="*/ 59268 h 186012"/>
                <a:gd name="connsiteX32" fmla="*/ 172707 w 216164"/>
                <a:gd name="connsiteY32" fmla="*/ 57886 h 186012"/>
                <a:gd name="connsiteX33" fmla="*/ 171325 w 216164"/>
                <a:gd name="connsiteY33" fmla="*/ 56503 h 186012"/>
                <a:gd name="connsiteX34" fmla="*/ 169943 w 216164"/>
                <a:gd name="connsiteY34" fmla="*/ 55121 h 186012"/>
                <a:gd name="connsiteX35" fmla="*/ 168560 w 216164"/>
                <a:gd name="connsiteY35" fmla="*/ 53739 h 186012"/>
                <a:gd name="connsiteX36" fmla="*/ 167178 w 216164"/>
                <a:gd name="connsiteY36" fmla="*/ 52356 h 186012"/>
                <a:gd name="connsiteX37" fmla="*/ 165795 w 216164"/>
                <a:gd name="connsiteY37" fmla="*/ 50974 h 186012"/>
                <a:gd name="connsiteX38" fmla="*/ 164413 w 216164"/>
                <a:gd name="connsiteY38" fmla="*/ 49592 h 186012"/>
                <a:gd name="connsiteX39" fmla="*/ 163031 w 216164"/>
                <a:gd name="connsiteY39" fmla="*/ 48209 h 186012"/>
                <a:gd name="connsiteX40" fmla="*/ 161562 w 216164"/>
                <a:gd name="connsiteY40" fmla="*/ 46741 h 186012"/>
                <a:gd name="connsiteX41" fmla="*/ 160180 w 216164"/>
                <a:gd name="connsiteY41" fmla="*/ 45358 h 186012"/>
                <a:gd name="connsiteX42" fmla="*/ 158797 w 216164"/>
                <a:gd name="connsiteY42" fmla="*/ 43976 h 186012"/>
                <a:gd name="connsiteX43" fmla="*/ 157415 w 216164"/>
                <a:gd name="connsiteY43" fmla="*/ 42594 h 186012"/>
                <a:gd name="connsiteX44" fmla="*/ 156033 w 216164"/>
                <a:gd name="connsiteY44" fmla="*/ 41211 h 186012"/>
                <a:gd name="connsiteX45" fmla="*/ 154650 w 216164"/>
                <a:gd name="connsiteY45" fmla="*/ 39829 h 186012"/>
                <a:gd name="connsiteX46" fmla="*/ 153268 w 216164"/>
                <a:gd name="connsiteY46" fmla="*/ 38447 h 186012"/>
                <a:gd name="connsiteX47" fmla="*/ 151886 w 216164"/>
                <a:gd name="connsiteY47" fmla="*/ 37064 h 186012"/>
                <a:gd name="connsiteX48" fmla="*/ 150503 w 216164"/>
                <a:gd name="connsiteY48" fmla="*/ 35682 h 186012"/>
                <a:gd name="connsiteX49" fmla="*/ 149034 w 216164"/>
                <a:gd name="connsiteY49" fmla="*/ 34213 h 186012"/>
                <a:gd name="connsiteX50" fmla="*/ 82423 w 216164"/>
                <a:gd name="connsiteY50" fmla="*/ 0 h 186012"/>
                <a:gd name="connsiteX51" fmla="*/ 0 w 216164"/>
                <a:gd name="connsiteY51" fmla="*/ 52788 h 186012"/>
                <a:gd name="connsiteX52" fmla="*/ 17279 w 216164"/>
                <a:gd name="connsiteY52" fmla="*/ 72746 h 186012"/>
                <a:gd name="connsiteX53" fmla="*/ 18662 w 216164"/>
                <a:gd name="connsiteY53" fmla="*/ 74128 h 186012"/>
                <a:gd name="connsiteX54" fmla="*/ 20044 w 216164"/>
                <a:gd name="connsiteY54" fmla="*/ 75511 h 186012"/>
                <a:gd name="connsiteX55" fmla="*/ 21427 w 216164"/>
                <a:gd name="connsiteY55" fmla="*/ 76893 h 186012"/>
                <a:gd name="connsiteX56" fmla="*/ 22809 w 216164"/>
                <a:gd name="connsiteY56" fmla="*/ 78275 h 186012"/>
                <a:gd name="connsiteX57" fmla="*/ 24277 w 216164"/>
                <a:gd name="connsiteY57" fmla="*/ 79744 h 186012"/>
                <a:gd name="connsiteX58" fmla="*/ 25660 w 216164"/>
                <a:gd name="connsiteY58" fmla="*/ 81127 h 186012"/>
                <a:gd name="connsiteX59" fmla="*/ 27042 w 216164"/>
                <a:gd name="connsiteY59" fmla="*/ 82509 h 186012"/>
                <a:gd name="connsiteX60" fmla="*/ 28425 w 216164"/>
                <a:gd name="connsiteY60" fmla="*/ 83891 h 186012"/>
                <a:gd name="connsiteX61" fmla="*/ 29893 w 216164"/>
                <a:gd name="connsiteY61" fmla="*/ 85360 h 186012"/>
                <a:gd name="connsiteX62" fmla="*/ 31276 w 216164"/>
                <a:gd name="connsiteY62" fmla="*/ 86742 h 186012"/>
                <a:gd name="connsiteX63" fmla="*/ 32658 w 216164"/>
                <a:gd name="connsiteY63" fmla="*/ 88125 h 186012"/>
                <a:gd name="connsiteX64" fmla="*/ 34040 w 216164"/>
                <a:gd name="connsiteY64" fmla="*/ 89507 h 186012"/>
                <a:gd name="connsiteX65" fmla="*/ 35423 w 216164"/>
                <a:gd name="connsiteY65" fmla="*/ 90889 h 186012"/>
                <a:gd name="connsiteX66" fmla="*/ 36892 w 216164"/>
                <a:gd name="connsiteY66" fmla="*/ 92358 h 186012"/>
                <a:gd name="connsiteX67" fmla="*/ 38274 w 216164"/>
                <a:gd name="connsiteY67" fmla="*/ 93740 h 186012"/>
                <a:gd name="connsiteX68" fmla="*/ 39656 w 216164"/>
                <a:gd name="connsiteY68" fmla="*/ 95123 h 186012"/>
                <a:gd name="connsiteX69" fmla="*/ 41038 w 216164"/>
                <a:gd name="connsiteY69" fmla="*/ 96505 h 186012"/>
                <a:gd name="connsiteX70" fmla="*/ 42507 w 216164"/>
                <a:gd name="connsiteY70" fmla="*/ 97974 h 186012"/>
                <a:gd name="connsiteX71" fmla="*/ 43890 w 216164"/>
                <a:gd name="connsiteY71" fmla="*/ 99356 h 186012"/>
                <a:gd name="connsiteX72" fmla="*/ 45272 w 216164"/>
                <a:gd name="connsiteY72" fmla="*/ 100739 h 186012"/>
                <a:gd name="connsiteX73" fmla="*/ 46654 w 216164"/>
                <a:gd name="connsiteY73" fmla="*/ 102121 h 186012"/>
                <a:gd name="connsiteX74" fmla="*/ 48037 w 216164"/>
                <a:gd name="connsiteY74" fmla="*/ 103503 h 186012"/>
                <a:gd name="connsiteX75" fmla="*/ 49505 w 216164"/>
                <a:gd name="connsiteY75" fmla="*/ 104886 h 186012"/>
                <a:gd name="connsiteX76" fmla="*/ 50888 w 216164"/>
                <a:gd name="connsiteY76" fmla="*/ 106268 h 186012"/>
                <a:gd name="connsiteX77" fmla="*/ 52270 w 216164"/>
                <a:gd name="connsiteY77" fmla="*/ 107650 h 186012"/>
                <a:gd name="connsiteX78" fmla="*/ 53652 w 216164"/>
                <a:gd name="connsiteY78" fmla="*/ 109033 h 186012"/>
                <a:gd name="connsiteX79" fmla="*/ 55121 w 216164"/>
                <a:gd name="connsiteY79" fmla="*/ 110501 h 186012"/>
                <a:gd name="connsiteX80" fmla="*/ 56504 w 216164"/>
                <a:gd name="connsiteY80" fmla="*/ 111884 h 186012"/>
                <a:gd name="connsiteX81" fmla="*/ 57886 w 216164"/>
                <a:gd name="connsiteY81" fmla="*/ 113266 h 186012"/>
                <a:gd name="connsiteX82" fmla="*/ 59268 w 216164"/>
                <a:gd name="connsiteY82" fmla="*/ 114735 h 186012"/>
                <a:gd name="connsiteX83" fmla="*/ 60651 w 216164"/>
                <a:gd name="connsiteY83" fmla="*/ 116117 h 186012"/>
                <a:gd name="connsiteX84" fmla="*/ 62119 w 216164"/>
                <a:gd name="connsiteY84" fmla="*/ 117586 h 186012"/>
                <a:gd name="connsiteX85" fmla="*/ 63502 w 216164"/>
                <a:gd name="connsiteY85" fmla="*/ 118968 h 186012"/>
                <a:gd name="connsiteX86" fmla="*/ 64884 w 216164"/>
                <a:gd name="connsiteY86" fmla="*/ 120351 h 186012"/>
                <a:gd name="connsiteX87" fmla="*/ 66266 w 216164"/>
                <a:gd name="connsiteY87" fmla="*/ 121733 h 186012"/>
                <a:gd name="connsiteX88" fmla="*/ 67735 w 216164"/>
                <a:gd name="connsiteY88" fmla="*/ 123202 h 186012"/>
                <a:gd name="connsiteX89" fmla="*/ 69117 w 216164"/>
                <a:gd name="connsiteY89" fmla="*/ 124584 h 186012"/>
                <a:gd name="connsiteX90" fmla="*/ 70500 w 216164"/>
                <a:gd name="connsiteY90" fmla="*/ 125967 h 186012"/>
                <a:gd name="connsiteX91" fmla="*/ 71882 w 216164"/>
                <a:gd name="connsiteY91" fmla="*/ 127349 h 186012"/>
                <a:gd name="connsiteX92" fmla="*/ 73265 w 216164"/>
                <a:gd name="connsiteY92" fmla="*/ 128731 h 186012"/>
                <a:gd name="connsiteX93" fmla="*/ 74733 w 216164"/>
                <a:gd name="connsiteY93" fmla="*/ 130114 h 186012"/>
                <a:gd name="connsiteX94" fmla="*/ 76116 w 216164"/>
                <a:gd name="connsiteY94" fmla="*/ 131496 h 186012"/>
                <a:gd name="connsiteX95" fmla="*/ 77498 w 216164"/>
                <a:gd name="connsiteY95" fmla="*/ 132878 h 186012"/>
                <a:gd name="connsiteX96" fmla="*/ 78880 w 216164"/>
                <a:gd name="connsiteY96" fmla="*/ 134261 h 186012"/>
                <a:gd name="connsiteX97" fmla="*/ 80263 w 216164"/>
                <a:gd name="connsiteY97" fmla="*/ 135643 h 186012"/>
                <a:gd name="connsiteX98" fmla="*/ 81731 w 216164"/>
                <a:gd name="connsiteY98" fmla="*/ 137112 h 186012"/>
                <a:gd name="connsiteX99" fmla="*/ 83114 w 216164"/>
                <a:gd name="connsiteY99" fmla="*/ 138494 h 186012"/>
                <a:gd name="connsiteX100" fmla="*/ 84496 w 216164"/>
                <a:gd name="connsiteY100" fmla="*/ 139876 h 186012"/>
                <a:gd name="connsiteX101" fmla="*/ 85878 w 216164"/>
                <a:gd name="connsiteY101" fmla="*/ 141259 h 186012"/>
                <a:gd name="connsiteX102" fmla="*/ 87261 w 216164"/>
                <a:gd name="connsiteY102" fmla="*/ 142641 h 186012"/>
                <a:gd name="connsiteX103" fmla="*/ 88643 w 216164"/>
                <a:gd name="connsiteY103" fmla="*/ 144023 h 186012"/>
                <a:gd name="connsiteX104" fmla="*/ 90026 w 216164"/>
                <a:gd name="connsiteY104" fmla="*/ 145406 h 186012"/>
                <a:gd name="connsiteX105" fmla="*/ 91408 w 216164"/>
                <a:gd name="connsiteY105" fmla="*/ 146788 h 186012"/>
                <a:gd name="connsiteX106" fmla="*/ 92790 w 216164"/>
                <a:gd name="connsiteY106" fmla="*/ 148170 h 186012"/>
                <a:gd name="connsiteX107" fmla="*/ 94259 w 216164"/>
                <a:gd name="connsiteY107" fmla="*/ 149639 h 186012"/>
                <a:gd name="connsiteX108" fmla="*/ 95641 w 216164"/>
                <a:gd name="connsiteY108" fmla="*/ 151022 h 186012"/>
                <a:gd name="connsiteX109" fmla="*/ 97024 w 216164"/>
                <a:gd name="connsiteY109" fmla="*/ 152404 h 186012"/>
                <a:gd name="connsiteX110" fmla="*/ 98406 w 216164"/>
                <a:gd name="connsiteY110" fmla="*/ 153786 h 186012"/>
                <a:gd name="connsiteX111" fmla="*/ 99788 w 216164"/>
                <a:gd name="connsiteY111" fmla="*/ 155169 h 186012"/>
                <a:gd name="connsiteX112" fmla="*/ 101171 w 216164"/>
                <a:gd name="connsiteY112" fmla="*/ 156637 h 186012"/>
                <a:gd name="connsiteX113" fmla="*/ 102553 w 216164"/>
                <a:gd name="connsiteY113" fmla="*/ 158020 h 186012"/>
                <a:gd name="connsiteX114" fmla="*/ 103935 w 216164"/>
                <a:gd name="connsiteY114" fmla="*/ 159402 h 186012"/>
                <a:gd name="connsiteX115" fmla="*/ 105318 w 216164"/>
                <a:gd name="connsiteY115" fmla="*/ 160784 h 186012"/>
                <a:gd name="connsiteX116" fmla="*/ 106787 w 216164"/>
                <a:gd name="connsiteY116" fmla="*/ 162253 h 186012"/>
                <a:gd name="connsiteX117" fmla="*/ 108169 w 216164"/>
                <a:gd name="connsiteY117" fmla="*/ 163636 h 186012"/>
                <a:gd name="connsiteX118" fmla="*/ 109551 w 216164"/>
                <a:gd name="connsiteY118" fmla="*/ 165018 h 186012"/>
                <a:gd name="connsiteX119" fmla="*/ 110933 w 216164"/>
                <a:gd name="connsiteY119" fmla="*/ 166400 h 186012"/>
                <a:gd name="connsiteX120" fmla="*/ 112316 w 216164"/>
                <a:gd name="connsiteY120" fmla="*/ 167782 h 186012"/>
                <a:gd name="connsiteX121" fmla="*/ 113698 w 216164"/>
                <a:gd name="connsiteY121" fmla="*/ 169251 h 186012"/>
                <a:gd name="connsiteX122" fmla="*/ 115081 w 216164"/>
                <a:gd name="connsiteY122" fmla="*/ 170634 h 186012"/>
                <a:gd name="connsiteX123" fmla="*/ 116463 w 216164"/>
                <a:gd name="connsiteY123" fmla="*/ 172016 h 186012"/>
                <a:gd name="connsiteX124" fmla="*/ 117845 w 216164"/>
                <a:gd name="connsiteY124" fmla="*/ 173398 h 186012"/>
                <a:gd name="connsiteX125" fmla="*/ 119314 w 216164"/>
                <a:gd name="connsiteY125" fmla="*/ 174867 h 186012"/>
                <a:gd name="connsiteX126" fmla="*/ 120696 w 216164"/>
                <a:gd name="connsiteY126" fmla="*/ 176249 h 186012"/>
                <a:gd name="connsiteX127" fmla="*/ 122079 w 216164"/>
                <a:gd name="connsiteY127" fmla="*/ 177632 h 186012"/>
                <a:gd name="connsiteX128" fmla="*/ 123461 w 216164"/>
                <a:gd name="connsiteY128" fmla="*/ 179014 h 186012"/>
                <a:gd name="connsiteX129" fmla="*/ 124843 w 216164"/>
                <a:gd name="connsiteY129" fmla="*/ 180397 h 186012"/>
                <a:gd name="connsiteX130" fmla="*/ 126312 w 216164"/>
                <a:gd name="connsiteY130" fmla="*/ 181865 h 186012"/>
                <a:gd name="connsiteX131" fmla="*/ 127694 w 216164"/>
                <a:gd name="connsiteY131" fmla="*/ 183248 h 186012"/>
                <a:gd name="connsiteX132" fmla="*/ 129077 w 216164"/>
                <a:gd name="connsiteY132" fmla="*/ 184630 h 186012"/>
                <a:gd name="connsiteX133" fmla="*/ 130459 w 216164"/>
                <a:gd name="connsiteY133" fmla="*/ 186012 h 186012"/>
                <a:gd name="connsiteX134" fmla="*/ 215560 w 216164"/>
                <a:gd name="connsiteY134" fmla="*/ 186012 h 186012"/>
                <a:gd name="connsiteX135" fmla="*/ 215560 w 216164"/>
                <a:gd name="connsiteY135" fmla="*/ 101343 h 18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16164" h="186012">
                  <a:moveTo>
                    <a:pt x="216165" y="101343"/>
                  </a:moveTo>
                  <a:cubicBezTo>
                    <a:pt x="216078" y="101257"/>
                    <a:pt x="215992" y="101171"/>
                    <a:pt x="215906" y="101084"/>
                  </a:cubicBezTo>
                  <a:cubicBezTo>
                    <a:pt x="215474" y="100652"/>
                    <a:pt x="214955" y="100134"/>
                    <a:pt x="214523" y="99702"/>
                  </a:cubicBezTo>
                  <a:cubicBezTo>
                    <a:pt x="214091" y="99270"/>
                    <a:pt x="213573" y="98751"/>
                    <a:pt x="213055" y="98233"/>
                  </a:cubicBezTo>
                  <a:cubicBezTo>
                    <a:pt x="212623" y="97801"/>
                    <a:pt x="212104" y="97283"/>
                    <a:pt x="211672" y="96851"/>
                  </a:cubicBezTo>
                  <a:cubicBezTo>
                    <a:pt x="211240" y="96419"/>
                    <a:pt x="210722" y="95900"/>
                    <a:pt x="210290" y="95468"/>
                  </a:cubicBezTo>
                  <a:cubicBezTo>
                    <a:pt x="209858" y="95036"/>
                    <a:pt x="209340" y="94518"/>
                    <a:pt x="208907" y="94086"/>
                  </a:cubicBezTo>
                  <a:cubicBezTo>
                    <a:pt x="208476" y="93654"/>
                    <a:pt x="207957" y="93136"/>
                    <a:pt x="207525" y="92704"/>
                  </a:cubicBezTo>
                  <a:cubicBezTo>
                    <a:pt x="207093" y="92272"/>
                    <a:pt x="206575" y="91753"/>
                    <a:pt x="206143" y="91321"/>
                  </a:cubicBezTo>
                  <a:cubicBezTo>
                    <a:pt x="205711" y="90889"/>
                    <a:pt x="205192" y="90371"/>
                    <a:pt x="204761" y="89939"/>
                  </a:cubicBezTo>
                  <a:cubicBezTo>
                    <a:pt x="204328" y="89507"/>
                    <a:pt x="203810" y="88989"/>
                    <a:pt x="203378" y="88557"/>
                  </a:cubicBezTo>
                  <a:cubicBezTo>
                    <a:pt x="202946" y="88125"/>
                    <a:pt x="202428" y="87606"/>
                    <a:pt x="201996" y="87174"/>
                  </a:cubicBezTo>
                  <a:cubicBezTo>
                    <a:pt x="201564" y="86742"/>
                    <a:pt x="201046" y="86224"/>
                    <a:pt x="200613" y="85792"/>
                  </a:cubicBezTo>
                  <a:cubicBezTo>
                    <a:pt x="200182" y="85360"/>
                    <a:pt x="199663" y="84842"/>
                    <a:pt x="199145" y="84323"/>
                  </a:cubicBezTo>
                  <a:cubicBezTo>
                    <a:pt x="198713" y="83891"/>
                    <a:pt x="198194" y="83373"/>
                    <a:pt x="197762" y="82941"/>
                  </a:cubicBezTo>
                  <a:cubicBezTo>
                    <a:pt x="197330" y="82509"/>
                    <a:pt x="196812" y="81990"/>
                    <a:pt x="196380" y="81559"/>
                  </a:cubicBezTo>
                  <a:cubicBezTo>
                    <a:pt x="195948" y="81127"/>
                    <a:pt x="195430" y="80608"/>
                    <a:pt x="194998" y="80176"/>
                  </a:cubicBezTo>
                  <a:cubicBezTo>
                    <a:pt x="194566" y="79744"/>
                    <a:pt x="194047" y="79226"/>
                    <a:pt x="193615" y="78794"/>
                  </a:cubicBezTo>
                  <a:cubicBezTo>
                    <a:pt x="193183" y="78362"/>
                    <a:pt x="192665" y="77843"/>
                    <a:pt x="192233" y="77411"/>
                  </a:cubicBezTo>
                  <a:cubicBezTo>
                    <a:pt x="191801" y="76980"/>
                    <a:pt x="191283" y="76461"/>
                    <a:pt x="190850" y="76029"/>
                  </a:cubicBezTo>
                  <a:cubicBezTo>
                    <a:pt x="190419" y="75597"/>
                    <a:pt x="189900" y="75079"/>
                    <a:pt x="189468" y="74647"/>
                  </a:cubicBezTo>
                  <a:cubicBezTo>
                    <a:pt x="189036" y="74215"/>
                    <a:pt x="188518" y="73696"/>
                    <a:pt x="188086" y="73264"/>
                  </a:cubicBezTo>
                  <a:cubicBezTo>
                    <a:pt x="187654" y="72832"/>
                    <a:pt x="187135" y="72314"/>
                    <a:pt x="186617" y="71796"/>
                  </a:cubicBezTo>
                  <a:cubicBezTo>
                    <a:pt x="186185" y="71364"/>
                    <a:pt x="185667" y="70845"/>
                    <a:pt x="185235" y="70413"/>
                  </a:cubicBezTo>
                  <a:cubicBezTo>
                    <a:pt x="184803" y="69981"/>
                    <a:pt x="184285" y="69463"/>
                    <a:pt x="183852" y="69031"/>
                  </a:cubicBezTo>
                  <a:cubicBezTo>
                    <a:pt x="183421" y="68599"/>
                    <a:pt x="182902" y="68081"/>
                    <a:pt x="182470" y="67649"/>
                  </a:cubicBezTo>
                  <a:cubicBezTo>
                    <a:pt x="182038" y="67217"/>
                    <a:pt x="181520" y="66698"/>
                    <a:pt x="181088" y="66266"/>
                  </a:cubicBezTo>
                  <a:cubicBezTo>
                    <a:pt x="180656" y="65834"/>
                    <a:pt x="180137" y="65316"/>
                    <a:pt x="179706" y="64884"/>
                  </a:cubicBezTo>
                  <a:cubicBezTo>
                    <a:pt x="179273" y="64452"/>
                    <a:pt x="178755" y="63934"/>
                    <a:pt x="178323" y="63502"/>
                  </a:cubicBezTo>
                  <a:cubicBezTo>
                    <a:pt x="177891" y="63070"/>
                    <a:pt x="177373" y="62551"/>
                    <a:pt x="176941" y="62119"/>
                  </a:cubicBezTo>
                  <a:cubicBezTo>
                    <a:pt x="176509" y="61687"/>
                    <a:pt x="175990" y="61169"/>
                    <a:pt x="175558" y="60737"/>
                  </a:cubicBezTo>
                  <a:cubicBezTo>
                    <a:pt x="175126" y="60305"/>
                    <a:pt x="174608" y="59787"/>
                    <a:pt x="174089" y="59268"/>
                  </a:cubicBezTo>
                  <a:cubicBezTo>
                    <a:pt x="173658" y="58836"/>
                    <a:pt x="173139" y="58318"/>
                    <a:pt x="172707" y="57886"/>
                  </a:cubicBezTo>
                  <a:cubicBezTo>
                    <a:pt x="172275" y="57454"/>
                    <a:pt x="171757" y="56935"/>
                    <a:pt x="171325" y="56503"/>
                  </a:cubicBezTo>
                  <a:cubicBezTo>
                    <a:pt x="170893" y="56071"/>
                    <a:pt x="170375" y="55553"/>
                    <a:pt x="169943" y="55121"/>
                  </a:cubicBezTo>
                  <a:cubicBezTo>
                    <a:pt x="169510" y="54689"/>
                    <a:pt x="168992" y="54171"/>
                    <a:pt x="168560" y="53739"/>
                  </a:cubicBezTo>
                  <a:cubicBezTo>
                    <a:pt x="168128" y="53307"/>
                    <a:pt x="167610" y="52788"/>
                    <a:pt x="167178" y="52356"/>
                  </a:cubicBezTo>
                  <a:cubicBezTo>
                    <a:pt x="166746" y="51924"/>
                    <a:pt x="166227" y="51406"/>
                    <a:pt x="165795" y="50974"/>
                  </a:cubicBezTo>
                  <a:cubicBezTo>
                    <a:pt x="165364" y="50542"/>
                    <a:pt x="164845" y="50024"/>
                    <a:pt x="164413" y="49592"/>
                  </a:cubicBezTo>
                  <a:cubicBezTo>
                    <a:pt x="163981" y="49160"/>
                    <a:pt x="163463" y="48641"/>
                    <a:pt x="163031" y="48209"/>
                  </a:cubicBezTo>
                  <a:cubicBezTo>
                    <a:pt x="162599" y="47777"/>
                    <a:pt x="162080" y="47259"/>
                    <a:pt x="161562" y="46741"/>
                  </a:cubicBezTo>
                  <a:cubicBezTo>
                    <a:pt x="161130" y="46309"/>
                    <a:pt x="160612" y="45790"/>
                    <a:pt x="160180" y="45358"/>
                  </a:cubicBezTo>
                  <a:cubicBezTo>
                    <a:pt x="159748" y="44926"/>
                    <a:pt x="159229" y="44408"/>
                    <a:pt x="158797" y="43976"/>
                  </a:cubicBezTo>
                  <a:cubicBezTo>
                    <a:pt x="158365" y="43544"/>
                    <a:pt x="157847" y="43026"/>
                    <a:pt x="157415" y="42594"/>
                  </a:cubicBezTo>
                  <a:cubicBezTo>
                    <a:pt x="156983" y="42162"/>
                    <a:pt x="156465" y="41643"/>
                    <a:pt x="156033" y="41211"/>
                  </a:cubicBezTo>
                  <a:cubicBezTo>
                    <a:pt x="155601" y="40779"/>
                    <a:pt x="155082" y="40261"/>
                    <a:pt x="154650" y="39829"/>
                  </a:cubicBezTo>
                  <a:cubicBezTo>
                    <a:pt x="154218" y="39397"/>
                    <a:pt x="153700" y="38879"/>
                    <a:pt x="153268" y="38447"/>
                  </a:cubicBezTo>
                  <a:cubicBezTo>
                    <a:pt x="152836" y="38015"/>
                    <a:pt x="152318" y="37496"/>
                    <a:pt x="151886" y="37064"/>
                  </a:cubicBezTo>
                  <a:cubicBezTo>
                    <a:pt x="151454" y="36632"/>
                    <a:pt x="150935" y="36114"/>
                    <a:pt x="150503" y="35682"/>
                  </a:cubicBezTo>
                  <a:cubicBezTo>
                    <a:pt x="150071" y="35250"/>
                    <a:pt x="149553" y="34731"/>
                    <a:pt x="149034" y="34213"/>
                  </a:cubicBezTo>
                  <a:cubicBezTo>
                    <a:pt x="134002" y="19007"/>
                    <a:pt x="109810" y="0"/>
                    <a:pt x="82423" y="0"/>
                  </a:cubicBezTo>
                  <a:cubicBezTo>
                    <a:pt x="36892" y="0"/>
                    <a:pt x="0" y="52788"/>
                    <a:pt x="0" y="52788"/>
                  </a:cubicBezTo>
                  <a:cubicBezTo>
                    <a:pt x="0" y="52788"/>
                    <a:pt x="6480" y="62033"/>
                    <a:pt x="17279" y="72746"/>
                  </a:cubicBezTo>
                  <a:cubicBezTo>
                    <a:pt x="17712" y="73178"/>
                    <a:pt x="18230" y="73696"/>
                    <a:pt x="18662" y="74128"/>
                  </a:cubicBezTo>
                  <a:cubicBezTo>
                    <a:pt x="19094" y="74560"/>
                    <a:pt x="19612" y="75079"/>
                    <a:pt x="20044" y="75511"/>
                  </a:cubicBezTo>
                  <a:cubicBezTo>
                    <a:pt x="20476" y="75943"/>
                    <a:pt x="20994" y="76461"/>
                    <a:pt x="21427" y="76893"/>
                  </a:cubicBezTo>
                  <a:cubicBezTo>
                    <a:pt x="21858" y="77325"/>
                    <a:pt x="22377" y="77843"/>
                    <a:pt x="22809" y="78275"/>
                  </a:cubicBezTo>
                  <a:cubicBezTo>
                    <a:pt x="23241" y="78707"/>
                    <a:pt x="23759" y="79226"/>
                    <a:pt x="24277" y="79744"/>
                  </a:cubicBezTo>
                  <a:cubicBezTo>
                    <a:pt x="24710" y="80176"/>
                    <a:pt x="25228" y="80695"/>
                    <a:pt x="25660" y="81127"/>
                  </a:cubicBezTo>
                  <a:cubicBezTo>
                    <a:pt x="26092" y="81559"/>
                    <a:pt x="26610" y="82077"/>
                    <a:pt x="27042" y="82509"/>
                  </a:cubicBezTo>
                  <a:cubicBezTo>
                    <a:pt x="27474" y="82941"/>
                    <a:pt x="27992" y="83459"/>
                    <a:pt x="28425" y="83891"/>
                  </a:cubicBezTo>
                  <a:cubicBezTo>
                    <a:pt x="28856" y="84323"/>
                    <a:pt x="29375" y="84842"/>
                    <a:pt x="29893" y="85360"/>
                  </a:cubicBezTo>
                  <a:cubicBezTo>
                    <a:pt x="30325" y="85792"/>
                    <a:pt x="30844" y="86310"/>
                    <a:pt x="31276" y="86742"/>
                  </a:cubicBezTo>
                  <a:cubicBezTo>
                    <a:pt x="31708" y="87174"/>
                    <a:pt x="32226" y="87693"/>
                    <a:pt x="32658" y="88125"/>
                  </a:cubicBezTo>
                  <a:cubicBezTo>
                    <a:pt x="33090" y="88557"/>
                    <a:pt x="33608" y="89075"/>
                    <a:pt x="34040" y="89507"/>
                  </a:cubicBezTo>
                  <a:cubicBezTo>
                    <a:pt x="34472" y="89939"/>
                    <a:pt x="34991" y="90457"/>
                    <a:pt x="35423" y="90889"/>
                  </a:cubicBezTo>
                  <a:cubicBezTo>
                    <a:pt x="35855" y="91321"/>
                    <a:pt x="36373" y="91840"/>
                    <a:pt x="36892" y="92358"/>
                  </a:cubicBezTo>
                  <a:cubicBezTo>
                    <a:pt x="37323" y="92790"/>
                    <a:pt x="37842" y="93309"/>
                    <a:pt x="38274" y="93740"/>
                  </a:cubicBezTo>
                  <a:cubicBezTo>
                    <a:pt x="38706" y="94172"/>
                    <a:pt x="39224" y="94691"/>
                    <a:pt x="39656" y="95123"/>
                  </a:cubicBezTo>
                  <a:cubicBezTo>
                    <a:pt x="40088" y="95555"/>
                    <a:pt x="40607" y="96073"/>
                    <a:pt x="41038" y="96505"/>
                  </a:cubicBezTo>
                  <a:cubicBezTo>
                    <a:pt x="41471" y="96937"/>
                    <a:pt x="41989" y="97456"/>
                    <a:pt x="42507" y="97974"/>
                  </a:cubicBezTo>
                  <a:cubicBezTo>
                    <a:pt x="42939" y="98406"/>
                    <a:pt x="43458" y="98924"/>
                    <a:pt x="43890" y="99356"/>
                  </a:cubicBezTo>
                  <a:cubicBezTo>
                    <a:pt x="44322" y="99788"/>
                    <a:pt x="44840" y="100307"/>
                    <a:pt x="45272" y="100739"/>
                  </a:cubicBezTo>
                  <a:cubicBezTo>
                    <a:pt x="45704" y="101171"/>
                    <a:pt x="46222" y="101689"/>
                    <a:pt x="46654" y="102121"/>
                  </a:cubicBezTo>
                  <a:cubicBezTo>
                    <a:pt x="47086" y="102553"/>
                    <a:pt x="47605" y="103071"/>
                    <a:pt x="48037" y="103503"/>
                  </a:cubicBezTo>
                  <a:cubicBezTo>
                    <a:pt x="48469" y="103935"/>
                    <a:pt x="48987" y="104454"/>
                    <a:pt x="49505" y="104886"/>
                  </a:cubicBezTo>
                  <a:cubicBezTo>
                    <a:pt x="49937" y="105318"/>
                    <a:pt x="50456" y="105836"/>
                    <a:pt x="50888" y="106268"/>
                  </a:cubicBezTo>
                  <a:cubicBezTo>
                    <a:pt x="51320" y="106700"/>
                    <a:pt x="51838" y="107218"/>
                    <a:pt x="52270" y="107650"/>
                  </a:cubicBezTo>
                  <a:cubicBezTo>
                    <a:pt x="52702" y="108082"/>
                    <a:pt x="53220" y="108601"/>
                    <a:pt x="53652" y="109033"/>
                  </a:cubicBezTo>
                  <a:cubicBezTo>
                    <a:pt x="54084" y="109465"/>
                    <a:pt x="54603" y="109983"/>
                    <a:pt x="55121" y="110501"/>
                  </a:cubicBezTo>
                  <a:cubicBezTo>
                    <a:pt x="55553" y="110933"/>
                    <a:pt x="56071" y="111452"/>
                    <a:pt x="56504" y="111884"/>
                  </a:cubicBezTo>
                  <a:cubicBezTo>
                    <a:pt x="56935" y="112316"/>
                    <a:pt x="57454" y="112834"/>
                    <a:pt x="57886" y="113266"/>
                  </a:cubicBezTo>
                  <a:cubicBezTo>
                    <a:pt x="58318" y="113698"/>
                    <a:pt x="58836" y="114217"/>
                    <a:pt x="59268" y="114735"/>
                  </a:cubicBezTo>
                  <a:cubicBezTo>
                    <a:pt x="59700" y="115167"/>
                    <a:pt x="60219" y="115685"/>
                    <a:pt x="60651" y="116117"/>
                  </a:cubicBezTo>
                  <a:cubicBezTo>
                    <a:pt x="61083" y="116549"/>
                    <a:pt x="61601" y="117068"/>
                    <a:pt x="62119" y="117586"/>
                  </a:cubicBezTo>
                  <a:cubicBezTo>
                    <a:pt x="62551" y="118018"/>
                    <a:pt x="63070" y="118536"/>
                    <a:pt x="63502" y="118968"/>
                  </a:cubicBezTo>
                  <a:cubicBezTo>
                    <a:pt x="63934" y="119400"/>
                    <a:pt x="64452" y="119919"/>
                    <a:pt x="64884" y="120351"/>
                  </a:cubicBezTo>
                  <a:cubicBezTo>
                    <a:pt x="65316" y="120783"/>
                    <a:pt x="65834" y="121301"/>
                    <a:pt x="66266" y="121733"/>
                  </a:cubicBezTo>
                  <a:cubicBezTo>
                    <a:pt x="66698" y="122165"/>
                    <a:pt x="67217" y="122683"/>
                    <a:pt x="67735" y="123202"/>
                  </a:cubicBezTo>
                  <a:cubicBezTo>
                    <a:pt x="68167" y="123634"/>
                    <a:pt x="68686" y="124152"/>
                    <a:pt x="69117" y="124584"/>
                  </a:cubicBezTo>
                  <a:cubicBezTo>
                    <a:pt x="69550" y="125016"/>
                    <a:pt x="70068" y="125535"/>
                    <a:pt x="70500" y="125967"/>
                  </a:cubicBezTo>
                  <a:cubicBezTo>
                    <a:pt x="70932" y="126398"/>
                    <a:pt x="71450" y="126917"/>
                    <a:pt x="71882" y="127349"/>
                  </a:cubicBezTo>
                  <a:cubicBezTo>
                    <a:pt x="72314" y="127781"/>
                    <a:pt x="72832" y="128299"/>
                    <a:pt x="73265" y="128731"/>
                  </a:cubicBezTo>
                  <a:cubicBezTo>
                    <a:pt x="73696" y="129163"/>
                    <a:pt x="74215" y="129682"/>
                    <a:pt x="74733" y="130114"/>
                  </a:cubicBezTo>
                  <a:cubicBezTo>
                    <a:pt x="75165" y="130546"/>
                    <a:pt x="75684" y="131064"/>
                    <a:pt x="76116" y="131496"/>
                  </a:cubicBezTo>
                  <a:cubicBezTo>
                    <a:pt x="76548" y="131928"/>
                    <a:pt x="77066" y="132446"/>
                    <a:pt x="77498" y="132878"/>
                  </a:cubicBezTo>
                  <a:cubicBezTo>
                    <a:pt x="77930" y="133310"/>
                    <a:pt x="78448" y="133829"/>
                    <a:pt x="78880" y="134261"/>
                  </a:cubicBezTo>
                  <a:cubicBezTo>
                    <a:pt x="79312" y="134693"/>
                    <a:pt x="79831" y="135211"/>
                    <a:pt x="80263" y="135643"/>
                  </a:cubicBezTo>
                  <a:cubicBezTo>
                    <a:pt x="80695" y="136075"/>
                    <a:pt x="81213" y="136593"/>
                    <a:pt x="81731" y="137112"/>
                  </a:cubicBezTo>
                  <a:cubicBezTo>
                    <a:pt x="82163" y="137544"/>
                    <a:pt x="82682" y="138062"/>
                    <a:pt x="83114" y="138494"/>
                  </a:cubicBezTo>
                  <a:cubicBezTo>
                    <a:pt x="83546" y="138926"/>
                    <a:pt x="84064" y="139444"/>
                    <a:pt x="84496" y="139876"/>
                  </a:cubicBezTo>
                  <a:cubicBezTo>
                    <a:pt x="84928" y="140308"/>
                    <a:pt x="85447" y="140827"/>
                    <a:pt x="85878" y="141259"/>
                  </a:cubicBezTo>
                  <a:cubicBezTo>
                    <a:pt x="86310" y="141691"/>
                    <a:pt x="86829" y="142209"/>
                    <a:pt x="87261" y="142641"/>
                  </a:cubicBezTo>
                  <a:cubicBezTo>
                    <a:pt x="87693" y="143073"/>
                    <a:pt x="88211" y="143591"/>
                    <a:pt x="88643" y="144023"/>
                  </a:cubicBezTo>
                  <a:cubicBezTo>
                    <a:pt x="89075" y="144455"/>
                    <a:pt x="89593" y="144974"/>
                    <a:pt x="90026" y="145406"/>
                  </a:cubicBezTo>
                  <a:cubicBezTo>
                    <a:pt x="90457" y="145838"/>
                    <a:pt x="90976" y="146356"/>
                    <a:pt x="91408" y="146788"/>
                  </a:cubicBezTo>
                  <a:cubicBezTo>
                    <a:pt x="91840" y="147220"/>
                    <a:pt x="92358" y="147738"/>
                    <a:pt x="92790" y="148170"/>
                  </a:cubicBezTo>
                  <a:cubicBezTo>
                    <a:pt x="93222" y="148602"/>
                    <a:pt x="93741" y="149121"/>
                    <a:pt x="94259" y="149639"/>
                  </a:cubicBezTo>
                  <a:cubicBezTo>
                    <a:pt x="94691" y="150071"/>
                    <a:pt x="95209" y="150590"/>
                    <a:pt x="95641" y="151022"/>
                  </a:cubicBezTo>
                  <a:cubicBezTo>
                    <a:pt x="96073" y="151454"/>
                    <a:pt x="96592" y="151972"/>
                    <a:pt x="97024" y="152404"/>
                  </a:cubicBezTo>
                  <a:cubicBezTo>
                    <a:pt x="97456" y="152836"/>
                    <a:pt x="97974" y="153354"/>
                    <a:pt x="98406" y="153786"/>
                  </a:cubicBezTo>
                  <a:cubicBezTo>
                    <a:pt x="98838" y="154218"/>
                    <a:pt x="99356" y="154737"/>
                    <a:pt x="99788" y="155169"/>
                  </a:cubicBezTo>
                  <a:cubicBezTo>
                    <a:pt x="100220" y="155601"/>
                    <a:pt x="100739" y="156119"/>
                    <a:pt x="101171" y="156637"/>
                  </a:cubicBezTo>
                  <a:cubicBezTo>
                    <a:pt x="101603" y="157069"/>
                    <a:pt x="102121" y="157588"/>
                    <a:pt x="102553" y="158020"/>
                  </a:cubicBezTo>
                  <a:cubicBezTo>
                    <a:pt x="102985" y="158452"/>
                    <a:pt x="103503" y="158970"/>
                    <a:pt x="103935" y="159402"/>
                  </a:cubicBezTo>
                  <a:cubicBezTo>
                    <a:pt x="104367" y="159834"/>
                    <a:pt x="104886" y="160352"/>
                    <a:pt x="105318" y="160784"/>
                  </a:cubicBezTo>
                  <a:cubicBezTo>
                    <a:pt x="105750" y="161216"/>
                    <a:pt x="106268" y="161735"/>
                    <a:pt x="106787" y="162253"/>
                  </a:cubicBezTo>
                  <a:cubicBezTo>
                    <a:pt x="107218" y="162685"/>
                    <a:pt x="107737" y="163203"/>
                    <a:pt x="108169" y="163636"/>
                  </a:cubicBezTo>
                  <a:cubicBezTo>
                    <a:pt x="108601" y="164067"/>
                    <a:pt x="109119" y="164586"/>
                    <a:pt x="109551" y="165018"/>
                  </a:cubicBezTo>
                  <a:cubicBezTo>
                    <a:pt x="109983" y="165450"/>
                    <a:pt x="110502" y="165968"/>
                    <a:pt x="110933" y="166400"/>
                  </a:cubicBezTo>
                  <a:cubicBezTo>
                    <a:pt x="111366" y="166832"/>
                    <a:pt x="111884" y="167351"/>
                    <a:pt x="112316" y="167782"/>
                  </a:cubicBezTo>
                  <a:cubicBezTo>
                    <a:pt x="112748" y="168215"/>
                    <a:pt x="113266" y="168733"/>
                    <a:pt x="113698" y="169251"/>
                  </a:cubicBezTo>
                  <a:cubicBezTo>
                    <a:pt x="114130" y="169683"/>
                    <a:pt x="114649" y="170202"/>
                    <a:pt x="115081" y="170634"/>
                  </a:cubicBezTo>
                  <a:cubicBezTo>
                    <a:pt x="115512" y="171066"/>
                    <a:pt x="116031" y="171584"/>
                    <a:pt x="116463" y="172016"/>
                  </a:cubicBezTo>
                  <a:cubicBezTo>
                    <a:pt x="116895" y="172448"/>
                    <a:pt x="117413" y="172966"/>
                    <a:pt x="117845" y="173398"/>
                  </a:cubicBezTo>
                  <a:cubicBezTo>
                    <a:pt x="118277" y="173830"/>
                    <a:pt x="118796" y="174349"/>
                    <a:pt x="119314" y="174867"/>
                  </a:cubicBezTo>
                  <a:cubicBezTo>
                    <a:pt x="119746" y="175299"/>
                    <a:pt x="120264" y="175818"/>
                    <a:pt x="120696" y="176249"/>
                  </a:cubicBezTo>
                  <a:cubicBezTo>
                    <a:pt x="121128" y="176681"/>
                    <a:pt x="121647" y="177200"/>
                    <a:pt x="122079" y="177632"/>
                  </a:cubicBezTo>
                  <a:cubicBezTo>
                    <a:pt x="122511" y="178064"/>
                    <a:pt x="123029" y="178582"/>
                    <a:pt x="123461" y="179014"/>
                  </a:cubicBezTo>
                  <a:cubicBezTo>
                    <a:pt x="123893" y="179446"/>
                    <a:pt x="124411" y="179964"/>
                    <a:pt x="124843" y="180397"/>
                  </a:cubicBezTo>
                  <a:cubicBezTo>
                    <a:pt x="125275" y="180828"/>
                    <a:pt x="125794" y="181347"/>
                    <a:pt x="126312" y="181865"/>
                  </a:cubicBezTo>
                  <a:cubicBezTo>
                    <a:pt x="126744" y="182297"/>
                    <a:pt x="127263" y="182816"/>
                    <a:pt x="127694" y="183248"/>
                  </a:cubicBezTo>
                  <a:cubicBezTo>
                    <a:pt x="128127" y="183680"/>
                    <a:pt x="128645" y="184198"/>
                    <a:pt x="129077" y="184630"/>
                  </a:cubicBezTo>
                  <a:cubicBezTo>
                    <a:pt x="129509" y="185062"/>
                    <a:pt x="129941" y="185494"/>
                    <a:pt x="130459" y="186012"/>
                  </a:cubicBezTo>
                  <a:lnTo>
                    <a:pt x="215560" y="186012"/>
                  </a:lnTo>
                  <a:lnTo>
                    <a:pt x="215560" y="101343"/>
                  </a:lnTo>
                  <a:close/>
                </a:path>
              </a:pathLst>
            </a:custGeom>
            <a:solidFill>
              <a:srgbClr val="DDDDDD"/>
            </a:solidFill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15" name="Graphic 1">
              <a:extLst>
                <a:ext uri="{FF2B5EF4-FFF2-40B4-BE49-F238E27FC236}">
                  <a16:creationId xmlns:a16="http://schemas.microsoft.com/office/drawing/2014/main" id="{4C778625-158A-42F3-A03F-332CA8D93D53}"/>
                </a:ext>
              </a:extLst>
            </p:cNvPr>
            <p:cNvGrpSpPr/>
            <p:nvPr/>
          </p:nvGrpSpPr>
          <p:grpSpPr>
            <a:xfrm>
              <a:off x="4086850" y="2971723"/>
              <a:ext cx="164845" cy="105576"/>
              <a:chOff x="4086850" y="2971723"/>
              <a:chExt cx="164845" cy="105576"/>
            </a:xfrm>
            <a:solidFill>
              <a:srgbClr val="000000"/>
            </a:solidFill>
          </p:grpSpPr>
          <p:sp>
            <p:nvSpPr>
              <p:cNvPr id="3016" name="Freeform: Shape 3015">
                <a:extLst>
                  <a:ext uri="{FF2B5EF4-FFF2-40B4-BE49-F238E27FC236}">
                    <a16:creationId xmlns:a16="http://schemas.microsoft.com/office/drawing/2014/main" id="{9EEE20DC-4E54-4F95-81BD-3B4057204CFF}"/>
                  </a:ext>
                </a:extLst>
              </p:cNvPr>
              <p:cNvSpPr/>
              <p:nvPr/>
            </p:nvSpPr>
            <p:spPr>
              <a:xfrm>
                <a:off x="4086850" y="2971723"/>
                <a:ext cx="164845" cy="105576"/>
              </a:xfrm>
              <a:custGeom>
                <a:avLst/>
                <a:gdLst>
                  <a:gd name="connsiteX0" fmla="*/ 82423 w 164845"/>
                  <a:gd name="connsiteY0" fmla="*/ 105577 h 105576"/>
                  <a:gd name="connsiteX1" fmla="*/ 0 w 164845"/>
                  <a:gd name="connsiteY1" fmla="*/ 52788 h 105576"/>
                  <a:gd name="connsiteX2" fmla="*/ 82423 w 164845"/>
                  <a:gd name="connsiteY2" fmla="*/ 0 h 105576"/>
                  <a:gd name="connsiteX3" fmla="*/ 164845 w 164845"/>
                  <a:gd name="connsiteY3" fmla="*/ 52788 h 105576"/>
                  <a:gd name="connsiteX4" fmla="*/ 82423 w 164845"/>
                  <a:gd name="connsiteY4" fmla="*/ 105577 h 1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845" h="105576">
                    <a:moveTo>
                      <a:pt x="82423" y="105577"/>
                    </a:moveTo>
                    <a:cubicBezTo>
                      <a:pt x="36892" y="105577"/>
                      <a:pt x="0" y="52788"/>
                      <a:pt x="0" y="52788"/>
                    </a:cubicBezTo>
                    <a:cubicBezTo>
                      <a:pt x="0" y="52788"/>
                      <a:pt x="36892" y="0"/>
                      <a:pt x="82423" y="0"/>
                    </a:cubicBezTo>
                    <a:cubicBezTo>
                      <a:pt x="127954" y="0"/>
                      <a:pt x="164845" y="52788"/>
                      <a:pt x="164845" y="52788"/>
                    </a:cubicBezTo>
                    <a:cubicBezTo>
                      <a:pt x="164845" y="52788"/>
                      <a:pt x="127954" y="105577"/>
                      <a:pt x="82423" y="1055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17" name="Graphic 1">
                <a:extLst>
                  <a:ext uri="{FF2B5EF4-FFF2-40B4-BE49-F238E27FC236}">
                    <a16:creationId xmlns:a16="http://schemas.microsoft.com/office/drawing/2014/main" id="{4C778625-158A-42F3-A03F-332CA8D93D53}"/>
                  </a:ext>
                </a:extLst>
              </p:cNvPr>
              <p:cNvGrpSpPr/>
              <p:nvPr/>
            </p:nvGrpSpPr>
            <p:grpSpPr>
              <a:xfrm>
                <a:off x="4127888" y="2983214"/>
                <a:ext cx="82595" cy="82595"/>
                <a:chOff x="4127888" y="2983214"/>
                <a:chExt cx="82595" cy="82595"/>
              </a:xfrm>
              <a:solidFill>
                <a:srgbClr val="000000"/>
              </a:solidFill>
            </p:grpSpPr>
            <p:sp>
              <p:nvSpPr>
                <p:cNvPr id="3018" name="Freeform: Shape 3017">
                  <a:extLst>
                    <a:ext uri="{FF2B5EF4-FFF2-40B4-BE49-F238E27FC236}">
                      <a16:creationId xmlns:a16="http://schemas.microsoft.com/office/drawing/2014/main" id="{D8F0C874-4CCD-4B9D-AA63-BDC487252C52}"/>
                    </a:ext>
                  </a:extLst>
                </p:cNvPr>
                <p:cNvSpPr/>
                <p:nvPr/>
              </p:nvSpPr>
              <p:spPr>
                <a:xfrm>
                  <a:off x="4127888" y="2983214"/>
                  <a:ext cx="82595" cy="82595"/>
                </a:xfrm>
                <a:custGeom>
                  <a:avLst/>
                  <a:gdLst>
                    <a:gd name="connsiteX0" fmla="*/ 82595 w 82595"/>
                    <a:gd name="connsiteY0" fmla="*/ 41298 h 82595"/>
                    <a:gd name="connsiteX1" fmla="*/ 41298 w 82595"/>
                    <a:gd name="connsiteY1" fmla="*/ 82595 h 82595"/>
                    <a:gd name="connsiteX2" fmla="*/ 0 w 82595"/>
                    <a:gd name="connsiteY2" fmla="*/ 41298 h 82595"/>
                    <a:gd name="connsiteX3" fmla="*/ 41298 w 82595"/>
                    <a:gd name="connsiteY3" fmla="*/ 0 h 82595"/>
                    <a:gd name="connsiteX4" fmla="*/ 82595 w 82595"/>
                    <a:gd name="connsiteY4" fmla="*/ 41298 h 8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95" h="82595">
                      <a:moveTo>
                        <a:pt x="82595" y="41298"/>
                      </a:moveTo>
                      <a:cubicBezTo>
                        <a:pt x="82595" y="64106"/>
                        <a:pt x="64107" y="82595"/>
                        <a:pt x="41298" y="82595"/>
                      </a:cubicBezTo>
                      <a:cubicBezTo>
                        <a:pt x="18489" y="82595"/>
                        <a:pt x="0" y="64106"/>
                        <a:pt x="0" y="41298"/>
                      </a:cubicBezTo>
                      <a:cubicBezTo>
                        <a:pt x="0" y="18489"/>
                        <a:pt x="18489" y="0"/>
                        <a:pt x="41298" y="0"/>
                      </a:cubicBezTo>
                      <a:cubicBezTo>
                        <a:pt x="64193" y="0"/>
                        <a:pt x="82595" y="18489"/>
                        <a:pt x="82595" y="41298"/>
                      </a:cubicBezTo>
                      <a:close/>
                    </a:path>
                  </a:pathLst>
                </a:custGeom>
                <a:solidFill>
                  <a:srgbClr val="8BD5EF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19" name="Freeform: Shape 3018">
                  <a:extLst>
                    <a:ext uri="{FF2B5EF4-FFF2-40B4-BE49-F238E27FC236}">
                      <a16:creationId xmlns:a16="http://schemas.microsoft.com/office/drawing/2014/main" id="{56B6934A-72C0-4B53-B690-51D648D04A4A}"/>
                    </a:ext>
                  </a:extLst>
                </p:cNvPr>
                <p:cNvSpPr/>
                <p:nvPr/>
              </p:nvSpPr>
              <p:spPr>
                <a:xfrm>
                  <a:off x="4158041" y="3013279"/>
                  <a:ext cx="22462" cy="22464"/>
                </a:xfrm>
                <a:custGeom>
                  <a:avLst/>
                  <a:gdLst>
                    <a:gd name="connsiteX0" fmla="*/ 22463 w 22462"/>
                    <a:gd name="connsiteY0" fmla="*/ 11233 h 22464"/>
                    <a:gd name="connsiteX1" fmla="*/ 11231 w 22462"/>
                    <a:gd name="connsiteY1" fmla="*/ 22464 h 22464"/>
                    <a:gd name="connsiteX2" fmla="*/ 0 w 22462"/>
                    <a:gd name="connsiteY2" fmla="*/ 11233 h 22464"/>
                    <a:gd name="connsiteX3" fmla="*/ 11231 w 22462"/>
                    <a:gd name="connsiteY3" fmla="*/ 1 h 22464"/>
                    <a:gd name="connsiteX4" fmla="*/ 22463 w 22462"/>
                    <a:gd name="connsiteY4" fmla="*/ 11233 h 22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62" h="22464">
                      <a:moveTo>
                        <a:pt x="22463" y="11233"/>
                      </a:moveTo>
                      <a:cubicBezTo>
                        <a:pt x="22463" y="17453"/>
                        <a:pt x="17452" y="22464"/>
                        <a:pt x="11231" y="22464"/>
                      </a:cubicBezTo>
                      <a:cubicBezTo>
                        <a:pt x="5011" y="22464"/>
                        <a:pt x="0" y="17453"/>
                        <a:pt x="0" y="11233"/>
                      </a:cubicBezTo>
                      <a:cubicBezTo>
                        <a:pt x="0" y="5012"/>
                        <a:pt x="5011" y="1"/>
                        <a:pt x="11231" y="1"/>
                      </a:cubicBezTo>
                      <a:cubicBezTo>
                        <a:pt x="17452" y="-85"/>
                        <a:pt x="22463" y="5012"/>
                        <a:pt x="22463" y="11233"/>
                      </a:cubicBezTo>
                      <a:close/>
                    </a:path>
                  </a:pathLst>
                </a:custGeom>
                <a:solidFill>
                  <a:srgbClr val="373F4C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20" name="Freeform: Shape 3019">
                  <a:extLst>
                    <a:ext uri="{FF2B5EF4-FFF2-40B4-BE49-F238E27FC236}">
                      <a16:creationId xmlns:a16="http://schemas.microsoft.com/office/drawing/2014/main" id="{6A119E20-87B6-442C-B49B-785E1CEF78BE}"/>
                    </a:ext>
                  </a:extLst>
                </p:cNvPr>
                <p:cNvSpPr/>
                <p:nvPr/>
              </p:nvSpPr>
              <p:spPr>
                <a:xfrm>
                  <a:off x="4173506" y="3027276"/>
                  <a:ext cx="10367" cy="10281"/>
                </a:xfrm>
                <a:custGeom>
                  <a:avLst/>
                  <a:gdLst>
                    <a:gd name="connsiteX0" fmla="*/ 10368 w 10367"/>
                    <a:gd name="connsiteY0" fmla="*/ 5184 h 10281"/>
                    <a:gd name="connsiteX1" fmla="*/ 5184 w 10367"/>
                    <a:gd name="connsiteY1" fmla="*/ 10281 h 10281"/>
                    <a:gd name="connsiteX2" fmla="*/ 0 w 10367"/>
                    <a:gd name="connsiteY2" fmla="*/ 5184 h 10281"/>
                    <a:gd name="connsiteX3" fmla="*/ 5184 w 10367"/>
                    <a:gd name="connsiteY3" fmla="*/ 0 h 10281"/>
                    <a:gd name="connsiteX4" fmla="*/ 10368 w 10367"/>
                    <a:gd name="connsiteY4" fmla="*/ 5184 h 1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67" h="10281">
                      <a:moveTo>
                        <a:pt x="10368" y="5184"/>
                      </a:moveTo>
                      <a:cubicBezTo>
                        <a:pt x="10368" y="8035"/>
                        <a:pt x="8035" y="10281"/>
                        <a:pt x="5184" y="10281"/>
                      </a:cubicBezTo>
                      <a:cubicBezTo>
                        <a:pt x="2333" y="10281"/>
                        <a:pt x="0" y="7948"/>
                        <a:pt x="0" y="5184"/>
                      </a:cubicBezTo>
                      <a:cubicBezTo>
                        <a:pt x="0" y="2333"/>
                        <a:pt x="2333" y="0"/>
                        <a:pt x="5184" y="0"/>
                      </a:cubicBezTo>
                      <a:cubicBezTo>
                        <a:pt x="8121" y="86"/>
                        <a:pt x="10368" y="2333"/>
                        <a:pt x="10368" y="5184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86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638" name="Subtitle 2">
            <a:extLst>
              <a:ext uri="{FF2B5EF4-FFF2-40B4-BE49-F238E27FC236}">
                <a16:creationId xmlns:a16="http://schemas.microsoft.com/office/drawing/2014/main" id="{897CC939-9645-4E62-AC7B-B42063CF4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3304" y="242236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639" name="Straight Connector 1638">
            <a:extLst>
              <a:ext uri="{FF2B5EF4-FFF2-40B4-BE49-F238E27FC236}">
                <a16:creationId xmlns:a16="http://schemas.microsoft.com/office/drawing/2014/main" id="{21C4D9FE-552C-4A45-8539-2316E16E933D}"/>
              </a:ext>
            </a:extLst>
          </p:cNvPr>
          <p:cNvCxnSpPr>
            <a:cxnSpLocks/>
          </p:cNvCxnSpPr>
          <p:nvPr/>
        </p:nvCxnSpPr>
        <p:spPr>
          <a:xfrm>
            <a:off x="2995292" y="240104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FCA808C-C45F-48F8-B30C-C8419C572A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729" y="4311901"/>
            <a:ext cx="953670" cy="5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1994-C840-41B3-8A72-F84B06E2D7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8E6AD1B-19D7-43E8-81E6-978511502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632" y="185225"/>
            <a:ext cx="6770060" cy="319370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D9956C9-960B-440B-B5FB-4F682794A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7790" y="365139"/>
            <a:ext cx="5061429" cy="2833873"/>
          </a:xfrm>
          <a:prstGeom prst="rect">
            <a:avLst/>
          </a:prstGeom>
        </p:spPr>
      </p:pic>
      <p:sp>
        <p:nvSpPr>
          <p:cNvPr id="321" name="Oval 320">
            <a:extLst>
              <a:ext uri="{FF2B5EF4-FFF2-40B4-BE49-F238E27FC236}">
                <a16:creationId xmlns:a16="http://schemas.microsoft.com/office/drawing/2014/main" id="{F1309876-0EC7-4BDE-9041-C5E3C53B9CDE}"/>
              </a:ext>
            </a:extLst>
          </p:cNvPr>
          <p:cNvSpPr/>
          <p:nvPr userDrawn="1"/>
        </p:nvSpPr>
        <p:spPr>
          <a:xfrm>
            <a:off x="6066425" y="-507556"/>
            <a:ext cx="1397464" cy="1397464"/>
          </a:xfrm>
          <a:prstGeom prst="ellipse">
            <a:avLst/>
          </a:prstGeom>
          <a:noFill/>
          <a:ln w="457200">
            <a:solidFill>
              <a:schemeClr val="bg1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4F9B0CA-F254-4ED4-91E6-99223A6F5856}"/>
              </a:ext>
            </a:extLst>
          </p:cNvPr>
          <p:cNvSpPr/>
          <p:nvPr userDrawn="1"/>
        </p:nvSpPr>
        <p:spPr>
          <a:xfrm>
            <a:off x="1703089" y="-750746"/>
            <a:ext cx="2246212" cy="2246212"/>
          </a:xfrm>
          <a:prstGeom prst="ellipse">
            <a:avLst/>
          </a:prstGeom>
          <a:noFill/>
          <a:ln w="457200">
            <a:solidFill>
              <a:srgbClr val="92D05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340156"/>
            <a:ext cx="7132635" cy="6630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7132634" cy="50692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99BBCAE4-9D43-4981-89A7-354E65CDF0E9}"/>
              </a:ext>
            </a:extLst>
          </p:cNvPr>
          <p:cNvSpPr/>
          <p:nvPr userDrawn="1"/>
        </p:nvSpPr>
        <p:spPr>
          <a:xfrm>
            <a:off x="6229558" y="560560"/>
            <a:ext cx="79208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BA5F5D29-757D-44AC-AF8A-68D9ADA81DF3}"/>
              </a:ext>
            </a:extLst>
          </p:cNvPr>
          <p:cNvSpPr/>
          <p:nvPr userDrawn="1"/>
        </p:nvSpPr>
        <p:spPr>
          <a:xfrm>
            <a:off x="5818709" y="1349485"/>
            <a:ext cx="225067" cy="225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36533614-CB16-4D01-B8F3-57DF088B54FD}"/>
              </a:ext>
            </a:extLst>
          </p:cNvPr>
          <p:cNvSpPr/>
          <p:nvPr userDrawn="1"/>
        </p:nvSpPr>
        <p:spPr>
          <a:xfrm>
            <a:off x="6179071" y="1939761"/>
            <a:ext cx="407111" cy="407111"/>
          </a:xfrm>
          <a:prstGeom prst="ellipse">
            <a:avLst/>
          </a:prstGeom>
          <a:solidFill>
            <a:srgbClr val="486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aphic 41">
            <a:extLst>
              <a:ext uri="{FF2B5EF4-FFF2-40B4-BE49-F238E27FC236}">
                <a16:creationId xmlns:a16="http://schemas.microsoft.com/office/drawing/2014/main" id="{339CB5DC-A9BC-4E14-B645-04F459D21755}"/>
              </a:ext>
            </a:extLst>
          </p:cNvPr>
          <p:cNvGrpSpPr/>
          <p:nvPr/>
        </p:nvGrpSpPr>
        <p:grpSpPr>
          <a:xfrm>
            <a:off x="6432440" y="699409"/>
            <a:ext cx="379266" cy="486583"/>
            <a:chOff x="5999018" y="699409"/>
            <a:chExt cx="379266" cy="486583"/>
          </a:xfrm>
          <a:solidFill>
            <a:srgbClr val="000000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B41741-BC83-453C-B846-9D7F8CE81FA0}"/>
                </a:ext>
              </a:extLst>
            </p:cNvPr>
            <p:cNvSpPr/>
            <p:nvPr/>
          </p:nvSpPr>
          <p:spPr>
            <a:xfrm>
              <a:off x="6074400" y="734484"/>
              <a:ext cx="236551" cy="352372"/>
            </a:xfrm>
            <a:custGeom>
              <a:avLst/>
              <a:gdLst>
                <a:gd name="connsiteX0" fmla="*/ 4908 w 236551"/>
                <a:gd name="connsiteY0" fmla="*/ 122104 h 352372"/>
                <a:gd name="connsiteX1" fmla="*/ 0 w 236551"/>
                <a:gd name="connsiteY1" fmla="*/ 352373 h 352372"/>
                <a:gd name="connsiteX2" fmla="*/ 197878 w 236551"/>
                <a:gd name="connsiteY2" fmla="*/ 335883 h 352372"/>
                <a:gd name="connsiteX3" fmla="*/ 236551 w 236551"/>
                <a:gd name="connsiteY3" fmla="*/ 344128 h 352372"/>
                <a:gd name="connsiteX4" fmla="*/ 217705 w 236551"/>
                <a:gd name="connsiteY4" fmla="*/ 129367 h 352372"/>
                <a:gd name="connsiteX5" fmla="*/ 171377 w 236551"/>
                <a:gd name="connsiteY5" fmla="*/ 21398 h 352372"/>
                <a:gd name="connsiteX6" fmla="*/ 140360 w 236551"/>
                <a:gd name="connsiteY6" fmla="*/ 0 h 352372"/>
                <a:gd name="connsiteX7" fmla="*/ 65174 w 236551"/>
                <a:gd name="connsiteY7" fmla="*/ 56929 h 352372"/>
                <a:gd name="connsiteX8" fmla="*/ 4908 w 236551"/>
                <a:gd name="connsiteY8" fmla="*/ 122104 h 35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551" h="352372">
                  <a:moveTo>
                    <a:pt x="4908" y="122104"/>
                  </a:moveTo>
                  <a:lnTo>
                    <a:pt x="0" y="352373"/>
                  </a:lnTo>
                  <a:lnTo>
                    <a:pt x="197878" y="335883"/>
                  </a:lnTo>
                  <a:lnTo>
                    <a:pt x="236551" y="344128"/>
                  </a:lnTo>
                  <a:cubicBezTo>
                    <a:pt x="236551" y="344128"/>
                    <a:pt x="217705" y="202982"/>
                    <a:pt x="217705" y="129367"/>
                  </a:cubicBezTo>
                  <a:cubicBezTo>
                    <a:pt x="217705" y="55751"/>
                    <a:pt x="171377" y="21398"/>
                    <a:pt x="171377" y="21398"/>
                  </a:cubicBezTo>
                  <a:lnTo>
                    <a:pt x="140360" y="0"/>
                  </a:lnTo>
                  <a:lnTo>
                    <a:pt x="65174" y="56929"/>
                  </a:lnTo>
                  <a:lnTo>
                    <a:pt x="4908" y="122104"/>
                  </a:lnTo>
                  <a:close/>
                </a:path>
              </a:pathLst>
            </a:custGeom>
            <a:solidFill>
              <a:srgbClr val="8A5D3B"/>
            </a:solidFill>
            <a:ln w="19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aphic 41">
              <a:extLst>
                <a:ext uri="{FF2B5EF4-FFF2-40B4-BE49-F238E27FC236}">
                  <a16:creationId xmlns:a16="http://schemas.microsoft.com/office/drawing/2014/main" id="{339CB5DC-A9BC-4E14-B645-04F459D21755}"/>
                </a:ext>
              </a:extLst>
            </p:cNvPr>
            <p:cNvGrpSpPr/>
            <p:nvPr/>
          </p:nvGrpSpPr>
          <p:grpSpPr>
            <a:xfrm>
              <a:off x="5999018" y="699409"/>
              <a:ext cx="379266" cy="486583"/>
              <a:chOff x="5999018" y="699409"/>
              <a:chExt cx="379266" cy="486583"/>
            </a:xfrm>
            <a:solidFill>
              <a:srgbClr val="000000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5712898-1C70-470C-ADA8-B0C40EE3988C}"/>
                  </a:ext>
                </a:extLst>
              </p:cNvPr>
              <p:cNvSpPr/>
              <p:nvPr/>
            </p:nvSpPr>
            <p:spPr>
              <a:xfrm>
                <a:off x="6150175" y="920584"/>
                <a:ext cx="78523" cy="265212"/>
              </a:xfrm>
              <a:custGeom>
                <a:avLst/>
                <a:gdLst>
                  <a:gd name="connsiteX0" fmla="*/ 78523 w 78523"/>
                  <a:gd name="connsiteY0" fmla="*/ 196 h 265212"/>
                  <a:gd name="connsiteX1" fmla="*/ 196 w 78523"/>
                  <a:gd name="connsiteY1" fmla="*/ 0 h 265212"/>
                  <a:gd name="connsiteX2" fmla="*/ 0 w 78523"/>
                  <a:gd name="connsiteY2" fmla="*/ 265212 h 265212"/>
                  <a:gd name="connsiteX3" fmla="*/ 78131 w 78523"/>
                  <a:gd name="connsiteY3" fmla="*/ 265212 h 26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23" h="265212">
                    <a:moveTo>
                      <a:pt x="78523" y="196"/>
                    </a:moveTo>
                    <a:lnTo>
                      <a:pt x="196" y="0"/>
                    </a:lnTo>
                    <a:lnTo>
                      <a:pt x="0" y="265212"/>
                    </a:lnTo>
                    <a:lnTo>
                      <a:pt x="78131" y="265212"/>
                    </a:lnTo>
                    <a:close/>
                  </a:path>
                </a:pathLst>
              </a:custGeom>
              <a:solidFill>
                <a:srgbClr val="D8AC8F"/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D8BD2F4-9249-4CDB-ABBF-BD4531210E52}"/>
                  </a:ext>
                </a:extLst>
              </p:cNvPr>
              <p:cNvSpPr/>
              <p:nvPr/>
            </p:nvSpPr>
            <p:spPr>
              <a:xfrm>
                <a:off x="6203964" y="1005586"/>
                <a:ext cx="128581" cy="180210"/>
              </a:xfrm>
              <a:custGeom>
                <a:avLst/>
                <a:gdLst>
                  <a:gd name="connsiteX0" fmla="*/ 128582 w 128581"/>
                  <a:gd name="connsiteY0" fmla="*/ 55948 h 180210"/>
                  <a:gd name="connsiteX1" fmla="*/ 29446 w 128581"/>
                  <a:gd name="connsiteY1" fmla="*/ 0 h 180210"/>
                  <a:gd name="connsiteX2" fmla="*/ 0 w 128581"/>
                  <a:gd name="connsiteY2" fmla="*/ 180211 h 180210"/>
                  <a:gd name="connsiteX3" fmla="*/ 119748 w 128581"/>
                  <a:gd name="connsiteY3" fmla="*/ 180211 h 18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1" h="180210">
                    <a:moveTo>
                      <a:pt x="128582" y="55948"/>
                    </a:moveTo>
                    <a:lnTo>
                      <a:pt x="29446" y="0"/>
                    </a:lnTo>
                    <a:lnTo>
                      <a:pt x="0" y="180211"/>
                    </a:lnTo>
                    <a:lnTo>
                      <a:pt x="119748" y="18021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79D4A1D-6CBF-4D5C-9D7D-6952AC6D6E23}"/>
                  </a:ext>
                </a:extLst>
              </p:cNvPr>
              <p:cNvSpPr/>
              <p:nvPr/>
            </p:nvSpPr>
            <p:spPr>
              <a:xfrm>
                <a:off x="6301850" y="1060549"/>
                <a:ext cx="76435" cy="125247"/>
              </a:xfrm>
              <a:custGeom>
                <a:avLst/>
                <a:gdLst>
                  <a:gd name="connsiteX0" fmla="*/ 21862 w 76435"/>
                  <a:gd name="connsiteY0" fmla="*/ 125248 h 125247"/>
                  <a:gd name="connsiteX1" fmla="*/ 76435 w 76435"/>
                  <a:gd name="connsiteY1" fmla="*/ 125248 h 125247"/>
                  <a:gd name="connsiteX2" fmla="*/ 55823 w 76435"/>
                  <a:gd name="connsiteY2" fmla="*/ 56736 h 125247"/>
                  <a:gd name="connsiteX3" fmla="*/ 4783 w 76435"/>
                  <a:gd name="connsiteY3" fmla="*/ 12960 h 125247"/>
                  <a:gd name="connsiteX4" fmla="*/ 4783 w 76435"/>
                  <a:gd name="connsiteY4" fmla="*/ 125248 h 125247"/>
                  <a:gd name="connsiteX5" fmla="*/ 18917 w 76435"/>
                  <a:gd name="connsiteY5" fmla="*/ 120733 h 125247"/>
                  <a:gd name="connsiteX6" fmla="*/ 21862 w 76435"/>
                  <a:gd name="connsiteY6" fmla="*/ 125248 h 12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35" h="125247">
                    <a:moveTo>
                      <a:pt x="21862" y="125248"/>
                    </a:moveTo>
                    <a:lnTo>
                      <a:pt x="76435" y="125248"/>
                    </a:lnTo>
                    <a:cubicBezTo>
                      <a:pt x="68190" y="98746"/>
                      <a:pt x="56804" y="63214"/>
                      <a:pt x="55823" y="56736"/>
                    </a:cubicBezTo>
                    <a:cubicBezTo>
                      <a:pt x="41492" y="-36117"/>
                      <a:pt x="4783" y="12960"/>
                      <a:pt x="4783" y="12960"/>
                    </a:cubicBezTo>
                    <a:cubicBezTo>
                      <a:pt x="-3069" y="46921"/>
                      <a:pt x="71" y="93446"/>
                      <a:pt x="4783" y="125248"/>
                    </a:cubicBezTo>
                    <a:cubicBezTo>
                      <a:pt x="9494" y="124266"/>
                      <a:pt x="14206" y="122696"/>
                      <a:pt x="18917" y="120733"/>
                    </a:cubicBezTo>
                    <a:lnTo>
                      <a:pt x="21862" y="12524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5DD1BD-EB5F-45B4-AF89-960A9C04D5FA}"/>
                  </a:ext>
                </a:extLst>
              </p:cNvPr>
              <p:cNvSpPr/>
              <p:nvPr/>
            </p:nvSpPr>
            <p:spPr>
              <a:xfrm>
                <a:off x="6051040" y="1005586"/>
                <a:ext cx="132900" cy="180210"/>
              </a:xfrm>
              <a:custGeom>
                <a:avLst/>
                <a:gdLst>
                  <a:gd name="connsiteX0" fmla="*/ 100117 w 132900"/>
                  <a:gd name="connsiteY0" fmla="*/ 0 h 180210"/>
                  <a:gd name="connsiteX1" fmla="*/ 0 w 132900"/>
                  <a:gd name="connsiteY1" fmla="*/ 58500 h 180210"/>
                  <a:gd name="connsiteX2" fmla="*/ 11778 w 132900"/>
                  <a:gd name="connsiteY2" fmla="*/ 180211 h 180210"/>
                  <a:gd name="connsiteX3" fmla="*/ 132900 w 132900"/>
                  <a:gd name="connsiteY3" fmla="*/ 180211 h 18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900" h="180210">
                    <a:moveTo>
                      <a:pt x="100117" y="0"/>
                    </a:moveTo>
                    <a:lnTo>
                      <a:pt x="0" y="58500"/>
                    </a:lnTo>
                    <a:lnTo>
                      <a:pt x="11778" y="180211"/>
                    </a:lnTo>
                    <a:lnTo>
                      <a:pt x="132900" y="18021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25589E2-EE06-40AA-A5A6-0F2A827C6923}"/>
                  </a:ext>
                </a:extLst>
              </p:cNvPr>
              <p:cNvSpPr/>
              <p:nvPr/>
            </p:nvSpPr>
            <p:spPr>
              <a:xfrm>
                <a:off x="5999018" y="1060380"/>
                <a:ext cx="79046" cy="125612"/>
              </a:xfrm>
              <a:custGeom>
                <a:avLst/>
                <a:gdLst>
                  <a:gd name="connsiteX0" fmla="*/ 65174 w 79046"/>
                  <a:gd name="connsiteY0" fmla="*/ 125417 h 125612"/>
                  <a:gd name="connsiteX1" fmla="*/ 65174 w 79046"/>
                  <a:gd name="connsiteY1" fmla="*/ 125417 h 125612"/>
                  <a:gd name="connsiteX2" fmla="*/ 73027 w 79046"/>
                  <a:gd name="connsiteY2" fmla="*/ 98130 h 125612"/>
                  <a:gd name="connsiteX3" fmla="*/ 73027 w 79046"/>
                  <a:gd name="connsiteY3" fmla="*/ 11165 h 125612"/>
                  <a:gd name="connsiteX4" fmla="*/ 21986 w 79046"/>
                  <a:gd name="connsiteY4" fmla="*/ 54942 h 125612"/>
                  <a:gd name="connsiteX5" fmla="*/ 0 w 79046"/>
                  <a:gd name="connsiteY5" fmla="*/ 125613 h 125612"/>
                  <a:gd name="connsiteX6" fmla="*/ 63604 w 79046"/>
                  <a:gd name="connsiteY6" fmla="*/ 125613 h 125612"/>
                  <a:gd name="connsiteX7" fmla="*/ 65174 w 79046"/>
                  <a:gd name="connsiteY7" fmla="*/ 125613 h 12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46" h="125612">
                    <a:moveTo>
                      <a:pt x="65174" y="125417"/>
                    </a:moveTo>
                    <a:lnTo>
                      <a:pt x="65174" y="125417"/>
                    </a:lnTo>
                    <a:cubicBezTo>
                      <a:pt x="68119" y="114620"/>
                      <a:pt x="72438" y="99504"/>
                      <a:pt x="73027" y="98130"/>
                    </a:cubicBezTo>
                    <a:cubicBezTo>
                      <a:pt x="73027" y="98130"/>
                      <a:pt x="86572" y="70647"/>
                      <a:pt x="73027" y="11165"/>
                    </a:cubicBezTo>
                    <a:cubicBezTo>
                      <a:pt x="73027" y="11165"/>
                      <a:pt x="54574" y="-33200"/>
                      <a:pt x="21986" y="54942"/>
                    </a:cubicBezTo>
                    <a:cubicBezTo>
                      <a:pt x="20023" y="60242"/>
                      <a:pt x="6086" y="106375"/>
                      <a:pt x="0" y="125613"/>
                    </a:cubicBezTo>
                    <a:lnTo>
                      <a:pt x="63604" y="125613"/>
                    </a:lnTo>
                    <a:lnTo>
                      <a:pt x="65174" y="12561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1" name="Graphic 41">
                <a:extLst>
                  <a:ext uri="{FF2B5EF4-FFF2-40B4-BE49-F238E27FC236}">
                    <a16:creationId xmlns:a16="http://schemas.microsoft.com/office/drawing/2014/main" id="{339CB5DC-A9BC-4E14-B645-04F459D21755}"/>
                  </a:ext>
                </a:extLst>
              </p:cNvPr>
              <p:cNvGrpSpPr/>
              <p:nvPr/>
            </p:nvGrpSpPr>
            <p:grpSpPr>
              <a:xfrm>
                <a:off x="6079128" y="699409"/>
                <a:ext cx="211364" cy="401189"/>
                <a:chOff x="6079128" y="699409"/>
                <a:chExt cx="211364" cy="401189"/>
              </a:xfrm>
              <a:solidFill>
                <a:srgbClr val="000000"/>
              </a:solidFill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17F6BE5-5A45-49CC-95E6-0D88BDE69117}"/>
                    </a:ext>
                  </a:extLst>
                </p:cNvPr>
                <p:cNvSpPr/>
                <p:nvPr/>
              </p:nvSpPr>
              <p:spPr>
                <a:xfrm>
                  <a:off x="6134667" y="947675"/>
                  <a:ext cx="109539" cy="65566"/>
                </a:xfrm>
                <a:custGeom>
                  <a:avLst/>
                  <a:gdLst>
                    <a:gd name="connsiteX0" fmla="*/ 47114 w 109539"/>
                    <a:gd name="connsiteY0" fmla="*/ 61444 h 65566"/>
                    <a:gd name="connsiteX1" fmla="*/ 62426 w 109539"/>
                    <a:gd name="connsiteY1" fmla="*/ 61444 h 65566"/>
                    <a:gd name="connsiteX2" fmla="*/ 109540 w 109539"/>
                    <a:gd name="connsiteY2" fmla="*/ 0 h 65566"/>
                    <a:gd name="connsiteX3" fmla="*/ 0 w 109539"/>
                    <a:gd name="connsiteY3" fmla="*/ 0 h 65566"/>
                    <a:gd name="connsiteX4" fmla="*/ 47114 w 109539"/>
                    <a:gd name="connsiteY4" fmla="*/ 61444 h 65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539" h="65566">
                      <a:moveTo>
                        <a:pt x="47114" y="61444"/>
                      </a:moveTo>
                      <a:cubicBezTo>
                        <a:pt x="51433" y="66941"/>
                        <a:pt x="58107" y="66941"/>
                        <a:pt x="62426" y="61444"/>
                      </a:cubicBezTo>
                      <a:lnTo>
                        <a:pt x="109540" y="0"/>
                      </a:lnTo>
                      <a:lnTo>
                        <a:pt x="0" y="0"/>
                      </a:lnTo>
                      <a:lnTo>
                        <a:pt x="47114" y="61444"/>
                      </a:lnTo>
                      <a:close/>
                    </a:path>
                  </a:pathLst>
                </a:custGeom>
                <a:solidFill>
                  <a:srgbClr val="A08071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013F13B-6DDA-4539-A59C-D3699121ED3F}"/>
                    </a:ext>
                  </a:extLst>
                </p:cNvPr>
                <p:cNvSpPr/>
                <p:nvPr/>
              </p:nvSpPr>
              <p:spPr>
                <a:xfrm>
                  <a:off x="6090013" y="740766"/>
                  <a:ext cx="198925" cy="243421"/>
                </a:xfrm>
                <a:custGeom>
                  <a:avLst/>
                  <a:gdLst>
                    <a:gd name="connsiteX0" fmla="*/ 192866 w 198925"/>
                    <a:gd name="connsiteY0" fmla="*/ 108951 h 243421"/>
                    <a:gd name="connsiteX1" fmla="*/ 186584 w 198925"/>
                    <a:gd name="connsiteY1" fmla="*/ 112681 h 243421"/>
                    <a:gd name="connsiteX2" fmla="*/ 186781 w 198925"/>
                    <a:gd name="connsiteY2" fmla="*/ 76560 h 243421"/>
                    <a:gd name="connsiteX3" fmla="*/ 101190 w 198925"/>
                    <a:gd name="connsiteY3" fmla="*/ 0 h 243421"/>
                    <a:gd name="connsiteX4" fmla="*/ 101190 w 198925"/>
                    <a:gd name="connsiteY4" fmla="*/ 0 h 243421"/>
                    <a:gd name="connsiteX5" fmla="*/ 100798 w 198925"/>
                    <a:gd name="connsiteY5" fmla="*/ 0 h 243421"/>
                    <a:gd name="connsiteX6" fmla="*/ 100209 w 198925"/>
                    <a:gd name="connsiteY6" fmla="*/ 0 h 243421"/>
                    <a:gd name="connsiteX7" fmla="*/ 99816 w 198925"/>
                    <a:gd name="connsiteY7" fmla="*/ 0 h 243421"/>
                    <a:gd name="connsiteX8" fmla="*/ 99424 w 198925"/>
                    <a:gd name="connsiteY8" fmla="*/ 0 h 243421"/>
                    <a:gd name="connsiteX9" fmla="*/ 99424 w 198925"/>
                    <a:gd name="connsiteY9" fmla="*/ 0 h 243421"/>
                    <a:gd name="connsiteX10" fmla="*/ 12852 w 198925"/>
                    <a:gd name="connsiteY10" fmla="*/ 76168 h 243421"/>
                    <a:gd name="connsiteX11" fmla="*/ 12852 w 198925"/>
                    <a:gd name="connsiteY11" fmla="*/ 112877 h 243421"/>
                    <a:gd name="connsiteX12" fmla="*/ 5981 w 198925"/>
                    <a:gd name="connsiteY12" fmla="*/ 108558 h 243421"/>
                    <a:gd name="connsiteX13" fmla="*/ 485 w 198925"/>
                    <a:gd name="connsiteY13" fmla="*/ 130545 h 243421"/>
                    <a:gd name="connsiteX14" fmla="*/ 12656 w 198925"/>
                    <a:gd name="connsiteY14" fmla="*/ 149979 h 243421"/>
                    <a:gd name="connsiteX15" fmla="*/ 13637 w 198925"/>
                    <a:gd name="connsiteY15" fmla="*/ 149587 h 243421"/>
                    <a:gd name="connsiteX16" fmla="*/ 99031 w 198925"/>
                    <a:gd name="connsiteY16" fmla="*/ 243422 h 243421"/>
                    <a:gd name="connsiteX17" fmla="*/ 99031 w 198925"/>
                    <a:gd name="connsiteY17" fmla="*/ 243422 h 243421"/>
                    <a:gd name="connsiteX18" fmla="*/ 99424 w 198925"/>
                    <a:gd name="connsiteY18" fmla="*/ 243422 h 243421"/>
                    <a:gd name="connsiteX19" fmla="*/ 100013 w 198925"/>
                    <a:gd name="connsiteY19" fmla="*/ 243226 h 243421"/>
                    <a:gd name="connsiteX20" fmla="*/ 100602 w 198925"/>
                    <a:gd name="connsiteY20" fmla="*/ 243422 h 243421"/>
                    <a:gd name="connsiteX21" fmla="*/ 100994 w 198925"/>
                    <a:gd name="connsiteY21" fmla="*/ 243422 h 243421"/>
                    <a:gd name="connsiteX22" fmla="*/ 100994 w 198925"/>
                    <a:gd name="connsiteY22" fmla="*/ 243422 h 243421"/>
                    <a:gd name="connsiteX23" fmla="*/ 185799 w 198925"/>
                    <a:gd name="connsiteY23" fmla="*/ 150176 h 243421"/>
                    <a:gd name="connsiteX24" fmla="*/ 186192 w 198925"/>
                    <a:gd name="connsiteY24" fmla="*/ 150372 h 243421"/>
                    <a:gd name="connsiteX25" fmla="*/ 198363 w 198925"/>
                    <a:gd name="connsiteY25" fmla="*/ 131134 h 243421"/>
                    <a:gd name="connsiteX26" fmla="*/ 192866 w 198925"/>
                    <a:gd name="connsiteY26" fmla="*/ 108951 h 24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98925" h="243421">
                      <a:moveTo>
                        <a:pt x="192866" y="108951"/>
                      </a:moveTo>
                      <a:cubicBezTo>
                        <a:pt x="190707" y="108558"/>
                        <a:pt x="188547" y="110129"/>
                        <a:pt x="186584" y="112681"/>
                      </a:cubicBezTo>
                      <a:lnTo>
                        <a:pt x="186781" y="76560"/>
                      </a:lnTo>
                      <a:cubicBezTo>
                        <a:pt x="186781" y="34747"/>
                        <a:pt x="142808" y="785"/>
                        <a:pt x="101190" y="0"/>
                      </a:cubicBezTo>
                      <a:lnTo>
                        <a:pt x="101190" y="0"/>
                      </a:lnTo>
                      <a:cubicBezTo>
                        <a:pt x="100994" y="0"/>
                        <a:pt x="100994" y="0"/>
                        <a:pt x="100798" y="0"/>
                      </a:cubicBezTo>
                      <a:cubicBezTo>
                        <a:pt x="100602" y="0"/>
                        <a:pt x="100405" y="0"/>
                        <a:pt x="100209" y="0"/>
                      </a:cubicBezTo>
                      <a:cubicBezTo>
                        <a:pt x="100013" y="0"/>
                        <a:pt x="100013" y="0"/>
                        <a:pt x="99816" y="0"/>
                      </a:cubicBezTo>
                      <a:cubicBezTo>
                        <a:pt x="99620" y="0"/>
                        <a:pt x="99620" y="0"/>
                        <a:pt x="99424" y="0"/>
                      </a:cubicBezTo>
                      <a:lnTo>
                        <a:pt x="99424" y="0"/>
                      </a:lnTo>
                      <a:cubicBezTo>
                        <a:pt x="57806" y="785"/>
                        <a:pt x="12852" y="34550"/>
                        <a:pt x="12852" y="76168"/>
                      </a:cubicBezTo>
                      <a:lnTo>
                        <a:pt x="12852" y="112877"/>
                      </a:lnTo>
                      <a:cubicBezTo>
                        <a:pt x="10693" y="109932"/>
                        <a:pt x="8337" y="108166"/>
                        <a:pt x="5981" y="108558"/>
                      </a:cubicBezTo>
                      <a:cubicBezTo>
                        <a:pt x="1270" y="109344"/>
                        <a:pt x="-1086" y="119355"/>
                        <a:pt x="485" y="130545"/>
                      </a:cubicBezTo>
                      <a:cubicBezTo>
                        <a:pt x="2448" y="141931"/>
                        <a:pt x="7748" y="150568"/>
                        <a:pt x="12656" y="149979"/>
                      </a:cubicBezTo>
                      <a:cubicBezTo>
                        <a:pt x="13048" y="149979"/>
                        <a:pt x="13441" y="149783"/>
                        <a:pt x="13637" y="149587"/>
                      </a:cubicBezTo>
                      <a:cubicBezTo>
                        <a:pt x="29931" y="193756"/>
                        <a:pt x="58592" y="242048"/>
                        <a:pt x="99031" y="243422"/>
                      </a:cubicBezTo>
                      <a:lnTo>
                        <a:pt x="99031" y="243422"/>
                      </a:lnTo>
                      <a:cubicBezTo>
                        <a:pt x="99031" y="243422"/>
                        <a:pt x="99227" y="243422"/>
                        <a:pt x="99424" y="243422"/>
                      </a:cubicBezTo>
                      <a:cubicBezTo>
                        <a:pt x="99620" y="243422"/>
                        <a:pt x="99816" y="243422"/>
                        <a:pt x="100013" y="243226"/>
                      </a:cubicBezTo>
                      <a:cubicBezTo>
                        <a:pt x="100209" y="243226"/>
                        <a:pt x="100405" y="243422"/>
                        <a:pt x="100602" y="243422"/>
                      </a:cubicBezTo>
                      <a:cubicBezTo>
                        <a:pt x="100798" y="243422"/>
                        <a:pt x="100798" y="243422"/>
                        <a:pt x="100994" y="243422"/>
                      </a:cubicBezTo>
                      <a:lnTo>
                        <a:pt x="100994" y="243422"/>
                      </a:lnTo>
                      <a:cubicBezTo>
                        <a:pt x="141237" y="242244"/>
                        <a:pt x="169506" y="194149"/>
                        <a:pt x="185799" y="150176"/>
                      </a:cubicBezTo>
                      <a:cubicBezTo>
                        <a:pt x="185995" y="150372"/>
                        <a:pt x="185995" y="150372"/>
                        <a:pt x="186192" y="150372"/>
                      </a:cubicBezTo>
                      <a:cubicBezTo>
                        <a:pt x="191099" y="151157"/>
                        <a:pt x="196596" y="142520"/>
                        <a:pt x="198363" y="131134"/>
                      </a:cubicBezTo>
                      <a:cubicBezTo>
                        <a:pt x="200130" y="119552"/>
                        <a:pt x="197578" y="109736"/>
                        <a:pt x="192866" y="108951"/>
                      </a:cubicBezTo>
                      <a:close/>
                    </a:path>
                  </a:pathLst>
                </a:custGeom>
                <a:solidFill>
                  <a:srgbClr val="FDCF9D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83AA2BE-EAB3-4DBB-A96B-DED11B54A28E}"/>
                    </a:ext>
                  </a:extLst>
                </p:cNvPr>
                <p:cNvSpPr/>
                <p:nvPr/>
              </p:nvSpPr>
              <p:spPr>
                <a:xfrm>
                  <a:off x="6192774" y="836335"/>
                  <a:ext cx="96072" cy="147460"/>
                </a:xfrm>
                <a:custGeom>
                  <a:avLst/>
                  <a:gdLst>
                    <a:gd name="connsiteX0" fmla="*/ 82842 w 96072"/>
                    <a:gd name="connsiteY0" fmla="*/ 54410 h 147460"/>
                    <a:gd name="connsiteX1" fmla="*/ 83235 w 96072"/>
                    <a:gd name="connsiteY1" fmla="*/ 54607 h 147460"/>
                    <a:gd name="connsiteX2" fmla="*/ 95406 w 96072"/>
                    <a:gd name="connsiteY2" fmla="*/ 35368 h 147460"/>
                    <a:gd name="connsiteX3" fmla="*/ 90105 w 96072"/>
                    <a:gd name="connsiteY3" fmla="*/ 13382 h 147460"/>
                    <a:gd name="connsiteX4" fmla="*/ 83823 w 96072"/>
                    <a:gd name="connsiteY4" fmla="*/ 17112 h 147460"/>
                    <a:gd name="connsiteX5" fmla="*/ 83823 w 96072"/>
                    <a:gd name="connsiteY5" fmla="*/ 7100 h 147460"/>
                    <a:gd name="connsiteX6" fmla="*/ 17275 w 96072"/>
                    <a:gd name="connsiteY6" fmla="*/ 20056 h 147460"/>
                    <a:gd name="connsiteX7" fmla="*/ 20416 w 96072"/>
                    <a:gd name="connsiteY7" fmla="*/ 81697 h 147460"/>
                    <a:gd name="connsiteX8" fmla="*/ 0 w 96072"/>
                    <a:gd name="connsiteY8" fmla="*/ 83268 h 147460"/>
                    <a:gd name="connsiteX9" fmla="*/ 0 w 96072"/>
                    <a:gd name="connsiteY9" fmla="*/ 147460 h 147460"/>
                    <a:gd name="connsiteX10" fmla="*/ 82842 w 96072"/>
                    <a:gd name="connsiteY10" fmla="*/ 54410 h 147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072" h="147460">
                      <a:moveTo>
                        <a:pt x="82842" y="54410"/>
                      </a:moveTo>
                      <a:cubicBezTo>
                        <a:pt x="83038" y="54607"/>
                        <a:pt x="83038" y="54607"/>
                        <a:pt x="83235" y="54607"/>
                      </a:cubicBezTo>
                      <a:cubicBezTo>
                        <a:pt x="88142" y="55392"/>
                        <a:pt x="93639" y="46754"/>
                        <a:pt x="95406" y="35368"/>
                      </a:cubicBezTo>
                      <a:cubicBezTo>
                        <a:pt x="97369" y="23983"/>
                        <a:pt x="94817" y="14167"/>
                        <a:pt x="90105" y="13382"/>
                      </a:cubicBezTo>
                      <a:cubicBezTo>
                        <a:pt x="87946" y="12989"/>
                        <a:pt x="85787" y="14560"/>
                        <a:pt x="83823" y="17112"/>
                      </a:cubicBezTo>
                      <a:lnTo>
                        <a:pt x="83823" y="7100"/>
                      </a:lnTo>
                      <a:cubicBezTo>
                        <a:pt x="39851" y="-14494"/>
                        <a:pt x="17275" y="20056"/>
                        <a:pt x="17275" y="20056"/>
                      </a:cubicBezTo>
                      <a:lnTo>
                        <a:pt x="20416" y="81697"/>
                      </a:lnTo>
                      <a:lnTo>
                        <a:pt x="0" y="83268"/>
                      </a:lnTo>
                      <a:lnTo>
                        <a:pt x="0" y="147460"/>
                      </a:lnTo>
                      <a:cubicBezTo>
                        <a:pt x="39262" y="144712"/>
                        <a:pt x="66745" y="97598"/>
                        <a:pt x="82842" y="54410"/>
                      </a:cubicBezTo>
                      <a:close/>
                    </a:path>
                  </a:pathLst>
                </a:custGeom>
                <a:solidFill>
                  <a:srgbClr val="D8AC8F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F760F12-652E-432E-B7CD-12EC6E3FA334}"/>
                    </a:ext>
                  </a:extLst>
                </p:cNvPr>
                <p:cNvSpPr/>
                <p:nvPr/>
              </p:nvSpPr>
              <p:spPr>
                <a:xfrm>
                  <a:off x="6192774" y="836335"/>
                  <a:ext cx="96072" cy="147460"/>
                </a:xfrm>
                <a:custGeom>
                  <a:avLst/>
                  <a:gdLst>
                    <a:gd name="connsiteX0" fmla="*/ 82842 w 96072"/>
                    <a:gd name="connsiteY0" fmla="*/ 54410 h 147460"/>
                    <a:gd name="connsiteX1" fmla="*/ 83235 w 96072"/>
                    <a:gd name="connsiteY1" fmla="*/ 54607 h 147460"/>
                    <a:gd name="connsiteX2" fmla="*/ 95406 w 96072"/>
                    <a:gd name="connsiteY2" fmla="*/ 35368 h 147460"/>
                    <a:gd name="connsiteX3" fmla="*/ 90105 w 96072"/>
                    <a:gd name="connsiteY3" fmla="*/ 13382 h 147460"/>
                    <a:gd name="connsiteX4" fmla="*/ 83823 w 96072"/>
                    <a:gd name="connsiteY4" fmla="*/ 17112 h 147460"/>
                    <a:gd name="connsiteX5" fmla="*/ 83823 w 96072"/>
                    <a:gd name="connsiteY5" fmla="*/ 7100 h 147460"/>
                    <a:gd name="connsiteX6" fmla="*/ 17275 w 96072"/>
                    <a:gd name="connsiteY6" fmla="*/ 20056 h 147460"/>
                    <a:gd name="connsiteX7" fmla="*/ 20416 w 96072"/>
                    <a:gd name="connsiteY7" fmla="*/ 81697 h 147460"/>
                    <a:gd name="connsiteX8" fmla="*/ 0 w 96072"/>
                    <a:gd name="connsiteY8" fmla="*/ 83268 h 147460"/>
                    <a:gd name="connsiteX9" fmla="*/ 0 w 96072"/>
                    <a:gd name="connsiteY9" fmla="*/ 147460 h 147460"/>
                    <a:gd name="connsiteX10" fmla="*/ 82842 w 96072"/>
                    <a:gd name="connsiteY10" fmla="*/ 54410 h 147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072" h="147460">
                      <a:moveTo>
                        <a:pt x="82842" y="54410"/>
                      </a:moveTo>
                      <a:cubicBezTo>
                        <a:pt x="83038" y="54607"/>
                        <a:pt x="83038" y="54607"/>
                        <a:pt x="83235" y="54607"/>
                      </a:cubicBezTo>
                      <a:cubicBezTo>
                        <a:pt x="88142" y="55392"/>
                        <a:pt x="93639" y="46754"/>
                        <a:pt x="95406" y="35368"/>
                      </a:cubicBezTo>
                      <a:cubicBezTo>
                        <a:pt x="97369" y="23983"/>
                        <a:pt x="94817" y="14167"/>
                        <a:pt x="90105" y="13382"/>
                      </a:cubicBezTo>
                      <a:cubicBezTo>
                        <a:pt x="87946" y="12989"/>
                        <a:pt x="85787" y="14560"/>
                        <a:pt x="83823" y="17112"/>
                      </a:cubicBezTo>
                      <a:lnTo>
                        <a:pt x="83823" y="7100"/>
                      </a:lnTo>
                      <a:cubicBezTo>
                        <a:pt x="39851" y="-14494"/>
                        <a:pt x="17275" y="20056"/>
                        <a:pt x="17275" y="20056"/>
                      </a:cubicBezTo>
                      <a:lnTo>
                        <a:pt x="20416" y="81697"/>
                      </a:lnTo>
                      <a:lnTo>
                        <a:pt x="0" y="83268"/>
                      </a:lnTo>
                      <a:lnTo>
                        <a:pt x="0" y="147460"/>
                      </a:lnTo>
                      <a:cubicBezTo>
                        <a:pt x="39262" y="144712"/>
                        <a:pt x="66745" y="97598"/>
                        <a:pt x="82842" y="54410"/>
                      </a:cubicBezTo>
                      <a:close/>
                    </a:path>
                  </a:pathLst>
                </a:custGeom>
                <a:solidFill>
                  <a:srgbClr val="D8AC8F">
                    <a:alpha val="32000"/>
                  </a:srgbClr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2B771BA-2015-4B61-90FE-7ED60EAEC8DD}"/>
                    </a:ext>
                  </a:extLst>
                </p:cNvPr>
                <p:cNvSpPr/>
                <p:nvPr/>
              </p:nvSpPr>
              <p:spPr>
                <a:xfrm>
                  <a:off x="6204945" y="1004800"/>
                  <a:ext cx="47562" cy="95798"/>
                </a:xfrm>
                <a:custGeom>
                  <a:avLst/>
                  <a:gdLst>
                    <a:gd name="connsiteX0" fmla="*/ 0 w 47562"/>
                    <a:gd name="connsiteY0" fmla="*/ 63407 h 95798"/>
                    <a:gd name="connsiteX1" fmla="*/ 47310 w 47562"/>
                    <a:gd name="connsiteY1" fmla="*/ 95798 h 95798"/>
                    <a:gd name="connsiteX2" fmla="*/ 24538 w 47562"/>
                    <a:gd name="connsiteY2" fmla="*/ 0 h 95798"/>
                    <a:gd name="connsiteX3" fmla="*/ 0 w 47562"/>
                    <a:gd name="connsiteY3" fmla="*/ 63407 h 9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562" h="95798">
                      <a:moveTo>
                        <a:pt x="0" y="63407"/>
                      </a:moveTo>
                      <a:lnTo>
                        <a:pt x="47310" y="95798"/>
                      </a:lnTo>
                      <a:cubicBezTo>
                        <a:pt x="47310" y="95798"/>
                        <a:pt x="51629" y="16686"/>
                        <a:pt x="24538" y="0"/>
                      </a:cubicBezTo>
                      <a:lnTo>
                        <a:pt x="0" y="63407"/>
                      </a:lnTo>
                      <a:close/>
                    </a:path>
                  </a:pathLst>
                </a:custGeom>
                <a:solidFill>
                  <a:srgbClr val="205071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C303213-7DA1-4A25-9CEE-CB435535A73D}"/>
                    </a:ext>
                  </a:extLst>
                </p:cNvPr>
                <p:cNvSpPr/>
                <p:nvPr/>
              </p:nvSpPr>
              <p:spPr>
                <a:xfrm>
                  <a:off x="6204945" y="1002052"/>
                  <a:ext cx="47562" cy="95798"/>
                </a:xfrm>
                <a:custGeom>
                  <a:avLst/>
                  <a:gdLst>
                    <a:gd name="connsiteX0" fmla="*/ 0 w 47562"/>
                    <a:gd name="connsiteY0" fmla="*/ 65763 h 95798"/>
                    <a:gd name="connsiteX1" fmla="*/ 47310 w 47562"/>
                    <a:gd name="connsiteY1" fmla="*/ 95798 h 95798"/>
                    <a:gd name="connsiteX2" fmla="*/ 24538 w 47562"/>
                    <a:gd name="connsiteY2" fmla="*/ 0 h 95798"/>
                    <a:gd name="connsiteX3" fmla="*/ 0 w 47562"/>
                    <a:gd name="connsiteY3" fmla="*/ 65763 h 9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562" h="95798">
                      <a:moveTo>
                        <a:pt x="0" y="65763"/>
                      </a:moveTo>
                      <a:lnTo>
                        <a:pt x="47310" y="95798"/>
                      </a:lnTo>
                      <a:cubicBezTo>
                        <a:pt x="47310" y="95798"/>
                        <a:pt x="51629" y="16686"/>
                        <a:pt x="24538" y="0"/>
                      </a:cubicBezTo>
                      <a:lnTo>
                        <a:pt x="0" y="65763"/>
                      </a:lnTo>
                      <a:close/>
                    </a:path>
                  </a:pathLst>
                </a:custGeom>
                <a:solidFill>
                  <a:srgbClr val="D4E1EA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7D9932C-3D38-41FF-AE45-86C3EAC1AE6C}"/>
                    </a:ext>
                  </a:extLst>
                </p:cNvPr>
                <p:cNvSpPr/>
                <p:nvPr/>
              </p:nvSpPr>
              <p:spPr>
                <a:xfrm>
                  <a:off x="6126590" y="1004800"/>
                  <a:ext cx="49105" cy="95601"/>
                </a:xfrm>
                <a:custGeom>
                  <a:avLst/>
                  <a:gdLst>
                    <a:gd name="connsiteX0" fmla="*/ 49105 w 49105"/>
                    <a:gd name="connsiteY0" fmla="*/ 63604 h 95601"/>
                    <a:gd name="connsiteX1" fmla="*/ 224 w 49105"/>
                    <a:gd name="connsiteY1" fmla="*/ 95602 h 95601"/>
                    <a:gd name="connsiteX2" fmla="*/ 23192 w 49105"/>
                    <a:gd name="connsiteY2" fmla="*/ 0 h 95601"/>
                    <a:gd name="connsiteX3" fmla="*/ 49105 w 49105"/>
                    <a:gd name="connsiteY3" fmla="*/ 63604 h 95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5" h="95601">
                      <a:moveTo>
                        <a:pt x="49105" y="63604"/>
                      </a:moveTo>
                      <a:lnTo>
                        <a:pt x="224" y="95602"/>
                      </a:lnTo>
                      <a:cubicBezTo>
                        <a:pt x="224" y="95602"/>
                        <a:pt x="-3898" y="16490"/>
                        <a:pt x="23192" y="0"/>
                      </a:cubicBezTo>
                      <a:lnTo>
                        <a:pt x="49105" y="63604"/>
                      </a:lnTo>
                      <a:close/>
                    </a:path>
                  </a:pathLst>
                </a:custGeom>
                <a:solidFill>
                  <a:srgbClr val="205071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1A8B7D7A-2C3D-437C-AFBA-D64F4AF63157}"/>
                    </a:ext>
                  </a:extLst>
                </p:cNvPr>
                <p:cNvSpPr/>
                <p:nvPr/>
              </p:nvSpPr>
              <p:spPr>
                <a:xfrm>
                  <a:off x="6126590" y="1001856"/>
                  <a:ext cx="48908" cy="95798"/>
                </a:xfrm>
                <a:custGeom>
                  <a:avLst/>
                  <a:gdLst>
                    <a:gd name="connsiteX0" fmla="*/ 48909 w 48908"/>
                    <a:gd name="connsiteY0" fmla="*/ 65763 h 95798"/>
                    <a:gd name="connsiteX1" fmla="*/ 224 w 48908"/>
                    <a:gd name="connsiteY1" fmla="*/ 95798 h 95798"/>
                    <a:gd name="connsiteX2" fmla="*/ 23192 w 48908"/>
                    <a:gd name="connsiteY2" fmla="*/ 0 h 95798"/>
                    <a:gd name="connsiteX3" fmla="*/ 48909 w 48908"/>
                    <a:gd name="connsiteY3" fmla="*/ 65763 h 9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08" h="95798">
                      <a:moveTo>
                        <a:pt x="48909" y="65763"/>
                      </a:moveTo>
                      <a:lnTo>
                        <a:pt x="224" y="95798"/>
                      </a:lnTo>
                      <a:cubicBezTo>
                        <a:pt x="224" y="95798"/>
                        <a:pt x="-3898" y="16686"/>
                        <a:pt x="23192" y="0"/>
                      </a:cubicBezTo>
                      <a:lnTo>
                        <a:pt x="48909" y="65763"/>
                      </a:lnTo>
                      <a:close/>
                    </a:path>
                  </a:pathLst>
                </a:custGeom>
                <a:solidFill>
                  <a:srgbClr val="D4E1EA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E4D68F9-F292-4B5D-83A1-46729BF05876}"/>
                    </a:ext>
                  </a:extLst>
                </p:cNvPr>
                <p:cNvSpPr/>
                <p:nvPr/>
              </p:nvSpPr>
              <p:spPr>
                <a:xfrm>
                  <a:off x="6079128" y="699409"/>
                  <a:ext cx="211364" cy="281638"/>
                </a:xfrm>
                <a:custGeom>
                  <a:avLst/>
                  <a:gdLst>
                    <a:gd name="connsiteX0" fmla="*/ 140736 w 211364"/>
                    <a:gd name="connsiteY0" fmla="*/ 81208 h 281638"/>
                    <a:gd name="connsiteX1" fmla="*/ 73992 w 211364"/>
                    <a:gd name="connsiteY1" fmla="*/ 128518 h 281638"/>
                    <a:gd name="connsiteX2" fmla="*/ 69869 w 211364"/>
                    <a:gd name="connsiteY2" fmla="*/ 281638 h 281638"/>
                    <a:gd name="connsiteX3" fmla="*/ 20988 w 211364"/>
                    <a:gd name="connsiteY3" fmla="*/ 67270 h 281638"/>
                    <a:gd name="connsiteX4" fmla="*/ 129154 w 211364"/>
                    <a:gd name="connsiteY4" fmla="*/ 17408 h 281638"/>
                    <a:gd name="connsiteX5" fmla="*/ 208266 w 211364"/>
                    <a:gd name="connsiteY5" fmla="*/ 112617 h 281638"/>
                    <a:gd name="connsiteX6" fmla="*/ 176072 w 211364"/>
                    <a:gd name="connsiteY6" fmla="*/ 248855 h 281638"/>
                    <a:gd name="connsiteX7" fmla="*/ 140736 w 211364"/>
                    <a:gd name="connsiteY7" fmla="*/ 81208 h 281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364" h="281638">
                      <a:moveTo>
                        <a:pt x="140736" y="81208"/>
                      </a:moveTo>
                      <a:cubicBezTo>
                        <a:pt x="140736" y="81208"/>
                        <a:pt x="115020" y="109672"/>
                        <a:pt x="73992" y="128518"/>
                      </a:cubicBezTo>
                      <a:cubicBezTo>
                        <a:pt x="32963" y="147560"/>
                        <a:pt x="40815" y="264559"/>
                        <a:pt x="69869" y="281638"/>
                      </a:cubicBezTo>
                      <a:cubicBezTo>
                        <a:pt x="69869" y="281638"/>
                        <a:pt x="-46345" y="223335"/>
                        <a:pt x="20988" y="67270"/>
                      </a:cubicBezTo>
                      <a:cubicBezTo>
                        <a:pt x="20988" y="67270"/>
                        <a:pt x="74777" y="-41288"/>
                        <a:pt x="129154" y="17408"/>
                      </a:cubicBezTo>
                      <a:cubicBezTo>
                        <a:pt x="129154" y="17408"/>
                        <a:pt x="186083" y="-13609"/>
                        <a:pt x="208266" y="112617"/>
                      </a:cubicBezTo>
                      <a:cubicBezTo>
                        <a:pt x="208266" y="112617"/>
                        <a:pt x="226130" y="216857"/>
                        <a:pt x="176072" y="248855"/>
                      </a:cubicBezTo>
                      <a:cubicBezTo>
                        <a:pt x="175875" y="249051"/>
                        <a:pt x="218867" y="157375"/>
                        <a:pt x="140736" y="81208"/>
                      </a:cubicBezTo>
                      <a:close/>
                    </a:path>
                  </a:pathLst>
                </a:custGeom>
                <a:solidFill>
                  <a:srgbClr val="8A5D3B"/>
                </a:solidFill>
                <a:ln w="19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7533CB5-6844-49E0-98DD-0A3E4219C852}"/>
                  </a:ext>
                </a:extLst>
              </p:cNvPr>
              <p:cNvSpPr/>
              <p:nvPr/>
            </p:nvSpPr>
            <p:spPr>
              <a:xfrm>
                <a:off x="6156457" y="1073901"/>
                <a:ext cx="35728" cy="111895"/>
              </a:xfrm>
              <a:custGeom>
                <a:avLst/>
                <a:gdLst>
                  <a:gd name="connsiteX0" fmla="*/ 16490 w 35728"/>
                  <a:gd name="connsiteY0" fmla="*/ 0 h 111895"/>
                  <a:gd name="connsiteX1" fmla="*/ 0 w 35728"/>
                  <a:gd name="connsiteY1" fmla="*/ 9619 h 111895"/>
                  <a:gd name="connsiteX2" fmla="*/ 21986 w 35728"/>
                  <a:gd name="connsiteY2" fmla="*/ 111896 h 111895"/>
                  <a:gd name="connsiteX3" fmla="*/ 35728 w 35728"/>
                  <a:gd name="connsiteY3" fmla="*/ 111896 h 11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8" h="111895">
                    <a:moveTo>
                      <a:pt x="16490" y="0"/>
                    </a:moveTo>
                    <a:lnTo>
                      <a:pt x="0" y="9619"/>
                    </a:lnTo>
                    <a:lnTo>
                      <a:pt x="21986" y="111896"/>
                    </a:lnTo>
                    <a:lnTo>
                      <a:pt x="35728" y="111896"/>
                    </a:lnTo>
                    <a:close/>
                  </a:path>
                </a:pathLst>
              </a:custGeom>
              <a:solidFill>
                <a:srgbClr val="50CFDA"/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E17678E-F02B-4C6D-A11F-66CA05D3185B}"/>
                  </a:ext>
                </a:extLst>
              </p:cNvPr>
              <p:cNvSpPr/>
              <p:nvPr/>
            </p:nvSpPr>
            <p:spPr>
              <a:xfrm>
                <a:off x="6194541" y="1072134"/>
                <a:ext cx="32783" cy="113662"/>
              </a:xfrm>
              <a:custGeom>
                <a:avLst/>
                <a:gdLst>
                  <a:gd name="connsiteX0" fmla="*/ 32783 w 32783"/>
                  <a:gd name="connsiteY0" fmla="*/ 16294 h 113662"/>
                  <a:gd name="connsiteX1" fmla="*/ 11975 w 32783"/>
                  <a:gd name="connsiteY1" fmla="*/ 0 h 113662"/>
                  <a:gd name="connsiteX2" fmla="*/ 0 w 32783"/>
                  <a:gd name="connsiteY2" fmla="*/ 113662 h 113662"/>
                  <a:gd name="connsiteX3" fmla="*/ 13153 w 32783"/>
                  <a:gd name="connsiteY3" fmla="*/ 113662 h 113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83" h="113662">
                    <a:moveTo>
                      <a:pt x="32783" y="16294"/>
                    </a:moveTo>
                    <a:lnTo>
                      <a:pt x="11975" y="0"/>
                    </a:lnTo>
                    <a:lnTo>
                      <a:pt x="0" y="113662"/>
                    </a:lnTo>
                    <a:lnTo>
                      <a:pt x="13153" y="113662"/>
                    </a:lnTo>
                    <a:close/>
                  </a:path>
                </a:pathLst>
              </a:custGeom>
              <a:solidFill>
                <a:srgbClr val="50CFDA"/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6603C78-FFB7-441A-8177-B7F6FC1DBFA4}"/>
                  </a:ext>
                </a:extLst>
              </p:cNvPr>
              <p:cNvSpPr/>
              <p:nvPr/>
            </p:nvSpPr>
            <p:spPr>
              <a:xfrm>
                <a:off x="6193952" y="1067619"/>
                <a:ext cx="27679" cy="118177"/>
              </a:xfrm>
              <a:custGeom>
                <a:avLst/>
                <a:gdLst>
                  <a:gd name="connsiteX0" fmla="*/ 27679 w 27679"/>
                  <a:gd name="connsiteY0" fmla="*/ 10993 h 118177"/>
                  <a:gd name="connsiteX1" fmla="*/ 11386 w 27679"/>
                  <a:gd name="connsiteY1" fmla="*/ 0 h 118177"/>
                  <a:gd name="connsiteX2" fmla="*/ 0 w 27679"/>
                  <a:gd name="connsiteY2" fmla="*/ 118177 h 118177"/>
                  <a:gd name="connsiteX3" fmla="*/ 1178 w 27679"/>
                  <a:gd name="connsiteY3" fmla="*/ 118177 h 11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79" h="118177">
                    <a:moveTo>
                      <a:pt x="27679" y="10993"/>
                    </a:moveTo>
                    <a:lnTo>
                      <a:pt x="11386" y="0"/>
                    </a:lnTo>
                    <a:lnTo>
                      <a:pt x="0" y="118177"/>
                    </a:lnTo>
                    <a:lnTo>
                      <a:pt x="1178" y="118177"/>
                    </a:lnTo>
                    <a:close/>
                  </a:path>
                </a:pathLst>
              </a:custGeom>
              <a:solidFill>
                <a:srgbClr val="FFFFFF"/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4871016E-0ED7-474D-8B16-F1D93CC07E18}"/>
                  </a:ext>
                </a:extLst>
              </p:cNvPr>
              <p:cNvSpPr/>
              <p:nvPr/>
            </p:nvSpPr>
            <p:spPr>
              <a:xfrm>
                <a:off x="6160776" y="1068208"/>
                <a:ext cx="31801" cy="117588"/>
              </a:xfrm>
              <a:custGeom>
                <a:avLst/>
                <a:gdLst>
                  <a:gd name="connsiteX0" fmla="*/ 15508 w 31801"/>
                  <a:gd name="connsiteY0" fmla="*/ 0 h 117588"/>
                  <a:gd name="connsiteX1" fmla="*/ 0 w 31801"/>
                  <a:gd name="connsiteY1" fmla="*/ 10012 h 117588"/>
                  <a:gd name="connsiteX2" fmla="*/ 30624 w 31801"/>
                  <a:gd name="connsiteY2" fmla="*/ 117588 h 117588"/>
                  <a:gd name="connsiteX3" fmla="*/ 31802 w 31801"/>
                  <a:gd name="connsiteY3" fmla="*/ 117588 h 11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1" h="117588">
                    <a:moveTo>
                      <a:pt x="15508" y="0"/>
                    </a:moveTo>
                    <a:lnTo>
                      <a:pt x="0" y="10012"/>
                    </a:lnTo>
                    <a:lnTo>
                      <a:pt x="30624" y="117588"/>
                    </a:lnTo>
                    <a:lnTo>
                      <a:pt x="31802" y="117588"/>
                    </a:lnTo>
                    <a:close/>
                  </a:path>
                </a:pathLst>
              </a:custGeom>
              <a:solidFill>
                <a:srgbClr val="FFFFFF"/>
              </a:solidFill>
              <a:ln w="19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12" name="Graphic 111">
            <a:extLst>
              <a:ext uri="{FF2B5EF4-FFF2-40B4-BE49-F238E27FC236}">
                <a16:creationId xmlns:a16="http://schemas.microsoft.com/office/drawing/2014/main" id="{1EB93B59-5459-417B-B37F-BAD9D1DA85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0245" y="1958493"/>
            <a:ext cx="224762" cy="299683"/>
          </a:xfrm>
          <a:prstGeom prst="rect">
            <a:avLst/>
          </a:prstGeom>
        </p:spPr>
      </p:pic>
      <p:grpSp>
        <p:nvGrpSpPr>
          <p:cNvPr id="115" name="Graphic 112">
            <a:extLst>
              <a:ext uri="{FF2B5EF4-FFF2-40B4-BE49-F238E27FC236}">
                <a16:creationId xmlns:a16="http://schemas.microsoft.com/office/drawing/2014/main" id="{F5985973-96C5-462A-A8AE-1729AA88CFF8}"/>
              </a:ext>
            </a:extLst>
          </p:cNvPr>
          <p:cNvGrpSpPr/>
          <p:nvPr/>
        </p:nvGrpSpPr>
        <p:grpSpPr>
          <a:xfrm>
            <a:off x="5869329" y="1392262"/>
            <a:ext cx="119443" cy="130445"/>
            <a:chOff x="5435907" y="1392262"/>
            <a:chExt cx="119443" cy="130445"/>
          </a:xfrm>
          <a:solidFill>
            <a:srgbClr val="000000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00ABD41-EA37-4A4F-8D37-03CC4D9DC98D}"/>
                </a:ext>
              </a:extLst>
            </p:cNvPr>
            <p:cNvSpPr/>
            <p:nvPr/>
          </p:nvSpPr>
          <p:spPr>
            <a:xfrm>
              <a:off x="5485151" y="1447841"/>
              <a:ext cx="24860" cy="47625"/>
            </a:xfrm>
            <a:custGeom>
              <a:avLst/>
              <a:gdLst>
                <a:gd name="connsiteX0" fmla="*/ 0 w 24860"/>
                <a:gd name="connsiteY0" fmla="*/ 0 h 47625"/>
                <a:gd name="connsiteX1" fmla="*/ 24860 w 24860"/>
                <a:gd name="connsiteY1" fmla="*/ 0 h 47625"/>
                <a:gd name="connsiteX2" fmla="*/ 24860 w 24860"/>
                <a:gd name="connsiteY2" fmla="*/ 47625 h 47625"/>
                <a:gd name="connsiteX3" fmla="*/ 0 w 2486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47625">
                  <a:moveTo>
                    <a:pt x="0" y="0"/>
                  </a:moveTo>
                  <a:lnTo>
                    <a:pt x="24860" y="0"/>
                  </a:lnTo>
                  <a:lnTo>
                    <a:pt x="24860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FDC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52612D7-907A-4496-B7C6-9ED705DD3BE3}"/>
                </a:ext>
              </a:extLst>
            </p:cNvPr>
            <p:cNvSpPr/>
            <p:nvPr/>
          </p:nvSpPr>
          <p:spPr>
            <a:xfrm>
              <a:off x="5536756" y="1490362"/>
              <a:ext cx="18593" cy="32345"/>
            </a:xfrm>
            <a:custGeom>
              <a:avLst/>
              <a:gdLst>
                <a:gd name="connsiteX0" fmla="*/ 16117 w 18593"/>
                <a:gd name="connsiteY0" fmla="*/ 16058 h 32345"/>
                <a:gd name="connsiteX1" fmla="*/ 1639 w 18593"/>
                <a:gd name="connsiteY1" fmla="*/ 3675 h 32345"/>
                <a:gd name="connsiteX2" fmla="*/ 1544 w 18593"/>
                <a:gd name="connsiteY2" fmla="*/ 32345 h 32345"/>
                <a:gd name="connsiteX3" fmla="*/ 18594 w 18593"/>
                <a:gd name="connsiteY3" fmla="*/ 32345 h 32345"/>
                <a:gd name="connsiteX4" fmla="*/ 16117 w 18593"/>
                <a:gd name="connsiteY4" fmla="*/ 16058 h 3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3" h="32345">
                  <a:moveTo>
                    <a:pt x="16117" y="16058"/>
                  </a:moveTo>
                  <a:cubicBezTo>
                    <a:pt x="12021" y="-10231"/>
                    <a:pt x="1639" y="3675"/>
                    <a:pt x="1639" y="3675"/>
                  </a:cubicBezTo>
                  <a:cubicBezTo>
                    <a:pt x="-1504" y="17391"/>
                    <a:pt x="687" y="28535"/>
                    <a:pt x="1544" y="32345"/>
                  </a:cubicBezTo>
                  <a:lnTo>
                    <a:pt x="18594" y="32345"/>
                  </a:lnTo>
                  <a:cubicBezTo>
                    <a:pt x="17736" y="26345"/>
                    <a:pt x="16879" y="21106"/>
                    <a:pt x="16117" y="160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9377C0E-C46C-4A4F-8014-35E0B304B870}"/>
                </a:ext>
              </a:extLst>
            </p:cNvPr>
            <p:cNvSpPr/>
            <p:nvPr/>
          </p:nvSpPr>
          <p:spPr>
            <a:xfrm>
              <a:off x="5435907" y="1490076"/>
              <a:ext cx="18635" cy="32536"/>
            </a:xfrm>
            <a:custGeom>
              <a:avLst/>
              <a:gdLst>
                <a:gd name="connsiteX0" fmla="*/ 16955 w 18635"/>
                <a:gd name="connsiteY0" fmla="*/ 3675 h 32536"/>
                <a:gd name="connsiteX1" fmla="*/ 2477 w 18635"/>
                <a:gd name="connsiteY1" fmla="*/ 16058 h 32536"/>
                <a:gd name="connsiteX2" fmla="*/ 0 w 18635"/>
                <a:gd name="connsiteY2" fmla="*/ 32536 h 32536"/>
                <a:gd name="connsiteX3" fmla="*/ 17050 w 18635"/>
                <a:gd name="connsiteY3" fmla="*/ 32536 h 32536"/>
                <a:gd name="connsiteX4" fmla="*/ 16955 w 18635"/>
                <a:gd name="connsiteY4" fmla="*/ 3675 h 3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35" h="32536">
                  <a:moveTo>
                    <a:pt x="16955" y="3675"/>
                  </a:moveTo>
                  <a:cubicBezTo>
                    <a:pt x="16955" y="3675"/>
                    <a:pt x="6572" y="-10231"/>
                    <a:pt x="2477" y="16058"/>
                  </a:cubicBezTo>
                  <a:cubicBezTo>
                    <a:pt x="1715" y="21201"/>
                    <a:pt x="857" y="26631"/>
                    <a:pt x="0" y="32536"/>
                  </a:cubicBezTo>
                  <a:lnTo>
                    <a:pt x="17050" y="32536"/>
                  </a:lnTo>
                  <a:cubicBezTo>
                    <a:pt x="17907" y="29012"/>
                    <a:pt x="20193" y="17582"/>
                    <a:pt x="16955" y="367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5D021CC-DAEB-47C4-B95C-9D4294053385}"/>
                </a:ext>
              </a:extLst>
            </p:cNvPr>
            <p:cNvSpPr/>
            <p:nvPr/>
          </p:nvSpPr>
          <p:spPr>
            <a:xfrm>
              <a:off x="5446194" y="1477845"/>
              <a:ext cx="99441" cy="44767"/>
            </a:xfrm>
            <a:custGeom>
              <a:avLst/>
              <a:gdLst>
                <a:gd name="connsiteX0" fmla="*/ 92107 w 99441"/>
                <a:gd name="connsiteY0" fmla="*/ 44768 h 44767"/>
                <a:gd name="connsiteX1" fmla="*/ 97727 w 99441"/>
                <a:gd name="connsiteY1" fmla="*/ 44768 h 44767"/>
                <a:gd name="connsiteX2" fmla="*/ 99441 w 99441"/>
                <a:gd name="connsiteY2" fmla="*/ 12668 h 44767"/>
                <a:gd name="connsiteX3" fmla="*/ 63627 w 99441"/>
                <a:gd name="connsiteY3" fmla="*/ 95 h 44767"/>
                <a:gd name="connsiteX4" fmla="*/ 51626 w 99441"/>
                <a:gd name="connsiteY4" fmla="*/ 15716 h 44767"/>
                <a:gd name="connsiteX5" fmla="*/ 38767 w 99441"/>
                <a:gd name="connsiteY5" fmla="*/ 0 h 44767"/>
                <a:gd name="connsiteX6" fmla="*/ 0 w 99441"/>
                <a:gd name="connsiteY6" fmla="*/ 12287 h 44767"/>
                <a:gd name="connsiteX7" fmla="*/ 2762 w 99441"/>
                <a:gd name="connsiteY7" fmla="*/ 44768 h 44767"/>
                <a:gd name="connsiteX8" fmla="*/ 6763 w 99441"/>
                <a:gd name="connsiteY8" fmla="*/ 44768 h 44767"/>
                <a:gd name="connsiteX9" fmla="*/ 92107 w 99441"/>
                <a:gd name="connsiteY9" fmla="*/ 44768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41" h="44767">
                  <a:moveTo>
                    <a:pt x="92107" y="44768"/>
                  </a:moveTo>
                  <a:lnTo>
                    <a:pt x="97727" y="44768"/>
                  </a:lnTo>
                  <a:lnTo>
                    <a:pt x="99441" y="12668"/>
                  </a:lnTo>
                  <a:lnTo>
                    <a:pt x="63627" y="95"/>
                  </a:lnTo>
                  <a:cubicBezTo>
                    <a:pt x="63436" y="8954"/>
                    <a:pt x="58388" y="15716"/>
                    <a:pt x="51626" y="15716"/>
                  </a:cubicBezTo>
                  <a:cubicBezTo>
                    <a:pt x="44768" y="15716"/>
                    <a:pt x="38767" y="8954"/>
                    <a:pt x="38767" y="0"/>
                  </a:cubicBezTo>
                  <a:lnTo>
                    <a:pt x="0" y="12287"/>
                  </a:lnTo>
                  <a:lnTo>
                    <a:pt x="2762" y="44768"/>
                  </a:lnTo>
                  <a:lnTo>
                    <a:pt x="6763" y="44768"/>
                  </a:lnTo>
                  <a:lnTo>
                    <a:pt x="92107" y="447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C36D0B3-8EF9-4DEC-AFC6-5D41F19B9124}"/>
                </a:ext>
              </a:extLst>
            </p:cNvPr>
            <p:cNvSpPr/>
            <p:nvPr/>
          </p:nvSpPr>
          <p:spPr>
            <a:xfrm>
              <a:off x="5482008" y="1455556"/>
              <a:ext cx="31051" cy="18549"/>
            </a:xfrm>
            <a:custGeom>
              <a:avLst/>
              <a:gdLst>
                <a:gd name="connsiteX0" fmla="*/ 13335 w 31051"/>
                <a:gd name="connsiteY0" fmla="*/ 17336 h 18549"/>
                <a:gd name="connsiteX1" fmla="*/ 17716 w 31051"/>
                <a:gd name="connsiteY1" fmla="*/ 17336 h 18549"/>
                <a:gd name="connsiteX2" fmla="*/ 31052 w 31051"/>
                <a:gd name="connsiteY2" fmla="*/ 0 h 18549"/>
                <a:gd name="connsiteX3" fmla="*/ 0 w 31051"/>
                <a:gd name="connsiteY3" fmla="*/ 0 h 18549"/>
                <a:gd name="connsiteX4" fmla="*/ 13335 w 31051"/>
                <a:gd name="connsiteY4" fmla="*/ 17336 h 1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" h="18549">
                  <a:moveTo>
                    <a:pt x="13335" y="17336"/>
                  </a:moveTo>
                  <a:cubicBezTo>
                    <a:pt x="14573" y="18955"/>
                    <a:pt x="16478" y="18955"/>
                    <a:pt x="17716" y="17336"/>
                  </a:cubicBezTo>
                  <a:lnTo>
                    <a:pt x="31052" y="0"/>
                  </a:lnTo>
                  <a:lnTo>
                    <a:pt x="0" y="0"/>
                  </a:lnTo>
                  <a:lnTo>
                    <a:pt x="13335" y="17336"/>
                  </a:lnTo>
                  <a:close/>
                </a:path>
              </a:pathLst>
            </a:custGeom>
            <a:solidFill>
              <a:srgbClr val="BE9B76">
                <a:alpha val="2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DCEC346-A676-4D15-8A9F-2545167AAE30}"/>
                </a:ext>
              </a:extLst>
            </p:cNvPr>
            <p:cNvSpPr/>
            <p:nvPr/>
          </p:nvSpPr>
          <p:spPr>
            <a:xfrm>
              <a:off x="5469421" y="1396882"/>
              <a:ext cx="56307" cy="68865"/>
            </a:xfrm>
            <a:custGeom>
              <a:avLst/>
              <a:gdLst>
                <a:gd name="connsiteX0" fmla="*/ 54592 w 56307"/>
                <a:gd name="connsiteY0" fmla="*/ 30766 h 68865"/>
                <a:gd name="connsiteX1" fmla="*/ 52877 w 56307"/>
                <a:gd name="connsiteY1" fmla="*/ 31814 h 68865"/>
                <a:gd name="connsiteX2" fmla="*/ 52877 w 56307"/>
                <a:gd name="connsiteY2" fmla="*/ 21622 h 68865"/>
                <a:gd name="connsiteX3" fmla="*/ 28589 w 56307"/>
                <a:gd name="connsiteY3" fmla="*/ 0 h 68865"/>
                <a:gd name="connsiteX4" fmla="*/ 28589 w 56307"/>
                <a:gd name="connsiteY4" fmla="*/ 0 h 68865"/>
                <a:gd name="connsiteX5" fmla="*/ 28493 w 56307"/>
                <a:gd name="connsiteY5" fmla="*/ 0 h 68865"/>
                <a:gd name="connsiteX6" fmla="*/ 28303 w 56307"/>
                <a:gd name="connsiteY6" fmla="*/ 0 h 68865"/>
                <a:gd name="connsiteX7" fmla="*/ 28112 w 56307"/>
                <a:gd name="connsiteY7" fmla="*/ 0 h 68865"/>
                <a:gd name="connsiteX8" fmla="*/ 28017 w 56307"/>
                <a:gd name="connsiteY8" fmla="*/ 0 h 68865"/>
                <a:gd name="connsiteX9" fmla="*/ 28017 w 56307"/>
                <a:gd name="connsiteY9" fmla="*/ 0 h 68865"/>
                <a:gd name="connsiteX10" fmla="*/ 3538 w 56307"/>
                <a:gd name="connsiteY10" fmla="*/ 21622 h 68865"/>
                <a:gd name="connsiteX11" fmla="*/ 3538 w 56307"/>
                <a:gd name="connsiteY11" fmla="*/ 32099 h 68865"/>
                <a:gd name="connsiteX12" fmla="*/ 1728 w 56307"/>
                <a:gd name="connsiteY12" fmla="*/ 30766 h 68865"/>
                <a:gd name="connsiteX13" fmla="*/ 204 w 56307"/>
                <a:gd name="connsiteY13" fmla="*/ 37052 h 68865"/>
                <a:gd name="connsiteX14" fmla="*/ 3633 w 56307"/>
                <a:gd name="connsiteY14" fmla="*/ 42482 h 68865"/>
                <a:gd name="connsiteX15" fmla="*/ 3919 w 56307"/>
                <a:gd name="connsiteY15" fmla="*/ 42291 h 68865"/>
                <a:gd name="connsiteX16" fmla="*/ 28112 w 56307"/>
                <a:gd name="connsiteY16" fmla="*/ 68866 h 68865"/>
                <a:gd name="connsiteX17" fmla="*/ 28112 w 56307"/>
                <a:gd name="connsiteY17" fmla="*/ 68866 h 68865"/>
                <a:gd name="connsiteX18" fmla="*/ 28208 w 56307"/>
                <a:gd name="connsiteY18" fmla="*/ 68866 h 68865"/>
                <a:gd name="connsiteX19" fmla="*/ 28398 w 56307"/>
                <a:gd name="connsiteY19" fmla="*/ 68866 h 68865"/>
                <a:gd name="connsiteX20" fmla="*/ 28589 w 56307"/>
                <a:gd name="connsiteY20" fmla="*/ 68866 h 68865"/>
                <a:gd name="connsiteX21" fmla="*/ 28684 w 56307"/>
                <a:gd name="connsiteY21" fmla="*/ 68866 h 68865"/>
                <a:gd name="connsiteX22" fmla="*/ 28684 w 56307"/>
                <a:gd name="connsiteY22" fmla="*/ 68866 h 68865"/>
                <a:gd name="connsiteX23" fmla="*/ 52687 w 56307"/>
                <a:gd name="connsiteY23" fmla="*/ 42386 h 68865"/>
                <a:gd name="connsiteX24" fmla="*/ 52877 w 56307"/>
                <a:gd name="connsiteY24" fmla="*/ 42482 h 68865"/>
                <a:gd name="connsiteX25" fmla="*/ 56116 w 56307"/>
                <a:gd name="connsiteY25" fmla="*/ 37052 h 68865"/>
                <a:gd name="connsiteX26" fmla="*/ 54592 w 56307"/>
                <a:gd name="connsiteY26" fmla="*/ 30766 h 6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307" h="68865">
                  <a:moveTo>
                    <a:pt x="54592" y="30766"/>
                  </a:moveTo>
                  <a:cubicBezTo>
                    <a:pt x="54020" y="30671"/>
                    <a:pt x="53354" y="31052"/>
                    <a:pt x="52877" y="31814"/>
                  </a:cubicBezTo>
                  <a:lnTo>
                    <a:pt x="52877" y="21622"/>
                  </a:lnTo>
                  <a:cubicBezTo>
                    <a:pt x="52877" y="9811"/>
                    <a:pt x="40400" y="191"/>
                    <a:pt x="28589" y="0"/>
                  </a:cubicBezTo>
                  <a:lnTo>
                    <a:pt x="28589" y="0"/>
                  </a:lnTo>
                  <a:cubicBezTo>
                    <a:pt x="28589" y="0"/>
                    <a:pt x="28493" y="0"/>
                    <a:pt x="28493" y="0"/>
                  </a:cubicBezTo>
                  <a:cubicBezTo>
                    <a:pt x="28398" y="0"/>
                    <a:pt x="28398" y="0"/>
                    <a:pt x="28303" y="0"/>
                  </a:cubicBezTo>
                  <a:cubicBezTo>
                    <a:pt x="28208" y="0"/>
                    <a:pt x="28208" y="0"/>
                    <a:pt x="28112" y="0"/>
                  </a:cubicBezTo>
                  <a:cubicBezTo>
                    <a:pt x="28017" y="0"/>
                    <a:pt x="28017" y="0"/>
                    <a:pt x="28017" y="0"/>
                  </a:cubicBezTo>
                  <a:lnTo>
                    <a:pt x="28017" y="0"/>
                  </a:lnTo>
                  <a:cubicBezTo>
                    <a:pt x="16301" y="191"/>
                    <a:pt x="3538" y="9716"/>
                    <a:pt x="3538" y="21622"/>
                  </a:cubicBezTo>
                  <a:lnTo>
                    <a:pt x="3538" y="32099"/>
                  </a:lnTo>
                  <a:cubicBezTo>
                    <a:pt x="2966" y="31147"/>
                    <a:pt x="2300" y="30671"/>
                    <a:pt x="1728" y="30766"/>
                  </a:cubicBezTo>
                  <a:cubicBezTo>
                    <a:pt x="299" y="30956"/>
                    <a:pt x="-367" y="33814"/>
                    <a:pt x="204" y="37052"/>
                  </a:cubicBezTo>
                  <a:cubicBezTo>
                    <a:pt x="680" y="40291"/>
                    <a:pt x="2300" y="42767"/>
                    <a:pt x="3633" y="42482"/>
                  </a:cubicBezTo>
                  <a:cubicBezTo>
                    <a:pt x="3728" y="42482"/>
                    <a:pt x="3824" y="42386"/>
                    <a:pt x="3919" y="42291"/>
                  </a:cubicBezTo>
                  <a:cubicBezTo>
                    <a:pt x="8491" y="54864"/>
                    <a:pt x="16682" y="68485"/>
                    <a:pt x="28112" y="68866"/>
                  </a:cubicBezTo>
                  <a:lnTo>
                    <a:pt x="28112" y="68866"/>
                  </a:lnTo>
                  <a:cubicBezTo>
                    <a:pt x="28112" y="68866"/>
                    <a:pt x="28208" y="68866"/>
                    <a:pt x="28208" y="68866"/>
                  </a:cubicBezTo>
                  <a:cubicBezTo>
                    <a:pt x="28303" y="68866"/>
                    <a:pt x="28303" y="68866"/>
                    <a:pt x="28398" y="68866"/>
                  </a:cubicBezTo>
                  <a:cubicBezTo>
                    <a:pt x="28493" y="68866"/>
                    <a:pt x="28493" y="68866"/>
                    <a:pt x="28589" y="68866"/>
                  </a:cubicBezTo>
                  <a:cubicBezTo>
                    <a:pt x="28589" y="68866"/>
                    <a:pt x="28684" y="68866"/>
                    <a:pt x="28684" y="68866"/>
                  </a:cubicBezTo>
                  <a:lnTo>
                    <a:pt x="28684" y="68866"/>
                  </a:lnTo>
                  <a:cubicBezTo>
                    <a:pt x="40114" y="68485"/>
                    <a:pt x="48020" y="54864"/>
                    <a:pt x="52687" y="42386"/>
                  </a:cubicBezTo>
                  <a:cubicBezTo>
                    <a:pt x="52782" y="42386"/>
                    <a:pt x="52782" y="42482"/>
                    <a:pt x="52877" y="42482"/>
                  </a:cubicBezTo>
                  <a:cubicBezTo>
                    <a:pt x="54116" y="42672"/>
                    <a:pt x="55640" y="40291"/>
                    <a:pt x="56116" y="37052"/>
                  </a:cubicBezTo>
                  <a:cubicBezTo>
                    <a:pt x="56687" y="33814"/>
                    <a:pt x="55925" y="30956"/>
                    <a:pt x="54592" y="30766"/>
                  </a:cubicBezTo>
                  <a:close/>
                </a:path>
              </a:pathLst>
            </a:custGeom>
            <a:solidFill>
              <a:srgbClr val="FDC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8A16F4C-9AE2-418A-9FCF-D2FEC32F0AF1}"/>
                </a:ext>
              </a:extLst>
            </p:cNvPr>
            <p:cNvSpPr/>
            <p:nvPr/>
          </p:nvSpPr>
          <p:spPr>
            <a:xfrm>
              <a:off x="5483246" y="1477845"/>
              <a:ext cx="28194" cy="17621"/>
            </a:xfrm>
            <a:custGeom>
              <a:avLst/>
              <a:gdLst>
                <a:gd name="connsiteX0" fmla="*/ 14573 w 28194"/>
                <a:gd name="connsiteY0" fmla="*/ 17621 h 17621"/>
                <a:gd name="connsiteX1" fmla="*/ 28194 w 28194"/>
                <a:gd name="connsiteY1" fmla="*/ 667 h 17621"/>
                <a:gd name="connsiteX2" fmla="*/ 26575 w 28194"/>
                <a:gd name="connsiteY2" fmla="*/ 95 h 17621"/>
                <a:gd name="connsiteX3" fmla="*/ 14573 w 28194"/>
                <a:gd name="connsiteY3" fmla="*/ 15716 h 17621"/>
                <a:gd name="connsiteX4" fmla="*/ 1715 w 28194"/>
                <a:gd name="connsiteY4" fmla="*/ 0 h 17621"/>
                <a:gd name="connsiteX5" fmla="*/ 0 w 28194"/>
                <a:gd name="connsiteY5" fmla="*/ 476 h 17621"/>
                <a:gd name="connsiteX6" fmla="*/ 14573 w 28194"/>
                <a:gd name="connsiteY6" fmla="*/ 17621 h 1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94" h="17621">
                  <a:moveTo>
                    <a:pt x="14573" y="17621"/>
                  </a:moveTo>
                  <a:cubicBezTo>
                    <a:pt x="22098" y="17621"/>
                    <a:pt x="27718" y="10287"/>
                    <a:pt x="28194" y="667"/>
                  </a:cubicBezTo>
                  <a:lnTo>
                    <a:pt x="26575" y="95"/>
                  </a:lnTo>
                  <a:cubicBezTo>
                    <a:pt x="26384" y="8954"/>
                    <a:pt x="21336" y="15716"/>
                    <a:pt x="14573" y="15716"/>
                  </a:cubicBezTo>
                  <a:cubicBezTo>
                    <a:pt x="7715" y="15716"/>
                    <a:pt x="1715" y="8954"/>
                    <a:pt x="1715" y="0"/>
                  </a:cubicBezTo>
                  <a:lnTo>
                    <a:pt x="0" y="476"/>
                  </a:lnTo>
                  <a:cubicBezTo>
                    <a:pt x="381" y="10287"/>
                    <a:pt x="6953" y="17621"/>
                    <a:pt x="14573" y="17621"/>
                  </a:cubicBezTo>
                  <a:close/>
                </a:path>
              </a:pathLst>
            </a:custGeom>
            <a:solidFill>
              <a:srgbClr val="2A6B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8AE2F63-F008-4D1D-93A5-E6E6A7AD4203}"/>
                </a:ext>
              </a:extLst>
            </p:cNvPr>
            <p:cNvSpPr/>
            <p:nvPr/>
          </p:nvSpPr>
          <p:spPr>
            <a:xfrm>
              <a:off x="5471746" y="1392262"/>
              <a:ext cx="52888" cy="43863"/>
            </a:xfrm>
            <a:custGeom>
              <a:avLst/>
              <a:gdLst>
                <a:gd name="connsiteX0" fmla="*/ 50552 w 52888"/>
                <a:gd name="connsiteY0" fmla="*/ 16527 h 43863"/>
                <a:gd name="connsiteX1" fmla="*/ 50552 w 52888"/>
                <a:gd name="connsiteY1" fmla="*/ 16527 h 43863"/>
                <a:gd name="connsiteX2" fmla="*/ 24549 w 52888"/>
                <a:gd name="connsiteY2" fmla="*/ 715 h 43863"/>
                <a:gd name="connsiteX3" fmla="*/ 23310 w 52888"/>
                <a:gd name="connsiteY3" fmla="*/ 1192 h 43863"/>
                <a:gd name="connsiteX4" fmla="*/ 165 w 52888"/>
                <a:gd name="connsiteY4" fmla="*/ 27862 h 43863"/>
                <a:gd name="connsiteX5" fmla="*/ 2070 w 52888"/>
                <a:gd name="connsiteY5" fmla="*/ 43864 h 43863"/>
                <a:gd name="connsiteX6" fmla="*/ 6451 w 52888"/>
                <a:gd name="connsiteY6" fmla="*/ 25861 h 43863"/>
                <a:gd name="connsiteX7" fmla="*/ 10928 w 52888"/>
                <a:gd name="connsiteY7" fmla="*/ 27766 h 43863"/>
                <a:gd name="connsiteX8" fmla="*/ 29406 w 52888"/>
                <a:gd name="connsiteY8" fmla="*/ 21575 h 43863"/>
                <a:gd name="connsiteX9" fmla="*/ 37122 w 52888"/>
                <a:gd name="connsiteY9" fmla="*/ 25957 h 43863"/>
                <a:gd name="connsiteX10" fmla="*/ 37503 w 52888"/>
                <a:gd name="connsiteY10" fmla="*/ 23480 h 43863"/>
                <a:gd name="connsiteX11" fmla="*/ 38455 w 52888"/>
                <a:gd name="connsiteY11" fmla="*/ 23861 h 43863"/>
                <a:gd name="connsiteX12" fmla="*/ 40646 w 52888"/>
                <a:gd name="connsiteY12" fmla="*/ 26719 h 43863"/>
                <a:gd name="connsiteX13" fmla="*/ 41884 w 52888"/>
                <a:gd name="connsiteY13" fmla="*/ 25480 h 43863"/>
                <a:gd name="connsiteX14" fmla="*/ 49885 w 52888"/>
                <a:gd name="connsiteY14" fmla="*/ 41863 h 43863"/>
                <a:gd name="connsiteX15" fmla="*/ 51695 w 52888"/>
                <a:gd name="connsiteY15" fmla="*/ 33386 h 43863"/>
                <a:gd name="connsiteX16" fmla="*/ 50552 w 52888"/>
                <a:gd name="connsiteY16" fmla="*/ 16527 h 43863"/>
                <a:gd name="connsiteX17" fmla="*/ 6832 w 52888"/>
                <a:gd name="connsiteY17" fmla="*/ 25290 h 43863"/>
                <a:gd name="connsiteX18" fmla="*/ 7023 w 52888"/>
                <a:gd name="connsiteY18" fmla="*/ 24814 h 43863"/>
                <a:gd name="connsiteX19" fmla="*/ 10166 w 52888"/>
                <a:gd name="connsiteY19" fmla="*/ 25290 h 43863"/>
                <a:gd name="connsiteX20" fmla="*/ 6832 w 52888"/>
                <a:gd name="connsiteY20" fmla="*/ 25290 h 4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88" h="43863">
                  <a:moveTo>
                    <a:pt x="50552" y="16527"/>
                  </a:moveTo>
                  <a:lnTo>
                    <a:pt x="50552" y="16527"/>
                  </a:lnTo>
                  <a:cubicBezTo>
                    <a:pt x="50552" y="16527"/>
                    <a:pt x="42932" y="-4047"/>
                    <a:pt x="24549" y="715"/>
                  </a:cubicBezTo>
                  <a:cubicBezTo>
                    <a:pt x="24549" y="715"/>
                    <a:pt x="24072" y="906"/>
                    <a:pt x="23310" y="1192"/>
                  </a:cubicBezTo>
                  <a:cubicBezTo>
                    <a:pt x="16548" y="239"/>
                    <a:pt x="-1931" y="-47"/>
                    <a:pt x="165" y="27862"/>
                  </a:cubicBezTo>
                  <a:lnTo>
                    <a:pt x="2070" y="43864"/>
                  </a:lnTo>
                  <a:cubicBezTo>
                    <a:pt x="2070" y="43864"/>
                    <a:pt x="2641" y="33481"/>
                    <a:pt x="6451" y="25861"/>
                  </a:cubicBezTo>
                  <a:cubicBezTo>
                    <a:pt x="8070" y="26719"/>
                    <a:pt x="10928" y="27766"/>
                    <a:pt x="10928" y="27766"/>
                  </a:cubicBezTo>
                  <a:cubicBezTo>
                    <a:pt x="28168" y="31386"/>
                    <a:pt x="29406" y="21575"/>
                    <a:pt x="29406" y="21575"/>
                  </a:cubicBezTo>
                  <a:cubicBezTo>
                    <a:pt x="33026" y="19480"/>
                    <a:pt x="37122" y="25957"/>
                    <a:pt x="37122" y="25957"/>
                  </a:cubicBezTo>
                  <a:lnTo>
                    <a:pt x="37503" y="23480"/>
                  </a:lnTo>
                  <a:lnTo>
                    <a:pt x="38455" y="23861"/>
                  </a:lnTo>
                  <a:lnTo>
                    <a:pt x="40646" y="26719"/>
                  </a:lnTo>
                  <a:lnTo>
                    <a:pt x="41884" y="25480"/>
                  </a:lnTo>
                  <a:cubicBezTo>
                    <a:pt x="45313" y="28052"/>
                    <a:pt x="49123" y="32815"/>
                    <a:pt x="49885" y="41863"/>
                  </a:cubicBezTo>
                  <a:lnTo>
                    <a:pt x="51695" y="33386"/>
                  </a:lnTo>
                  <a:cubicBezTo>
                    <a:pt x="51695" y="33386"/>
                    <a:pt x="55029" y="25004"/>
                    <a:pt x="50552" y="16527"/>
                  </a:cubicBezTo>
                  <a:close/>
                  <a:moveTo>
                    <a:pt x="6832" y="25290"/>
                  </a:moveTo>
                  <a:cubicBezTo>
                    <a:pt x="6927" y="25099"/>
                    <a:pt x="6927" y="25004"/>
                    <a:pt x="7023" y="24814"/>
                  </a:cubicBezTo>
                  <a:cubicBezTo>
                    <a:pt x="7975" y="25004"/>
                    <a:pt x="9118" y="25099"/>
                    <a:pt x="10166" y="25290"/>
                  </a:cubicBezTo>
                  <a:cubicBezTo>
                    <a:pt x="8928" y="25385"/>
                    <a:pt x="7689" y="25290"/>
                    <a:pt x="6832" y="25290"/>
                  </a:cubicBezTo>
                  <a:close/>
                </a:path>
              </a:pathLst>
            </a:custGeom>
            <a:solidFill>
              <a:srgbClr val="382D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6" name="Oval 315">
            <a:extLst>
              <a:ext uri="{FF2B5EF4-FFF2-40B4-BE49-F238E27FC236}">
                <a16:creationId xmlns:a16="http://schemas.microsoft.com/office/drawing/2014/main" id="{F3BC4ED7-E8CD-4945-8741-349D4D6E0210}"/>
              </a:ext>
            </a:extLst>
          </p:cNvPr>
          <p:cNvSpPr/>
          <p:nvPr userDrawn="1"/>
        </p:nvSpPr>
        <p:spPr>
          <a:xfrm>
            <a:off x="3637348" y="290473"/>
            <a:ext cx="705034" cy="7050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6" name="Graphic 318">
            <a:extLst>
              <a:ext uri="{FF2B5EF4-FFF2-40B4-BE49-F238E27FC236}">
                <a16:creationId xmlns:a16="http://schemas.microsoft.com/office/drawing/2014/main" id="{4214272A-27EF-49DD-9BB6-66DEC98EE4EE}"/>
              </a:ext>
            </a:extLst>
          </p:cNvPr>
          <p:cNvGrpSpPr/>
          <p:nvPr/>
        </p:nvGrpSpPr>
        <p:grpSpPr>
          <a:xfrm>
            <a:off x="3818987" y="403935"/>
            <a:ext cx="348961" cy="436755"/>
            <a:chOff x="3368868" y="512921"/>
            <a:chExt cx="348961" cy="436755"/>
          </a:xfrm>
          <a:solidFill>
            <a:srgbClr val="000000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4E83B36-BCB2-49D7-9E1B-EACF04A2C4B8}"/>
                </a:ext>
              </a:extLst>
            </p:cNvPr>
            <p:cNvSpPr/>
            <p:nvPr/>
          </p:nvSpPr>
          <p:spPr>
            <a:xfrm>
              <a:off x="3512607" y="697090"/>
              <a:ext cx="68130" cy="127125"/>
            </a:xfrm>
            <a:custGeom>
              <a:avLst/>
              <a:gdLst>
                <a:gd name="connsiteX0" fmla="*/ 68131 w 68130"/>
                <a:gd name="connsiteY0" fmla="*/ 125464 h 127125"/>
                <a:gd name="connsiteX1" fmla="*/ 51236 w 68130"/>
                <a:gd name="connsiteY1" fmla="*/ 37116 h 127125"/>
                <a:gd name="connsiteX2" fmla="*/ 30465 w 68130"/>
                <a:gd name="connsiteY2" fmla="*/ 4 h 127125"/>
                <a:gd name="connsiteX3" fmla="*/ 14679 w 68130"/>
                <a:gd name="connsiteY3" fmla="*/ 41270 h 127125"/>
                <a:gd name="connsiteX4" fmla="*/ 0 w 68130"/>
                <a:gd name="connsiteY4" fmla="*/ 126018 h 127125"/>
                <a:gd name="connsiteX5" fmla="*/ 0 w 68130"/>
                <a:gd name="connsiteY5" fmla="*/ 127125 h 127125"/>
                <a:gd name="connsiteX6" fmla="*/ 68131 w 68130"/>
                <a:gd name="connsiteY6" fmla="*/ 126294 h 127125"/>
                <a:gd name="connsiteX7" fmla="*/ 68131 w 68130"/>
                <a:gd name="connsiteY7" fmla="*/ 125464 h 1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30" h="127125">
                  <a:moveTo>
                    <a:pt x="68131" y="125464"/>
                  </a:moveTo>
                  <a:lnTo>
                    <a:pt x="51236" y="37116"/>
                  </a:lnTo>
                  <a:cubicBezTo>
                    <a:pt x="50683" y="14405"/>
                    <a:pt x="59822" y="-273"/>
                    <a:pt x="30465" y="4"/>
                  </a:cubicBezTo>
                  <a:cubicBezTo>
                    <a:pt x="1108" y="281"/>
                    <a:pt x="14125" y="18560"/>
                    <a:pt x="14679" y="41270"/>
                  </a:cubicBezTo>
                  <a:lnTo>
                    <a:pt x="0" y="126018"/>
                  </a:lnTo>
                  <a:cubicBezTo>
                    <a:pt x="0" y="126294"/>
                    <a:pt x="0" y="126848"/>
                    <a:pt x="0" y="127125"/>
                  </a:cubicBezTo>
                  <a:lnTo>
                    <a:pt x="68131" y="126294"/>
                  </a:lnTo>
                  <a:cubicBezTo>
                    <a:pt x="68131" y="126018"/>
                    <a:pt x="68131" y="125741"/>
                    <a:pt x="68131" y="125464"/>
                  </a:cubicBezTo>
                  <a:close/>
                </a:path>
              </a:pathLst>
            </a:custGeom>
            <a:solidFill>
              <a:srgbClr val="FFC199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BDB7C72-FB04-4731-9FA1-ABC048A80B53}"/>
                </a:ext>
              </a:extLst>
            </p:cNvPr>
            <p:cNvSpPr/>
            <p:nvPr/>
          </p:nvSpPr>
          <p:spPr>
            <a:xfrm>
              <a:off x="3534763" y="744176"/>
              <a:ext cx="1661" cy="27695"/>
            </a:xfrm>
            <a:custGeom>
              <a:avLst/>
              <a:gdLst>
                <a:gd name="connsiteX0" fmla="*/ 0 w 1661"/>
                <a:gd name="connsiteY0" fmla="*/ 0 h 27695"/>
                <a:gd name="connsiteX1" fmla="*/ 831 w 1661"/>
                <a:gd name="connsiteY1" fmla="*/ 0 h 27695"/>
                <a:gd name="connsiteX2" fmla="*/ 1662 w 1661"/>
                <a:gd name="connsiteY2" fmla="*/ 0 h 2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1" h="27695">
                  <a:moveTo>
                    <a:pt x="0" y="0"/>
                  </a:moveTo>
                  <a:cubicBezTo>
                    <a:pt x="277" y="0"/>
                    <a:pt x="554" y="0"/>
                    <a:pt x="831" y="0"/>
                  </a:cubicBezTo>
                  <a:cubicBezTo>
                    <a:pt x="1108" y="0"/>
                    <a:pt x="1385" y="0"/>
                    <a:pt x="1662" y="0"/>
                  </a:cubicBezTo>
                </a:path>
              </a:pathLst>
            </a:custGeom>
            <a:solidFill>
              <a:srgbClr val="FDCF9D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B779952-7CA8-4904-99CC-2E021B316383}"/>
                </a:ext>
              </a:extLst>
            </p:cNvPr>
            <p:cNvSpPr/>
            <p:nvPr/>
          </p:nvSpPr>
          <p:spPr>
            <a:xfrm>
              <a:off x="3524516" y="746115"/>
              <a:ext cx="42650" cy="14401"/>
            </a:xfrm>
            <a:custGeom>
              <a:avLst/>
              <a:gdLst>
                <a:gd name="connsiteX0" fmla="*/ 19664 w 42650"/>
                <a:gd name="connsiteY0" fmla="*/ 14402 h 14401"/>
                <a:gd name="connsiteX1" fmla="*/ 19941 w 42650"/>
                <a:gd name="connsiteY1" fmla="*/ 14402 h 14401"/>
                <a:gd name="connsiteX2" fmla="*/ 20218 w 42650"/>
                <a:gd name="connsiteY2" fmla="*/ 14402 h 14401"/>
                <a:gd name="connsiteX3" fmla="*/ 20218 w 42650"/>
                <a:gd name="connsiteY3" fmla="*/ 14402 h 14401"/>
                <a:gd name="connsiteX4" fmla="*/ 42651 w 42650"/>
                <a:gd name="connsiteY4" fmla="*/ 5816 h 14401"/>
                <a:gd name="connsiteX5" fmla="*/ 41543 w 42650"/>
                <a:gd name="connsiteY5" fmla="*/ 0 h 14401"/>
                <a:gd name="connsiteX6" fmla="*/ 19941 w 42650"/>
                <a:gd name="connsiteY6" fmla="*/ 3323 h 14401"/>
                <a:gd name="connsiteX7" fmla="*/ 19941 w 42650"/>
                <a:gd name="connsiteY7" fmla="*/ 3323 h 14401"/>
                <a:gd name="connsiteX8" fmla="*/ 19664 w 42650"/>
                <a:gd name="connsiteY8" fmla="*/ 3323 h 14401"/>
                <a:gd name="connsiteX9" fmla="*/ 19387 w 42650"/>
                <a:gd name="connsiteY9" fmla="*/ 3323 h 14401"/>
                <a:gd name="connsiteX10" fmla="*/ 19387 w 42650"/>
                <a:gd name="connsiteY10" fmla="*/ 3323 h 14401"/>
                <a:gd name="connsiteX11" fmla="*/ 1108 w 42650"/>
                <a:gd name="connsiteY11" fmla="*/ 1385 h 14401"/>
                <a:gd name="connsiteX12" fmla="*/ 0 w 42650"/>
                <a:gd name="connsiteY12" fmla="*/ 8309 h 14401"/>
                <a:gd name="connsiteX13" fmla="*/ 19664 w 42650"/>
                <a:gd name="connsiteY13" fmla="*/ 14402 h 14401"/>
                <a:gd name="connsiteX14" fmla="*/ 19664 w 42650"/>
                <a:gd name="connsiteY14" fmla="*/ 14402 h 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50" h="14401">
                  <a:moveTo>
                    <a:pt x="19664" y="14402"/>
                  </a:moveTo>
                  <a:cubicBezTo>
                    <a:pt x="19664" y="14402"/>
                    <a:pt x="19941" y="14402"/>
                    <a:pt x="19941" y="14402"/>
                  </a:cubicBezTo>
                  <a:cubicBezTo>
                    <a:pt x="20218" y="14402"/>
                    <a:pt x="20218" y="14402"/>
                    <a:pt x="20218" y="14402"/>
                  </a:cubicBezTo>
                  <a:lnTo>
                    <a:pt x="20218" y="14402"/>
                  </a:lnTo>
                  <a:cubicBezTo>
                    <a:pt x="28526" y="14125"/>
                    <a:pt x="36281" y="10247"/>
                    <a:pt x="42651" y="5816"/>
                  </a:cubicBezTo>
                  <a:lnTo>
                    <a:pt x="41543" y="0"/>
                  </a:lnTo>
                  <a:cubicBezTo>
                    <a:pt x="36004" y="1662"/>
                    <a:pt x="28803" y="3046"/>
                    <a:pt x="19941" y="3323"/>
                  </a:cubicBezTo>
                  <a:lnTo>
                    <a:pt x="19941" y="3323"/>
                  </a:lnTo>
                  <a:cubicBezTo>
                    <a:pt x="19941" y="3323"/>
                    <a:pt x="19664" y="3323"/>
                    <a:pt x="19664" y="3323"/>
                  </a:cubicBezTo>
                  <a:cubicBezTo>
                    <a:pt x="19664" y="3323"/>
                    <a:pt x="19387" y="3323"/>
                    <a:pt x="19387" y="3323"/>
                  </a:cubicBezTo>
                  <a:lnTo>
                    <a:pt x="19387" y="3323"/>
                  </a:lnTo>
                  <a:cubicBezTo>
                    <a:pt x="12463" y="3323"/>
                    <a:pt x="6370" y="2493"/>
                    <a:pt x="1108" y="1385"/>
                  </a:cubicBezTo>
                  <a:lnTo>
                    <a:pt x="0" y="8309"/>
                  </a:lnTo>
                  <a:cubicBezTo>
                    <a:pt x="5539" y="11632"/>
                    <a:pt x="12186" y="14402"/>
                    <a:pt x="19664" y="14402"/>
                  </a:cubicBezTo>
                  <a:lnTo>
                    <a:pt x="19664" y="14402"/>
                  </a:lnTo>
                  <a:close/>
                </a:path>
              </a:pathLst>
            </a:custGeom>
            <a:solidFill>
              <a:srgbClr val="BF9173">
                <a:alpha val="60000"/>
              </a:srgbClr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8CB0D37-68A6-434A-9449-8789A69D6996}"/>
                </a:ext>
              </a:extLst>
            </p:cNvPr>
            <p:cNvSpPr/>
            <p:nvPr/>
          </p:nvSpPr>
          <p:spPr>
            <a:xfrm>
              <a:off x="3443661" y="524551"/>
              <a:ext cx="199363" cy="226285"/>
            </a:xfrm>
            <a:custGeom>
              <a:avLst/>
              <a:gdLst>
                <a:gd name="connsiteX0" fmla="*/ 191082 w 199363"/>
                <a:gd name="connsiteY0" fmla="*/ 97766 h 226285"/>
                <a:gd name="connsiteX1" fmla="*/ 182497 w 199363"/>
                <a:gd name="connsiteY1" fmla="*/ 102198 h 226285"/>
                <a:gd name="connsiteX2" fmla="*/ 181389 w 199363"/>
                <a:gd name="connsiteY2" fmla="*/ 68132 h 226285"/>
                <a:gd name="connsiteX3" fmla="*/ 98303 w 199363"/>
                <a:gd name="connsiteY3" fmla="*/ 2 h 226285"/>
                <a:gd name="connsiteX4" fmla="*/ 97749 w 199363"/>
                <a:gd name="connsiteY4" fmla="*/ 2 h 226285"/>
                <a:gd name="connsiteX5" fmla="*/ 96918 w 199363"/>
                <a:gd name="connsiteY5" fmla="*/ 2 h 226285"/>
                <a:gd name="connsiteX6" fmla="*/ 96087 w 199363"/>
                <a:gd name="connsiteY6" fmla="*/ 2 h 226285"/>
                <a:gd name="connsiteX7" fmla="*/ 95533 w 199363"/>
                <a:gd name="connsiteY7" fmla="*/ 2 h 226285"/>
                <a:gd name="connsiteX8" fmla="*/ 94148 w 199363"/>
                <a:gd name="connsiteY8" fmla="*/ 2 h 226285"/>
                <a:gd name="connsiteX9" fmla="*/ 92764 w 199363"/>
                <a:gd name="connsiteY9" fmla="*/ 2 h 226285"/>
                <a:gd name="connsiteX10" fmla="*/ 92210 w 199363"/>
                <a:gd name="connsiteY10" fmla="*/ 2 h 226285"/>
                <a:gd name="connsiteX11" fmla="*/ 91379 w 199363"/>
                <a:gd name="connsiteY11" fmla="*/ 2 h 226285"/>
                <a:gd name="connsiteX12" fmla="*/ 90548 w 199363"/>
                <a:gd name="connsiteY12" fmla="*/ 2 h 226285"/>
                <a:gd name="connsiteX13" fmla="*/ 89994 w 199363"/>
                <a:gd name="connsiteY13" fmla="*/ 2 h 226285"/>
                <a:gd name="connsiteX14" fmla="*/ 13832 w 199363"/>
                <a:gd name="connsiteY14" fmla="*/ 71456 h 226285"/>
                <a:gd name="connsiteX15" fmla="*/ 15217 w 199363"/>
                <a:gd name="connsiteY15" fmla="*/ 105521 h 226285"/>
                <a:gd name="connsiteX16" fmla="*/ 6354 w 199363"/>
                <a:gd name="connsiteY16" fmla="*/ 101644 h 226285"/>
                <a:gd name="connsiteX17" fmla="*/ 1092 w 199363"/>
                <a:gd name="connsiteY17" fmla="*/ 122138 h 226285"/>
                <a:gd name="connsiteX18" fmla="*/ 17432 w 199363"/>
                <a:gd name="connsiteY18" fmla="*/ 139586 h 226285"/>
                <a:gd name="connsiteX19" fmla="*/ 18817 w 199363"/>
                <a:gd name="connsiteY19" fmla="*/ 139032 h 226285"/>
                <a:gd name="connsiteX20" fmla="*/ 72546 w 199363"/>
                <a:gd name="connsiteY20" fmla="*/ 222395 h 226285"/>
                <a:gd name="connsiteX21" fmla="*/ 103011 w 199363"/>
                <a:gd name="connsiteY21" fmla="*/ 226273 h 226285"/>
                <a:gd name="connsiteX22" fmla="*/ 103011 w 199363"/>
                <a:gd name="connsiteY22" fmla="*/ 226273 h 226285"/>
                <a:gd name="connsiteX23" fmla="*/ 103288 w 199363"/>
                <a:gd name="connsiteY23" fmla="*/ 226273 h 226285"/>
                <a:gd name="connsiteX24" fmla="*/ 103565 w 199363"/>
                <a:gd name="connsiteY24" fmla="*/ 226273 h 226285"/>
                <a:gd name="connsiteX25" fmla="*/ 103565 w 199363"/>
                <a:gd name="connsiteY25" fmla="*/ 226273 h 226285"/>
                <a:gd name="connsiteX26" fmla="*/ 133753 w 199363"/>
                <a:gd name="connsiteY26" fmla="*/ 221010 h 226285"/>
                <a:gd name="connsiteX27" fmla="*/ 182774 w 199363"/>
                <a:gd name="connsiteY27" fmla="*/ 135432 h 226285"/>
                <a:gd name="connsiteX28" fmla="*/ 183881 w 199363"/>
                <a:gd name="connsiteY28" fmla="*/ 135986 h 226285"/>
                <a:gd name="connsiteX29" fmla="*/ 198837 w 199363"/>
                <a:gd name="connsiteY29" fmla="*/ 117984 h 226285"/>
                <a:gd name="connsiteX30" fmla="*/ 191082 w 199363"/>
                <a:gd name="connsiteY30" fmla="*/ 97766 h 22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63" h="226285">
                  <a:moveTo>
                    <a:pt x="191082" y="97766"/>
                  </a:moveTo>
                  <a:cubicBezTo>
                    <a:pt x="188036" y="97489"/>
                    <a:pt x="184989" y="99151"/>
                    <a:pt x="182497" y="102198"/>
                  </a:cubicBezTo>
                  <a:lnTo>
                    <a:pt x="181389" y="68132"/>
                  </a:lnTo>
                  <a:cubicBezTo>
                    <a:pt x="179727" y="29636"/>
                    <a:pt x="152309" y="-275"/>
                    <a:pt x="98303" y="2"/>
                  </a:cubicBezTo>
                  <a:cubicBezTo>
                    <a:pt x="98303" y="2"/>
                    <a:pt x="98026" y="2"/>
                    <a:pt x="97749" y="2"/>
                  </a:cubicBezTo>
                  <a:cubicBezTo>
                    <a:pt x="97472" y="2"/>
                    <a:pt x="97195" y="2"/>
                    <a:pt x="96918" y="2"/>
                  </a:cubicBezTo>
                  <a:cubicBezTo>
                    <a:pt x="96641" y="2"/>
                    <a:pt x="96364" y="2"/>
                    <a:pt x="96087" y="2"/>
                  </a:cubicBezTo>
                  <a:cubicBezTo>
                    <a:pt x="95810" y="2"/>
                    <a:pt x="95810" y="2"/>
                    <a:pt x="95533" y="2"/>
                  </a:cubicBezTo>
                  <a:cubicBezTo>
                    <a:pt x="94979" y="2"/>
                    <a:pt x="94702" y="2"/>
                    <a:pt x="94148" y="2"/>
                  </a:cubicBezTo>
                  <a:cubicBezTo>
                    <a:pt x="93594" y="2"/>
                    <a:pt x="93318" y="2"/>
                    <a:pt x="92764" y="2"/>
                  </a:cubicBezTo>
                  <a:cubicBezTo>
                    <a:pt x="92487" y="2"/>
                    <a:pt x="92487" y="2"/>
                    <a:pt x="92210" y="2"/>
                  </a:cubicBezTo>
                  <a:cubicBezTo>
                    <a:pt x="91933" y="2"/>
                    <a:pt x="91656" y="2"/>
                    <a:pt x="91379" y="2"/>
                  </a:cubicBezTo>
                  <a:cubicBezTo>
                    <a:pt x="91102" y="2"/>
                    <a:pt x="90825" y="2"/>
                    <a:pt x="90548" y="2"/>
                  </a:cubicBezTo>
                  <a:cubicBezTo>
                    <a:pt x="90548" y="2"/>
                    <a:pt x="90271" y="2"/>
                    <a:pt x="89994" y="2"/>
                  </a:cubicBezTo>
                  <a:cubicBezTo>
                    <a:pt x="36265" y="1941"/>
                    <a:pt x="12447" y="33236"/>
                    <a:pt x="13832" y="71456"/>
                  </a:cubicBezTo>
                  <a:lnTo>
                    <a:pt x="15217" y="105521"/>
                  </a:lnTo>
                  <a:cubicBezTo>
                    <a:pt x="12447" y="102752"/>
                    <a:pt x="9401" y="101367"/>
                    <a:pt x="6354" y="101644"/>
                  </a:cubicBezTo>
                  <a:cubicBezTo>
                    <a:pt x="1092" y="102475"/>
                    <a:pt x="-1678" y="111614"/>
                    <a:pt x="1092" y="122138"/>
                  </a:cubicBezTo>
                  <a:cubicBezTo>
                    <a:pt x="3861" y="132662"/>
                    <a:pt x="11062" y="140417"/>
                    <a:pt x="17432" y="139586"/>
                  </a:cubicBezTo>
                  <a:cubicBezTo>
                    <a:pt x="17986" y="139586"/>
                    <a:pt x="18263" y="139309"/>
                    <a:pt x="18817" y="139032"/>
                  </a:cubicBezTo>
                  <a:cubicBezTo>
                    <a:pt x="34049" y="178083"/>
                    <a:pt x="14663" y="203839"/>
                    <a:pt x="72546" y="222395"/>
                  </a:cubicBezTo>
                  <a:cubicBezTo>
                    <a:pt x="72546" y="222395"/>
                    <a:pt x="85009" y="226550"/>
                    <a:pt x="103011" y="226273"/>
                  </a:cubicBezTo>
                  <a:lnTo>
                    <a:pt x="103011" y="226273"/>
                  </a:lnTo>
                  <a:cubicBezTo>
                    <a:pt x="103011" y="226273"/>
                    <a:pt x="103288" y="226273"/>
                    <a:pt x="103288" y="226273"/>
                  </a:cubicBezTo>
                  <a:cubicBezTo>
                    <a:pt x="103565" y="226273"/>
                    <a:pt x="103565" y="226273"/>
                    <a:pt x="103565" y="226273"/>
                  </a:cubicBezTo>
                  <a:lnTo>
                    <a:pt x="103565" y="226273"/>
                  </a:lnTo>
                  <a:cubicBezTo>
                    <a:pt x="121567" y="225719"/>
                    <a:pt x="133753" y="221010"/>
                    <a:pt x="133753" y="221010"/>
                  </a:cubicBezTo>
                  <a:cubicBezTo>
                    <a:pt x="188036" y="202732"/>
                    <a:pt x="170311" y="175036"/>
                    <a:pt x="182774" y="135432"/>
                  </a:cubicBezTo>
                  <a:cubicBezTo>
                    <a:pt x="182774" y="135709"/>
                    <a:pt x="183328" y="135986"/>
                    <a:pt x="183881" y="135986"/>
                  </a:cubicBezTo>
                  <a:cubicBezTo>
                    <a:pt x="190251" y="136540"/>
                    <a:pt x="196898" y="128508"/>
                    <a:pt x="198837" y="117984"/>
                  </a:cubicBezTo>
                  <a:cubicBezTo>
                    <a:pt x="200776" y="107460"/>
                    <a:pt x="197175" y="98320"/>
                    <a:pt x="191082" y="97766"/>
                  </a:cubicBezTo>
                  <a:close/>
                </a:path>
              </a:pathLst>
            </a:custGeom>
            <a:solidFill>
              <a:srgbClr val="FFC199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94A0BE-B152-4A9E-A6DB-C9AAB413F986}"/>
                </a:ext>
              </a:extLst>
            </p:cNvPr>
            <p:cNvSpPr/>
            <p:nvPr/>
          </p:nvSpPr>
          <p:spPr>
            <a:xfrm>
              <a:off x="3457436" y="524551"/>
              <a:ext cx="167891" cy="78379"/>
            </a:xfrm>
            <a:custGeom>
              <a:avLst/>
              <a:gdLst>
                <a:gd name="connsiteX0" fmla="*/ 77327 w 167891"/>
                <a:gd name="connsiteY0" fmla="*/ 6926 h 78379"/>
                <a:gd name="connsiteX1" fmla="*/ 77881 w 167891"/>
                <a:gd name="connsiteY1" fmla="*/ 6926 h 78379"/>
                <a:gd name="connsiteX2" fmla="*/ 78712 w 167891"/>
                <a:gd name="connsiteY2" fmla="*/ 6926 h 78379"/>
                <a:gd name="connsiteX3" fmla="*/ 79543 w 167891"/>
                <a:gd name="connsiteY3" fmla="*/ 6926 h 78379"/>
                <a:gd name="connsiteX4" fmla="*/ 80097 w 167891"/>
                <a:gd name="connsiteY4" fmla="*/ 6926 h 78379"/>
                <a:gd name="connsiteX5" fmla="*/ 81481 w 167891"/>
                <a:gd name="connsiteY5" fmla="*/ 6926 h 78379"/>
                <a:gd name="connsiteX6" fmla="*/ 82866 w 167891"/>
                <a:gd name="connsiteY6" fmla="*/ 6926 h 78379"/>
                <a:gd name="connsiteX7" fmla="*/ 83420 w 167891"/>
                <a:gd name="connsiteY7" fmla="*/ 6926 h 78379"/>
                <a:gd name="connsiteX8" fmla="*/ 84251 w 167891"/>
                <a:gd name="connsiteY8" fmla="*/ 6926 h 78379"/>
                <a:gd name="connsiteX9" fmla="*/ 85082 w 167891"/>
                <a:gd name="connsiteY9" fmla="*/ 6926 h 78379"/>
                <a:gd name="connsiteX10" fmla="*/ 85636 w 167891"/>
                <a:gd name="connsiteY10" fmla="*/ 6926 h 78379"/>
                <a:gd name="connsiteX11" fmla="*/ 167891 w 167891"/>
                <a:gd name="connsiteY11" fmla="*/ 75056 h 78379"/>
                <a:gd name="connsiteX12" fmla="*/ 167614 w 167891"/>
                <a:gd name="connsiteY12" fmla="*/ 68132 h 78379"/>
                <a:gd name="connsiteX13" fmla="*/ 84528 w 167891"/>
                <a:gd name="connsiteY13" fmla="*/ 2 h 78379"/>
                <a:gd name="connsiteX14" fmla="*/ 83974 w 167891"/>
                <a:gd name="connsiteY14" fmla="*/ 2 h 78379"/>
                <a:gd name="connsiteX15" fmla="*/ 83143 w 167891"/>
                <a:gd name="connsiteY15" fmla="*/ 2 h 78379"/>
                <a:gd name="connsiteX16" fmla="*/ 82312 w 167891"/>
                <a:gd name="connsiteY16" fmla="*/ 2 h 78379"/>
                <a:gd name="connsiteX17" fmla="*/ 81758 w 167891"/>
                <a:gd name="connsiteY17" fmla="*/ 2 h 78379"/>
                <a:gd name="connsiteX18" fmla="*/ 80374 w 167891"/>
                <a:gd name="connsiteY18" fmla="*/ 2 h 78379"/>
                <a:gd name="connsiteX19" fmla="*/ 78989 w 167891"/>
                <a:gd name="connsiteY19" fmla="*/ 2 h 78379"/>
                <a:gd name="connsiteX20" fmla="*/ 78435 w 167891"/>
                <a:gd name="connsiteY20" fmla="*/ 2 h 78379"/>
                <a:gd name="connsiteX21" fmla="*/ 77604 w 167891"/>
                <a:gd name="connsiteY21" fmla="*/ 2 h 78379"/>
                <a:gd name="connsiteX22" fmla="*/ 76773 w 167891"/>
                <a:gd name="connsiteY22" fmla="*/ 2 h 78379"/>
                <a:gd name="connsiteX23" fmla="*/ 76219 w 167891"/>
                <a:gd name="connsiteY23" fmla="*/ 2 h 78379"/>
                <a:gd name="connsiteX24" fmla="*/ 57 w 167891"/>
                <a:gd name="connsiteY24" fmla="*/ 71456 h 78379"/>
                <a:gd name="connsiteX25" fmla="*/ 334 w 167891"/>
                <a:gd name="connsiteY25" fmla="*/ 78380 h 78379"/>
                <a:gd name="connsiteX26" fmla="*/ 77327 w 167891"/>
                <a:gd name="connsiteY26" fmla="*/ 6926 h 7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7891" h="78379">
                  <a:moveTo>
                    <a:pt x="77327" y="6926"/>
                  </a:moveTo>
                  <a:cubicBezTo>
                    <a:pt x="77604" y="6926"/>
                    <a:pt x="77604" y="6926"/>
                    <a:pt x="77881" y="6926"/>
                  </a:cubicBezTo>
                  <a:cubicBezTo>
                    <a:pt x="78158" y="6926"/>
                    <a:pt x="78435" y="6926"/>
                    <a:pt x="78712" y="6926"/>
                  </a:cubicBezTo>
                  <a:cubicBezTo>
                    <a:pt x="78989" y="6926"/>
                    <a:pt x="79266" y="6926"/>
                    <a:pt x="79543" y="6926"/>
                  </a:cubicBezTo>
                  <a:cubicBezTo>
                    <a:pt x="79820" y="6926"/>
                    <a:pt x="79820" y="6926"/>
                    <a:pt x="80097" y="6926"/>
                  </a:cubicBezTo>
                  <a:cubicBezTo>
                    <a:pt x="80651" y="6926"/>
                    <a:pt x="80927" y="6926"/>
                    <a:pt x="81481" y="6926"/>
                  </a:cubicBezTo>
                  <a:cubicBezTo>
                    <a:pt x="82035" y="6926"/>
                    <a:pt x="82312" y="6926"/>
                    <a:pt x="82866" y="6926"/>
                  </a:cubicBezTo>
                  <a:cubicBezTo>
                    <a:pt x="83143" y="6926"/>
                    <a:pt x="83143" y="6926"/>
                    <a:pt x="83420" y="6926"/>
                  </a:cubicBezTo>
                  <a:cubicBezTo>
                    <a:pt x="83697" y="6926"/>
                    <a:pt x="83974" y="6926"/>
                    <a:pt x="84251" y="6926"/>
                  </a:cubicBezTo>
                  <a:cubicBezTo>
                    <a:pt x="84528" y="6926"/>
                    <a:pt x="84805" y="6926"/>
                    <a:pt x="85082" y="6926"/>
                  </a:cubicBezTo>
                  <a:cubicBezTo>
                    <a:pt x="85359" y="6926"/>
                    <a:pt x="85359" y="6926"/>
                    <a:pt x="85636" y="6926"/>
                  </a:cubicBezTo>
                  <a:cubicBezTo>
                    <a:pt x="138811" y="6649"/>
                    <a:pt x="166229" y="36560"/>
                    <a:pt x="167891" y="75056"/>
                  </a:cubicBezTo>
                  <a:lnTo>
                    <a:pt x="167614" y="68132"/>
                  </a:lnTo>
                  <a:cubicBezTo>
                    <a:pt x="165952" y="29636"/>
                    <a:pt x="138534" y="-275"/>
                    <a:pt x="84528" y="2"/>
                  </a:cubicBezTo>
                  <a:cubicBezTo>
                    <a:pt x="84528" y="2"/>
                    <a:pt x="84251" y="2"/>
                    <a:pt x="83974" y="2"/>
                  </a:cubicBezTo>
                  <a:cubicBezTo>
                    <a:pt x="83697" y="2"/>
                    <a:pt x="83420" y="2"/>
                    <a:pt x="83143" y="2"/>
                  </a:cubicBezTo>
                  <a:cubicBezTo>
                    <a:pt x="82866" y="2"/>
                    <a:pt x="82589" y="2"/>
                    <a:pt x="82312" y="2"/>
                  </a:cubicBezTo>
                  <a:cubicBezTo>
                    <a:pt x="82035" y="2"/>
                    <a:pt x="82035" y="2"/>
                    <a:pt x="81758" y="2"/>
                  </a:cubicBezTo>
                  <a:cubicBezTo>
                    <a:pt x="81204" y="2"/>
                    <a:pt x="80927" y="2"/>
                    <a:pt x="80374" y="2"/>
                  </a:cubicBezTo>
                  <a:cubicBezTo>
                    <a:pt x="79820" y="2"/>
                    <a:pt x="79543" y="2"/>
                    <a:pt x="78989" y="2"/>
                  </a:cubicBezTo>
                  <a:cubicBezTo>
                    <a:pt x="78712" y="2"/>
                    <a:pt x="78712" y="2"/>
                    <a:pt x="78435" y="2"/>
                  </a:cubicBezTo>
                  <a:cubicBezTo>
                    <a:pt x="78158" y="2"/>
                    <a:pt x="77881" y="2"/>
                    <a:pt x="77604" y="2"/>
                  </a:cubicBezTo>
                  <a:cubicBezTo>
                    <a:pt x="77327" y="2"/>
                    <a:pt x="77050" y="2"/>
                    <a:pt x="76773" y="2"/>
                  </a:cubicBezTo>
                  <a:cubicBezTo>
                    <a:pt x="76773" y="2"/>
                    <a:pt x="76496" y="2"/>
                    <a:pt x="76219" y="2"/>
                  </a:cubicBezTo>
                  <a:cubicBezTo>
                    <a:pt x="22490" y="1941"/>
                    <a:pt x="-1328" y="33236"/>
                    <a:pt x="57" y="71456"/>
                  </a:cubicBezTo>
                  <a:lnTo>
                    <a:pt x="334" y="78380"/>
                  </a:lnTo>
                  <a:cubicBezTo>
                    <a:pt x="-220" y="40160"/>
                    <a:pt x="23598" y="8864"/>
                    <a:pt x="77327" y="6926"/>
                  </a:cubicBezTo>
                  <a:close/>
                </a:path>
              </a:pathLst>
            </a:custGeom>
            <a:solidFill>
              <a:srgbClr val="E5E5E5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36E8DB6-C455-42E6-AF63-1C336F97661F}"/>
                </a:ext>
              </a:extLst>
            </p:cNvPr>
            <p:cNvSpPr/>
            <p:nvPr/>
          </p:nvSpPr>
          <p:spPr>
            <a:xfrm>
              <a:off x="3448353" y="512921"/>
              <a:ext cx="178081" cy="123798"/>
            </a:xfrm>
            <a:custGeom>
              <a:avLst/>
              <a:gdLst>
                <a:gd name="connsiteX0" fmla="*/ 163957 w 178081"/>
                <a:gd name="connsiteY0" fmla="*/ 28803 h 123798"/>
                <a:gd name="connsiteX1" fmla="*/ 105242 w 178081"/>
                <a:gd name="connsiteY1" fmla="*/ 8032 h 123798"/>
                <a:gd name="connsiteX2" fmla="*/ 104135 w 178081"/>
                <a:gd name="connsiteY2" fmla="*/ 8032 h 123798"/>
                <a:gd name="connsiteX3" fmla="*/ 0 w 178081"/>
                <a:gd name="connsiteY3" fmla="*/ 0 h 123798"/>
                <a:gd name="connsiteX4" fmla="*/ 14679 w 178081"/>
                <a:gd name="connsiteY4" fmla="*/ 37943 h 123798"/>
                <a:gd name="connsiteX5" fmla="*/ 11632 w 178081"/>
                <a:gd name="connsiteY5" fmla="*/ 117151 h 123798"/>
                <a:gd name="connsiteX6" fmla="*/ 20495 w 178081"/>
                <a:gd name="connsiteY6" fmla="*/ 123798 h 123798"/>
                <a:gd name="connsiteX7" fmla="*/ 23264 w 178081"/>
                <a:gd name="connsiteY7" fmla="*/ 78655 h 123798"/>
                <a:gd name="connsiteX8" fmla="*/ 50960 w 178081"/>
                <a:gd name="connsiteY8" fmla="*/ 51790 h 123798"/>
                <a:gd name="connsiteX9" fmla="*/ 153432 w 178081"/>
                <a:gd name="connsiteY9" fmla="*/ 46251 h 123798"/>
                <a:gd name="connsiteX10" fmla="*/ 164788 w 178081"/>
                <a:gd name="connsiteY10" fmla="*/ 57883 h 123798"/>
                <a:gd name="connsiteX11" fmla="*/ 168111 w 178081"/>
                <a:gd name="connsiteY11" fmla="*/ 120752 h 123798"/>
                <a:gd name="connsiteX12" fmla="*/ 178081 w 178081"/>
                <a:gd name="connsiteY12" fmla="*/ 113551 h 123798"/>
                <a:gd name="connsiteX13" fmla="*/ 177250 w 178081"/>
                <a:gd name="connsiteY13" fmla="*/ 47359 h 123798"/>
                <a:gd name="connsiteX14" fmla="*/ 163957 w 178081"/>
                <a:gd name="connsiteY14" fmla="*/ 28803 h 12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81" h="123798">
                  <a:moveTo>
                    <a:pt x="163957" y="28803"/>
                  </a:moveTo>
                  <a:cubicBezTo>
                    <a:pt x="169496" y="2216"/>
                    <a:pt x="133769" y="7478"/>
                    <a:pt x="105242" y="8032"/>
                  </a:cubicBezTo>
                  <a:cubicBezTo>
                    <a:pt x="104689" y="8032"/>
                    <a:pt x="104412" y="8032"/>
                    <a:pt x="104135" y="8032"/>
                  </a:cubicBezTo>
                  <a:cubicBezTo>
                    <a:pt x="81978" y="10801"/>
                    <a:pt x="21602" y="16617"/>
                    <a:pt x="0" y="0"/>
                  </a:cubicBezTo>
                  <a:cubicBezTo>
                    <a:pt x="2216" y="21048"/>
                    <a:pt x="14679" y="37943"/>
                    <a:pt x="14679" y="37943"/>
                  </a:cubicBezTo>
                  <a:cubicBezTo>
                    <a:pt x="7478" y="46528"/>
                    <a:pt x="11632" y="117151"/>
                    <a:pt x="11632" y="117151"/>
                  </a:cubicBezTo>
                  <a:lnTo>
                    <a:pt x="20495" y="123798"/>
                  </a:lnTo>
                  <a:lnTo>
                    <a:pt x="23264" y="78655"/>
                  </a:lnTo>
                  <a:cubicBezTo>
                    <a:pt x="22433" y="50682"/>
                    <a:pt x="50960" y="51790"/>
                    <a:pt x="50960" y="51790"/>
                  </a:cubicBezTo>
                  <a:cubicBezTo>
                    <a:pt x="130999" y="58714"/>
                    <a:pt x="153432" y="46251"/>
                    <a:pt x="153432" y="46251"/>
                  </a:cubicBezTo>
                  <a:cubicBezTo>
                    <a:pt x="160633" y="43482"/>
                    <a:pt x="164788" y="57883"/>
                    <a:pt x="164788" y="57883"/>
                  </a:cubicBezTo>
                  <a:lnTo>
                    <a:pt x="168111" y="120752"/>
                  </a:lnTo>
                  <a:lnTo>
                    <a:pt x="178081" y="113551"/>
                  </a:lnTo>
                  <a:cubicBezTo>
                    <a:pt x="178081" y="113551"/>
                    <a:pt x="177804" y="61761"/>
                    <a:pt x="177250" y="47359"/>
                  </a:cubicBezTo>
                  <a:cubicBezTo>
                    <a:pt x="176974" y="32957"/>
                    <a:pt x="163957" y="28803"/>
                    <a:pt x="163957" y="28803"/>
                  </a:cubicBezTo>
                  <a:close/>
                </a:path>
              </a:pathLst>
            </a:custGeom>
            <a:solidFill>
              <a:srgbClr val="231F20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06AB08-FD87-49CB-ADF9-EFB3B5034EC3}"/>
                </a:ext>
              </a:extLst>
            </p:cNvPr>
            <p:cNvSpPr/>
            <p:nvPr/>
          </p:nvSpPr>
          <p:spPr>
            <a:xfrm>
              <a:off x="3368868" y="784058"/>
              <a:ext cx="348961" cy="140138"/>
            </a:xfrm>
            <a:custGeom>
              <a:avLst/>
              <a:gdLst>
                <a:gd name="connsiteX0" fmla="*/ 348408 w 348961"/>
                <a:gd name="connsiteY0" fmla="*/ 125460 h 140138"/>
                <a:gd name="connsiteX1" fmla="*/ 204392 w 348961"/>
                <a:gd name="connsiteY1" fmla="*/ 0 h 140138"/>
                <a:gd name="connsiteX2" fmla="*/ 174481 w 348961"/>
                <a:gd name="connsiteY2" fmla="*/ 277 h 140138"/>
                <a:gd name="connsiteX3" fmla="*/ 144570 w 348961"/>
                <a:gd name="connsiteY3" fmla="*/ 0 h 140138"/>
                <a:gd name="connsiteX4" fmla="*/ 554 w 348961"/>
                <a:gd name="connsiteY4" fmla="*/ 125460 h 140138"/>
                <a:gd name="connsiteX5" fmla="*/ 0 w 348961"/>
                <a:gd name="connsiteY5" fmla="*/ 140138 h 140138"/>
                <a:gd name="connsiteX6" fmla="*/ 348962 w 348961"/>
                <a:gd name="connsiteY6" fmla="*/ 140138 h 140138"/>
                <a:gd name="connsiteX7" fmla="*/ 348408 w 348961"/>
                <a:gd name="connsiteY7" fmla="*/ 125460 h 14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61" h="140138">
                  <a:moveTo>
                    <a:pt x="348408" y="125460"/>
                  </a:moveTo>
                  <a:cubicBezTo>
                    <a:pt x="340930" y="31573"/>
                    <a:pt x="361979" y="15509"/>
                    <a:pt x="204392" y="0"/>
                  </a:cubicBezTo>
                  <a:lnTo>
                    <a:pt x="174481" y="277"/>
                  </a:lnTo>
                  <a:lnTo>
                    <a:pt x="144570" y="0"/>
                  </a:lnTo>
                  <a:cubicBezTo>
                    <a:pt x="-2770" y="13571"/>
                    <a:pt x="8032" y="31573"/>
                    <a:pt x="554" y="125460"/>
                  </a:cubicBezTo>
                  <a:lnTo>
                    <a:pt x="0" y="140138"/>
                  </a:lnTo>
                  <a:lnTo>
                    <a:pt x="348962" y="140138"/>
                  </a:lnTo>
                  <a:lnTo>
                    <a:pt x="348408" y="125460"/>
                  </a:lnTo>
                  <a:close/>
                </a:path>
              </a:pathLst>
            </a:custGeom>
            <a:solidFill>
              <a:srgbClr val="B2E7E7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C89F12F-8748-4153-9F30-7E267CFBC77C}"/>
                </a:ext>
              </a:extLst>
            </p:cNvPr>
            <p:cNvSpPr/>
            <p:nvPr/>
          </p:nvSpPr>
          <p:spPr>
            <a:xfrm>
              <a:off x="3630589" y="684354"/>
              <a:ext cx="276" cy="10524"/>
            </a:xfrm>
            <a:custGeom>
              <a:avLst/>
              <a:gdLst>
                <a:gd name="connsiteX0" fmla="*/ 277 w 276"/>
                <a:gd name="connsiteY0" fmla="*/ 10524 h 10524"/>
                <a:gd name="connsiteX1" fmla="*/ 0 w 276"/>
                <a:gd name="connsiteY1" fmla="*/ 0 h 10524"/>
                <a:gd name="connsiteX2" fmla="*/ 277 w 276"/>
                <a:gd name="connsiteY2" fmla="*/ 10524 h 1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" h="10524">
                  <a:moveTo>
                    <a:pt x="277" y="10524"/>
                  </a:moveTo>
                  <a:cubicBezTo>
                    <a:pt x="277" y="7201"/>
                    <a:pt x="0" y="3600"/>
                    <a:pt x="0" y="0"/>
                  </a:cubicBezTo>
                  <a:cubicBezTo>
                    <a:pt x="0" y="3323"/>
                    <a:pt x="0" y="6924"/>
                    <a:pt x="277" y="10524"/>
                  </a:cubicBezTo>
                  <a:close/>
                </a:path>
              </a:pathLst>
            </a:custGeom>
            <a:solidFill>
              <a:srgbClr val="FDCF9D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689B8B0-B466-4E71-9AB0-B163E0ACBFFA}"/>
                </a:ext>
              </a:extLst>
            </p:cNvPr>
            <p:cNvSpPr/>
            <p:nvPr/>
          </p:nvSpPr>
          <p:spPr>
            <a:xfrm>
              <a:off x="3528393" y="786827"/>
              <a:ext cx="35173" cy="162848"/>
            </a:xfrm>
            <a:custGeom>
              <a:avLst/>
              <a:gdLst>
                <a:gd name="connsiteX0" fmla="*/ 35173 w 35173"/>
                <a:gd name="connsiteY0" fmla="*/ 147616 h 162848"/>
                <a:gd name="connsiteX1" fmla="*/ 18279 w 35173"/>
                <a:gd name="connsiteY1" fmla="*/ 162848 h 162848"/>
                <a:gd name="connsiteX2" fmla="*/ 1662 w 35173"/>
                <a:gd name="connsiteY2" fmla="*/ 147616 h 162848"/>
                <a:gd name="connsiteX3" fmla="*/ 10247 w 35173"/>
                <a:gd name="connsiteY3" fmla="*/ 26864 h 162848"/>
                <a:gd name="connsiteX4" fmla="*/ 0 w 35173"/>
                <a:gd name="connsiteY4" fmla="*/ 0 h 162848"/>
                <a:gd name="connsiteX5" fmla="*/ 33511 w 35173"/>
                <a:gd name="connsiteY5" fmla="*/ 0 h 162848"/>
                <a:gd name="connsiteX6" fmla="*/ 27695 w 35173"/>
                <a:gd name="connsiteY6" fmla="*/ 26864 h 1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73" h="162848">
                  <a:moveTo>
                    <a:pt x="35173" y="147616"/>
                  </a:moveTo>
                  <a:lnTo>
                    <a:pt x="18279" y="162848"/>
                  </a:lnTo>
                  <a:lnTo>
                    <a:pt x="1662" y="147616"/>
                  </a:lnTo>
                  <a:lnTo>
                    <a:pt x="10247" y="26864"/>
                  </a:lnTo>
                  <a:lnTo>
                    <a:pt x="0" y="0"/>
                  </a:lnTo>
                  <a:lnTo>
                    <a:pt x="33511" y="0"/>
                  </a:lnTo>
                  <a:lnTo>
                    <a:pt x="27695" y="26864"/>
                  </a:lnTo>
                  <a:close/>
                </a:path>
              </a:pathLst>
            </a:custGeom>
            <a:solidFill>
              <a:srgbClr val="F45D00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95408BF-A99E-43CC-97F5-B38DAD9EBCEF}"/>
                </a:ext>
              </a:extLst>
            </p:cNvPr>
            <p:cNvSpPr/>
            <p:nvPr/>
          </p:nvSpPr>
          <p:spPr>
            <a:xfrm>
              <a:off x="3508860" y="786827"/>
              <a:ext cx="36150" cy="53728"/>
            </a:xfrm>
            <a:custGeom>
              <a:avLst/>
              <a:gdLst>
                <a:gd name="connsiteX0" fmla="*/ 36151 w 36150"/>
                <a:gd name="connsiteY0" fmla="*/ 2216 h 53728"/>
                <a:gd name="connsiteX1" fmla="*/ 34489 w 36150"/>
                <a:gd name="connsiteY1" fmla="*/ 0 h 53728"/>
                <a:gd name="connsiteX2" fmla="*/ 33935 w 36150"/>
                <a:gd name="connsiteY2" fmla="*/ 0 h 53728"/>
                <a:gd name="connsiteX3" fmla="*/ 11502 w 36150"/>
                <a:gd name="connsiteY3" fmla="*/ 277 h 53728"/>
                <a:gd name="connsiteX4" fmla="*/ 7624 w 36150"/>
                <a:gd name="connsiteY4" fmla="*/ 0 h 53728"/>
                <a:gd name="connsiteX5" fmla="*/ 424 w 36150"/>
                <a:gd name="connsiteY5" fmla="*/ 53729 h 53728"/>
                <a:gd name="connsiteX6" fmla="*/ 36151 w 36150"/>
                <a:gd name="connsiteY6" fmla="*/ 2216 h 5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50" h="53728">
                  <a:moveTo>
                    <a:pt x="36151" y="2216"/>
                  </a:moveTo>
                  <a:lnTo>
                    <a:pt x="34489" y="0"/>
                  </a:lnTo>
                  <a:lnTo>
                    <a:pt x="33935" y="0"/>
                  </a:lnTo>
                  <a:lnTo>
                    <a:pt x="11502" y="277"/>
                  </a:lnTo>
                  <a:cubicBezTo>
                    <a:pt x="10394" y="277"/>
                    <a:pt x="8732" y="0"/>
                    <a:pt x="7624" y="0"/>
                  </a:cubicBezTo>
                  <a:cubicBezTo>
                    <a:pt x="-2623" y="25203"/>
                    <a:pt x="424" y="53729"/>
                    <a:pt x="424" y="53729"/>
                  </a:cubicBezTo>
                  <a:lnTo>
                    <a:pt x="36151" y="2216"/>
                  </a:lnTo>
                  <a:close/>
                </a:path>
              </a:pathLst>
            </a:custGeom>
            <a:solidFill>
              <a:srgbClr val="4A4242">
                <a:alpha val="56000"/>
              </a:srgbClr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98BB94-E444-4332-9E10-1A4FCAF81C21}"/>
                </a:ext>
              </a:extLst>
            </p:cNvPr>
            <p:cNvSpPr/>
            <p:nvPr/>
          </p:nvSpPr>
          <p:spPr>
            <a:xfrm>
              <a:off x="3543348" y="786273"/>
              <a:ext cx="39896" cy="51513"/>
            </a:xfrm>
            <a:custGeom>
              <a:avLst/>
              <a:gdLst>
                <a:gd name="connsiteX0" fmla="*/ 33234 w 39896"/>
                <a:gd name="connsiteY0" fmla="*/ 0 h 51513"/>
                <a:gd name="connsiteX1" fmla="*/ 7755 w 39896"/>
                <a:gd name="connsiteY1" fmla="*/ 554 h 51513"/>
                <a:gd name="connsiteX2" fmla="*/ 3323 w 39896"/>
                <a:gd name="connsiteY2" fmla="*/ 554 h 51513"/>
                <a:gd name="connsiteX3" fmla="*/ 0 w 39896"/>
                <a:gd name="connsiteY3" fmla="*/ 554 h 51513"/>
                <a:gd name="connsiteX4" fmla="*/ 1939 w 39896"/>
                <a:gd name="connsiteY4" fmla="*/ 2770 h 51513"/>
                <a:gd name="connsiteX5" fmla="*/ 39881 w 39896"/>
                <a:gd name="connsiteY5" fmla="*/ 51513 h 51513"/>
                <a:gd name="connsiteX6" fmla="*/ 33234 w 39896"/>
                <a:gd name="connsiteY6" fmla="*/ 0 h 5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6" h="51513">
                  <a:moveTo>
                    <a:pt x="33234" y="0"/>
                  </a:moveTo>
                  <a:lnTo>
                    <a:pt x="7755" y="554"/>
                  </a:lnTo>
                  <a:lnTo>
                    <a:pt x="3323" y="554"/>
                  </a:lnTo>
                  <a:lnTo>
                    <a:pt x="0" y="554"/>
                  </a:lnTo>
                  <a:lnTo>
                    <a:pt x="1939" y="2770"/>
                  </a:lnTo>
                  <a:lnTo>
                    <a:pt x="39881" y="51513"/>
                  </a:lnTo>
                  <a:cubicBezTo>
                    <a:pt x="39604" y="51513"/>
                    <a:pt x="41543" y="26034"/>
                    <a:pt x="33234" y="0"/>
                  </a:cubicBezTo>
                  <a:close/>
                </a:path>
              </a:pathLst>
            </a:custGeom>
            <a:solidFill>
              <a:srgbClr val="4A4242">
                <a:alpha val="56000"/>
              </a:srgbClr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AD27E9-432A-4FD7-8AFD-B58FBA9C5BEF}"/>
                </a:ext>
              </a:extLst>
            </p:cNvPr>
            <p:cNvSpPr/>
            <p:nvPr/>
          </p:nvSpPr>
          <p:spPr>
            <a:xfrm>
              <a:off x="3508942" y="784335"/>
              <a:ext cx="36344" cy="53451"/>
            </a:xfrm>
            <a:custGeom>
              <a:avLst/>
              <a:gdLst>
                <a:gd name="connsiteX0" fmla="*/ 36345 w 36344"/>
                <a:gd name="connsiteY0" fmla="*/ 2770 h 53451"/>
                <a:gd name="connsiteX1" fmla="*/ 34406 w 36344"/>
                <a:gd name="connsiteY1" fmla="*/ 0 h 53451"/>
                <a:gd name="connsiteX2" fmla="*/ 31083 w 36344"/>
                <a:gd name="connsiteY2" fmla="*/ 0 h 53451"/>
                <a:gd name="connsiteX3" fmla="*/ 13635 w 36344"/>
                <a:gd name="connsiteY3" fmla="*/ 0 h 53451"/>
                <a:gd name="connsiteX4" fmla="*/ 7819 w 36344"/>
                <a:gd name="connsiteY4" fmla="*/ 0 h 53451"/>
                <a:gd name="connsiteX5" fmla="*/ 341 w 36344"/>
                <a:gd name="connsiteY5" fmla="*/ 53452 h 53451"/>
                <a:gd name="connsiteX6" fmla="*/ 36345 w 36344"/>
                <a:gd name="connsiteY6" fmla="*/ 2770 h 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4" h="53451">
                  <a:moveTo>
                    <a:pt x="36345" y="2770"/>
                  </a:moveTo>
                  <a:lnTo>
                    <a:pt x="34406" y="0"/>
                  </a:lnTo>
                  <a:lnTo>
                    <a:pt x="31083" y="0"/>
                  </a:lnTo>
                  <a:lnTo>
                    <a:pt x="13635" y="0"/>
                  </a:lnTo>
                  <a:cubicBezTo>
                    <a:pt x="11142" y="0"/>
                    <a:pt x="9203" y="0"/>
                    <a:pt x="7819" y="0"/>
                  </a:cubicBezTo>
                  <a:cubicBezTo>
                    <a:pt x="-2429" y="24926"/>
                    <a:pt x="341" y="53452"/>
                    <a:pt x="341" y="53452"/>
                  </a:cubicBezTo>
                  <a:lnTo>
                    <a:pt x="36345" y="2770"/>
                  </a:lnTo>
                  <a:close/>
                </a:path>
              </a:pathLst>
            </a:custGeom>
            <a:solidFill>
              <a:srgbClr val="99EFF9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3E29B8-8E74-489E-9B92-5CC061358C64}"/>
                </a:ext>
              </a:extLst>
            </p:cNvPr>
            <p:cNvSpPr/>
            <p:nvPr/>
          </p:nvSpPr>
          <p:spPr>
            <a:xfrm>
              <a:off x="3543348" y="784335"/>
              <a:ext cx="40068" cy="50682"/>
            </a:xfrm>
            <a:custGeom>
              <a:avLst/>
              <a:gdLst>
                <a:gd name="connsiteX0" fmla="*/ 33234 w 40068"/>
                <a:gd name="connsiteY0" fmla="*/ 0 h 50682"/>
                <a:gd name="connsiteX1" fmla="*/ 7755 w 40068"/>
                <a:gd name="connsiteY1" fmla="*/ 0 h 50682"/>
                <a:gd name="connsiteX2" fmla="*/ 3323 w 40068"/>
                <a:gd name="connsiteY2" fmla="*/ 0 h 50682"/>
                <a:gd name="connsiteX3" fmla="*/ 0 w 40068"/>
                <a:gd name="connsiteY3" fmla="*/ 0 h 50682"/>
                <a:gd name="connsiteX4" fmla="*/ 1939 w 40068"/>
                <a:gd name="connsiteY4" fmla="*/ 2770 h 50682"/>
                <a:gd name="connsiteX5" fmla="*/ 39881 w 40068"/>
                <a:gd name="connsiteY5" fmla="*/ 50682 h 50682"/>
                <a:gd name="connsiteX6" fmla="*/ 33234 w 40068"/>
                <a:gd name="connsiteY6" fmla="*/ 0 h 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68" h="50682">
                  <a:moveTo>
                    <a:pt x="33234" y="0"/>
                  </a:moveTo>
                  <a:lnTo>
                    <a:pt x="7755" y="0"/>
                  </a:lnTo>
                  <a:lnTo>
                    <a:pt x="3323" y="0"/>
                  </a:lnTo>
                  <a:lnTo>
                    <a:pt x="0" y="0"/>
                  </a:lnTo>
                  <a:lnTo>
                    <a:pt x="1939" y="2770"/>
                  </a:lnTo>
                  <a:lnTo>
                    <a:pt x="39881" y="50682"/>
                  </a:lnTo>
                  <a:cubicBezTo>
                    <a:pt x="39881" y="50682"/>
                    <a:pt x="41820" y="25480"/>
                    <a:pt x="33234" y="0"/>
                  </a:cubicBezTo>
                  <a:close/>
                </a:path>
              </a:pathLst>
            </a:custGeom>
            <a:solidFill>
              <a:srgbClr val="99EFF9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72BDB0-4D7A-4146-9554-A730D77D2013}"/>
                </a:ext>
              </a:extLst>
            </p:cNvPr>
            <p:cNvSpPr/>
            <p:nvPr/>
          </p:nvSpPr>
          <p:spPr>
            <a:xfrm>
              <a:off x="3418165" y="846926"/>
              <a:ext cx="13847" cy="77269"/>
            </a:xfrm>
            <a:custGeom>
              <a:avLst/>
              <a:gdLst>
                <a:gd name="connsiteX0" fmla="*/ 13848 w 13847"/>
                <a:gd name="connsiteY0" fmla="*/ 0 h 77269"/>
                <a:gd name="connsiteX1" fmla="*/ 0 w 13847"/>
                <a:gd name="connsiteY1" fmla="*/ 77270 h 77269"/>
                <a:gd name="connsiteX2" fmla="*/ 4154 w 13847"/>
                <a:gd name="connsiteY2" fmla="*/ 77270 h 77269"/>
                <a:gd name="connsiteX3" fmla="*/ 13848 w 13847"/>
                <a:gd name="connsiteY3" fmla="*/ 0 h 7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7" h="77269">
                  <a:moveTo>
                    <a:pt x="13848" y="0"/>
                  </a:moveTo>
                  <a:cubicBezTo>
                    <a:pt x="13848" y="0"/>
                    <a:pt x="4154" y="17448"/>
                    <a:pt x="0" y="77270"/>
                  </a:cubicBezTo>
                  <a:lnTo>
                    <a:pt x="4154" y="77270"/>
                  </a:lnTo>
                  <a:cubicBezTo>
                    <a:pt x="4985" y="52621"/>
                    <a:pt x="7478" y="24926"/>
                    <a:pt x="13848" y="0"/>
                  </a:cubicBezTo>
                  <a:close/>
                </a:path>
              </a:pathLst>
            </a:custGeom>
            <a:solidFill>
              <a:srgbClr val="4F4C4D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6530A0C-DA90-4795-AC58-73E076925F04}"/>
                </a:ext>
              </a:extLst>
            </p:cNvPr>
            <p:cNvSpPr/>
            <p:nvPr/>
          </p:nvSpPr>
          <p:spPr>
            <a:xfrm>
              <a:off x="3665485" y="846926"/>
              <a:ext cx="13847" cy="77269"/>
            </a:xfrm>
            <a:custGeom>
              <a:avLst/>
              <a:gdLst>
                <a:gd name="connsiteX0" fmla="*/ 0 w 13847"/>
                <a:gd name="connsiteY0" fmla="*/ 0 h 77269"/>
                <a:gd name="connsiteX1" fmla="*/ 9693 w 13847"/>
                <a:gd name="connsiteY1" fmla="*/ 77270 h 77269"/>
                <a:gd name="connsiteX2" fmla="*/ 13848 w 13847"/>
                <a:gd name="connsiteY2" fmla="*/ 77270 h 77269"/>
                <a:gd name="connsiteX3" fmla="*/ 0 w 13847"/>
                <a:gd name="connsiteY3" fmla="*/ 0 h 7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7" h="77269">
                  <a:moveTo>
                    <a:pt x="0" y="0"/>
                  </a:moveTo>
                  <a:cubicBezTo>
                    <a:pt x="6370" y="24926"/>
                    <a:pt x="8863" y="52621"/>
                    <a:pt x="9693" y="77270"/>
                  </a:cubicBezTo>
                  <a:lnTo>
                    <a:pt x="13848" y="77270"/>
                  </a:lnTo>
                  <a:cubicBezTo>
                    <a:pt x="9693" y="174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F4C4D"/>
            </a:solidFill>
            <a:ln w="27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2" name="Oval 311">
            <a:extLst>
              <a:ext uri="{FF2B5EF4-FFF2-40B4-BE49-F238E27FC236}">
                <a16:creationId xmlns:a16="http://schemas.microsoft.com/office/drawing/2014/main" id="{BD3EFDA8-6235-4572-BADE-F0A94EFF5971}"/>
              </a:ext>
            </a:extLst>
          </p:cNvPr>
          <p:cNvSpPr/>
          <p:nvPr userDrawn="1"/>
        </p:nvSpPr>
        <p:spPr>
          <a:xfrm>
            <a:off x="4888494" y="1664187"/>
            <a:ext cx="705034" cy="705034"/>
          </a:xfrm>
          <a:prstGeom prst="ellipse">
            <a:avLst/>
          </a:prstGeom>
          <a:solidFill>
            <a:srgbClr val="50C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F6EAF5F-AE9A-4895-92B7-6BAA3036DE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5414" y="1779812"/>
            <a:ext cx="354707" cy="430716"/>
          </a:xfrm>
          <a:prstGeom prst="rect">
            <a:avLst/>
          </a:prstGeom>
        </p:spPr>
      </p:pic>
      <p:sp>
        <p:nvSpPr>
          <p:cNvPr id="313" name="Oval 312">
            <a:extLst>
              <a:ext uri="{FF2B5EF4-FFF2-40B4-BE49-F238E27FC236}">
                <a16:creationId xmlns:a16="http://schemas.microsoft.com/office/drawing/2014/main" id="{96CFA46B-568E-4A39-A75F-DBB73CB43895}"/>
              </a:ext>
            </a:extLst>
          </p:cNvPr>
          <p:cNvSpPr/>
          <p:nvPr userDrawn="1"/>
        </p:nvSpPr>
        <p:spPr>
          <a:xfrm>
            <a:off x="4891160" y="696870"/>
            <a:ext cx="515804" cy="515804"/>
          </a:xfrm>
          <a:prstGeom prst="ellipse">
            <a:avLst/>
          </a:prstGeom>
          <a:solidFill>
            <a:srgbClr val="F7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7" name="Graphic 113">
            <a:extLst>
              <a:ext uri="{FF2B5EF4-FFF2-40B4-BE49-F238E27FC236}">
                <a16:creationId xmlns:a16="http://schemas.microsoft.com/office/drawing/2014/main" id="{933CE355-0152-4538-81F8-25A33B09154D}"/>
              </a:ext>
            </a:extLst>
          </p:cNvPr>
          <p:cNvGrpSpPr/>
          <p:nvPr/>
        </p:nvGrpSpPr>
        <p:grpSpPr>
          <a:xfrm>
            <a:off x="5005998" y="780652"/>
            <a:ext cx="291493" cy="303586"/>
            <a:chOff x="4757085" y="920626"/>
            <a:chExt cx="291493" cy="303586"/>
          </a:xfrm>
          <a:solidFill>
            <a:srgbClr val="000000"/>
          </a:solidFill>
        </p:grpSpPr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86BDF6DA-3B63-49A1-A7BC-74C29708A08A}"/>
                </a:ext>
              </a:extLst>
            </p:cNvPr>
            <p:cNvSpPr/>
            <p:nvPr/>
          </p:nvSpPr>
          <p:spPr>
            <a:xfrm>
              <a:off x="4795638" y="1098311"/>
              <a:ext cx="215017" cy="125901"/>
            </a:xfrm>
            <a:custGeom>
              <a:avLst/>
              <a:gdLst>
                <a:gd name="connsiteX0" fmla="*/ 83302 w 215017"/>
                <a:gd name="connsiteY0" fmla="*/ 125901 h 125901"/>
                <a:gd name="connsiteX1" fmla="*/ 100367 w 215017"/>
                <a:gd name="connsiteY1" fmla="*/ 125901 h 125901"/>
                <a:gd name="connsiteX2" fmla="*/ 115030 w 215017"/>
                <a:gd name="connsiteY2" fmla="*/ 125901 h 125901"/>
                <a:gd name="connsiteX3" fmla="*/ 140817 w 215017"/>
                <a:gd name="connsiteY3" fmla="*/ 125901 h 125901"/>
                <a:gd name="connsiteX4" fmla="*/ 212237 w 215017"/>
                <a:gd name="connsiteY4" fmla="*/ 125901 h 125901"/>
                <a:gd name="connsiteX5" fmla="*/ 215017 w 215017"/>
                <a:gd name="connsiteY5" fmla="*/ 58526 h 125901"/>
                <a:gd name="connsiteX6" fmla="*/ 136645 w 215017"/>
                <a:gd name="connsiteY6" fmla="*/ 0 h 125901"/>
                <a:gd name="connsiteX7" fmla="*/ 107698 w 215017"/>
                <a:gd name="connsiteY7" fmla="*/ 31222 h 125901"/>
                <a:gd name="connsiteX8" fmla="*/ 84313 w 215017"/>
                <a:gd name="connsiteY8" fmla="*/ 0 h 125901"/>
                <a:gd name="connsiteX9" fmla="*/ 0 w 215017"/>
                <a:gd name="connsiteY9" fmla="*/ 60422 h 125901"/>
                <a:gd name="connsiteX10" fmla="*/ 5435 w 215017"/>
                <a:gd name="connsiteY10" fmla="*/ 125901 h 125901"/>
                <a:gd name="connsiteX11" fmla="*/ 6068 w 215017"/>
                <a:gd name="connsiteY11" fmla="*/ 125901 h 12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17" h="125901">
                  <a:moveTo>
                    <a:pt x="83302" y="125901"/>
                  </a:moveTo>
                  <a:lnTo>
                    <a:pt x="100367" y="125901"/>
                  </a:lnTo>
                  <a:lnTo>
                    <a:pt x="115030" y="125901"/>
                  </a:lnTo>
                  <a:lnTo>
                    <a:pt x="140817" y="125901"/>
                  </a:lnTo>
                  <a:lnTo>
                    <a:pt x="212237" y="125901"/>
                  </a:lnTo>
                  <a:lnTo>
                    <a:pt x="215017" y="58526"/>
                  </a:lnTo>
                  <a:lnTo>
                    <a:pt x="136645" y="0"/>
                  </a:lnTo>
                  <a:lnTo>
                    <a:pt x="107698" y="31222"/>
                  </a:lnTo>
                  <a:lnTo>
                    <a:pt x="84313" y="0"/>
                  </a:lnTo>
                  <a:lnTo>
                    <a:pt x="0" y="60422"/>
                  </a:lnTo>
                  <a:lnTo>
                    <a:pt x="5435" y="125901"/>
                  </a:lnTo>
                  <a:lnTo>
                    <a:pt x="6068" y="125901"/>
                  </a:lnTo>
                  <a:close/>
                </a:path>
              </a:pathLst>
            </a:custGeom>
            <a:solidFill>
              <a:srgbClr val="FFFFFF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158EE2D-2332-4E69-AD62-5AB33A80F27D}"/>
                </a:ext>
              </a:extLst>
            </p:cNvPr>
            <p:cNvSpPr/>
            <p:nvPr/>
          </p:nvSpPr>
          <p:spPr>
            <a:xfrm>
              <a:off x="4879446" y="1045347"/>
              <a:ext cx="48792" cy="82669"/>
            </a:xfrm>
            <a:custGeom>
              <a:avLst/>
              <a:gdLst>
                <a:gd name="connsiteX0" fmla="*/ 0 w 48792"/>
                <a:gd name="connsiteY0" fmla="*/ 0 h 82669"/>
                <a:gd name="connsiteX1" fmla="*/ 48793 w 48792"/>
                <a:gd name="connsiteY1" fmla="*/ 0 h 82669"/>
                <a:gd name="connsiteX2" fmla="*/ 48793 w 48792"/>
                <a:gd name="connsiteY2" fmla="*/ 82670 h 82669"/>
                <a:gd name="connsiteX3" fmla="*/ 0 w 48792"/>
                <a:gd name="connsiteY3" fmla="*/ 82670 h 8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92" h="82669">
                  <a:moveTo>
                    <a:pt x="0" y="0"/>
                  </a:moveTo>
                  <a:lnTo>
                    <a:pt x="48793" y="0"/>
                  </a:lnTo>
                  <a:lnTo>
                    <a:pt x="48793" y="82670"/>
                  </a:lnTo>
                  <a:lnTo>
                    <a:pt x="0" y="82670"/>
                  </a:lnTo>
                  <a:close/>
                </a:path>
              </a:pathLst>
            </a:custGeom>
            <a:solidFill>
              <a:srgbClr val="C28F3C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9F3FB52-00A2-40E5-9975-645C7071FAC9}"/>
                </a:ext>
              </a:extLst>
            </p:cNvPr>
            <p:cNvSpPr/>
            <p:nvPr/>
          </p:nvSpPr>
          <p:spPr>
            <a:xfrm>
              <a:off x="4869586" y="1062285"/>
              <a:ext cx="68512" cy="40860"/>
            </a:xfrm>
            <a:custGeom>
              <a:avLst/>
              <a:gdLst>
                <a:gd name="connsiteX0" fmla="*/ 29453 w 68512"/>
                <a:gd name="connsiteY0" fmla="*/ 38301 h 40860"/>
                <a:gd name="connsiteX1" fmla="*/ 39060 w 68512"/>
                <a:gd name="connsiteY1" fmla="*/ 38301 h 40860"/>
                <a:gd name="connsiteX2" fmla="*/ 68512 w 68512"/>
                <a:gd name="connsiteY2" fmla="*/ 0 h 40860"/>
                <a:gd name="connsiteX3" fmla="*/ 0 w 68512"/>
                <a:gd name="connsiteY3" fmla="*/ 0 h 40860"/>
                <a:gd name="connsiteX4" fmla="*/ 29453 w 68512"/>
                <a:gd name="connsiteY4" fmla="*/ 38301 h 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12" h="40860">
                  <a:moveTo>
                    <a:pt x="29453" y="38301"/>
                  </a:moveTo>
                  <a:cubicBezTo>
                    <a:pt x="32107" y="41714"/>
                    <a:pt x="36405" y="41714"/>
                    <a:pt x="39060" y="38301"/>
                  </a:cubicBezTo>
                  <a:lnTo>
                    <a:pt x="68512" y="0"/>
                  </a:lnTo>
                  <a:lnTo>
                    <a:pt x="0" y="0"/>
                  </a:lnTo>
                  <a:lnTo>
                    <a:pt x="29453" y="38301"/>
                  </a:lnTo>
                  <a:close/>
                </a:path>
              </a:pathLst>
            </a:custGeom>
            <a:solidFill>
              <a:srgbClr val="9F8071">
                <a:alpha val="36000"/>
              </a:srgbClr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23C37F1-B7D2-45D6-B048-0E24CB4D9424}"/>
                </a:ext>
              </a:extLst>
            </p:cNvPr>
            <p:cNvSpPr/>
            <p:nvPr/>
          </p:nvSpPr>
          <p:spPr>
            <a:xfrm>
              <a:off x="4841576" y="932971"/>
              <a:ext cx="124329" cy="151940"/>
            </a:xfrm>
            <a:custGeom>
              <a:avLst/>
              <a:gdLst>
                <a:gd name="connsiteX0" fmla="*/ 120413 w 124329"/>
                <a:gd name="connsiteY0" fmla="*/ 67880 h 151940"/>
                <a:gd name="connsiteX1" fmla="*/ 116621 w 124329"/>
                <a:gd name="connsiteY1" fmla="*/ 70156 h 151940"/>
                <a:gd name="connsiteX2" fmla="*/ 116621 w 124329"/>
                <a:gd name="connsiteY2" fmla="*/ 47655 h 151940"/>
                <a:gd name="connsiteX3" fmla="*/ 63151 w 124329"/>
                <a:gd name="connsiteY3" fmla="*/ 0 h 151940"/>
                <a:gd name="connsiteX4" fmla="*/ 63151 w 124329"/>
                <a:gd name="connsiteY4" fmla="*/ 0 h 151940"/>
                <a:gd name="connsiteX5" fmla="*/ 62898 w 124329"/>
                <a:gd name="connsiteY5" fmla="*/ 0 h 151940"/>
                <a:gd name="connsiteX6" fmla="*/ 62519 w 124329"/>
                <a:gd name="connsiteY6" fmla="*/ 0 h 151940"/>
                <a:gd name="connsiteX7" fmla="*/ 62140 w 124329"/>
                <a:gd name="connsiteY7" fmla="*/ 0 h 151940"/>
                <a:gd name="connsiteX8" fmla="*/ 61887 w 124329"/>
                <a:gd name="connsiteY8" fmla="*/ 0 h 151940"/>
                <a:gd name="connsiteX9" fmla="*/ 61887 w 124329"/>
                <a:gd name="connsiteY9" fmla="*/ 0 h 151940"/>
                <a:gd name="connsiteX10" fmla="*/ 7911 w 124329"/>
                <a:gd name="connsiteY10" fmla="*/ 47655 h 151940"/>
                <a:gd name="connsiteX11" fmla="*/ 7911 w 124329"/>
                <a:gd name="connsiteY11" fmla="*/ 70661 h 151940"/>
                <a:gd name="connsiteX12" fmla="*/ 3740 w 124329"/>
                <a:gd name="connsiteY12" fmla="*/ 67880 h 151940"/>
                <a:gd name="connsiteX13" fmla="*/ 327 w 124329"/>
                <a:gd name="connsiteY13" fmla="*/ 81659 h 151940"/>
                <a:gd name="connsiteX14" fmla="*/ 7911 w 124329"/>
                <a:gd name="connsiteY14" fmla="*/ 93667 h 151940"/>
                <a:gd name="connsiteX15" fmla="*/ 8543 w 124329"/>
                <a:gd name="connsiteY15" fmla="*/ 93415 h 151940"/>
                <a:gd name="connsiteX16" fmla="*/ 62013 w 124329"/>
                <a:gd name="connsiteY16" fmla="*/ 151941 h 151940"/>
                <a:gd name="connsiteX17" fmla="*/ 62013 w 124329"/>
                <a:gd name="connsiteY17" fmla="*/ 151941 h 151940"/>
                <a:gd name="connsiteX18" fmla="*/ 62266 w 124329"/>
                <a:gd name="connsiteY18" fmla="*/ 151941 h 151940"/>
                <a:gd name="connsiteX19" fmla="*/ 62645 w 124329"/>
                <a:gd name="connsiteY19" fmla="*/ 151941 h 151940"/>
                <a:gd name="connsiteX20" fmla="*/ 63024 w 124329"/>
                <a:gd name="connsiteY20" fmla="*/ 151941 h 151940"/>
                <a:gd name="connsiteX21" fmla="*/ 63277 w 124329"/>
                <a:gd name="connsiteY21" fmla="*/ 151941 h 151940"/>
                <a:gd name="connsiteX22" fmla="*/ 63277 w 124329"/>
                <a:gd name="connsiteY22" fmla="*/ 151941 h 151940"/>
                <a:gd name="connsiteX23" fmla="*/ 116115 w 124329"/>
                <a:gd name="connsiteY23" fmla="*/ 93541 h 151940"/>
                <a:gd name="connsiteX24" fmla="*/ 116494 w 124329"/>
                <a:gd name="connsiteY24" fmla="*/ 93667 h 151940"/>
                <a:gd name="connsiteX25" fmla="*/ 124079 w 124329"/>
                <a:gd name="connsiteY25" fmla="*/ 81659 h 151940"/>
                <a:gd name="connsiteX26" fmla="*/ 120413 w 124329"/>
                <a:gd name="connsiteY26" fmla="*/ 67880 h 15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329" h="151940">
                  <a:moveTo>
                    <a:pt x="120413" y="67880"/>
                  </a:moveTo>
                  <a:cubicBezTo>
                    <a:pt x="119149" y="67628"/>
                    <a:pt x="117758" y="68639"/>
                    <a:pt x="116621" y="70156"/>
                  </a:cubicBezTo>
                  <a:lnTo>
                    <a:pt x="116621" y="47655"/>
                  </a:lnTo>
                  <a:cubicBezTo>
                    <a:pt x="116621" y="21616"/>
                    <a:pt x="89064" y="506"/>
                    <a:pt x="63151" y="0"/>
                  </a:cubicBezTo>
                  <a:lnTo>
                    <a:pt x="63151" y="0"/>
                  </a:lnTo>
                  <a:cubicBezTo>
                    <a:pt x="63024" y="0"/>
                    <a:pt x="63024" y="0"/>
                    <a:pt x="62898" y="0"/>
                  </a:cubicBezTo>
                  <a:cubicBezTo>
                    <a:pt x="62772" y="0"/>
                    <a:pt x="62645" y="0"/>
                    <a:pt x="62519" y="0"/>
                  </a:cubicBezTo>
                  <a:cubicBezTo>
                    <a:pt x="62392" y="0"/>
                    <a:pt x="62266" y="0"/>
                    <a:pt x="62140" y="0"/>
                  </a:cubicBezTo>
                  <a:cubicBezTo>
                    <a:pt x="62013" y="0"/>
                    <a:pt x="62013" y="0"/>
                    <a:pt x="61887" y="0"/>
                  </a:cubicBezTo>
                  <a:lnTo>
                    <a:pt x="61887" y="0"/>
                  </a:lnTo>
                  <a:cubicBezTo>
                    <a:pt x="35973" y="379"/>
                    <a:pt x="7911" y="21489"/>
                    <a:pt x="7911" y="47655"/>
                  </a:cubicBezTo>
                  <a:lnTo>
                    <a:pt x="7911" y="70661"/>
                  </a:lnTo>
                  <a:cubicBezTo>
                    <a:pt x="6647" y="68639"/>
                    <a:pt x="5130" y="67628"/>
                    <a:pt x="3740" y="67880"/>
                  </a:cubicBezTo>
                  <a:cubicBezTo>
                    <a:pt x="706" y="68386"/>
                    <a:pt x="-684" y="74454"/>
                    <a:pt x="327" y="81659"/>
                  </a:cubicBezTo>
                  <a:cubicBezTo>
                    <a:pt x="1464" y="88737"/>
                    <a:pt x="4877" y="94047"/>
                    <a:pt x="7911" y="93667"/>
                  </a:cubicBezTo>
                  <a:cubicBezTo>
                    <a:pt x="8164" y="93667"/>
                    <a:pt x="8290" y="93541"/>
                    <a:pt x="8543" y="93415"/>
                  </a:cubicBezTo>
                  <a:cubicBezTo>
                    <a:pt x="18782" y="120971"/>
                    <a:pt x="36732" y="151056"/>
                    <a:pt x="62013" y="151941"/>
                  </a:cubicBezTo>
                  <a:lnTo>
                    <a:pt x="62013" y="151941"/>
                  </a:lnTo>
                  <a:cubicBezTo>
                    <a:pt x="62140" y="151941"/>
                    <a:pt x="62140" y="151941"/>
                    <a:pt x="62266" y="151941"/>
                  </a:cubicBezTo>
                  <a:cubicBezTo>
                    <a:pt x="62392" y="151941"/>
                    <a:pt x="62519" y="151941"/>
                    <a:pt x="62645" y="151941"/>
                  </a:cubicBezTo>
                  <a:cubicBezTo>
                    <a:pt x="62772" y="151941"/>
                    <a:pt x="62898" y="151941"/>
                    <a:pt x="63024" y="151941"/>
                  </a:cubicBezTo>
                  <a:cubicBezTo>
                    <a:pt x="63024" y="151941"/>
                    <a:pt x="63151" y="151941"/>
                    <a:pt x="63277" y="151941"/>
                  </a:cubicBezTo>
                  <a:lnTo>
                    <a:pt x="63277" y="151941"/>
                  </a:lnTo>
                  <a:cubicBezTo>
                    <a:pt x="88432" y="151182"/>
                    <a:pt x="106003" y="121098"/>
                    <a:pt x="116115" y="93541"/>
                  </a:cubicBezTo>
                  <a:cubicBezTo>
                    <a:pt x="116242" y="93541"/>
                    <a:pt x="116242" y="93667"/>
                    <a:pt x="116494" y="93667"/>
                  </a:cubicBezTo>
                  <a:cubicBezTo>
                    <a:pt x="119402" y="94173"/>
                    <a:pt x="122815" y="88737"/>
                    <a:pt x="124079" y="81659"/>
                  </a:cubicBezTo>
                  <a:cubicBezTo>
                    <a:pt x="124964" y="74454"/>
                    <a:pt x="123447" y="68386"/>
                    <a:pt x="120413" y="67880"/>
                  </a:cubicBezTo>
                  <a:close/>
                </a:path>
              </a:pathLst>
            </a:custGeom>
            <a:solidFill>
              <a:srgbClr val="C28F3C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101E41FA-94C5-400E-9623-0046A9155856}"/>
                </a:ext>
              </a:extLst>
            </p:cNvPr>
            <p:cNvSpPr/>
            <p:nvPr/>
          </p:nvSpPr>
          <p:spPr>
            <a:xfrm>
              <a:off x="4839122" y="920626"/>
              <a:ext cx="125747" cy="95899"/>
            </a:xfrm>
            <a:custGeom>
              <a:avLst/>
              <a:gdLst>
                <a:gd name="connsiteX0" fmla="*/ 11629 w 125747"/>
                <a:gd name="connsiteY0" fmla="*/ 95141 h 95899"/>
                <a:gd name="connsiteX1" fmla="*/ 47150 w 125747"/>
                <a:gd name="connsiteY1" fmla="*/ 47613 h 95899"/>
                <a:gd name="connsiteX2" fmla="*/ 73063 w 125747"/>
                <a:gd name="connsiteY2" fmla="*/ 50014 h 95899"/>
                <a:gd name="connsiteX3" fmla="*/ 103653 w 125747"/>
                <a:gd name="connsiteY3" fmla="*/ 43567 h 95899"/>
                <a:gd name="connsiteX4" fmla="*/ 116547 w 125747"/>
                <a:gd name="connsiteY4" fmla="*/ 88568 h 95899"/>
                <a:gd name="connsiteX5" fmla="*/ 117052 w 125747"/>
                <a:gd name="connsiteY5" fmla="*/ 95900 h 95899"/>
                <a:gd name="connsiteX6" fmla="*/ 121224 w 125747"/>
                <a:gd name="connsiteY6" fmla="*/ 80352 h 95899"/>
                <a:gd name="connsiteX7" fmla="*/ 125016 w 125747"/>
                <a:gd name="connsiteY7" fmla="*/ 38132 h 95899"/>
                <a:gd name="connsiteX8" fmla="*/ 81153 w 125747"/>
                <a:gd name="connsiteY8" fmla="*/ 9438 h 95899"/>
                <a:gd name="connsiteX9" fmla="*/ 42473 w 125747"/>
                <a:gd name="connsiteY9" fmla="*/ 716 h 95899"/>
                <a:gd name="connsiteX10" fmla="*/ 0 w 125747"/>
                <a:gd name="connsiteY10" fmla="*/ 44073 h 95899"/>
                <a:gd name="connsiteX11" fmla="*/ 6826 w 125747"/>
                <a:gd name="connsiteY11" fmla="*/ 80352 h 95899"/>
                <a:gd name="connsiteX12" fmla="*/ 11629 w 125747"/>
                <a:gd name="connsiteY12" fmla="*/ 95141 h 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47" h="95899">
                  <a:moveTo>
                    <a:pt x="11629" y="95141"/>
                  </a:moveTo>
                  <a:cubicBezTo>
                    <a:pt x="11629" y="95141"/>
                    <a:pt x="6320" y="53680"/>
                    <a:pt x="47150" y="47613"/>
                  </a:cubicBezTo>
                  <a:cubicBezTo>
                    <a:pt x="47150" y="47613"/>
                    <a:pt x="60928" y="41671"/>
                    <a:pt x="73063" y="50014"/>
                  </a:cubicBezTo>
                  <a:cubicBezTo>
                    <a:pt x="83555" y="57219"/>
                    <a:pt x="103653" y="43567"/>
                    <a:pt x="103653" y="43567"/>
                  </a:cubicBezTo>
                  <a:cubicBezTo>
                    <a:pt x="103653" y="43567"/>
                    <a:pt x="119454" y="49761"/>
                    <a:pt x="116547" y="88568"/>
                  </a:cubicBezTo>
                  <a:lnTo>
                    <a:pt x="117052" y="95900"/>
                  </a:lnTo>
                  <a:cubicBezTo>
                    <a:pt x="117052" y="95900"/>
                    <a:pt x="116547" y="79973"/>
                    <a:pt x="121224" y="80352"/>
                  </a:cubicBezTo>
                  <a:cubicBezTo>
                    <a:pt x="121224" y="80352"/>
                    <a:pt x="127923" y="58357"/>
                    <a:pt x="125016" y="38132"/>
                  </a:cubicBezTo>
                  <a:cubicBezTo>
                    <a:pt x="117432" y="-14832"/>
                    <a:pt x="95437" y="10323"/>
                    <a:pt x="81153" y="9438"/>
                  </a:cubicBezTo>
                  <a:cubicBezTo>
                    <a:pt x="81153" y="9438"/>
                    <a:pt x="84313" y="-3077"/>
                    <a:pt x="42473" y="716"/>
                  </a:cubicBezTo>
                  <a:cubicBezTo>
                    <a:pt x="12135" y="3497"/>
                    <a:pt x="1770" y="3749"/>
                    <a:pt x="0" y="44073"/>
                  </a:cubicBezTo>
                  <a:cubicBezTo>
                    <a:pt x="0" y="44073"/>
                    <a:pt x="1011" y="67332"/>
                    <a:pt x="6826" y="80352"/>
                  </a:cubicBezTo>
                  <a:cubicBezTo>
                    <a:pt x="6826" y="80352"/>
                    <a:pt x="10618" y="85535"/>
                    <a:pt x="11629" y="95141"/>
                  </a:cubicBezTo>
                  <a:close/>
                </a:path>
              </a:pathLst>
            </a:custGeom>
            <a:solidFill>
              <a:srgbClr val="473223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3387AC9D-BA29-4D6B-B1A6-BE51198DEC9D}"/>
                </a:ext>
              </a:extLst>
            </p:cNvPr>
            <p:cNvSpPr/>
            <p:nvPr/>
          </p:nvSpPr>
          <p:spPr>
            <a:xfrm>
              <a:off x="4998807" y="1145392"/>
              <a:ext cx="49771" cy="78819"/>
            </a:xfrm>
            <a:custGeom>
              <a:avLst/>
              <a:gdLst>
                <a:gd name="connsiteX0" fmla="*/ 47496 w 49771"/>
                <a:gd name="connsiteY0" fmla="*/ 62134 h 78819"/>
                <a:gd name="connsiteX1" fmla="*/ 28661 w 49771"/>
                <a:gd name="connsiteY1" fmla="*/ 4240 h 78819"/>
                <a:gd name="connsiteX2" fmla="*/ 4012 w 49771"/>
                <a:gd name="connsiteY2" fmla="*/ 44437 h 78819"/>
                <a:gd name="connsiteX3" fmla="*/ 11470 w 49771"/>
                <a:gd name="connsiteY3" fmla="*/ 78820 h 78819"/>
                <a:gd name="connsiteX4" fmla="*/ 49771 w 49771"/>
                <a:gd name="connsiteY4" fmla="*/ 78820 h 78819"/>
                <a:gd name="connsiteX5" fmla="*/ 47496 w 49771"/>
                <a:gd name="connsiteY5" fmla="*/ 62134 h 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71" h="78819">
                  <a:moveTo>
                    <a:pt x="47496" y="62134"/>
                  </a:moveTo>
                  <a:cubicBezTo>
                    <a:pt x="47496" y="62134"/>
                    <a:pt x="40923" y="7653"/>
                    <a:pt x="28661" y="4240"/>
                  </a:cubicBezTo>
                  <a:cubicBezTo>
                    <a:pt x="28661" y="4240"/>
                    <a:pt x="-12800" y="-19272"/>
                    <a:pt x="4012" y="44437"/>
                  </a:cubicBezTo>
                  <a:cubicBezTo>
                    <a:pt x="7551" y="57584"/>
                    <a:pt x="9574" y="68202"/>
                    <a:pt x="11470" y="78820"/>
                  </a:cubicBezTo>
                  <a:lnTo>
                    <a:pt x="49771" y="78820"/>
                  </a:lnTo>
                  <a:cubicBezTo>
                    <a:pt x="49013" y="73258"/>
                    <a:pt x="48254" y="67822"/>
                    <a:pt x="47496" y="62134"/>
                  </a:cubicBezTo>
                  <a:close/>
                </a:path>
              </a:pathLst>
            </a:custGeom>
            <a:solidFill>
              <a:srgbClr val="008F91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5E5435C-33AE-43B7-A55C-CD04B2A1B36F}"/>
                </a:ext>
              </a:extLst>
            </p:cNvPr>
            <p:cNvSpPr/>
            <p:nvPr/>
          </p:nvSpPr>
          <p:spPr>
            <a:xfrm>
              <a:off x="4932031" y="1096162"/>
              <a:ext cx="93414" cy="128049"/>
            </a:xfrm>
            <a:custGeom>
              <a:avLst/>
              <a:gdLst>
                <a:gd name="connsiteX0" fmla="*/ 85830 w 93414"/>
                <a:gd name="connsiteY0" fmla="*/ 128050 h 128049"/>
                <a:gd name="connsiteX1" fmla="*/ 93414 w 93414"/>
                <a:gd name="connsiteY1" fmla="*/ 52964 h 128049"/>
                <a:gd name="connsiteX2" fmla="*/ 0 w 93414"/>
                <a:gd name="connsiteY2" fmla="*/ 0 h 128049"/>
                <a:gd name="connsiteX3" fmla="*/ 4424 w 93414"/>
                <a:gd name="connsiteY3" fmla="*/ 128050 h 128049"/>
                <a:gd name="connsiteX4" fmla="*/ 78119 w 93414"/>
                <a:gd name="connsiteY4" fmla="*/ 128050 h 128049"/>
                <a:gd name="connsiteX5" fmla="*/ 85830 w 93414"/>
                <a:gd name="connsiteY5" fmla="*/ 128050 h 1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4" h="128049">
                  <a:moveTo>
                    <a:pt x="85830" y="128050"/>
                  </a:moveTo>
                  <a:cubicBezTo>
                    <a:pt x="89117" y="77108"/>
                    <a:pt x="93414" y="52964"/>
                    <a:pt x="93414" y="52964"/>
                  </a:cubicBezTo>
                  <a:lnTo>
                    <a:pt x="0" y="0"/>
                  </a:lnTo>
                  <a:cubicBezTo>
                    <a:pt x="2655" y="20604"/>
                    <a:pt x="4424" y="69144"/>
                    <a:pt x="4424" y="128050"/>
                  </a:cubicBezTo>
                  <a:lnTo>
                    <a:pt x="78119" y="128050"/>
                  </a:lnTo>
                  <a:lnTo>
                    <a:pt x="85830" y="128050"/>
                  </a:lnTo>
                  <a:close/>
                </a:path>
              </a:pathLst>
            </a:custGeom>
            <a:solidFill>
              <a:srgbClr val="008F91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671757E-8DA2-4658-A13A-91AF2811CFB9}"/>
                </a:ext>
              </a:extLst>
            </p:cNvPr>
            <p:cNvSpPr/>
            <p:nvPr/>
          </p:nvSpPr>
          <p:spPr>
            <a:xfrm>
              <a:off x="4788433" y="1094393"/>
              <a:ext cx="91012" cy="129693"/>
            </a:xfrm>
            <a:custGeom>
              <a:avLst/>
              <a:gdLst>
                <a:gd name="connsiteX0" fmla="*/ 91013 w 91012"/>
                <a:gd name="connsiteY0" fmla="*/ 0 h 129693"/>
                <a:gd name="connsiteX1" fmla="*/ 0 w 91012"/>
                <a:gd name="connsiteY1" fmla="*/ 54608 h 129693"/>
                <a:gd name="connsiteX2" fmla="*/ 7332 w 91012"/>
                <a:gd name="connsiteY2" fmla="*/ 129693 h 129693"/>
                <a:gd name="connsiteX3" fmla="*/ 90507 w 91012"/>
                <a:gd name="connsiteY3" fmla="*/ 129693 h 129693"/>
                <a:gd name="connsiteX4" fmla="*/ 91013 w 91012"/>
                <a:gd name="connsiteY4" fmla="*/ 0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2" h="129693">
                  <a:moveTo>
                    <a:pt x="91013" y="0"/>
                  </a:moveTo>
                  <a:lnTo>
                    <a:pt x="0" y="54608"/>
                  </a:lnTo>
                  <a:cubicBezTo>
                    <a:pt x="0" y="54608"/>
                    <a:pt x="4298" y="78751"/>
                    <a:pt x="7332" y="129693"/>
                  </a:cubicBezTo>
                  <a:lnTo>
                    <a:pt x="90507" y="129693"/>
                  </a:lnTo>
                  <a:cubicBezTo>
                    <a:pt x="88611" y="70282"/>
                    <a:pt x="88232" y="20604"/>
                    <a:pt x="91013" y="0"/>
                  </a:cubicBezTo>
                  <a:close/>
                </a:path>
              </a:pathLst>
            </a:custGeom>
            <a:solidFill>
              <a:srgbClr val="008F91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7C78B06-D80A-4F9F-A820-F9744B61D5C1}"/>
                </a:ext>
              </a:extLst>
            </p:cNvPr>
            <p:cNvSpPr/>
            <p:nvPr/>
          </p:nvSpPr>
          <p:spPr>
            <a:xfrm>
              <a:off x="4757085" y="1148441"/>
              <a:ext cx="49416" cy="75770"/>
            </a:xfrm>
            <a:custGeom>
              <a:avLst/>
              <a:gdLst>
                <a:gd name="connsiteX0" fmla="*/ 44622 w 49416"/>
                <a:gd name="connsiteY0" fmla="*/ 75771 h 75770"/>
                <a:gd name="connsiteX1" fmla="*/ 47150 w 49416"/>
                <a:gd name="connsiteY1" fmla="*/ 67681 h 75770"/>
                <a:gd name="connsiteX2" fmla="*/ 41841 w 49416"/>
                <a:gd name="connsiteY2" fmla="*/ 7006 h 75770"/>
                <a:gd name="connsiteX3" fmla="*/ 8848 w 49416"/>
                <a:gd name="connsiteY3" fmla="*/ 40630 h 75770"/>
                <a:gd name="connsiteX4" fmla="*/ 0 w 49416"/>
                <a:gd name="connsiteY4" fmla="*/ 75771 h 75770"/>
                <a:gd name="connsiteX5" fmla="*/ 38680 w 49416"/>
                <a:gd name="connsiteY5" fmla="*/ 75771 h 75770"/>
                <a:gd name="connsiteX6" fmla="*/ 44622 w 49416"/>
                <a:gd name="connsiteY6" fmla="*/ 75771 h 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16" h="75770">
                  <a:moveTo>
                    <a:pt x="44622" y="75771"/>
                  </a:moveTo>
                  <a:cubicBezTo>
                    <a:pt x="45506" y="72990"/>
                    <a:pt x="46391" y="70335"/>
                    <a:pt x="47150" y="67681"/>
                  </a:cubicBezTo>
                  <a:cubicBezTo>
                    <a:pt x="47150" y="67681"/>
                    <a:pt x="54860" y="47709"/>
                    <a:pt x="41841" y="7006"/>
                  </a:cubicBezTo>
                  <a:cubicBezTo>
                    <a:pt x="41841" y="7006"/>
                    <a:pt x="26293" y="-22826"/>
                    <a:pt x="8848" y="40630"/>
                  </a:cubicBezTo>
                  <a:cubicBezTo>
                    <a:pt x="5309" y="53018"/>
                    <a:pt x="2402" y="64141"/>
                    <a:pt x="0" y="75771"/>
                  </a:cubicBezTo>
                  <a:lnTo>
                    <a:pt x="38680" y="75771"/>
                  </a:lnTo>
                  <a:lnTo>
                    <a:pt x="44622" y="75771"/>
                  </a:lnTo>
                  <a:close/>
                </a:path>
              </a:pathLst>
            </a:custGeom>
            <a:solidFill>
              <a:srgbClr val="008F91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AFCA320-9759-445C-9147-ED9A25E1DDD8}"/>
                </a:ext>
              </a:extLst>
            </p:cNvPr>
            <p:cNvSpPr/>
            <p:nvPr/>
          </p:nvSpPr>
          <p:spPr>
            <a:xfrm>
              <a:off x="4906497" y="1096036"/>
              <a:ext cx="37820" cy="59790"/>
            </a:xfrm>
            <a:custGeom>
              <a:avLst/>
              <a:gdLst>
                <a:gd name="connsiteX0" fmla="*/ 0 w 37820"/>
                <a:gd name="connsiteY0" fmla="*/ 31222 h 59790"/>
                <a:gd name="connsiteX1" fmla="*/ 37669 w 37820"/>
                <a:gd name="connsiteY1" fmla="*/ 59790 h 59790"/>
                <a:gd name="connsiteX2" fmla="*/ 23385 w 37820"/>
                <a:gd name="connsiteY2" fmla="*/ 0 h 59790"/>
                <a:gd name="connsiteX3" fmla="*/ 0 w 37820"/>
                <a:gd name="connsiteY3" fmla="*/ 31222 h 5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0" h="59790">
                  <a:moveTo>
                    <a:pt x="0" y="31222"/>
                  </a:moveTo>
                  <a:lnTo>
                    <a:pt x="37669" y="59790"/>
                  </a:lnTo>
                  <a:cubicBezTo>
                    <a:pt x="37669" y="59790"/>
                    <a:pt x="40324" y="10365"/>
                    <a:pt x="23385" y="0"/>
                  </a:cubicBezTo>
                  <a:lnTo>
                    <a:pt x="0" y="31222"/>
                  </a:lnTo>
                  <a:close/>
                </a:path>
              </a:pathLst>
            </a:custGeom>
            <a:solidFill>
              <a:srgbClr val="C0B5B5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69F1801-19D8-464A-986F-EE89626BAB94}"/>
                </a:ext>
              </a:extLst>
            </p:cNvPr>
            <p:cNvSpPr/>
            <p:nvPr/>
          </p:nvSpPr>
          <p:spPr>
            <a:xfrm>
              <a:off x="4906497" y="1094266"/>
              <a:ext cx="37820" cy="59916"/>
            </a:xfrm>
            <a:custGeom>
              <a:avLst/>
              <a:gdLst>
                <a:gd name="connsiteX0" fmla="*/ 0 w 37820"/>
                <a:gd name="connsiteY0" fmla="*/ 31349 h 59916"/>
                <a:gd name="connsiteX1" fmla="*/ 37669 w 37820"/>
                <a:gd name="connsiteY1" fmla="*/ 59917 h 59916"/>
                <a:gd name="connsiteX2" fmla="*/ 23385 w 37820"/>
                <a:gd name="connsiteY2" fmla="*/ 0 h 59916"/>
                <a:gd name="connsiteX3" fmla="*/ 0 w 37820"/>
                <a:gd name="connsiteY3" fmla="*/ 31349 h 5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0" h="59916">
                  <a:moveTo>
                    <a:pt x="0" y="31349"/>
                  </a:moveTo>
                  <a:lnTo>
                    <a:pt x="37669" y="59917"/>
                  </a:lnTo>
                  <a:cubicBezTo>
                    <a:pt x="37669" y="59917"/>
                    <a:pt x="40324" y="10492"/>
                    <a:pt x="23385" y="0"/>
                  </a:cubicBezTo>
                  <a:lnTo>
                    <a:pt x="0" y="31349"/>
                  </a:lnTo>
                  <a:close/>
                </a:path>
              </a:pathLst>
            </a:custGeom>
            <a:solidFill>
              <a:srgbClr val="E8E4E4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0ECE456-F32C-472E-B401-C00EA2318B91}"/>
                </a:ext>
              </a:extLst>
            </p:cNvPr>
            <p:cNvSpPr/>
            <p:nvPr/>
          </p:nvSpPr>
          <p:spPr>
            <a:xfrm>
              <a:off x="4863494" y="1096036"/>
              <a:ext cx="37820" cy="59790"/>
            </a:xfrm>
            <a:custGeom>
              <a:avLst/>
              <a:gdLst>
                <a:gd name="connsiteX0" fmla="*/ 37820 w 37820"/>
                <a:gd name="connsiteY0" fmla="*/ 31222 h 59790"/>
                <a:gd name="connsiteX1" fmla="*/ 151 w 37820"/>
                <a:gd name="connsiteY1" fmla="*/ 59790 h 59790"/>
                <a:gd name="connsiteX2" fmla="*/ 14435 w 37820"/>
                <a:gd name="connsiteY2" fmla="*/ 0 h 59790"/>
                <a:gd name="connsiteX3" fmla="*/ 37820 w 37820"/>
                <a:gd name="connsiteY3" fmla="*/ 31222 h 5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0" h="59790">
                  <a:moveTo>
                    <a:pt x="37820" y="31222"/>
                  </a:moveTo>
                  <a:lnTo>
                    <a:pt x="151" y="59790"/>
                  </a:lnTo>
                  <a:cubicBezTo>
                    <a:pt x="151" y="59790"/>
                    <a:pt x="-2503" y="10365"/>
                    <a:pt x="14435" y="0"/>
                  </a:cubicBezTo>
                  <a:lnTo>
                    <a:pt x="37820" y="31222"/>
                  </a:lnTo>
                  <a:close/>
                </a:path>
              </a:pathLst>
            </a:custGeom>
            <a:solidFill>
              <a:srgbClr val="C0B5B5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8E62FB5-5778-4B36-AAA0-D2FC1739F679}"/>
                </a:ext>
              </a:extLst>
            </p:cNvPr>
            <p:cNvSpPr/>
            <p:nvPr/>
          </p:nvSpPr>
          <p:spPr>
            <a:xfrm>
              <a:off x="4863494" y="1094266"/>
              <a:ext cx="37820" cy="59916"/>
            </a:xfrm>
            <a:custGeom>
              <a:avLst/>
              <a:gdLst>
                <a:gd name="connsiteX0" fmla="*/ 37820 w 37820"/>
                <a:gd name="connsiteY0" fmla="*/ 31349 h 59916"/>
                <a:gd name="connsiteX1" fmla="*/ 151 w 37820"/>
                <a:gd name="connsiteY1" fmla="*/ 59917 h 59916"/>
                <a:gd name="connsiteX2" fmla="*/ 14435 w 37820"/>
                <a:gd name="connsiteY2" fmla="*/ 0 h 59916"/>
                <a:gd name="connsiteX3" fmla="*/ 37820 w 37820"/>
                <a:gd name="connsiteY3" fmla="*/ 31349 h 5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20" h="59916">
                  <a:moveTo>
                    <a:pt x="37820" y="31349"/>
                  </a:moveTo>
                  <a:lnTo>
                    <a:pt x="151" y="59917"/>
                  </a:lnTo>
                  <a:cubicBezTo>
                    <a:pt x="151" y="59917"/>
                    <a:pt x="-2503" y="10492"/>
                    <a:pt x="14435" y="0"/>
                  </a:cubicBezTo>
                  <a:lnTo>
                    <a:pt x="37820" y="31349"/>
                  </a:lnTo>
                  <a:close/>
                </a:path>
              </a:pathLst>
            </a:custGeom>
            <a:solidFill>
              <a:srgbClr val="E8E4E4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DD0C537-E49E-4079-A4C7-CF3ACA594648}"/>
                </a:ext>
              </a:extLst>
            </p:cNvPr>
            <p:cNvSpPr/>
            <p:nvPr/>
          </p:nvSpPr>
          <p:spPr>
            <a:xfrm>
              <a:off x="4894994" y="1125615"/>
              <a:ext cx="18076" cy="98597"/>
            </a:xfrm>
            <a:custGeom>
              <a:avLst/>
              <a:gdLst>
                <a:gd name="connsiteX0" fmla="*/ 14158 w 18076"/>
                <a:gd name="connsiteY0" fmla="*/ 21868 h 98597"/>
                <a:gd name="connsiteX1" fmla="*/ 18076 w 18076"/>
                <a:gd name="connsiteY1" fmla="*/ 15295 h 98597"/>
                <a:gd name="connsiteX2" fmla="*/ 13273 w 18076"/>
                <a:gd name="connsiteY2" fmla="*/ 0 h 98597"/>
                <a:gd name="connsiteX3" fmla="*/ 5056 w 18076"/>
                <a:gd name="connsiteY3" fmla="*/ 0 h 98597"/>
                <a:gd name="connsiteX4" fmla="*/ 0 w 18076"/>
                <a:gd name="connsiteY4" fmla="*/ 14790 h 98597"/>
                <a:gd name="connsiteX5" fmla="*/ 3413 w 18076"/>
                <a:gd name="connsiteY5" fmla="*/ 20225 h 98597"/>
                <a:gd name="connsiteX6" fmla="*/ 1011 w 18076"/>
                <a:gd name="connsiteY6" fmla="*/ 98597 h 98597"/>
                <a:gd name="connsiteX7" fmla="*/ 15674 w 18076"/>
                <a:gd name="connsiteY7" fmla="*/ 98597 h 9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6" h="98597">
                  <a:moveTo>
                    <a:pt x="14158" y="21868"/>
                  </a:moveTo>
                  <a:lnTo>
                    <a:pt x="18076" y="15295"/>
                  </a:lnTo>
                  <a:lnTo>
                    <a:pt x="13273" y="0"/>
                  </a:lnTo>
                  <a:lnTo>
                    <a:pt x="5056" y="0"/>
                  </a:lnTo>
                  <a:lnTo>
                    <a:pt x="0" y="14790"/>
                  </a:lnTo>
                  <a:lnTo>
                    <a:pt x="3413" y="20225"/>
                  </a:lnTo>
                  <a:lnTo>
                    <a:pt x="1011" y="98597"/>
                  </a:lnTo>
                  <a:lnTo>
                    <a:pt x="15674" y="98597"/>
                  </a:lnTo>
                  <a:close/>
                </a:path>
              </a:pathLst>
            </a:custGeom>
            <a:solidFill>
              <a:srgbClr val="FDB813"/>
            </a:solidFill>
            <a:ln w="12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94F02B5-1FCF-44DC-8B83-7318D135EBD3}"/>
              </a:ext>
            </a:extLst>
          </p:cNvPr>
          <p:cNvSpPr/>
          <p:nvPr userDrawn="1"/>
        </p:nvSpPr>
        <p:spPr>
          <a:xfrm>
            <a:off x="1862774" y="980255"/>
            <a:ext cx="705034" cy="7050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aphic 19">
            <a:extLst>
              <a:ext uri="{FF2B5EF4-FFF2-40B4-BE49-F238E27FC236}">
                <a16:creationId xmlns:a16="http://schemas.microsoft.com/office/drawing/2014/main" id="{92EC0B0E-E54D-4AA8-84D4-80A73292F053}"/>
              </a:ext>
            </a:extLst>
          </p:cNvPr>
          <p:cNvGrpSpPr/>
          <p:nvPr/>
        </p:nvGrpSpPr>
        <p:grpSpPr>
          <a:xfrm>
            <a:off x="2035153" y="1084082"/>
            <a:ext cx="361773" cy="463095"/>
            <a:chOff x="2224164" y="1349770"/>
            <a:chExt cx="361773" cy="463095"/>
          </a:xfrm>
          <a:solidFill>
            <a:srgbClr val="000000"/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414533C-4E8C-4010-83BF-8199131BCD00}"/>
                </a:ext>
              </a:extLst>
            </p:cNvPr>
            <p:cNvSpPr/>
            <p:nvPr/>
          </p:nvSpPr>
          <p:spPr>
            <a:xfrm>
              <a:off x="2368334" y="1560194"/>
              <a:ext cx="74932" cy="252671"/>
            </a:xfrm>
            <a:custGeom>
              <a:avLst/>
              <a:gdLst>
                <a:gd name="connsiteX0" fmla="*/ 74932 w 74932"/>
                <a:gd name="connsiteY0" fmla="*/ 300 h 252671"/>
                <a:gd name="connsiteX1" fmla="*/ 300 w 74932"/>
                <a:gd name="connsiteY1" fmla="*/ 0 h 252671"/>
                <a:gd name="connsiteX2" fmla="*/ 0 w 74932"/>
                <a:gd name="connsiteY2" fmla="*/ 252672 h 252671"/>
                <a:gd name="connsiteX3" fmla="*/ 74333 w 74932"/>
                <a:gd name="connsiteY3" fmla="*/ 252672 h 2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32" h="252671">
                  <a:moveTo>
                    <a:pt x="74932" y="300"/>
                  </a:moveTo>
                  <a:lnTo>
                    <a:pt x="300" y="0"/>
                  </a:lnTo>
                  <a:lnTo>
                    <a:pt x="0" y="252672"/>
                  </a:lnTo>
                  <a:lnTo>
                    <a:pt x="74333" y="252672"/>
                  </a:lnTo>
                  <a:close/>
                </a:path>
              </a:pathLst>
            </a:custGeom>
            <a:solidFill>
              <a:srgbClr val="D7B47B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6C9C2E1-55E8-4680-9ED1-9C2DCA01D8A7}"/>
                </a:ext>
              </a:extLst>
            </p:cNvPr>
            <p:cNvSpPr/>
            <p:nvPr/>
          </p:nvSpPr>
          <p:spPr>
            <a:xfrm>
              <a:off x="2419587" y="1641121"/>
              <a:ext cx="122589" cy="171744"/>
            </a:xfrm>
            <a:custGeom>
              <a:avLst/>
              <a:gdLst>
                <a:gd name="connsiteX0" fmla="*/ 122589 w 122589"/>
                <a:gd name="connsiteY0" fmla="*/ 53352 h 171744"/>
                <a:gd name="connsiteX1" fmla="*/ 27875 w 122589"/>
                <a:gd name="connsiteY1" fmla="*/ 0 h 171744"/>
                <a:gd name="connsiteX2" fmla="*/ 0 w 122589"/>
                <a:gd name="connsiteY2" fmla="*/ 171745 h 171744"/>
                <a:gd name="connsiteX3" fmla="*/ 114197 w 122589"/>
                <a:gd name="connsiteY3" fmla="*/ 171745 h 17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89" h="171744">
                  <a:moveTo>
                    <a:pt x="122589" y="53352"/>
                  </a:moveTo>
                  <a:lnTo>
                    <a:pt x="27875" y="0"/>
                  </a:lnTo>
                  <a:lnTo>
                    <a:pt x="0" y="171745"/>
                  </a:lnTo>
                  <a:lnTo>
                    <a:pt x="114197" y="171745"/>
                  </a:lnTo>
                  <a:close/>
                </a:path>
              </a:pathLst>
            </a:custGeom>
            <a:solidFill>
              <a:srgbClr val="CBDB2A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02E1869D-E050-4432-A206-9FAD0AA03C68}"/>
                </a:ext>
              </a:extLst>
            </p:cNvPr>
            <p:cNvSpPr/>
            <p:nvPr/>
          </p:nvSpPr>
          <p:spPr>
            <a:xfrm>
              <a:off x="2513034" y="1693509"/>
              <a:ext cx="72902" cy="119356"/>
            </a:xfrm>
            <a:custGeom>
              <a:avLst/>
              <a:gdLst>
                <a:gd name="connsiteX0" fmla="*/ 20750 w 72902"/>
                <a:gd name="connsiteY0" fmla="*/ 119357 h 119356"/>
                <a:gd name="connsiteX1" fmla="*/ 72902 w 72902"/>
                <a:gd name="connsiteY1" fmla="*/ 119357 h 119356"/>
                <a:gd name="connsiteX2" fmla="*/ 53120 w 72902"/>
                <a:gd name="connsiteY2" fmla="*/ 54016 h 119356"/>
                <a:gd name="connsiteX3" fmla="*/ 4564 w 72902"/>
                <a:gd name="connsiteY3" fmla="*/ 12353 h 119356"/>
                <a:gd name="connsiteX4" fmla="*/ 4564 w 72902"/>
                <a:gd name="connsiteY4" fmla="*/ 119357 h 119356"/>
                <a:gd name="connsiteX5" fmla="*/ 18052 w 72902"/>
                <a:gd name="connsiteY5" fmla="*/ 115161 h 119356"/>
                <a:gd name="connsiteX6" fmla="*/ 20750 w 72902"/>
                <a:gd name="connsiteY6" fmla="*/ 119357 h 11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02" h="119356">
                  <a:moveTo>
                    <a:pt x="20750" y="119357"/>
                  </a:moveTo>
                  <a:lnTo>
                    <a:pt x="72902" y="119357"/>
                  </a:lnTo>
                  <a:cubicBezTo>
                    <a:pt x="65109" y="94179"/>
                    <a:pt x="54019" y="60310"/>
                    <a:pt x="53120" y="54016"/>
                  </a:cubicBezTo>
                  <a:cubicBezTo>
                    <a:pt x="39333" y="-34404"/>
                    <a:pt x="4564" y="12353"/>
                    <a:pt x="4564" y="12353"/>
                  </a:cubicBezTo>
                  <a:cubicBezTo>
                    <a:pt x="-2929" y="44724"/>
                    <a:pt x="68" y="89084"/>
                    <a:pt x="4564" y="119357"/>
                  </a:cubicBezTo>
                  <a:cubicBezTo>
                    <a:pt x="9060" y="118458"/>
                    <a:pt x="13556" y="116959"/>
                    <a:pt x="18052" y="115161"/>
                  </a:cubicBezTo>
                  <a:lnTo>
                    <a:pt x="20750" y="119357"/>
                  </a:lnTo>
                  <a:close/>
                </a:path>
              </a:pathLst>
            </a:custGeom>
            <a:solidFill>
              <a:srgbClr val="CBDB2A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18F2FA3-9D51-439C-8A29-E3CDED29C4AE}"/>
                </a:ext>
              </a:extLst>
            </p:cNvPr>
            <p:cNvSpPr/>
            <p:nvPr/>
          </p:nvSpPr>
          <p:spPr>
            <a:xfrm>
              <a:off x="2273919" y="1641121"/>
              <a:ext cx="126485" cy="171744"/>
            </a:xfrm>
            <a:custGeom>
              <a:avLst/>
              <a:gdLst>
                <a:gd name="connsiteX0" fmla="*/ 95314 w 126485"/>
                <a:gd name="connsiteY0" fmla="*/ 0 h 171744"/>
                <a:gd name="connsiteX1" fmla="*/ 0 w 126485"/>
                <a:gd name="connsiteY1" fmla="*/ 55750 h 171744"/>
                <a:gd name="connsiteX2" fmla="*/ 11390 w 126485"/>
                <a:gd name="connsiteY2" fmla="*/ 171745 h 171744"/>
                <a:gd name="connsiteX3" fmla="*/ 126486 w 126485"/>
                <a:gd name="connsiteY3" fmla="*/ 171745 h 17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85" h="171744">
                  <a:moveTo>
                    <a:pt x="95314" y="0"/>
                  </a:moveTo>
                  <a:lnTo>
                    <a:pt x="0" y="55750"/>
                  </a:lnTo>
                  <a:lnTo>
                    <a:pt x="11390" y="171745"/>
                  </a:lnTo>
                  <a:lnTo>
                    <a:pt x="126486" y="171745"/>
                  </a:lnTo>
                  <a:close/>
                </a:path>
              </a:pathLst>
            </a:custGeom>
            <a:solidFill>
              <a:srgbClr val="CBDB2A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A700F2B7-8ABA-4B36-9F49-D6FD5755726B}"/>
                </a:ext>
              </a:extLst>
            </p:cNvPr>
            <p:cNvSpPr/>
            <p:nvPr/>
          </p:nvSpPr>
          <p:spPr>
            <a:xfrm>
              <a:off x="2224164" y="1693424"/>
              <a:ext cx="75565" cy="119442"/>
            </a:xfrm>
            <a:custGeom>
              <a:avLst/>
              <a:gdLst>
                <a:gd name="connsiteX0" fmla="*/ 62344 w 75565"/>
                <a:gd name="connsiteY0" fmla="*/ 119443 h 119442"/>
                <a:gd name="connsiteX1" fmla="*/ 62344 w 75565"/>
                <a:gd name="connsiteY1" fmla="*/ 119443 h 119442"/>
                <a:gd name="connsiteX2" fmla="*/ 69837 w 75565"/>
                <a:gd name="connsiteY2" fmla="*/ 93366 h 119442"/>
                <a:gd name="connsiteX3" fmla="*/ 69837 w 75565"/>
                <a:gd name="connsiteY3" fmla="*/ 10641 h 119442"/>
                <a:gd name="connsiteX4" fmla="*/ 20981 w 75565"/>
                <a:gd name="connsiteY4" fmla="*/ 52303 h 119442"/>
                <a:gd name="connsiteX5" fmla="*/ 0 w 75565"/>
                <a:gd name="connsiteY5" fmla="*/ 119443 h 119442"/>
                <a:gd name="connsiteX6" fmla="*/ 60845 w 75565"/>
                <a:gd name="connsiteY6" fmla="*/ 119443 h 119442"/>
                <a:gd name="connsiteX7" fmla="*/ 62344 w 75565"/>
                <a:gd name="connsiteY7" fmla="*/ 119443 h 11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65" h="119442">
                  <a:moveTo>
                    <a:pt x="62344" y="119443"/>
                  </a:moveTo>
                  <a:lnTo>
                    <a:pt x="62344" y="119443"/>
                  </a:lnTo>
                  <a:cubicBezTo>
                    <a:pt x="65341" y="109252"/>
                    <a:pt x="69237" y="94865"/>
                    <a:pt x="69837" y="93366"/>
                  </a:cubicBezTo>
                  <a:cubicBezTo>
                    <a:pt x="69837" y="93366"/>
                    <a:pt x="82725" y="67290"/>
                    <a:pt x="69837" y="10641"/>
                  </a:cubicBezTo>
                  <a:cubicBezTo>
                    <a:pt x="69837" y="10641"/>
                    <a:pt x="52453" y="-31621"/>
                    <a:pt x="20981" y="52303"/>
                  </a:cubicBezTo>
                  <a:cubicBezTo>
                    <a:pt x="19183" y="57399"/>
                    <a:pt x="5695" y="101159"/>
                    <a:pt x="0" y="119443"/>
                  </a:cubicBezTo>
                  <a:lnTo>
                    <a:pt x="60845" y="119443"/>
                  </a:lnTo>
                  <a:lnTo>
                    <a:pt x="62344" y="119443"/>
                  </a:lnTo>
                  <a:close/>
                </a:path>
              </a:pathLst>
            </a:custGeom>
            <a:solidFill>
              <a:srgbClr val="CBDB2A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64" name="Graphic 19">
              <a:extLst>
                <a:ext uri="{FF2B5EF4-FFF2-40B4-BE49-F238E27FC236}">
                  <a16:creationId xmlns:a16="http://schemas.microsoft.com/office/drawing/2014/main" id="{92EC0B0E-E54D-4AA8-84D4-80A73292F053}"/>
                </a:ext>
              </a:extLst>
            </p:cNvPr>
            <p:cNvGrpSpPr/>
            <p:nvPr/>
          </p:nvGrpSpPr>
          <p:grpSpPr>
            <a:xfrm>
              <a:off x="2300969" y="1349770"/>
              <a:ext cx="201303" cy="381869"/>
              <a:chOff x="2300969" y="1349770"/>
              <a:chExt cx="201303" cy="381869"/>
            </a:xfrm>
            <a:solidFill>
              <a:srgbClr val="000000"/>
            </a:solidFill>
          </p:grpSpPr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698F5971-3B40-4CB0-BF13-A90A8789D306}"/>
                  </a:ext>
                </a:extLst>
              </p:cNvPr>
              <p:cNvSpPr/>
              <p:nvPr/>
            </p:nvSpPr>
            <p:spPr>
              <a:xfrm>
                <a:off x="2353947" y="1585971"/>
                <a:ext cx="104305" cy="62268"/>
              </a:xfrm>
              <a:custGeom>
                <a:avLst/>
                <a:gdLst>
                  <a:gd name="connsiteX0" fmla="*/ 44660 w 104305"/>
                  <a:gd name="connsiteY0" fmla="*/ 58447 h 62268"/>
                  <a:gd name="connsiteX1" fmla="*/ 59346 w 104305"/>
                  <a:gd name="connsiteY1" fmla="*/ 58447 h 62268"/>
                  <a:gd name="connsiteX2" fmla="*/ 104306 w 104305"/>
                  <a:gd name="connsiteY2" fmla="*/ 0 h 62268"/>
                  <a:gd name="connsiteX3" fmla="*/ 0 w 104305"/>
                  <a:gd name="connsiteY3" fmla="*/ 0 h 62268"/>
                  <a:gd name="connsiteX4" fmla="*/ 44660 w 104305"/>
                  <a:gd name="connsiteY4" fmla="*/ 58447 h 6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05" h="62268">
                    <a:moveTo>
                      <a:pt x="44660" y="58447"/>
                    </a:moveTo>
                    <a:cubicBezTo>
                      <a:pt x="48556" y="63543"/>
                      <a:pt x="55150" y="63543"/>
                      <a:pt x="59346" y="58447"/>
                    </a:cubicBezTo>
                    <a:lnTo>
                      <a:pt x="104306" y="0"/>
                    </a:lnTo>
                    <a:lnTo>
                      <a:pt x="0" y="0"/>
                    </a:lnTo>
                    <a:lnTo>
                      <a:pt x="44660" y="58447"/>
                    </a:lnTo>
                    <a:close/>
                  </a:path>
                </a:pathLst>
              </a:custGeom>
              <a:solidFill>
                <a:srgbClr val="A08071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40C2DE0A-C8B8-47C4-87BB-835601586726}"/>
                  </a:ext>
                </a:extLst>
              </p:cNvPr>
              <p:cNvSpPr/>
              <p:nvPr/>
            </p:nvSpPr>
            <p:spPr>
              <a:xfrm>
                <a:off x="2310941" y="1388749"/>
                <a:ext cx="189573" cy="231690"/>
              </a:xfrm>
              <a:custGeom>
                <a:avLst/>
                <a:gdLst>
                  <a:gd name="connsiteX0" fmla="*/ 183878 w 189573"/>
                  <a:gd name="connsiteY0" fmla="*/ 103706 h 231690"/>
                  <a:gd name="connsiteX1" fmla="*/ 177883 w 189573"/>
                  <a:gd name="connsiteY1" fmla="*/ 107303 h 231690"/>
                  <a:gd name="connsiteX2" fmla="*/ 177883 w 189573"/>
                  <a:gd name="connsiteY2" fmla="*/ 72834 h 231690"/>
                  <a:gd name="connsiteX3" fmla="*/ 96357 w 189573"/>
                  <a:gd name="connsiteY3" fmla="*/ 0 h 231690"/>
                  <a:gd name="connsiteX4" fmla="*/ 96357 w 189573"/>
                  <a:gd name="connsiteY4" fmla="*/ 0 h 231690"/>
                  <a:gd name="connsiteX5" fmla="*/ 96057 w 189573"/>
                  <a:gd name="connsiteY5" fmla="*/ 0 h 231690"/>
                  <a:gd name="connsiteX6" fmla="*/ 95458 w 189573"/>
                  <a:gd name="connsiteY6" fmla="*/ 0 h 231690"/>
                  <a:gd name="connsiteX7" fmla="*/ 94858 w 189573"/>
                  <a:gd name="connsiteY7" fmla="*/ 0 h 231690"/>
                  <a:gd name="connsiteX8" fmla="*/ 94559 w 189573"/>
                  <a:gd name="connsiteY8" fmla="*/ 0 h 231690"/>
                  <a:gd name="connsiteX9" fmla="*/ 94559 w 189573"/>
                  <a:gd name="connsiteY9" fmla="*/ 0 h 231690"/>
                  <a:gd name="connsiteX10" fmla="*/ 12433 w 189573"/>
                  <a:gd name="connsiteY10" fmla="*/ 72535 h 231690"/>
                  <a:gd name="connsiteX11" fmla="*/ 12433 w 189573"/>
                  <a:gd name="connsiteY11" fmla="*/ 107603 h 231690"/>
                  <a:gd name="connsiteX12" fmla="*/ 6138 w 189573"/>
                  <a:gd name="connsiteY12" fmla="*/ 103407 h 231690"/>
                  <a:gd name="connsiteX13" fmla="*/ 444 w 189573"/>
                  <a:gd name="connsiteY13" fmla="*/ 124388 h 231690"/>
                  <a:gd name="connsiteX14" fmla="*/ 12133 w 189573"/>
                  <a:gd name="connsiteY14" fmla="*/ 142971 h 231690"/>
                  <a:gd name="connsiteX15" fmla="*/ 13032 w 189573"/>
                  <a:gd name="connsiteY15" fmla="*/ 142371 h 231690"/>
                  <a:gd name="connsiteX16" fmla="*/ 94259 w 189573"/>
                  <a:gd name="connsiteY16" fmla="*/ 231691 h 231690"/>
                  <a:gd name="connsiteX17" fmla="*/ 94259 w 189573"/>
                  <a:gd name="connsiteY17" fmla="*/ 231691 h 231690"/>
                  <a:gd name="connsiteX18" fmla="*/ 94559 w 189573"/>
                  <a:gd name="connsiteY18" fmla="*/ 231691 h 231690"/>
                  <a:gd name="connsiteX19" fmla="*/ 95158 w 189573"/>
                  <a:gd name="connsiteY19" fmla="*/ 231691 h 231690"/>
                  <a:gd name="connsiteX20" fmla="*/ 95757 w 189573"/>
                  <a:gd name="connsiteY20" fmla="*/ 231691 h 231690"/>
                  <a:gd name="connsiteX21" fmla="*/ 96057 w 189573"/>
                  <a:gd name="connsiteY21" fmla="*/ 231691 h 231690"/>
                  <a:gd name="connsiteX22" fmla="*/ 96057 w 189573"/>
                  <a:gd name="connsiteY22" fmla="*/ 231691 h 231690"/>
                  <a:gd name="connsiteX23" fmla="*/ 176984 w 189573"/>
                  <a:gd name="connsiteY23" fmla="*/ 142671 h 231690"/>
                  <a:gd name="connsiteX24" fmla="*/ 177284 w 189573"/>
                  <a:gd name="connsiteY24" fmla="*/ 142971 h 231690"/>
                  <a:gd name="connsiteX25" fmla="*/ 188973 w 189573"/>
                  <a:gd name="connsiteY25" fmla="*/ 124687 h 231690"/>
                  <a:gd name="connsiteX26" fmla="*/ 183878 w 189573"/>
                  <a:gd name="connsiteY26" fmla="*/ 103706 h 23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573" h="231690">
                    <a:moveTo>
                      <a:pt x="183878" y="103706"/>
                    </a:moveTo>
                    <a:cubicBezTo>
                      <a:pt x="181780" y="103407"/>
                      <a:pt x="179682" y="104905"/>
                      <a:pt x="177883" y="107303"/>
                    </a:cubicBezTo>
                    <a:lnTo>
                      <a:pt x="177883" y="72834"/>
                    </a:lnTo>
                    <a:cubicBezTo>
                      <a:pt x="177883" y="32970"/>
                      <a:pt x="135921" y="599"/>
                      <a:pt x="96357" y="0"/>
                    </a:cubicBezTo>
                    <a:lnTo>
                      <a:pt x="96357" y="0"/>
                    </a:lnTo>
                    <a:cubicBezTo>
                      <a:pt x="96357" y="0"/>
                      <a:pt x="96057" y="0"/>
                      <a:pt x="96057" y="0"/>
                    </a:cubicBezTo>
                    <a:cubicBezTo>
                      <a:pt x="95757" y="0"/>
                      <a:pt x="95757" y="0"/>
                      <a:pt x="95458" y="0"/>
                    </a:cubicBezTo>
                    <a:cubicBezTo>
                      <a:pt x="95458" y="0"/>
                      <a:pt x="95158" y="0"/>
                      <a:pt x="94858" y="0"/>
                    </a:cubicBezTo>
                    <a:cubicBezTo>
                      <a:pt x="94858" y="0"/>
                      <a:pt x="94559" y="0"/>
                      <a:pt x="94559" y="0"/>
                    </a:cubicBezTo>
                    <a:lnTo>
                      <a:pt x="94559" y="0"/>
                    </a:lnTo>
                    <a:cubicBezTo>
                      <a:pt x="54994" y="599"/>
                      <a:pt x="12433" y="32970"/>
                      <a:pt x="12433" y="72535"/>
                    </a:cubicBezTo>
                    <a:lnTo>
                      <a:pt x="12433" y="107603"/>
                    </a:lnTo>
                    <a:cubicBezTo>
                      <a:pt x="10634" y="104606"/>
                      <a:pt x="8237" y="103107"/>
                      <a:pt x="6138" y="103407"/>
                    </a:cubicBezTo>
                    <a:cubicBezTo>
                      <a:pt x="1343" y="104306"/>
                      <a:pt x="-1055" y="113597"/>
                      <a:pt x="444" y="124388"/>
                    </a:cubicBezTo>
                    <a:cubicBezTo>
                      <a:pt x="2242" y="135478"/>
                      <a:pt x="7637" y="143570"/>
                      <a:pt x="12133" y="142971"/>
                    </a:cubicBezTo>
                    <a:cubicBezTo>
                      <a:pt x="12433" y="142971"/>
                      <a:pt x="12732" y="142671"/>
                      <a:pt x="13032" y="142371"/>
                    </a:cubicBezTo>
                    <a:cubicBezTo>
                      <a:pt x="28618" y="184633"/>
                      <a:pt x="55893" y="230492"/>
                      <a:pt x="94259" y="231691"/>
                    </a:cubicBezTo>
                    <a:lnTo>
                      <a:pt x="94259" y="231691"/>
                    </a:lnTo>
                    <a:cubicBezTo>
                      <a:pt x="94259" y="231691"/>
                      <a:pt x="94259" y="231691"/>
                      <a:pt x="94559" y="231691"/>
                    </a:cubicBezTo>
                    <a:cubicBezTo>
                      <a:pt x="94858" y="231691"/>
                      <a:pt x="94858" y="231691"/>
                      <a:pt x="95158" y="231691"/>
                    </a:cubicBezTo>
                    <a:cubicBezTo>
                      <a:pt x="95158" y="231691"/>
                      <a:pt x="95458" y="231691"/>
                      <a:pt x="95757" y="231691"/>
                    </a:cubicBezTo>
                    <a:cubicBezTo>
                      <a:pt x="95757" y="231691"/>
                      <a:pt x="96057" y="231691"/>
                      <a:pt x="96057" y="231691"/>
                    </a:cubicBezTo>
                    <a:lnTo>
                      <a:pt x="96057" y="231691"/>
                    </a:lnTo>
                    <a:cubicBezTo>
                      <a:pt x="134423" y="230492"/>
                      <a:pt x="161398" y="184933"/>
                      <a:pt x="176984" y="142671"/>
                    </a:cubicBezTo>
                    <a:cubicBezTo>
                      <a:pt x="176984" y="142671"/>
                      <a:pt x="177284" y="142971"/>
                      <a:pt x="177284" y="142971"/>
                    </a:cubicBezTo>
                    <a:cubicBezTo>
                      <a:pt x="182079" y="143570"/>
                      <a:pt x="187175" y="135478"/>
                      <a:pt x="188973" y="124687"/>
                    </a:cubicBezTo>
                    <a:cubicBezTo>
                      <a:pt x="190772" y="113897"/>
                      <a:pt x="188374" y="104606"/>
                      <a:pt x="183878" y="103706"/>
                    </a:cubicBezTo>
                    <a:close/>
                  </a:path>
                </a:pathLst>
              </a:custGeom>
              <a:solidFill>
                <a:srgbClr val="C28F3C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B1534B24-7503-43A6-8991-077B0A88BA08}"/>
                  </a:ext>
                </a:extLst>
              </p:cNvPr>
              <p:cNvSpPr/>
              <p:nvPr/>
            </p:nvSpPr>
            <p:spPr>
              <a:xfrm>
                <a:off x="2420486" y="1640222"/>
                <a:ext cx="45512" cy="91417"/>
              </a:xfrm>
              <a:custGeom>
                <a:avLst/>
                <a:gdLst>
                  <a:gd name="connsiteX0" fmla="*/ 0 w 45512"/>
                  <a:gd name="connsiteY0" fmla="*/ 60545 h 91417"/>
                  <a:gd name="connsiteX1" fmla="*/ 45259 w 45512"/>
                  <a:gd name="connsiteY1" fmla="*/ 91417 h 91417"/>
                  <a:gd name="connsiteX2" fmla="*/ 23679 w 45512"/>
                  <a:gd name="connsiteY2" fmla="*/ 0 h 91417"/>
                  <a:gd name="connsiteX3" fmla="*/ 0 w 45512"/>
                  <a:gd name="connsiteY3" fmla="*/ 60545 h 9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2" h="91417">
                    <a:moveTo>
                      <a:pt x="0" y="60545"/>
                    </a:moveTo>
                    <a:lnTo>
                      <a:pt x="45259" y="91417"/>
                    </a:lnTo>
                    <a:cubicBezTo>
                      <a:pt x="45259" y="91417"/>
                      <a:pt x="49455" y="16185"/>
                      <a:pt x="23679" y="0"/>
                    </a:cubicBezTo>
                    <a:lnTo>
                      <a:pt x="0" y="60545"/>
                    </a:lnTo>
                    <a:close/>
                  </a:path>
                </a:pathLst>
              </a:custGeom>
              <a:solidFill>
                <a:srgbClr val="C1B6B6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3787C4F8-3BDF-4783-9A80-9755C2F4FB65}"/>
                  </a:ext>
                </a:extLst>
              </p:cNvPr>
              <p:cNvSpPr/>
              <p:nvPr/>
            </p:nvSpPr>
            <p:spPr>
              <a:xfrm>
                <a:off x="2420486" y="1637824"/>
                <a:ext cx="45512" cy="91417"/>
              </a:xfrm>
              <a:custGeom>
                <a:avLst/>
                <a:gdLst>
                  <a:gd name="connsiteX0" fmla="*/ 0 w 45512"/>
                  <a:gd name="connsiteY0" fmla="*/ 62643 h 91417"/>
                  <a:gd name="connsiteX1" fmla="*/ 45259 w 45512"/>
                  <a:gd name="connsiteY1" fmla="*/ 91417 h 91417"/>
                  <a:gd name="connsiteX2" fmla="*/ 23679 w 45512"/>
                  <a:gd name="connsiteY2" fmla="*/ 0 h 91417"/>
                  <a:gd name="connsiteX3" fmla="*/ 0 w 45512"/>
                  <a:gd name="connsiteY3" fmla="*/ 62643 h 9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2" h="91417">
                    <a:moveTo>
                      <a:pt x="0" y="62643"/>
                    </a:moveTo>
                    <a:lnTo>
                      <a:pt x="45259" y="91417"/>
                    </a:lnTo>
                    <a:cubicBezTo>
                      <a:pt x="45259" y="91417"/>
                      <a:pt x="49455" y="15886"/>
                      <a:pt x="23679" y="0"/>
                    </a:cubicBezTo>
                    <a:lnTo>
                      <a:pt x="0" y="62643"/>
                    </a:lnTo>
                    <a:close/>
                  </a:path>
                </a:pathLst>
              </a:custGeom>
              <a:solidFill>
                <a:srgbClr val="E9E5E5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37484515-0A8B-43C3-9412-A88B8CB47FF2}"/>
                  </a:ext>
                </a:extLst>
              </p:cNvPr>
              <p:cNvSpPr/>
              <p:nvPr/>
            </p:nvSpPr>
            <p:spPr>
              <a:xfrm>
                <a:off x="2345644" y="1640522"/>
                <a:ext cx="46967" cy="91117"/>
              </a:xfrm>
              <a:custGeom>
                <a:avLst/>
                <a:gdLst>
                  <a:gd name="connsiteX0" fmla="*/ 46968 w 46967"/>
                  <a:gd name="connsiteY0" fmla="*/ 60545 h 91117"/>
                  <a:gd name="connsiteX1" fmla="*/ 210 w 46967"/>
                  <a:gd name="connsiteY1" fmla="*/ 91118 h 91117"/>
                  <a:gd name="connsiteX2" fmla="*/ 22090 w 46967"/>
                  <a:gd name="connsiteY2" fmla="*/ 0 h 91117"/>
                  <a:gd name="connsiteX3" fmla="*/ 46968 w 46967"/>
                  <a:gd name="connsiteY3" fmla="*/ 60545 h 9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67" h="91117">
                    <a:moveTo>
                      <a:pt x="46968" y="60545"/>
                    </a:moveTo>
                    <a:lnTo>
                      <a:pt x="210" y="91118"/>
                    </a:lnTo>
                    <a:cubicBezTo>
                      <a:pt x="210" y="91118"/>
                      <a:pt x="-3686" y="15586"/>
                      <a:pt x="22090" y="0"/>
                    </a:cubicBezTo>
                    <a:lnTo>
                      <a:pt x="46968" y="60545"/>
                    </a:lnTo>
                    <a:close/>
                  </a:path>
                </a:pathLst>
              </a:custGeom>
              <a:solidFill>
                <a:srgbClr val="C1B6B6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CD4437C-2952-4D36-B182-0562C2412193}"/>
                  </a:ext>
                </a:extLst>
              </p:cNvPr>
              <p:cNvSpPr/>
              <p:nvPr/>
            </p:nvSpPr>
            <p:spPr>
              <a:xfrm>
                <a:off x="2345944" y="1637524"/>
                <a:ext cx="46668" cy="91417"/>
              </a:xfrm>
              <a:custGeom>
                <a:avLst/>
                <a:gdLst>
                  <a:gd name="connsiteX0" fmla="*/ 46668 w 46668"/>
                  <a:gd name="connsiteY0" fmla="*/ 62643 h 91417"/>
                  <a:gd name="connsiteX1" fmla="*/ 210 w 46668"/>
                  <a:gd name="connsiteY1" fmla="*/ 91417 h 91417"/>
                  <a:gd name="connsiteX2" fmla="*/ 22090 w 46668"/>
                  <a:gd name="connsiteY2" fmla="*/ 0 h 91417"/>
                  <a:gd name="connsiteX3" fmla="*/ 46668 w 46668"/>
                  <a:gd name="connsiteY3" fmla="*/ 62643 h 9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68" h="91417">
                    <a:moveTo>
                      <a:pt x="46668" y="62643"/>
                    </a:moveTo>
                    <a:lnTo>
                      <a:pt x="210" y="91417"/>
                    </a:lnTo>
                    <a:cubicBezTo>
                      <a:pt x="210" y="91417"/>
                      <a:pt x="-3686" y="15886"/>
                      <a:pt x="22090" y="0"/>
                    </a:cubicBezTo>
                    <a:lnTo>
                      <a:pt x="46668" y="62643"/>
                    </a:lnTo>
                    <a:close/>
                  </a:path>
                </a:pathLst>
              </a:custGeom>
              <a:solidFill>
                <a:srgbClr val="E9E5E5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2C1B8B30-7136-4CCD-9219-17837507F733}"/>
                  </a:ext>
                </a:extLst>
              </p:cNvPr>
              <p:cNvSpPr/>
              <p:nvPr/>
            </p:nvSpPr>
            <p:spPr>
              <a:xfrm>
                <a:off x="2300969" y="1349770"/>
                <a:ext cx="201303" cy="268271"/>
              </a:xfrm>
              <a:custGeom>
                <a:avLst/>
                <a:gdLst>
                  <a:gd name="connsiteX0" fmla="*/ 133904 w 201303"/>
                  <a:gd name="connsiteY0" fmla="*/ 77045 h 268271"/>
                  <a:gd name="connsiteX1" fmla="*/ 70362 w 201303"/>
                  <a:gd name="connsiteY1" fmla="*/ 122304 h 268271"/>
                  <a:gd name="connsiteX2" fmla="*/ 66465 w 201303"/>
                  <a:gd name="connsiteY2" fmla="*/ 268272 h 268271"/>
                  <a:gd name="connsiteX3" fmla="*/ 20007 w 201303"/>
                  <a:gd name="connsiteY3" fmla="*/ 64156 h 268271"/>
                  <a:gd name="connsiteX4" fmla="*/ 123114 w 201303"/>
                  <a:gd name="connsiteY4" fmla="*/ 16499 h 268271"/>
                  <a:gd name="connsiteX5" fmla="*/ 198346 w 201303"/>
                  <a:gd name="connsiteY5" fmla="*/ 107317 h 268271"/>
                  <a:gd name="connsiteX6" fmla="*/ 167474 w 201303"/>
                  <a:gd name="connsiteY6" fmla="*/ 237100 h 268271"/>
                  <a:gd name="connsiteX7" fmla="*/ 133904 w 201303"/>
                  <a:gd name="connsiteY7" fmla="*/ 77045 h 26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303" h="268271">
                    <a:moveTo>
                      <a:pt x="133904" y="77045"/>
                    </a:moveTo>
                    <a:cubicBezTo>
                      <a:pt x="133904" y="77045"/>
                      <a:pt x="109326" y="104020"/>
                      <a:pt x="70362" y="122304"/>
                    </a:cubicBezTo>
                    <a:cubicBezTo>
                      <a:pt x="31397" y="140287"/>
                      <a:pt x="38590" y="252086"/>
                      <a:pt x="66465" y="268272"/>
                    </a:cubicBezTo>
                    <a:cubicBezTo>
                      <a:pt x="66465" y="268272"/>
                      <a:pt x="-44135" y="212822"/>
                      <a:pt x="20007" y="64156"/>
                    </a:cubicBezTo>
                    <a:cubicBezTo>
                      <a:pt x="20007" y="64156"/>
                      <a:pt x="71261" y="-39250"/>
                      <a:pt x="123114" y="16499"/>
                    </a:cubicBezTo>
                    <a:cubicBezTo>
                      <a:pt x="123114" y="16499"/>
                      <a:pt x="177365" y="-13174"/>
                      <a:pt x="198346" y="107317"/>
                    </a:cubicBezTo>
                    <a:cubicBezTo>
                      <a:pt x="198346" y="107317"/>
                      <a:pt x="215431" y="206528"/>
                      <a:pt x="167474" y="237100"/>
                    </a:cubicBezTo>
                    <a:cubicBezTo>
                      <a:pt x="167474" y="236800"/>
                      <a:pt x="208237" y="149579"/>
                      <a:pt x="133904" y="77045"/>
                    </a:cubicBezTo>
                    <a:close/>
                  </a:path>
                </a:pathLst>
              </a:custGeom>
              <a:solidFill>
                <a:srgbClr val="58411C"/>
              </a:solidFill>
              <a:ln w="29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ED3C62C-8AE2-4C24-B3CE-A5A7D9FB4B71}"/>
                </a:ext>
              </a:extLst>
            </p:cNvPr>
            <p:cNvSpPr/>
            <p:nvPr/>
          </p:nvSpPr>
          <p:spPr>
            <a:xfrm>
              <a:off x="2374328" y="1706162"/>
              <a:ext cx="34169" cy="106703"/>
            </a:xfrm>
            <a:custGeom>
              <a:avLst/>
              <a:gdLst>
                <a:gd name="connsiteX0" fmla="*/ 15586 w 34169"/>
                <a:gd name="connsiteY0" fmla="*/ 0 h 106703"/>
                <a:gd name="connsiteX1" fmla="*/ 0 w 34169"/>
                <a:gd name="connsiteY1" fmla="*/ 9292 h 106703"/>
                <a:gd name="connsiteX2" fmla="*/ 20981 w 34169"/>
                <a:gd name="connsiteY2" fmla="*/ 106704 h 106703"/>
                <a:gd name="connsiteX3" fmla="*/ 34169 w 34169"/>
                <a:gd name="connsiteY3" fmla="*/ 106704 h 10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69" h="106703">
                  <a:moveTo>
                    <a:pt x="15586" y="0"/>
                  </a:moveTo>
                  <a:lnTo>
                    <a:pt x="0" y="9292"/>
                  </a:lnTo>
                  <a:lnTo>
                    <a:pt x="20981" y="106704"/>
                  </a:lnTo>
                  <a:lnTo>
                    <a:pt x="34169" y="106704"/>
                  </a:lnTo>
                  <a:close/>
                </a:path>
              </a:pathLst>
            </a:custGeom>
            <a:solidFill>
              <a:srgbClr val="E9E5E5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80335AA-A4CD-4D63-8906-C40C33D1431E}"/>
                </a:ext>
              </a:extLst>
            </p:cNvPr>
            <p:cNvSpPr/>
            <p:nvPr/>
          </p:nvSpPr>
          <p:spPr>
            <a:xfrm>
              <a:off x="2410595" y="1704664"/>
              <a:ext cx="31171" cy="108202"/>
            </a:xfrm>
            <a:custGeom>
              <a:avLst/>
              <a:gdLst>
                <a:gd name="connsiteX0" fmla="*/ 31172 w 31171"/>
                <a:gd name="connsiteY0" fmla="*/ 15586 h 108202"/>
                <a:gd name="connsiteX1" fmla="*/ 11390 w 31171"/>
                <a:gd name="connsiteY1" fmla="*/ 0 h 108202"/>
                <a:gd name="connsiteX2" fmla="*/ 0 w 31171"/>
                <a:gd name="connsiteY2" fmla="*/ 108202 h 108202"/>
                <a:gd name="connsiteX3" fmla="*/ 12589 w 31171"/>
                <a:gd name="connsiteY3" fmla="*/ 108202 h 10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1" h="108202">
                  <a:moveTo>
                    <a:pt x="31172" y="15586"/>
                  </a:moveTo>
                  <a:lnTo>
                    <a:pt x="11390" y="0"/>
                  </a:lnTo>
                  <a:lnTo>
                    <a:pt x="0" y="108202"/>
                  </a:lnTo>
                  <a:lnTo>
                    <a:pt x="12589" y="108202"/>
                  </a:lnTo>
                  <a:close/>
                </a:path>
              </a:pathLst>
            </a:custGeom>
            <a:solidFill>
              <a:srgbClr val="E9E5E5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15F3CE5-521F-41EE-8939-1553F0FE4E96}"/>
                </a:ext>
              </a:extLst>
            </p:cNvPr>
            <p:cNvSpPr/>
            <p:nvPr/>
          </p:nvSpPr>
          <p:spPr>
            <a:xfrm>
              <a:off x="2409996" y="1700468"/>
              <a:ext cx="26376" cy="112398"/>
            </a:xfrm>
            <a:custGeom>
              <a:avLst/>
              <a:gdLst>
                <a:gd name="connsiteX0" fmla="*/ 26376 w 26376"/>
                <a:gd name="connsiteY0" fmla="*/ 10191 h 112398"/>
                <a:gd name="connsiteX1" fmla="*/ 11090 w 26376"/>
                <a:gd name="connsiteY1" fmla="*/ 0 h 112398"/>
                <a:gd name="connsiteX2" fmla="*/ 0 w 26376"/>
                <a:gd name="connsiteY2" fmla="*/ 112399 h 112398"/>
                <a:gd name="connsiteX3" fmla="*/ 1199 w 26376"/>
                <a:gd name="connsiteY3" fmla="*/ 112399 h 1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6" h="112398">
                  <a:moveTo>
                    <a:pt x="26376" y="10191"/>
                  </a:moveTo>
                  <a:lnTo>
                    <a:pt x="11090" y="0"/>
                  </a:lnTo>
                  <a:lnTo>
                    <a:pt x="0" y="112399"/>
                  </a:lnTo>
                  <a:lnTo>
                    <a:pt x="1199" y="112399"/>
                  </a:lnTo>
                  <a:close/>
                </a:path>
              </a:pathLst>
            </a:custGeom>
            <a:solidFill>
              <a:srgbClr val="FFFFFF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B34B3D3-AF8C-46BB-8030-080B245739BB}"/>
                </a:ext>
              </a:extLst>
            </p:cNvPr>
            <p:cNvSpPr/>
            <p:nvPr/>
          </p:nvSpPr>
          <p:spPr>
            <a:xfrm>
              <a:off x="2378524" y="1700767"/>
              <a:ext cx="30272" cy="112098"/>
            </a:xfrm>
            <a:custGeom>
              <a:avLst/>
              <a:gdLst>
                <a:gd name="connsiteX0" fmla="*/ 14687 w 30272"/>
                <a:gd name="connsiteY0" fmla="*/ 0 h 112098"/>
                <a:gd name="connsiteX1" fmla="*/ 0 w 30272"/>
                <a:gd name="connsiteY1" fmla="*/ 9591 h 112098"/>
                <a:gd name="connsiteX2" fmla="*/ 29074 w 30272"/>
                <a:gd name="connsiteY2" fmla="*/ 112099 h 112098"/>
                <a:gd name="connsiteX3" fmla="*/ 30273 w 30272"/>
                <a:gd name="connsiteY3" fmla="*/ 112099 h 1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2" h="112098">
                  <a:moveTo>
                    <a:pt x="14687" y="0"/>
                  </a:moveTo>
                  <a:lnTo>
                    <a:pt x="0" y="9591"/>
                  </a:lnTo>
                  <a:lnTo>
                    <a:pt x="29074" y="112099"/>
                  </a:lnTo>
                  <a:lnTo>
                    <a:pt x="30273" y="112099"/>
                  </a:lnTo>
                  <a:close/>
                </a:path>
              </a:pathLst>
            </a:custGeom>
            <a:solidFill>
              <a:srgbClr val="FFFFFF"/>
            </a:solidFill>
            <a:ln w="29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33D5E7-CAF9-46A7-B8F8-2BC5E881E0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7752" y="1015852"/>
            <a:ext cx="1994319" cy="11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1994-C840-41B3-8A72-F84B06E2D7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4F9B0CA-F254-4ED4-91E6-99223A6F5856}"/>
              </a:ext>
            </a:extLst>
          </p:cNvPr>
          <p:cNvSpPr/>
          <p:nvPr userDrawn="1"/>
        </p:nvSpPr>
        <p:spPr>
          <a:xfrm>
            <a:off x="-540568" y="-1507826"/>
            <a:ext cx="2246212" cy="2246212"/>
          </a:xfrm>
          <a:prstGeom prst="ellipse">
            <a:avLst/>
          </a:prstGeom>
          <a:noFill/>
          <a:ln w="45720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340156"/>
            <a:ext cx="7132635" cy="6630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7132634" cy="50692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  <p:sp>
        <p:nvSpPr>
          <p:cNvPr id="10" name="Graphic 6">
            <a:extLst>
              <a:ext uri="{FF2B5EF4-FFF2-40B4-BE49-F238E27FC236}">
                <a16:creationId xmlns:a16="http://schemas.microsoft.com/office/drawing/2014/main" id="{32BAE79F-E12A-452A-8EED-41CAA2861A72}"/>
              </a:ext>
            </a:extLst>
          </p:cNvPr>
          <p:cNvSpPr/>
          <p:nvPr/>
        </p:nvSpPr>
        <p:spPr>
          <a:xfrm>
            <a:off x="971600" y="693199"/>
            <a:ext cx="7028356" cy="1101623"/>
          </a:xfrm>
          <a:custGeom>
            <a:avLst/>
            <a:gdLst>
              <a:gd name="connsiteX0" fmla="*/ 5648514 w 7028356"/>
              <a:gd name="connsiteY0" fmla="*/ 802996 h 1101623"/>
              <a:gd name="connsiteX1" fmla="*/ 5648514 w 7028356"/>
              <a:gd name="connsiteY1" fmla="*/ 429387 h 1101623"/>
              <a:gd name="connsiteX2" fmla="*/ 5577821 w 7028356"/>
              <a:gd name="connsiteY2" fmla="*/ 429387 h 1101623"/>
              <a:gd name="connsiteX3" fmla="*/ 5577821 w 7028356"/>
              <a:gd name="connsiteY3" fmla="*/ 650900 h 1101623"/>
              <a:gd name="connsiteX4" fmla="*/ 5467124 w 7028356"/>
              <a:gd name="connsiteY4" fmla="*/ 650900 h 1101623"/>
              <a:gd name="connsiteX5" fmla="*/ 5467124 w 7028356"/>
              <a:gd name="connsiteY5" fmla="*/ 311506 h 1101623"/>
              <a:gd name="connsiteX6" fmla="*/ 5406446 w 7028356"/>
              <a:gd name="connsiteY6" fmla="*/ 311506 h 1101623"/>
              <a:gd name="connsiteX7" fmla="*/ 5406446 w 7028356"/>
              <a:gd name="connsiteY7" fmla="*/ 441427 h 1101623"/>
              <a:gd name="connsiteX8" fmla="*/ 5371656 w 7028356"/>
              <a:gd name="connsiteY8" fmla="*/ 441427 h 1101623"/>
              <a:gd name="connsiteX9" fmla="*/ 5371656 w 7028356"/>
              <a:gd name="connsiteY9" fmla="*/ 540029 h 1101623"/>
              <a:gd name="connsiteX10" fmla="*/ 5177907 w 7028356"/>
              <a:gd name="connsiteY10" fmla="*/ 540029 h 1101623"/>
              <a:gd name="connsiteX11" fmla="*/ 5177907 w 7028356"/>
              <a:gd name="connsiteY11" fmla="*/ 312344 h 1101623"/>
              <a:gd name="connsiteX12" fmla="*/ 5047121 w 7028356"/>
              <a:gd name="connsiteY12" fmla="*/ 312344 h 1101623"/>
              <a:gd name="connsiteX13" fmla="*/ 5047121 w 7028356"/>
              <a:gd name="connsiteY13" fmla="*/ 0 h 1101623"/>
              <a:gd name="connsiteX14" fmla="*/ 4903684 w 7028356"/>
              <a:gd name="connsiteY14" fmla="*/ 0 h 1101623"/>
              <a:gd name="connsiteX15" fmla="*/ 4903684 w 7028356"/>
              <a:gd name="connsiteY15" fmla="*/ 492252 h 1101623"/>
              <a:gd name="connsiteX16" fmla="*/ 4356644 w 7028356"/>
              <a:gd name="connsiteY16" fmla="*/ 492252 h 1101623"/>
              <a:gd name="connsiteX17" fmla="*/ 4356644 w 7028356"/>
              <a:gd name="connsiteY17" fmla="*/ 299237 h 1101623"/>
              <a:gd name="connsiteX18" fmla="*/ 4280796 w 7028356"/>
              <a:gd name="connsiteY18" fmla="*/ 299237 h 1101623"/>
              <a:gd name="connsiteX19" fmla="*/ 4280796 w 7028356"/>
              <a:gd name="connsiteY19" fmla="*/ 429997 h 1101623"/>
              <a:gd name="connsiteX20" fmla="*/ 4238157 w 7028356"/>
              <a:gd name="connsiteY20" fmla="*/ 429997 h 1101623"/>
              <a:gd name="connsiteX21" fmla="*/ 4238157 w 7028356"/>
              <a:gd name="connsiteY21" fmla="*/ 551155 h 1101623"/>
              <a:gd name="connsiteX22" fmla="*/ 4168987 w 7028356"/>
              <a:gd name="connsiteY22" fmla="*/ 551155 h 1101623"/>
              <a:gd name="connsiteX23" fmla="*/ 4168987 w 7028356"/>
              <a:gd name="connsiteY23" fmla="*/ 389458 h 1101623"/>
              <a:gd name="connsiteX24" fmla="*/ 4150127 w 7028356"/>
              <a:gd name="connsiteY24" fmla="*/ 389458 h 1101623"/>
              <a:gd name="connsiteX25" fmla="*/ 4150127 w 7028356"/>
              <a:gd name="connsiteY25" fmla="*/ 155600 h 1101623"/>
              <a:gd name="connsiteX26" fmla="*/ 4041598 w 7028356"/>
              <a:gd name="connsiteY26" fmla="*/ 155600 h 1101623"/>
              <a:gd name="connsiteX27" fmla="*/ 4041598 w 7028356"/>
              <a:gd name="connsiteY27" fmla="*/ 351130 h 1101623"/>
              <a:gd name="connsiteX28" fmla="*/ 3962763 w 7028356"/>
              <a:gd name="connsiteY28" fmla="*/ 351130 h 1101623"/>
              <a:gd name="connsiteX29" fmla="*/ 3962763 w 7028356"/>
              <a:gd name="connsiteY29" fmla="*/ 303962 h 1101623"/>
              <a:gd name="connsiteX30" fmla="*/ 3892128 w 7028356"/>
              <a:gd name="connsiteY30" fmla="*/ 303962 h 1101623"/>
              <a:gd name="connsiteX31" fmla="*/ 3892128 w 7028356"/>
              <a:gd name="connsiteY31" fmla="*/ 451866 h 1101623"/>
              <a:gd name="connsiteX32" fmla="*/ 3683679 w 7028356"/>
              <a:gd name="connsiteY32" fmla="*/ 451866 h 1101623"/>
              <a:gd name="connsiteX33" fmla="*/ 3683679 w 7028356"/>
              <a:gd name="connsiteY33" fmla="*/ 802996 h 1101623"/>
              <a:gd name="connsiteX34" fmla="*/ 3136228 w 7028356"/>
              <a:gd name="connsiteY34" fmla="*/ 802996 h 1101623"/>
              <a:gd name="connsiteX35" fmla="*/ 3136228 w 7028356"/>
              <a:gd name="connsiteY35" fmla="*/ 429387 h 1101623"/>
              <a:gd name="connsiteX36" fmla="*/ 3065593 w 7028356"/>
              <a:gd name="connsiteY36" fmla="*/ 429387 h 1101623"/>
              <a:gd name="connsiteX37" fmla="*/ 3065593 w 7028356"/>
              <a:gd name="connsiteY37" fmla="*/ 650900 h 1101623"/>
              <a:gd name="connsiteX38" fmla="*/ 2954838 w 7028356"/>
              <a:gd name="connsiteY38" fmla="*/ 650900 h 1101623"/>
              <a:gd name="connsiteX39" fmla="*/ 2954838 w 7028356"/>
              <a:gd name="connsiteY39" fmla="*/ 311506 h 1101623"/>
              <a:gd name="connsiteX40" fmla="*/ 2894160 w 7028356"/>
              <a:gd name="connsiteY40" fmla="*/ 311506 h 1101623"/>
              <a:gd name="connsiteX41" fmla="*/ 2894160 w 7028356"/>
              <a:gd name="connsiteY41" fmla="*/ 441427 h 1101623"/>
              <a:gd name="connsiteX42" fmla="*/ 2859370 w 7028356"/>
              <a:gd name="connsiteY42" fmla="*/ 441427 h 1101623"/>
              <a:gd name="connsiteX43" fmla="*/ 2859370 w 7028356"/>
              <a:gd name="connsiteY43" fmla="*/ 540029 h 1101623"/>
              <a:gd name="connsiteX44" fmla="*/ 2665621 w 7028356"/>
              <a:gd name="connsiteY44" fmla="*/ 540029 h 1101623"/>
              <a:gd name="connsiteX45" fmla="*/ 2665621 w 7028356"/>
              <a:gd name="connsiteY45" fmla="*/ 312344 h 1101623"/>
              <a:gd name="connsiteX46" fmla="*/ 2534835 w 7028356"/>
              <a:gd name="connsiteY46" fmla="*/ 312344 h 1101623"/>
              <a:gd name="connsiteX47" fmla="*/ 2534835 w 7028356"/>
              <a:gd name="connsiteY47" fmla="*/ 0 h 1101623"/>
              <a:gd name="connsiteX48" fmla="*/ 2391398 w 7028356"/>
              <a:gd name="connsiteY48" fmla="*/ 0 h 1101623"/>
              <a:gd name="connsiteX49" fmla="*/ 2391398 w 7028356"/>
              <a:gd name="connsiteY49" fmla="*/ 492252 h 1101623"/>
              <a:gd name="connsiteX50" fmla="*/ 1844416 w 7028356"/>
              <a:gd name="connsiteY50" fmla="*/ 492252 h 1101623"/>
              <a:gd name="connsiteX51" fmla="*/ 1844416 w 7028356"/>
              <a:gd name="connsiteY51" fmla="*/ 299237 h 1101623"/>
              <a:gd name="connsiteX52" fmla="*/ 1768510 w 7028356"/>
              <a:gd name="connsiteY52" fmla="*/ 299237 h 1101623"/>
              <a:gd name="connsiteX53" fmla="*/ 1768510 w 7028356"/>
              <a:gd name="connsiteY53" fmla="*/ 429997 h 1101623"/>
              <a:gd name="connsiteX54" fmla="*/ 1725872 w 7028356"/>
              <a:gd name="connsiteY54" fmla="*/ 429997 h 1101623"/>
              <a:gd name="connsiteX55" fmla="*/ 1725872 w 7028356"/>
              <a:gd name="connsiteY55" fmla="*/ 551155 h 1101623"/>
              <a:gd name="connsiteX56" fmla="*/ 1656701 w 7028356"/>
              <a:gd name="connsiteY56" fmla="*/ 551155 h 1101623"/>
              <a:gd name="connsiteX57" fmla="*/ 1656701 w 7028356"/>
              <a:gd name="connsiteY57" fmla="*/ 389458 h 1101623"/>
              <a:gd name="connsiteX58" fmla="*/ 1637841 w 7028356"/>
              <a:gd name="connsiteY58" fmla="*/ 389458 h 1101623"/>
              <a:gd name="connsiteX59" fmla="*/ 1637841 w 7028356"/>
              <a:gd name="connsiteY59" fmla="*/ 155600 h 1101623"/>
              <a:gd name="connsiteX60" fmla="*/ 1529312 w 7028356"/>
              <a:gd name="connsiteY60" fmla="*/ 155600 h 1101623"/>
              <a:gd name="connsiteX61" fmla="*/ 1529312 w 7028356"/>
              <a:gd name="connsiteY61" fmla="*/ 351130 h 1101623"/>
              <a:gd name="connsiteX62" fmla="*/ 1450536 w 7028356"/>
              <a:gd name="connsiteY62" fmla="*/ 351130 h 1101623"/>
              <a:gd name="connsiteX63" fmla="*/ 1450536 w 7028356"/>
              <a:gd name="connsiteY63" fmla="*/ 303962 h 1101623"/>
              <a:gd name="connsiteX64" fmla="*/ 1379842 w 7028356"/>
              <a:gd name="connsiteY64" fmla="*/ 303962 h 1101623"/>
              <a:gd name="connsiteX65" fmla="*/ 1379842 w 7028356"/>
              <a:gd name="connsiteY65" fmla="*/ 451866 h 1101623"/>
              <a:gd name="connsiteX66" fmla="*/ 1171393 w 7028356"/>
              <a:gd name="connsiteY66" fmla="*/ 451866 h 1101623"/>
              <a:gd name="connsiteX67" fmla="*/ 1171393 w 7028356"/>
              <a:gd name="connsiteY67" fmla="*/ 703478 h 1101623"/>
              <a:gd name="connsiteX68" fmla="*/ 0 w 7028356"/>
              <a:gd name="connsiteY68" fmla="*/ 703478 h 1101623"/>
              <a:gd name="connsiteX69" fmla="*/ 0 w 7028356"/>
              <a:gd name="connsiteY69" fmla="*/ 1101624 h 1101623"/>
              <a:gd name="connsiteX70" fmla="*/ 7028356 w 7028356"/>
              <a:gd name="connsiteY70" fmla="*/ 1101624 h 1101623"/>
              <a:gd name="connsiteX71" fmla="*/ 7028356 w 7028356"/>
              <a:gd name="connsiteY71" fmla="*/ 802996 h 110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028356" h="1101623">
                <a:moveTo>
                  <a:pt x="5648514" y="802996"/>
                </a:moveTo>
                <a:lnTo>
                  <a:pt x="5648514" y="429387"/>
                </a:lnTo>
                <a:lnTo>
                  <a:pt x="5577821" y="429387"/>
                </a:lnTo>
                <a:lnTo>
                  <a:pt x="5577821" y="650900"/>
                </a:lnTo>
                <a:lnTo>
                  <a:pt x="5467124" y="650900"/>
                </a:lnTo>
                <a:lnTo>
                  <a:pt x="5467124" y="311506"/>
                </a:lnTo>
                <a:lnTo>
                  <a:pt x="5406446" y="311506"/>
                </a:lnTo>
                <a:lnTo>
                  <a:pt x="5406446" y="441427"/>
                </a:lnTo>
                <a:lnTo>
                  <a:pt x="5371656" y="441427"/>
                </a:lnTo>
                <a:lnTo>
                  <a:pt x="5371656" y="540029"/>
                </a:lnTo>
                <a:lnTo>
                  <a:pt x="5177907" y="540029"/>
                </a:lnTo>
                <a:lnTo>
                  <a:pt x="5177907" y="312344"/>
                </a:lnTo>
                <a:lnTo>
                  <a:pt x="5047121" y="312344"/>
                </a:lnTo>
                <a:lnTo>
                  <a:pt x="5047121" y="0"/>
                </a:lnTo>
                <a:lnTo>
                  <a:pt x="4903684" y="0"/>
                </a:lnTo>
                <a:lnTo>
                  <a:pt x="4903684" y="492252"/>
                </a:lnTo>
                <a:lnTo>
                  <a:pt x="4356644" y="492252"/>
                </a:lnTo>
                <a:lnTo>
                  <a:pt x="4356644" y="299237"/>
                </a:lnTo>
                <a:lnTo>
                  <a:pt x="4280796" y="299237"/>
                </a:lnTo>
                <a:lnTo>
                  <a:pt x="4280796" y="429997"/>
                </a:lnTo>
                <a:lnTo>
                  <a:pt x="4238157" y="429997"/>
                </a:lnTo>
                <a:lnTo>
                  <a:pt x="4238157" y="551155"/>
                </a:lnTo>
                <a:lnTo>
                  <a:pt x="4168987" y="551155"/>
                </a:lnTo>
                <a:lnTo>
                  <a:pt x="4168987" y="389458"/>
                </a:lnTo>
                <a:lnTo>
                  <a:pt x="4150127" y="389458"/>
                </a:lnTo>
                <a:lnTo>
                  <a:pt x="4150127" y="155600"/>
                </a:lnTo>
                <a:lnTo>
                  <a:pt x="4041598" y="155600"/>
                </a:lnTo>
                <a:lnTo>
                  <a:pt x="4041598" y="351130"/>
                </a:lnTo>
                <a:lnTo>
                  <a:pt x="3962763" y="351130"/>
                </a:lnTo>
                <a:lnTo>
                  <a:pt x="3962763" y="303962"/>
                </a:lnTo>
                <a:lnTo>
                  <a:pt x="3892128" y="303962"/>
                </a:lnTo>
                <a:lnTo>
                  <a:pt x="3892128" y="451866"/>
                </a:lnTo>
                <a:lnTo>
                  <a:pt x="3683679" y="451866"/>
                </a:lnTo>
                <a:lnTo>
                  <a:pt x="3683679" y="802996"/>
                </a:lnTo>
                <a:lnTo>
                  <a:pt x="3136228" y="802996"/>
                </a:lnTo>
                <a:lnTo>
                  <a:pt x="3136228" y="429387"/>
                </a:lnTo>
                <a:lnTo>
                  <a:pt x="3065593" y="429387"/>
                </a:lnTo>
                <a:lnTo>
                  <a:pt x="3065593" y="650900"/>
                </a:lnTo>
                <a:lnTo>
                  <a:pt x="2954838" y="650900"/>
                </a:lnTo>
                <a:lnTo>
                  <a:pt x="2954838" y="311506"/>
                </a:lnTo>
                <a:lnTo>
                  <a:pt x="2894160" y="311506"/>
                </a:lnTo>
                <a:lnTo>
                  <a:pt x="2894160" y="441427"/>
                </a:lnTo>
                <a:lnTo>
                  <a:pt x="2859370" y="441427"/>
                </a:lnTo>
                <a:lnTo>
                  <a:pt x="2859370" y="540029"/>
                </a:lnTo>
                <a:lnTo>
                  <a:pt x="2665621" y="540029"/>
                </a:lnTo>
                <a:lnTo>
                  <a:pt x="2665621" y="312344"/>
                </a:lnTo>
                <a:lnTo>
                  <a:pt x="2534835" y="312344"/>
                </a:lnTo>
                <a:lnTo>
                  <a:pt x="2534835" y="0"/>
                </a:lnTo>
                <a:lnTo>
                  <a:pt x="2391398" y="0"/>
                </a:lnTo>
                <a:lnTo>
                  <a:pt x="2391398" y="492252"/>
                </a:lnTo>
                <a:lnTo>
                  <a:pt x="1844416" y="492252"/>
                </a:lnTo>
                <a:lnTo>
                  <a:pt x="1844416" y="299237"/>
                </a:lnTo>
                <a:lnTo>
                  <a:pt x="1768510" y="299237"/>
                </a:lnTo>
                <a:lnTo>
                  <a:pt x="1768510" y="429997"/>
                </a:lnTo>
                <a:lnTo>
                  <a:pt x="1725872" y="429997"/>
                </a:lnTo>
                <a:lnTo>
                  <a:pt x="1725872" y="551155"/>
                </a:lnTo>
                <a:lnTo>
                  <a:pt x="1656701" y="551155"/>
                </a:lnTo>
                <a:lnTo>
                  <a:pt x="1656701" y="389458"/>
                </a:lnTo>
                <a:lnTo>
                  <a:pt x="1637841" y="389458"/>
                </a:lnTo>
                <a:lnTo>
                  <a:pt x="1637841" y="155600"/>
                </a:lnTo>
                <a:lnTo>
                  <a:pt x="1529312" y="155600"/>
                </a:lnTo>
                <a:lnTo>
                  <a:pt x="1529312" y="351130"/>
                </a:lnTo>
                <a:lnTo>
                  <a:pt x="1450536" y="351130"/>
                </a:lnTo>
                <a:lnTo>
                  <a:pt x="1450536" y="303962"/>
                </a:lnTo>
                <a:lnTo>
                  <a:pt x="1379842" y="303962"/>
                </a:lnTo>
                <a:lnTo>
                  <a:pt x="1379842" y="451866"/>
                </a:lnTo>
                <a:lnTo>
                  <a:pt x="1171393" y="451866"/>
                </a:lnTo>
                <a:lnTo>
                  <a:pt x="1171393" y="703478"/>
                </a:lnTo>
                <a:lnTo>
                  <a:pt x="0" y="703478"/>
                </a:lnTo>
                <a:lnTo>
                  <a:pt x="0" y="1101624"/>
                </a:lnTo>
                <a:lnTo>
                  <a:pt x="7028356" y="1101624"/>
                </a:lnTo>
                <a:lnTo>
                  <a:pt x="7028356" y="802996"/>
                </a:lnTo>
                <a:close/>
              </a:path>
            </a:pathLst>
          </a:custGeom>
          <a:gradFill flip="none" rotWithShape="1">
            <a:gsLst>
              <a:gs pos="66000">
                <a:srgbClr val="B2E7E7"/>
              </a:gs>
              <a:gs pos="100000">
                <a:srgbClr val="DCF1EC"/>
              </a:gs>
            </a:gsLst>
            <a:lin ang="5400000" scaled="1"/>
            <a:tileRect/>
          </a:gradFill>
          <a:ln w="5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2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6492170" y="1367080"/>
            <a:ext cx="874419" cy="695428"/>
            <a:chOff x="5364704" y="1556638"/>
            <a:chExt cx="874419" cy="695428"/>
          </a:xfrm>
          <a:solidFill>
            <a:srgbClr val="00000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566749-3057-4BFA-AA25-136C39CAB1C2}"/>
                </a:ext>
              </a:extLst>
            </p:cNvPr>
            <p:cNvSpPr/>
            <p:nvPr/>
          </p:nvSpPr>
          <p:spPr>
            <a:xfrm>
              <a:off x="6176685" y="1878899"/>
              <a:ext cx="62438" cy="373168"/>
            </a:xfrm>
            <a:custGeom>
              <a:avLst/>
              <a:gdLst>
                <a:gd name="connsiteX0" fmla="*/ 62439 w 62438"/>
                <a:gd name="connsiteY0" fmla="*/ 373168 h 373168"/>
                <a:gd name="connsiteX1" fmla="*/ 56645 w 62438"/>
                <a:gd name="connsiteY1" fmla="*/ 373168 h 373168"/>
                <a:gd name="connsiteX2" fmla="*/ 0 w 62438"/>
                <a:gd name="connsiteY2" fmla="*/ 0 h 373168"/>
                <a:gd name="connsiteX3" fmla="*/ 24863 w 62438"/>
                <a:gd name="connsiteY3" fmla="*/ 0 h 3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38" h="373168">
                  <a:moveTo>
                    <a:pt x="62439" y="373168"/>
                  </a:moveTo>
                  <a:lnTo>
                    <a:pt x="56645" y="373168"/>
                  </a:lnTo>
                  <a:lnTo>
                    <a:pt x="0" y="0"/>
                  </a:lnTo>
                  <a:lnTo>
                    <a:pt x="24863" y="0"/>
                  </a:lnTo>
                  <a:close/>
                </a:path>
              </a:pathLst>
            </a:custGeom>
            <a:solidFill>
              <a:srgbClr val="8DAFE3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A4E625-EF61-406A-A679-5B01D2DAD738}"/>
                </a:ext>
              </a:extLst>
            </p:cNvPr>
            <p:cNvSpPr/>
            <p:nvPr/>
          </p:nvSpPr>
          <p:spPr>
            <a:xfrm>
              <a:off x="5364704" y="1878899"/>
              <a:ext cx="62494" cy="373168"/>
            </a:xfrm>
            <a:custGeom>
              <a:avLst/>
              <a:gdLst>
                <a:gd name="connsiteX0" fmla="*/ 62495 w 62494"/>
                <a:gd name="connsiteY0" fmla="*/ 0 h 373168"/>
                <a:gd name="connsiteX1" fmla="*/ 5850 w 62494"/>
                <a:gd name="connsiteY1" fmla="*/ 373168 h 373168"/>
                <a:gd name="connsiteX2" fmla="*/ 0 w 62494"/>
                <a:gd name="connsiteY2" fmla="*/ 373168 h 373168"/>
                <a:gd name="connsiteX3" fmla="*/ 37632 w 62494"/>
                <a:gd name="connsiteY3" fmla="*/ 0 h 3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94" h="373168">
                  <a:moveTo>
                    <a:pt x="62495" y="0"/>
                  </a:moveTo>
                  <a:lnTo>
                    <a:pt x="5850" y="373168"/>
                  </a:lnTo>
                  <a:lnTo>
                    <a:pt x="0" y="373168"/>
                  </a:lnTo>
                  <a:lnTo>
                    <a:pt x="37632" y="0"/>
                  </a:lnTo>
                  <a:close/>
                </a:path>
              </a:pathLst>
            </a:custGeom>
            <a:solidFill>
              <a:srgbClr val="8DAFE3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ADDE4C-AE40-4922-8E12-1BD2FF10BD74}"/>
                </a:ext>
              </a:extLst>
            </p:cNvPr>
            <p:cNvSpPr/>
            <p:nvPr/>
          </p:nvSpPr>
          <p:spPr>
            <a:xfrm>
              <a:off x="5370892" y="1865624"/>
              <a:ext cx="862100" cy="27450"/>
            </a:xfrm>
            <a:custGeom>
              <a:avLst/>
              <a:gdLst>
                <a:gd name="connsiteX0" fmla="*/ 13725 w 862100"/>
                <a:gd name="connsiteY0" fmla="*/ 0 h 27450"/>
                <a:gd name="connsiteX1" fmla="*/ 848375 w 862100"/>
                <a:gd name="connsiteY1" fmla="*/ 0 h 27450"/>
                <a:gd name="connsiteX2" fmla="*/ 862100 w 862100"/>
                <a:gd name="connsiteY2" fmla="*/ 13725 h 27450"/>
                <a:gd name="connsiteX3" fmla="*/ 848375 w 862100"/>
                <a:gd name="connsiteY3" fmla="*/ 27450 h 27450"/>
                <a:gd name="connsiteX4" fmla="*/ 13725 w 862100"/>
                <a:gd name="connsiteY4" fmla="*/ 27450 h 27450"/>
                <a:gd name="connsiteX5" fmla="*/ 0 w 862100"/>
                <a:gd name="connsiteY5" fmla="*/ 13725 h 27450"/>
                <a:gd name="connsiteX6" fmla="*/ 13725 w 862100"/>
                <a:gd name="connsiteY6" fmla="*/ 0 h 2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2100" h="27450">
                  <a:moveTo>
                    <a:pt x="13725" y="0"/>
                  </a:moveTo>
                  <a:lnTo>
                    <a:pt x="848375" y="0"/>
                  </a:lnTo>
                  <a:cubicBezTo>
                    <a:pt x="855969" y="0"/>
                    <a:pt x="862100" y="6131"/>
                    <a:pt x="862100" y="13725"/>
                  </a:cubicBezTo>
                  <a:cubicBezTo>
                    <a:pt x="862100" y="21319"/>
                    <a:pt x="855969" y="27450"/>
                    <a:pt x="848375" y="27450"/>
                  </a:cubicBezTo>
                  <a:lnTo>
                    <a:pt x="13725" y="27450"/>
                  </a:lnTo>
                  <a:cubicBezTo>
                    <a:pt x="6131" y="27450"/>
                    <a:pt x="0" y="21319"/>
                    <a:pt x="0" y="13725"/>
                  </a:cubicBezTo>
                  <a:cubicBezTo>
                    <a:pt x="0" y="6131"/>
                    <a:pt x="6131" y="0"/>
                    <a:pt x="13725" y="0"/>
                  </a:cubicBezTo>
                  <a:close/>
                </a:path>
              </a:pathLst>
            </a:custGeom>
            <a:solidFill>
              <a:srgbClr val="C5DCFD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275A22-BDD9-4B86-9A73-859CB952A3CA}"/>
                </a:ext>
              </a:extLst>
            </p:cNvPr>
            <p:cNvSpPr/>
            <p:nvPr/>
          </p:nvSpPr>
          <p:spPr>
            <a:xfrm>
              <a:off x="5370836" y="1556638"/>
              <a:ext cx="749654" cy="225903"/>
            </a:xfrm>
            <a:custGeom>
              <a:avLst/>
              <a:gdLst>
                <a:gd name="connsiteX0" fmla="*/ 0 w 749654"/>
                <a:gd name="connsiteY0" fmla="*/ 212178 h 225903"/>
                <a:gd name="connsiteX1" fmla="*/ 13725 w 749654"/>
                <a:gd name="connsiteY1" fmla="*/ 225903 h 225903"/>
                <a:gd name="connsiteX2" fmla="*/ 735929 w 749654"/>
                <a:gd name="connsiteY2" fmla="*/ 225903 h 225903"/>
                <a:gd name="connsiteX3" fmla="*/ 749654 w 749654"/>
                <a:gd name="connsiteY3" fmla="*/ 212178 h 225903"/>
                <a:gd name="connsiteX4" fmla="*/ 735929 w 749654"/>
                <a:gd name="connsiteY4" fmla="*/ 198453 h 225903"/>
                <a:gd name="connsiteX5" fmla="*/ 13781 w 749654"/>
                <a:gd name="connsiteY5" fmla="*/ 198453 h 225903"/>
                <a:gd name="connsiteX6" fmla="*/ 0 w 749654"/>
                <a:gd name="connsiteY6" fmla="*/ 212178 h 225903"/>
                <a:gd name="connsiteX7" fmla="*/ 0 w 749654"/>
                <a:gd name="connsiteY7" fmla="*/ 146027 h 225903"/>
                <a:gd name="connsiteX8" fmla="*/ 13725 w 749654"/>
                <a:gd name="connsiteY8" fmla="*/ 159752 h 225903"/>
                <a:gd name="connsiteX9" fmla="*/ 735929 w 749654"/>
                <a:gd name="connsiteY9" fmla="*/ 159752 h 225903"/>
                <a:gd name="connsiteX10" fmla="*/ 749654 w 749654"/>
                <a:gd name="connsiteY10" fmla="*/ 146027 h 225903"/>
                <a:gd name="connsiteX11" fmla="*/ 735929 w 749654"/>
                <a:gd name="connsiteY11" fmla="*/ 132302 h 225903"/>
                <a:gd name="connsiteX12" fmla="*/ 13781 w 749654"/>
                <a:gd name="connsiteY12" fmla="*/ 132302 h 225903"/>
                <a:gd name="connsiteX13" fmla="*/ 0 w 749654"/>
                <a:gd name="connsiteY13" fmla="*/ 146027 h 225903"/>
                <a:gd name="connsiteX14" fmla="*/ 0 w 749654"/>
                <a:gd name="connsiteY14" fmla="*/ 79876 h 225903"/>
                <a:gd name="connsiteX15" fmla="*/ 13725 w 749654"/>
                <a:gd name="connsiteY15" fmla="*/ 93601 h 225903"/>
                <a:gd name="connsiteX16" fmla="*/ 735929 w 749654"/>
                <a:gd name="connsiteY16" fmla="*/ 93601 h 225903"/>
                <a:gd name="connsiteX17" fmla="*/ 749654 w 749654"/>
                <a:gd name="connsiteY17" fmla="*/ 79876 h 225903"/>
                <a:gd name="connsiteX18" fmla="*/ 735929 w 749654"/>
                <a:gd name="connsiteY18" fmla="*/ 66151 h 225903"/>
                <a:gd name="connsiteX19" fmla="*/ 13781 w 749654"/>
                <a:gd name="connsiteY19" fmla="*/ 66151 h 225903"/>
                <a:gd name="connsiteX20" fmla="*/ 0 w 749654"/>
                <a:gd name="connsiteY20" fmla="*/ 79876 h 225903"/>
                <a:gd name="connsiteX21" fmla="*/ 0 w 749654"/>
                <a:gd name="connsiteY21" fmla="*/ 13725 h 225903"/>
                <a:gd name="connsiteX22" fmla="*/ 13725 w 749654"/>
                <a:gd name="connsiteY22" fmla="*/ 27450 h 225903"/>
                <a:gd name="connsiteX23" fmla="*/ 735929 w 749654"/>
                <a:gd name="connsiteY23" fmla="*/ 27450 h 225903"/>
                <a:gd name="connsiteX24" fmla="*/ 749654 w 749654"/>
                <a:gd name="connsiteY24" fmla="*/ 13725 h 225903"/>
                <a:gd name="connsiteX25" fmla="*/ 735929 w 749654"/>
                <a:gd name="connsiteY25" fmla="*/ 0 h 225903"/>
                <a:gd name="connsiteX26" fmla="*/ 13781 w 749654"/>
                <a:gd name="connsiteY26" fmla="*/ 0 h 225903"/>
                <a:gd name="connsiteX27" fmla="*/ 0 w 749654"/>
                <a:gd name="connsiteY27" fmla="*/ 13725 h 22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49654" h="225903">
                  <a:moveTo>
                    <a:pt x="0" y="212178"/>
                  </a:moveTo>
                  <a:cubicBezTo>
                    <a:pt x="0" y="219772"/>
                    <a:pt x="6131" y="225903"/>
                    <a:pt x="13725" y="225903"/>
                  </a:cubicBezTo>
                  <a:lnTo>
                    <a:pt x="735929" y="225903"/>
                  </a:lnTo>
                  <a:cubicBezTo>
                    <a:pt x="743523" y="225903"/>
                    <a:pt x="749654" y="219772"/>
                    <a:pt x="749654" y="212178"/>
                  </a:cubicBezTo>
                  <a:cubicBezTo>
                    <a:pt x="749654" y="204584"/>
                    <a:pt x="743523" y="198453"/>
                    <a:pt x="735929" y="198453"/>
                  </a:cubicBezTo>
                  <a:lnTo>
                    <a:pt x="13781" y="198453"/>
                  </a:lnTo>
                  <a:cubicBezTo>
                    <a:pt x="6187" y="198453"/>
                    <a:pt x="0" y="204584"/>
                    <a:pt x="0" y="212178"/>
                  </a:cubicBezTo>
                  <a:close/>
                  <a:moveTo>
                    <a:pt x="0" y="146027"/>
                  </a:moveTo>
                  <a:cubicBezTo>
                    <a:pt x="0" y="153621"/>
                    <a:pt x="6131" y="159752"/>
                    <a:pt x="13725" y="159752"/>
                  </a:cubicBezTo>
                  <a:lnTo>
                    <a:pt x="735929" y="159752"/>
                  </a:lnTo>
                  <a:cubicBezTo>
                    <a:pt x="743523" y="159752"/>
                    <a:pt x="749654" y="153621"/>
                    <a:pt x="749654" y="146027"/>
                  </a:cubicBezTo>
                  <a:cubicBezTo>
                    <a:pt x="749654" y="138433"/>
                    <a:pt x="743523" y="132302"/>
                    <a:pt x="735929" y="132302"/>
                  </a:cubicBezTo>
                  <a:lnTo>
                    <a:pt x="13781" y="132302"/>
                  </a:lnTo>
                  <a:cubicBezTo>
                    <a:pt x="6187" y="132302"/>
                    <a:pt x="0" y="138433"/>
                    <a:pt x="0" y="146027"/>
                  </a:cubicBezTo>
                  <a:close/>
                  <a:moveTo>
                    <a:pt x="0" y="79876"/>
                  </a:moveTo>
                  <a:cubicBezTo>
                    <a:pt x="0" y="87470"/>
                    <a:pt x="6131" y="93601"/>
                    <a:pt x="13725" y="93601"/>
                  </a:cubicBezTo>
                  <a:lnTo>
                    <a:pt x="735929" y="93601"/>
                  </a:lnTo>
                  <a:cubicBezTo>
                    <a:pt x="743523" y="93601"/>
                    <a:pt x="749654" y="87470"/>
                    <a:pt x="749654" y="79876"/>
                  </a:cubicBezTo>
                  <a:cubicBezTo>
                    <a:pt x="749654" y="72282"/>
                    <a:pt x="743523" y="66151"/>
                    <a:pt x="735929" y="66151"/>
                  </a:cubicBezTo>
                  <a:lnTo>
                    <a:pt x="13781" y="66151"/>
                  </a:lnTo>
                  <a:cubicBezTo>
                    <a:pt x="6187" y="66151"/>
                    <a:pt x="0" y="72282"/>
                    <a:pt x="0" y="79876"/>
                  </a:cubicBezTo>
                  <a:close/>
                  <a:moveTo>
                    <a:pt x="0" y="13725"/>
                  </a:moveTo>
                  <a:cubicBezTo>
                    <a:pt x="0" y="21319"/>
                    <a:pt x="6131" y="27450"/>
                    <a:pt x="13725" y="27450"/>
                  </a:cubicBezTo>
                  <a:lnTo>
                    <a:pt x="735929" y="27450"/>
                  </a:lnTo>
                  <a:cubicBezTo>
                    <a:pt x="743523" y="27450"/>
                    <a:pt x="749654" y="21319"/>
                    <a:pt x="749654" y="13725"/>
                  </a:cubicBezTo>
                  <a:cubicBezTo>
                    <a:pt x="749654" y="6131"/>
                    <a:pt x="743523" y="0"/>
                    <a:pt x="735929" y="0"/>
                  </a:cubicBezTo>
                  <a:lnTo>
                    <a:pt x="13781" y="0"/>
                  </a:lnTo>
                  <a:cubicBezTo>
                    <a:pt x="6187" y="0"/>
                    <a:pt x="0" y="6187"/>
                    <a:pt x="0" y="13725"/>
                  </a:cubicBezTo>
                  <a:close/>
                </a:path>
              </a:pathLst>
            </a:custGeom>
            <a:solidFill>
              <a:srgbClr val="C5DCFD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964287" y="1367080"/>
            <a:ext cx="874419" cy="695428"/>
            <a:chOff x="828357" y="1556638"/>
            <a:chExt cx="874419" cy="695428"/>
          </a:xfrm>
          <a:solidFill>
            <a:srgbClr val="000000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87AE97-9AEE-4800-BF2E-74B82C802C96}"/>
                </a:ext>
              </a:extLst>
            </p:cNvPr>
            <p:cNvSpPr/>
            <p:nvPr/>
          </p:nvSpPr>
          <p:spPr>
            <a:xfrm>
              <a:off x="828357" y="1878899"/>
              <a:ext cx="62438" cy="373168"/>
            </a:xfrm>
            <a:custGeom>
              <a:avLst/>
              <a:gdLst>
                <a:gd name="connsiteX0" fmla="*/ 0 w 62438"/>
                <a:gd name="connsiteY0" fmla="*/ 373168 h 373168"/>
                <a:gd name="connsiteX1" fmla="*/ 5794 w 62438"/>
                <a:gd name="connsiteY1" fmla="*/ 373168 h 373168"/>
                <a:gd name="connsiteX2" fmla="*/ 62438 w 62438"/>
                <a:gd name="connsiteY2" fmla="*/ 0 h 373168"/>
                <a:gd name="connsiteX3" fmla="*/ 37576 w 62438"/>
                <a:gd name="connsiteY3" fmla="*/ 0 h 3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38" h="373168">
                  <a:moveTo>
                    <a:pt x="0" y="373168"/>
                  </a:moveTo>
                  <a:lnTo>
                    <a:pt x="5794" y="373168"/>
                  </a:lnTo>
                  <a:lnTo>
                    <a:pt x="62438" y="0"/>
                  </a:lnTo>
                  <a:lnTo>
                    <a:pt x="37576" y="0"/>
                  </a:lnTo>
                  <a:close/>
                </a:path>
              </a:pathLst>
            </a:custGeom>
            <a:solidFill>
              <a:srgbClr val="8DAFE3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4BCC6C3-2AE3-456C-90B9-661EAD9F7B76}"/>
                </a:ext>
              </a:extLst>
            </p:cNvPr>
            <p:cNvSpPr/>
            <p:nvPr/>
          </p:nvSpPr>
          <p:spPr>
            <a:xfrm>
              <a:off x="1640338" y="1878899"/>
              <a:ext cx="62438" cy="373168"/>
            </a:xfrm>
            <a:custGeom>
              <a:avLst/>
              <a:gdLst>
                <a:gd name="connsiteX0" fmla="*/ 0 w 62438"/>
                <a:gd name="connsiteY0" fmla="*/ 0 h 373168"/>
                <a:gd name="connsiteX1" fmla="*/ 56645 w 62438"/>
                <a:gd name="connsiteY1" fmla="*/ 373168 h 373168"/>
                <a:gd name="connsiteX2" fmla="*/ 62438 w 62438"/>
                <a:gd name="connsiteY2" fmla="*/ 373168 h 373168"/>
                <a:gd name="connsiteX3" fmla="*/ 24863 w 62438"/>
                <a:gd name="connsiteY3" fmla="*/ 0 h 37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38" h="373168">
                  <a:moveTo>
                    <a:pt x="0" y="0"/>
                  </a:moveTo>
                  <a:lnTo>
                    <a:pt x="56645" y="373168"/>
                  </a:lnTo>
                  <a:lnTo>
                    <a:pt x="62438" y="373168"/>
                  </a:lnTo>
                  <a:lnTo>
                    <a:pt x="24863" y="0"/>
                  </a:lnTo>
                  <a:close/>
                </a:path>
              </a:pathLst>
            </a:custGeom>
            <a:solidFill>
              <a:srgbClr val="8DAFE3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CF5758-7BA6-4BA3-B139-BC2B97421F93}"/>
                </a:ext>
              </a:extLst>
            </p:cNvPr>
            <p:cNvSpPr/>
            <p:nvPr/>
          </p:nvSpPr>
          <p:spPr>
            <a:xfrm>
              <a:off x="834488" y="1865624"/>
              <a:ext cx="862156" cy="27450"/>
            </a:xfrm>
            <a:custGeom>
              <a:avLst/>
              <a:gdLst>
                <a:gd name="connsiteX0" fmla="*/ 848431 w 862156"/>
                <a:gd name="connsiteY0" fmla="*/ 0 h 27450"/>
                <a:gd name="connsiteX1" fmla="*/ 13725 w 862156"/>
                <a:gd name="connsiteY1" fmla="*/ 0 h 27450"/>
                <a:gd name="connsiteX2" fmla="*/ 0 w 862156"/>
                <a:gd name="connsiteY2" fmla="*/ 13725 h 27450"/>
                <a:gd name="connsiteX3" fmla="*/ 13725 w 862156"/>
                <a:gd name="connsiteY3" fmla="*/ 27450 h 27450"/>
                <a:gd name="connsiteX4" fmla="*/ 848431 w 862156"/>
                <a:gd name="connsiteY4" fmla="*/ 27450 h 27450"/>
                <a:gd name="connsiteX5" fmla="*/ 862156 w 862156"/>
                <a:gd name="connsiteY5" fmla="*/ 13725 h 27450"/>
                <a:gd name="connsiteX6" fmla="*/ 848431 w 862156"/>
                <a:gd name="connsiteY6" fmla="*/ 0 h 2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2156" h="27450">
                  <a:moveTo>
                    <a:pt x="848431" y="0"/>
                  </a:moveTo>
                  <a:lnTo>
                    <a:pt x="13725" y="0"/>
                  </a:lnTo>
                  <a:cubicBezTo>
                    <a:pt x="6131" y="0"/>
                    <a:pt x="0" y="6131"/>
                    <a:pt x="0" y="13725"/>
                  </a:cubicBezTo>
                  <a:cubicBezTo>
                    <a:pt x="0" y="21319"/>
                    <a:pt x="6131" y="27450"/>
                    <a:pt x="13725" y="27450"/>
                  </a:cubicBezTo>
                  <a:lnTo>
                    <a:pt x="848431" y="27450"/>
                  </a:lnTo>
                  <a:cubicBezTo>
                    <a:pt x="856025" y="27450"/>
                    <a:pt x="862156" y="21319"/>
                    <a:pt x="862156" y="13725"/>
                  </a:cubicBezTo>
                  <a:cubicBezTo>
                    <a:pt x="862156" y="6131"/>
                    <a:pt x="856025" y="0"/>
                    <a:pt x="848431" y="0"/>
                  </a:cubicBezTo>
                  <a:close/>
                </a:path>
              </a:pathLst>
            </a:custGeom>
            <a:solidFill>
              <a:srgbClr val="C5DCFD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2036D5-5620-407F-BB60-8E003B9F726A}"/>
                </a:ext>
              </a:extLst>
            </p:cNvPr>
            <p:cNvSpPr/>
            <p:nvPr/>
          </p:nvSpPr>
          <p:spPr>
            <a:xfrm>
              <a:off x="946990" y="1556638"/>
              <a:ext cx="749654" cy="225903"/>
            </a:xfrm>
            <a:custGeom>
              <a:avLst/>
              <a:gdLst>
                <a:gd name="connsiteX0" fmla="*/ 735930 w 749654"/>
                <a:gd name="connsiteY0" fmla="*/ 198453 h 225903"/>
                <a:gd name="connsiteX1" fmla="*/ 13725 w 749654"/>
                <a:gd name="connsiteY1" fmla="*/ 198453 h 225903"/>
                <a:gd name="connsiteX2" fmla="*/ 0 w 749654"/>
                <a:gd name="connsiteY2" fmla="*/ 212178 h 225903"/>
                <a:gd name="connsiteX3" fmla="*/ 13725 w 749654"/>
                <a:gd name="connsiteY3" fmla="*/ 225903 h 225903"/>
                <a:gd name="connsiteX4" fmla="*/ 735930 w 749654"/>
                <a:gd name="connsiteY4" fmla="*/ 225903 h 225903"/>
                <a:gd name="connsiteX5" fmla="*/ 749655 w 749654"/>
                <a:gd name="connsiteY5" fmla="*/ 212178 h 225903"/>
                <a:gd name="connsiteX6" fmla="*/ 735930 w 749654"/>
                <a:gd name="connsiteY6" fmla="*/ 198453 h 225903"/>
                <a:gd name="connsiteX7" fmla="*/ 735930 w 749654"/>
                <a:gd name="connsiteY7" fmla="*/ 132302 h 225903"/>
                <a:gd name="connsiteX8" fmla="*/ 13725 w 749654"/>
                <a:gd name="connsiteY8" fmla="*/ 132302 h 225903"/>
                <a:gd name="connsiteX9" fmla="*/ 0 w 749654"/>
                <a:gd name="connsiteY9" fmla="*/ 146027 h 225903"/>
                <a:gd name="connsiteX10" fmla="*/ 13725 w 749654"/>
                <a:gd name="connsiteY10" fmla="*/ 159752 h 225903"/>
                <a:gd name="connsiteX11" fmla="*/ 735930 w 749654"/>
                <a:gd name="connsiteY11" fmla="*/ 159752 h 225903"/>
                <a:gd name="connsiteX12" fmla="*/ 749655 w 749654"/>
                <a:gd name="connsiteY12" fmla="*/ 146027 h 225903"/>
                <a:gd name="connsiteX13" fmla="*/ 735930 w 749654"/>
                <a:gd name="connsiteY13" fmla="*/ 132302 h 225903"/>
                <a:gd name="connsiteX14" fmla="*/ 735930 w 749654"/>
                <a:gd name="connsiteY14" fmla="*/ 66151 h 225903"/>
                <a:gd name="connsiteX15" fmla="*/ 13725 w 749654"/>
                <a:gd name="connsiteY15" fmla="*/ 66151 h 225903"/>
                <a:gd name="connsiteX16" fmla="*/ 0 w 749654"/>
                <a:gd name="connsiteY16" fmla="*/ 79876 h 225903"/>
                <a:gd name="connsiteX17" fmla="*/ 13725 w 749654"/>
                <a:gd name="connsiteY17" fmla="*/ 93601 h 225903"/>
                <a:gd name="connsiteX18" fmla="*/ 735930 w 749654"/>
                <a:gd name="connsiteY18" fmla="*/ 93601 h 225903"/>
                <a:gd name="connsiteX19" fmla="*/ 749655 w 749654"/>
                <a:gd name="connsiteY19" fmla="*/ 79876 h 225903"/>
                <a:gd name="connsiteX20" fmla="*/ 735930 w 749654"/>
                <a:gd name="connsiteY20" fmla="*/ 66151 h 225903"/>
                <a:gd name="connsiteX21" fmla="*/ 735930 w 749654"/>
                <a:gd name="connsiteY21" fmla="*/ 0 h 225903"/>
                <a:gd name="connsiteX22" fmla="*/ 13725 w 749654"/>
                <a:gd name="connsiteY22" fmla="*/ 0 h 225903"/>
                <a:gd name="connsiteX23" fmla="*/ 0 w 749654"/>
                <a:gd name="connsiteY23" fmla="*/ 13725 h 225903"/>
                <a:gd name="connsiteX24" fmla="*/ 13725 w 749654"/>
                <a:gd name="connsiteY24" fmla="*/ 27450 h 225903"/>
                <a:gd name="connsiteX25" fmla="*/ 735930 w 749654"/>
                <a:gd name="connsiteY25" fmla="*/ 27450 h 225903"/>
                <a:gd name="connsiteX26" fmla="*/ 749655 w 749654"/>
                <a:gd name="connsiteY26" fmla="*/ 13725 h 225903"/>
                <a:gd name="connsiteX27" fmla="*/ 735930 w 749654"/>
                <a:gd name="connsiteY27" fmla="*/ 0 h 22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49654" h="225903">
                  <a:moveTo>
                    <a:pt x="735930" y="198453"/>
                  </a:moveTo>
                  <a:lnTo>
                    <a:pt x="13725" y="198453"/>
                  </a:lnTo>
                  <a:cubicBezTo>
                    <a:pt x="6131" y="198453"/>
                    <a:pt x="0" y="204584"/>
                    <a:pt x="0" y="212178"/>
                  </a:cubicBezTo>
                  <a:cubicBezTo>
                    <a:pt x="0" y="219772"/>
                    <a:pt x="6131" y="225903"/>
                    <a:pt x="13725" y="225903"/>
                  </a:cubicBezTo>
                  <a:lnTo>
                    <a:pt x="735930" y="225903"/>
                  </a:lnTo>
                  <a:cubicBezTo>
                    <a:pt x="743523" y="225903"/>
                    <a:pt x="749655" y="219772"/>
                    <a:pt x="749655" y="212178"/>
                  </a:cubicBezTo>
                  <a:cubicBezTo>
                    <a:pt x="749655" y="204584"/>
                    <a:pt x="743523" y="198453"/>
                    <a:pt x="735930" y="198453"/>
                  </a:cubicBezTo>
                  <a:close/>
                  <a:moveTo>
                    <a:pt x="735930" y="132302"/>
                  </a:moveTo>
                  <a:lnTo>
                    <a:pt x="13725" y="132302"/>
                  </a:lnTo>
                  <a:cubicBezTo>
                    <a:pt x="6131" y="132302"/>
                    <a:pt x="0" y="138433"/>
                    <a:pt x="0" y="146027"/>
                  </a:cubicBezTo>
                  <a:cubicBezTo>
                    <a:pt x="0" y="153621"/>
                    <a:pt x="6131" y="159752"/>
                    <a:pt x="13725" y="159752"/>
                  </a:cubicBezTo>
                  <a:lnTo>
                    <a:pt x="735930" y="159752"/>
                  </a:lnTo>
                  <a:cubicBezTo>
                    <a:pt x="743523" y="159752"/>
                    <a:pt x="749655" y="153621"/>
                    <a:pt x="749655" y="146027"/>
                  </a:cubicBezTo>
                  <a:cubicBezTo>
                    <a:pt x="749655" y="138433"/>
                    <a:pt x="743523" y="132302"/>
                    <a:pt x="735930" y="132302"/>
                  </a:cubicBezTo>
                  <a:close/>
                  <a:moveTo>
                    <a:pt x="735930" y="66151"/>
                  </a:moveTo>
                  <a:lnTo>
                    <a:pt x="13725" y="66151"/>
                  </a:lnTo>
                  <a:cubicBezTo>
                    <a:pt x="6131" y="66151"/>
                    <a:pt x="0" y="72282"/>
                    <a:pt x="0" y="79876"/>
                  </a:cubicBezTo>
                  <a:cubicBezTo>
                    <a:pt x="0" y="87470"/>
                    <a:pt x="6131" y="93601"/>
                    <a:pt x="13725" y="93601"/>
                  </a:cubicBezTo>
                  <a:lnTo>
                    <a:pt x="735930" y="93601"/>
                  </a:lnTo>
                  <a:cubicBezTo>
                    <a:pt x="743523" y="93601"/>
                    <a:pt x="749655" y="87470"/>
                    <a:pt x="749655" y="79876"/>
                  </a:cubicBezTo>
                  <a:cubicBezTo>
                    <a:pt x="749655" y="72282"/>
                    <a:pt x="743523" y="66151"/>
                    <a:pt x="735930" y="66151"/>
                  </a:cubicBezTo>
                  <a:close/>
                  <a:moveTo>
                    <a:pt x="735930" y="0"/>
                  </a:moveTo>
                  <a:lnTo>
                    <a:pt x="13725" y="0"/>
                  </a:lnTo>
                  <a:cubicBezTo>
                    <a:pt x="6131" y="0"/>
                    <a:pt x="0" y="6131"/>
                    <a:pt x="0" y="13725"/>
                  </a:cubicBezTo>
                  <a:cubicBezTo>
                    <a:pt x="0" y="21319"/>
                    <a:pt x="6131" y="27450"/>
                    <a:pt x="13725" y="27450"/>
                  </a:cubicBezTo>
                  <a:lnTo>
                    <a:pt x="735930" y="27450"/>
                  </a:lnTo>
                  <a:cubicBezTo>
                    <a:pt x="743523" y="27450"/>
                    <a:pt x="749655" y="21319"/>
                    <a:pt x="749655" y="13725"/>
                  </a:cubicBezTo>
                  <a:cubicBezTo>
                    <a:pt x="749655" y="6187"/>
                    <a:pt x="743523" y="0"/>
                    <a:pt x="735930" y="0"/>
                  </a:cubicBezTo>
                  <a:close/>
                </a:path>
              </a:pathLst>
            </a:custGeom>
            <a:solidFill>
              <a:srgbClr val="C5DCFD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6631279" y="993574"/>
            <a:ext cx="651384" cy="1068935"/>
            <a:chOff x="5503813" y="1183132"/>
            <a:chExt cx="651384" cy="1068935"/>
          </a:xfrm>
          <a:solidFill>
            <a:srgbClr val="000000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1B0C8F-1495-4273-8351-23CF906B5EDE}"/>
                </a:ext>
              </a:extLst>
            </p:cNvPr>
            <p:cNvSpPr/>
            <p:nvPr/>
          </p:nvSpPr>
          <p:spPr>
            <a:xfrm>
              <a:off x="5662271" y="1216996"/>
              <a:ext cx="110716" cy="223821"/>
            </a:xfrm>
            <a:custGeom>
              <a:avLst/>
              <a:gdLst>
                <a:gd name="connsiteX0" fmla="*/ 88876 w 110716"/>
                <a:gd name="connsiteY0" fmla="*/ 12431 h 223821"/>
                <a:gd name="connsiteX1" fmla="*/ 82126 w 110716"/>
                <a:gd name="connsiteY1" fmla="*/ 63676 h 223821"/>
                <a:gd name="connsiteX2" fmla="*/ 88988 w 110716"/>
                <a:gd name="connsiteY2" fmla="*/ 96808 h 223821"/>
                <a:gd name="connsiteX3" fmla="*/ 99845 w 110716"/>
                <a:gd name="connsiteY3" fmla="*/ 114920 h 223821"/>
                <a:gd name="connsiteX4" fmla="*/ 86007 w 110716"/>
                <a:gd name="connsiteY4" fmla="*/ 210322 h 223821"/>
                <a:gd name="connsiteX5" fmla="*/ 51301 w 110716"/>
                <a:gd name="connsiteY5" fmla="*/ 223822 h 223821"/>
                <a:gd name="connsiteX6" fmla="*/ 0 w 110716"/>
                <a:gd name="connsiteY6" fmla="*/ 172521 h 223821"/>
                <a:gd name="connsiteX7" fmla="*/ 0 w 110716"/>
                <a:gd name="connsiteY7" fmla="*/ 54113 h 223821"/>
                <a:gd name="connsiteX8" fmla="*/ 28350 w 110716"/>
                <a:gd name="connsiteY8" fmla="*/ 0 h 223821"/>
                <a:gd name="connsiteX9" fmla="*/ 88876 w 110716"/>
                <a:gd name="connsiteY9" fmla="*/ 12431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16" h="223821">
                  <a:moveTo>
                    <a:pt x="88876" y="12431"/>
                  </a:moveTo>
                  <a:lnTo>
                    <a:pt x="82126" y="63676"/>
                  </a:lnTo>
                  <a:cubicBezTo>
                    <a:pt x="80607" y="75151"/>
                    <a:pt x="83026" y="86851"/>
                    <a:pt x="88988" y="96808"/>
                  </a:cubicBezTo>
                  <a:lnTo>
                    <a:pt x="99845" y="114920"/>
                  </a:lnTo>
                  <a:cubicBezTo>
                    <a:pt x="118464" y="145971"/>
                    <a:pt x="112727" y="185853"/>
                    <a:pt x="86007" y="210322"/>
                  </a:cubicBezTo>
                  <a:cubicBezTo>
                    <a:pt x="76557" y="218984"/>
                    <a:pt x="64182" y="223822"/>
                    <a:pt x="51301" y="223822"/>
                  </a:cubicBezTo>
                  <a:cubicBezTo>
                    <a:pt x="22950" y="223822"/>
                    <a:pt x="0" y="200872"/>
                    <a:pt x="0" y="172521"/>
                  </a:cubicBezTo>
                  <a:lnTo>
                    <a:pt x="0" y="54113"/>
                  </a:lnTo>
                  <a:lnTo>
                    <a:pt x="28350" y="0"/>
                  </a:lnTo>
                  <a:lnTo>
                    <a:pt x="88876" y="12431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6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5704013" y="1364654"/>
              <a:ext cx="296944" cy="296666"/>
              <a:chOff x="5704013" y="1364654"/>
              <a:chExt cx="296944" cy="296666"/>
            </a:xfrm>
            <a:solidFill>
              <a:srgbClr val="000000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4742384-5195-46FA-9B41-67D6B24C6613}"/>
                  </a:ext>
                </a:extLst>
              </p:cNvPr>
              <p:cNvSpPr/>
              <p:nvPr/>
            </p:nvSpPr>
            <p:spPr>
              <a:xfrm>
                <a:off x="5704013" y="1364654"/>
                <a:ext cx="70314" cy="253578"/>
              </a:xfrm>
              <a:custGeom>
                <a:avLst/>
                <a:gdLst>
                  <a:gd name="connsiteX0" fmla="*/ 17209 w 70314"/>
                  <a:gd name="connsiteY0" fmla="*/ 253579 h 253578"/>
                  <a:gd name="connsiteX1" fmla="*/ 40947 w 70314"/>
                  <a:gd name="connsiteY1" fmla="*/ 0 h 253578"/>
                  <a:gd name="connsiteX2" fmla="*/ 70310 w 70314"/>
                  <a:gd name="connsiteY2" fmla="*/ 67163 h 253578"/>
                  <a:gd name="connsiteX3" fmla="*/ 64347 w 70314"/>
                  <a:gd name="connsiteY3" fmla="*/ 218591 h 253578"/>
                  <a:gd name="connsiteX4" fmla="*/ 17209 w 70314"/>
                  <a:gd name="connsiteY4" fmla="*/ 253579 h 2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14" h="253578">
                    <a:moveTo>
                      <a:pt x="17209" y="253579"/>
                    </a:moveTo>
                    <a:cubicBezTo>
                      <a:pt x="17209" y="253579"/>
                      <a:pt x="-34317" y="25932"/>
                      <a:pt x="40947" y="0"/>
                    </a:cubicBezTo>
                    <a:cubicBezTo>
                      <a:pt x="62097" y="8325"/>
                      <a:pt x="70535" y="24750"/>
                      <a:pt x="70310" y="67163"/>
                    </a:cubicBezTo>
                    <a:lnTo>
                      <a:pt x="64347" y="218591"/>
                    </a:lnTo>
                    <a:lnTo>
                      <a:pt x="17209" y="253579"/>
                    </a:lnTo>
                    <a:close/>
                  </a:path>
                </a:pathLst>
              </a:custGeom>
              <a:solidFill>
                <a:srgbClr val="116CED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8FA700C-C36F-4E56-9553-5368E34D0C60}"/>
                  </a:ext>
                </a:extLst>
              </p:cNvPr>
              <p:cNvSpPr/>
              <p:nvPr/>
            </p:nvSpPr>
            <p:spPr>
              <a:xfrm>
                <a:off x="5721166" y="1568507"/>
                <a:ext cx="220278" cy="91708"/>
              </a:xfrm>
              <a:custGeom>
                <a:avLst/>
                <a:gdLst>
                  <a:gd name="connsiteX0" fmla="*/ 220278 w 220278"/>
                  <a:gd name="connsiteY0" fmla="*/ 71270 h 91708"/>
                  <a:gd name="connsiteX1" fmla="*/ 215834 w 220278"/>
                  <a:gd name="connsiteY1" fmla="*/ 89945 h 91708"/>
                  <a:gd name="connsiteX2" fmla="*/ 0 w 220278"/>
                  <a:gd name="connsiteY2" fmla="*/ 49726 h 91708"/>
                  <a:gd name="connsiteX3" fmla="*/ 10406 w 220278"/>
                  <a:gd name="connsiteY3" fmla="*/ 24863 h 91708"/>
                  <a:gd name="connsiteX4" fmla="*/ 28125 w 220278"/>
                  <a:gd name="connsiteY4" fmla="*/ 0 h 91708"/>
                  <a:gd name="connsiteX5" fmla="*/ 220278 w 220278"/>
                  <a:gd name="connsiteY5" fmla="*/ 71270 h 91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278" h="91708">
                    <a:moveTo>
                      <a:pt x="220278" y="71270"/>
                    </a:moveTo>
                    <a:lnTo>
                      <a:pt x="215834" y="89945"/>
                    </a:lnTo>
                    <a:cubicBezTo>
                      <a:pt x="170159" y="96920"/>
                      <a:pt x="54170" y="83139"/>
                      <a:pt x="0" y="49726"/>
                    </a:cubicBezTo>
                    <a:lnTo>
                      <a:pt x="10406" y="24863"/>
                    </a:lnTo>
                    <a:lnTo>
                      <a:pt x="28125" y="0"/>
                    </a:lnTo>
                    <a:lnTo>
                      <a:pt x="220278" y="71270"/>
                    </a:lnTo>
                    <a:close/>
                  </a:path>
                </a:pathLst>
              </a:custGeom>
              <a:solidFill>
                <a:srgbClr val="116CED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09D0535-C8A3-44B4-AA1C-C253CE03F5C9}"/>
                  </a:ext>
                </a:extLst>
              </p:cNvPr>
              <p:cNvSpPr/>
              <p:nvPr/>
            </p:nvSpPr>
            <p:spPr>
              <a:xfrm>
                <a:off x="5937000" y="1620652"/>
                <a:ext cx="63957" cy="40669"/>
              </a:xfrm>
              <a:custGeom>
                <a:avLst/>
                <a:gdLst>
                  <a:gd name="connsiteX0" fmla="*/ 0 w 63957"/>
                  <a:gd name="connsiteY0" fmla="*/ 37800 h 40669"/>
                  <a:gd name="connsiteX1" fmla="*/ 40051 w 63957"/>
                  <a:gd name="connsiteY1" fmla="*/ 33638 h 40669"/>
                  <a:gd name="connsiteX2" fmla="*/ 62213 w 63957"/>
                  <a:gd name="connsiteY2" fmla="*/ 40669 h 40669"/>
                  <a:gd name="connsiteX3" fmla="*/ 62326 w 63957"/>
                  <a:gd name="connsiteY3" fmla="*/ 33750 h 40669"/>
                  <a:gd name="connsiteX4" fmla="*/ 50401 w 63957"/>
                  <a:gd name="connsiteY4" fmla="*/ 14794 h 40669"/>
                  <a:gd name="connsiteX5" fmla="*/ 38588 w 63957"/>
                  <a:gd name="connsiteY5" fmla="*/ 9337 h 40669"/>
                  <a:gd name="connsiteX6" fmla="*/ 49782 w 63957"/>
                  <a:gd name="connsiteY6" fmla="*/ 6187 h 40669"/>
                  <a:gd name="connsiteX7" fmla="*/ 59007 w 63957"/>
                  <a:gd name="connsiteY7" fmla="*/ 10069 h 40669"/>
                  <a:gd name="connsiteX8" fmla="*/ 63957 w 63957"/>
                  <a:gd name="connsiteY8" fmla="*/ 7369 h 40669"/>
                  <a:gd name="connsiteX9" fmla="*/ 49501 w 63957"/>
                  <a:gd name="connsiteY9" fmla="*/ 0 h 40669"/>
                  <a:gd name="connsiteX10" fmla="*/ 26775 w 63957"/>
                  <a:gd name="connsiteY10" fmla="*/ 3769 h 40669"/>
                  <a:gd name="connsiteX11" fmla="*/ 0 w 63957"/>
                  <a:gd name="connsiteY11" fmla="*/ 17438 h 40669"/>
                  <a:gd name="connsiteX12" fmla="*/ 0 w 63957"/>
                  <a:gd name="connsiteY12" fmla="*/ 37800 h 4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57" h="40669">
                    <a:moveTo>
                      <a:pt x="0" y="37800"/>
                    </a:moveTo>
                    <a:lnTo>
                      <a:pt x="40051" y="33638"/>
                    </a:lnTo>
                    <a:lnTo>
                      <a:pt x="62213" y="40669"/>
                    </a:lnTo>
                    <a:lnTo>
                      <a:pt x="62326" y="33750"/>
                    </a:lnTo>
                    <a:cubicBezTo>
                      <a:pt x="62439" y="25650"/>
                      <a:pt x="57770" y="18225"/>
                      <a:pt x="50401" y="14794"/>
                    </a:cubicBezTo>
                    <a:lnTo>
                      <a:pt x="38588" y="9337"/>
                    </a:lnTo>
                    <a:lnTo>
                      <a:pt x="49782" y="6187"/>
                    </a:lnTo>
                    <a:lnTo>
                      <a:pt x="59007" y="10069"/>
                    </a:lnTo>
                    <a:lnTo>
                      <a:pt x="63957" y="7369"/>
                    </a:lnTo>
                    <a:lnTo>
                      <a:pt x="49501" y="0"/>
                    </a:lnTo>
                    <a:lnTo>
                      <a:pt x="26775" y="3769"/>
                    </a:lnTo>
                    <a:lnTo>
                      <a:pt x="0" y="17438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5AC158-FA59-49CC-8CD0-716FCFEA303C}"/>
                </a:ext>
              </a:extLst>
            </p:cNvPr>
            <p:cNvSpPr/>
            <p:nvPr/>
          </p:nvSpPr>
          <p:spPr>
            <a:xfrm>
              <a:off x="5503813" y="1338416"/>
              <a:ext cx="244509" cy="404693"/>
            </a:xfrm>
            <a:custGeom>
              <a:avLst/>
              <a:gdLst>
                <a:gd name="connsiteX0" fmla="*/ 226353 w 244509"/>
                <a:gd name="connsiteY0" fmla="*/ 229697 h 404693"/>
                <a:gd name="connsiteX1" fmla="*/ 229447 w 244509"/>
                <a:gd name="connsiteY1" fmla="*/ 193921 h 404693"/>
                <a:gd name="connsiteX2" fmla="*/ 244072 w 244509"/>
                <a:gd name="connsiteY2" fmla="*/ 140033 h 404693"/>
                <a:gd name="connsiteX3" fmla="*/ 241091 w 244509"/>
                <a:gd name="connsiteY3" fmla="*/ 26294 h 404693"/>
                <a:gd name="connsiteX4" fmla="*/ 43820 w 244509"/>
                <a:gd name="connsiteY4" fmla="*/ 26294 h 404693"/>
                <a:gd name="connsiteX5" fmla="*/ 61145 w 244509"/>
                <a:gd name="connsiteY5" fmla="*/ 194653 h 404693"/>
                <a:gd name="connsiteX6" fmla="*/ 0 w 244509"/>
                <a:gd name="connsiteY6" fmla="*/ 376568 h 404693"/>
                <a:gd name="connsiteX7" fmla="*/ 236197 w 244509"/>
                <a:gd name="connsiteY7" fmla="*/ 404693 h 404693"/>
                <a:gd name="connsiteX8" fmla="*/ 226185 w 244509"/>
                <a:gd name="connsiteY8" fmla="*/ 229753 h 404693"/>
                <a:gd name="connsiteX9" fmla="*/ 226353 w 244509"/>
                <a:gd name="connsiteY9" fmla="*/ 229697 h 4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09" h="404693">
                  <a:moveTo>
                    <a:pt x="226353" y="229697"/>
                  </a:moveTo>
                  <a:cubicBezTo>
                    <a:pt x="226353" y="214172"/>
                    <a:pt x="227647" y="216253"/>
                    <a:pt x="229447" y="193921"/>
                  </a:cubicBezTo>
                  <a:cubicBezTo>
                    <a:pt x="231529" y="168384"/>
                    <a:pt x="241710" y="166584"/>
                    <a:pt x="244072" y="140033"/>
                  </a:cubicBezTo>
                  <a:cubicBezTo>
                    <a:pt x="247166" y="104764"/>
                    <a:pt x="232541" y="59763"/>
                    <a:pt x="241091" y="26294"/>
                  </a:cubicBezTo>
                  <a:cubicBezTo>
                    <a:pt x="170159" y="-6275"/>
                    <a:pt x="121389" y="-11169"/>
                    <a:pt x="43820" y="26294"/>
                  </a:cubicBezTo>
                  <a:cubicBezTo>
                    <a:pt x="43820" y="89182"/>
                    <a:pt x="61145" y="139808"/>
                    <a:pt x="61145" y="194653"/>
                  </a:cubicBezTo>
                  <a:cubicBezTo>
                    <a:pt x="61145" y="240328"/>
                    <a:pt x="0" y="275710"/>
                    <a:pt x="0" y="376568"/>
                  </a:cubicBezTo>
                  <a:lnTo>
                    <a:pt x="236197" y="404693"/>
                  </a:lnTo>
                  <a:lnTo>
                    <a:pt x="226185" y="229753"/>
                  </a:lnTo>
                  <a:lnTo>
                    <a:pt x="226353" y="229697"/>
                  </a:lnTo>
                  <a:close/>
                </a:path>
              </a:pathLst>
            </a:custGeom>
            <a:solidFill>
              <a:srgbClr val="1274F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1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5559612" y="1183132"/>
              <a:ext cx="211223" cy="186926"/>
              <a:chOff x="5559612" y="1183132"/>
              <a:chExt cx="211223" cy="186926"/>
            </a:xfrm>
            <a:solidFill>
              <a:srgbClr val="000000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4E75428-5F67-4B13-9E1C-F8984D96CBC6}"/>
                  </a:ext>
                </a:extLst>
              </p:cNvPr>
              <p:cNvSpPr/>
              <p:nvPr/>
            </p:nvSpPr>
            <p:spPr>
              <a:xfrm>
                <a:off x="5643202" y="1274934"/>
                <a:ext cx="45450" cy="89157"/>
              </a:xfrm>
              <a:custGeom>
                <a:avLst/>
                <a:gdLst>
                  <a:gd name="connsiteX0" fmla="*/ 45451 w 45450"/>
                  <a:gd name="connsiteY0" fmla="*/ 19575 h 89157"/>
                  <a:gd name="connsiteX1" fmla="*/ 41007 w 45450"/>
                  <a:gd name="connsiteY1" fmla="*/ 89158 h 89157"/>
                  <a:gd name="connsiteX2" fmla="*/ 0 w 45450"/>
                  <a:gd name="connsiteY2" fmla="*/ 64182 h 89157"/>
                  <a:gd name="connsiteX3" fmla="*/ 5512 w 45450"/>
                  <a:gd name="connsiteY3" fmla="*/ 0 h 8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50" h="89157">
                    <a:moveTo>
                      <a:pt x="45451" y="19575"/>
                    </a:moveTo>
                    <a:lnTo>
                      <a:pt x="41007" y="89158"/>
                    </a:lnTo>
                    <a:lnTo>
                      <a:pt x="0" y="64182"/>
                    </a:lnTo>
                    <a:lnTo>
                      <a:pt x="5512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FF9661CB-0155-4D6A-9D73-2BBCB772768B}"/>
                  </a:ext>
                </a:extLst>
              </p:cNvPr>
              <p:cNvSpPr/>
              <p:nvPr/>
            </p:nvSpPr>
            <p:spPr>
              <a:xfrm>
                <a:off x="5662327" y="1194495"/>
                <a:ext cx="88876" cy="120701"/>
              </a:xfrm>
              <a:custGeom>
                <a:avLst/>
                <a:gdLst>
                  <a:gd name="connsiteX0" fmla="*/ 57151 w 88876"/>
                  <a:gd name="connsiteY0" fmla="*/ 110589 h 120701"/>
                  <a:gd name="connsiteX1" fmla="*/ 23513 w 88876"/>
                  <a:gd name="connsiteY1" fmla="*/ 111770 h 120701"/>
                  <a:gd name="connsiteX2" fmla="*/ 0 w 88876"/>
                  <a:gd name="connsiteY2" fmla="*/ 80382 h 120701"/>
                  <a:gd name="connsiteX3" fmla="*/ 1800 w 88876"/>
                  <a:gd name="connsiteY3" fmla="*/ 30938 h 120701"/>
                  <a:gd name="connsiteX4" fmla="*/ 33019 w 88876"/>
                  <a:gd name="connsiteY4" fmla="*/ 0 h 120701"/>
                  <a:gd name="connsiteX5" fmla="*/ 88877 w 88876"/>
                  <a:gd name="connsiteY5" fmla="*/ 24863 h 120701"/>
                  <a:gd name="connsiteX6" fmla="*/ 57151 w 88876"/>
                  <a:gd name="connsiteY6" fmla="*/ 110589 h 12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76" h="120701">
                    <a:moveTo>
                      <a:pt x="57151" y="110589"/>
                    </a:moveTo>
                    <a:cubicBezTo>
                      <a:pt x="53551" y="120996"/>
                      <a:pt x="39995" y="126339"/>
                      <a:pt x="23513" y="111770"/>
                    </a:cubicBezTo>
                    <a:lnTo>
                      <a:pt x="0" y="80382"/>
                    </a:lnTo>
                    <a:lnTo>
                      <a:pt x="1800" y="30938"/>
                    </a:lnTo>
                    <a:lnTo>
                      <a:pt x="33019" y="0"/>
                    </a:lnTo>
                    <a:lnTo>
                      <a:pt x="88877" y="24863"/>
                    </a:lnTo>
                    <a:lnTo>
                      <a:pt x="57151" y="110589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A622775-D3E4-4FD7-9B50-5E8AE7050308}"/>
                  </a:ext>
                </a:extLst>
              </p:cNvPr>
              <p:cNvSpPr/>
              <p:nvPr/>
            </p:nvSpPr>
            <p:spPr>
              <a:xfrm>
                <a:off x="5656477" y="1183132"/>
                <a:ext cx="114358" cy="53495"/>
              </a:xfrm>
              <a:custGeom>
                <a:avLst/>
                <a:gdLst>
                  <a:gd name="connsiteX0" fmla="*/ 44044 w 114358"/>
                  <a:gd name="connsiteY0" fmla="*/ 49220 h 53495"/>
                  <a:gd name="connsiteX1" fmla="*/ 88314 w 114358"/>
                  <a:gd name="connsiteY1" fmla="*/ 53495 h 53495"/>
                  <a:gd name="connsiteX2" fmla="*/ 114358 w 114358"/>
                  <a:gd name="connsiteY2" fmla="*/ 26045 h 53495"/>
                  <a:gd name="connsiteX3" fmla="*/ 99114 w 114358"/>
                  <a:gd name="connsiteY3" fmla="*/ 23457 h 53495"/>
                  <a:gd name="connsiteX4" fmla="*/ 43988 w 114358"/>
                  <a:gd name="connsiteY4" fmla="*/ 2870 h 53495"/>
                  <a:gd name="connsiteX5" fmla="*/ 0 w 114358"/>
                  <a:gd name="connsiteY5" fmla="*/ 37914 h 53495"/>
                  <a:gd name="connsiteX6" fmla="*/ 44044 w 114358"/>
                  <a:gd name="connsiteY6" fmla="*/ 49220 h 5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58" h="53495">
                    <a:moveTo>
                      <a:pt x="44044" y="49220"/>
                    </a:moveTo>
                    <a:lnTo>
                      <a:pt x="88314" y="53495"/>
                    </a:lnTo>
                    <a:cubicBezTo>
                      <a:pt x="100745" y="53495"/>
                      <a:pt x="113514" y="43033"/>
                      <a:pt x="114358" y="26045"/>
                    </a:cubicBezTo>
                    <a:lnTo>
                      <a:pt x="99114" y="23457"/>
                    </a:lnTo>
                    <a:lnTo>
                      <a:pt x="43988" y="2870"/>
                    </a:lnTo>
                    <a:cubicBezTo>
                      <a:pt x="19575" y="-6581"/>
                      <a:pt x="2700" y="7876"/>
                      <a:pt x="0" y="37914"/>
                    </a:cubicBezTo>
                    <a:lnTo>
                      <a:pt x="44044" y="49220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E9DE796-60D3-4241-BCBC-8AC9975BFD5C}"/>
                  </a:ext>
                </a:extLst>
              </p:cNvPr>
              <p:cNvSpPr/>
              <p:nvPr/>
            </p:nvSpPr>
            <p:spPr>
              <a:xfrm>
                <a:off x="5559612" y="1220989"/>
                <a:ext cx="131122" cy="149069"/>
              </a:xfrm>
              <a:custGeom>
                <a:avLst/>
                <a:gdLst>
                  <a:gd name="connsiteX0" fmla="*/ 96809 w 131122"/>
                  <a:gd name="connsiteY0" fmla="*/ 56 h 149069"/>
                  <a:gd name="connsiteX1" fmla="*/ 46127 w 131122"/>
                  <a:gd name="connsiteY1" fmla="*/ 65420 h 149069"/>
                  <a:gd name="connsiteX2" fmla="*/ 16877 w 131122"/>
                  <a:gd name="connsiteY2" fmla="*/ 79033 h 149069"/>
                  <a:gd name="connsiteX3" fmla="*/ 339 w 131122"/>
                  <a:gd name="connsiteY3" fmla="*/ 109914 h 149069"/>
                  <a:gd name="connsiteX4" fmla="*/ 28183 w 131122"/>
                  <a:gd name="connsiteY4" fmla="*/ 148615 h 149069"/>
                  <a:gd name="connsiteX5" fmla="*/ 131122 w 131122"/>
                  <a:gd name="connsiteY5" fmla="*/ 0 h 149069"/>
                  <a:gd name="connsiteX6" fmla="*/ 96809 w 131122"/>
                  <a:gd name="connsiteY6" fmla="*/ 56 h 14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22" h="149069">
                    <a:moveTo>
                      <a:pt x="96809" y="56"/>
                    </a:moveTo>
                    <a:cubicBezTo>
                      <a:pt x="96809" y="39263"/>
                      <a:pt x="70934" y="52932"/>
                      <a:pt x="46127" y="65420"/>
                    </a:cubicBezTo>
                    <a:lnTo>
                      <a:pt x="16877" y="79033"/>
                    </a:lnTo>
                    <a:cubicBezTo>
                      <a:pt x="5120" y="84489"/>
                      <a:pt x="-1630" y="97089"/>
                      <a:pt x="339" y="109914"/>
                    </a:cubicBezTo>
                    <a:cubicBezTo>
                      <a:pt x="2589" y="124821"/>
                      <a:pt x="13164" y="147040"/>
                      <a:pt x="28183" y="148615"/>
                    </a:cubicBezTo>
                    <a:cubicBezTo>
                      <a:pt x="73409" y="153340"/>
                      <a:pt x="118353" y="122402"/>
                      <a:pt x="131122" y="0"/>
                    </a:cubicBezTo>
                    <a:lnTo>
                      <a:pt x="96809" y="56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0F846CE-C88C-478E-A3DD-462628B3AADD}"/>
                </a:ext>
              </a:extLst>
            </p:cNvPr>
            <p:cNvSpPr/>
            <p:nvPr/>
          </p:nvSpPr>
          <p:spPr>
            <a:xfrm>
              <a:off x="5503813" y="1714928"/>
              <a:ext cx="588889" cy="494332"/>
            </a:xfrm>
            <a:custGeom>
              <a:avLst/>
              <a:gdLst>
                <a:gd name="connsiteX0" fmla="*/ 484320 w 588889"/>
                <a:gd name="connsiteY0" fmla="*/ 0 h 494332"/>
                <a:gd name="connsiteX1" fmla="*/ 545914 w 588889"/>
                <a:gd name="connsiteY1" fmla="*/ 48938 h 494332"/>
                <a:gd name="connsiteX2" fmla="*/ 588890 w 588889"/>
                <a:gd name="connsiteY2" fmla="*/ 494332 h 494332"/>
                <a:gd name="connsiteX3" fmla="*/ 557277 w 588889"/>
                <a:gd name="connsiteY3" fmla="*/ 494332 h 494332"/>
                <a:gd name="connsiteX4" fmla="*/ 461032 w 588889"/>
                <a:gd name="connsiteY4" fmla="*/ 129095 h 494332"/>
                <a:gd name="connsiteX5" fmla="*/ 140571 w 588889"/>
                <a:gd name="connsiteY5" fmla="*/ 149740 h 494332"/>
                <a:gd name="connsiteX6" fmla="*/ 0 w 588889"/>
                <a:gd name="connsiteY6" fmla="*/ 56 h 494332"/>
                <a:gd name="connsiteX7" fmla="*/ 484320 w 588889"/>
                <a:gd name="connsiteY7" fmla="*/ 56 h 4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889" h="494332">
                  <a:moveTo>
                    <a:pt x="484320" y="0"/>
                  </a:moveTo>
                  <a:cubicBezTo>
                    <a:pt x="521614" y="0"/>
                    <a:pt x="543214" y="32063"/>
                    <a:pt x="545914" y="48938"/>
                  </a:cubicBezTo>
                  <a:lnTo>
                    <a:pt x="588890" y="494332"/>
                  </a:lnTo>
                  <a:lnTo>
                    <a:pt x="557277" y="494332"/>
                  </a:lnTo>
                  <a:cubicBezTo>
                    <a:pt x="511939" y="370693"/>
                    <a:pt x="474082" y="232766"/>
                    <a:pt x="461032" y="129095"/>
                  </a:cubicBezTo>
                  <a:cubicBezTo>
                    <a:pt x="348080" y="137195"/>
                    <a:pt x="217297" y="149740"/>
                    <a:pt x="140571" y="149740"/>
                  </a:cubicBezTo>
                  <a:cubicBezTo>
                    <a:pt x="43088" y="149740"/>
                    <a:pt x="0" y="66938"/>
                    <a:pt x="0" y="56"/>
                  </a:cubicBezTo>
                  <a:lnTo>
                    <a:pt x="484320" y="56"/>
                  </a:lnTo>
                  <a:close/>
                </a:path>
              </a:pathLst>
            </a:custGeom>
            <a:solidFill>
              <a:srgbClr val="AD2AC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2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5679540" y="1538413"/>
              <a:ext cx="424583" cy="177133"/>
              <a:chOff x="5679540" y="1538413"/>
              <a:chExt cx="424583" cy="177133"/>
            </a:xfrm>
            <a:solidFill>
              <a:srgbClr val="000000"/>
            </a:solidFill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1054B802-FA86-45F4-90D2-FE4D2F955177}"/>
                  </a:ext>
                </a:extLst>
              </p:cNvPr>
              <p:cNvSpPr/>
              <p:nvPr/>
            </p:nvSpPr>
            <p:spPr>
              <a:xfrm>
                <a:off x="5804586" y="1538413"/>
                <a:ext cx="288307" cy="177133"/>
              </a:xfrm>
              <a:custGeom>
                <a:avLst/>
                <a:gdLst>
                  <a:gd name="connsiteX0" fmla="*/ 6862 w 288307"/>
                  <a:gd name="connsiteY0" fmla="*/ 177134 h 177133"/>
                  <a:gd name="connsiteX1" fmla="*/ 241935 w 288307"/>
                  <a:gd name="connsiteY1" fmla="*/ 177134 h 177133"/>
                  <a:gd name="connsiteX2" fmla="*/ 248797 w 288307"/>
                  <a:gd name="connsiteY2" fmla="*/ 170271 h 177133"/>
                  <a:gd name="connsiteX3" fmla="*/ 288117 w 288307"/>
                  <a:gd name="connsiteY3" fmla="*/ 6862 h 177133"/>
                  <a:gd name="connsiteX4" fmla="*/ 282829 w 288307"/>
                  <a:gd name="connsiteY4" fmla="*/ 0 h 177133"/>
                  <a:gd name="connsiteX5" fmla="*/ 47757 w 288307"/>
                  <a:gd name="connsiteY5" fmla="*/ 0 h 177133"/>
                  <a:gd name="connsiteX6" fmla="*/ 39319 w 288307"/>
                  <a:gd name="connsiteY6" fmla="*/ 6862 h 177133"/>
                  <a:gd name="connsiteX7" fmla="*/ 0 w 288307"/>
                  <a:gd name="connsiteY7" fmla="*/ 170271 h 177133"/>
                  <a:gd name="connsiteX8" fmla="*/ 6862 w 288307"/>
                  <a:gd name="connsiteY8" fmla="*/ 177134 h 17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307" h="177133">
                    <a:moveTo>
                      <a:pt x="6862" y="177134"/>
                    </a:moveTo>
                    <a:lnTo>
                      <a:pt x="241935" y="177134"/>
                    </a:lnTo>
                    <a:cubicBezTo>
                      <a:pt x="245704" y="177134"/>
                      <a:pt x="248797" y="174096"/>
                      <a:pt x="248797" y="170271"/>
                    </a:cubicBezTo>
                    <a:lnTo>
                      <a:pt x="288117" y="6862"/>
                    </a:lnTo>
                    <a:cubicBezTo>
                      <a:pt x="289017" y="3094"/>
                      <a:pt x="286654" y="0"/>
                      <a:pt x="282829" y="0"/>
                    </a:cubicBezTo>
                    <a:lnTo>
                      <a:pt x="47757" y="0"/>
                    </a:lnTo>
                    <a:cubicBezTo>
                      <a:pt x="43988" y="0"/>
                      <a:pt x="40219" y="3037"/>
                      <a:pt x="39319" y="6862"/>
                    </a:cubicBezTo>
                    <a:lnTo>
                      <a:pt x="0" y="170271"/>
                    </a:lnTo>
                    <a:cubicBezTo>
                      <a:pt x="0" y="174040"/>
                      <a:pt x="3094" y="177134"/>
                      <a:pt x="6862" y="177134"/>
                    </a:cubicBezTo>
                    <a:close/>
                  </a:path>
                </a:pathLst>
              </a:custGeom>
              <a:solidFill>
                <a:srgbClr val="8CAD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E80A15BF-7703-4580-868E-A8D52DA7462F}"/>
                  </a:ext>
                </a:extLst>
              </p:cNvPr>
              <p:cNvSpPr/>
              <p:nvPr/>
            </p:nvSpPr>
            <p:spPr>
              <a:xfrm>
                <a:off x="5753960" y="1538469"/>
                <a:ext cx="350163" cy="177077"/>
              </a:xfrm>
              <a:custGeom>
                <a:avLst/>
                <a:gdLst>
                  <a:gd name="connsiteX0" fmla="*/ 344705 w 350163"/>
                  <a:gd name="connsiteY0" fmla="*/ 0 h 177077"/>
                  <a:gd name="connsiteX1" fmla="*/ 109633 w 350163"/>
                  <a:gd name="connsiteY1" fmla="*/ 0 h 177077"/>
                  <a:gd name="connsiteX2" fmla="*/ 101195 w 350163"/>
                  <a:gd name="connsiteY2" fmla="*/ 6862 h 177077"/>
                  <a:gd name="connsiteX3" fmla="*/ 61876 w 350163"/>
                  <a:gd name="connsiteY3" fmla="*/ 165827 h 177077"/>
                  <a:gd name="connsiteX4" fmla="*/ 0 w 350163"/>
                  <a:gd name="connsiteY4" fmla="*/ 165827 h 177077"/>
                  <a:gd name="connsiteX5" fmla="*/ 0 w 350163"/>
                  <a:gd name="connsiteY5" fmla="*/ 170215 h 177077"/>
                  <a:gd name="connsiteX6" fmla="*/ 6862 w 350163"/>
                  <a:gd name="connsiteY6" fmla="*/ 177077 h 177077"/>
                  <a:gd name="connsiteX7" fmla="*/ 68738 w 350163"/>
                  <a:gd name="connsiteY7" fmla="*/ 177077 h 177077"/>
                  <a:gd name="connsiteX8" fmla="*/ 298186 w 350163"/>
                  <a:gd name="connsiteY8" fmla="*/ 177077 h 177077"/>
                  <a:gd name="connsiteX9" fmla="*/ 303811 w 350163"/>
                  <a:gd name="connsiteY9" fmla="*/ 177077 h 177077"/>
                  <a:gd name="connsiteX10" fmla="*/ 310673 w 350163"/>
                  <a:gd name="connsiteY10" fmla="*/ 170215 h 177077"/>
                  <a:gd name="connsiteX11" fmla="*/ 349992 w 350163"/>
                  <a:gd name="connsiteY11" fmla="*/ 6806 h 177077"/>
                  <a:gd name="connsiteX12" fmla="*/ 344705 w 350163"/>
                  <a:gd name="connsiteY12" fmla="*/ 0 h 17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163" h="177077">
                    <a:moveTo>
                      <a:pt x="344705" y="0"/>
                    </a:moveTo>
                    <a:lnTo>
                      <a:pt x="109633" y="0"/>
                    </a:lnTo>
                    <a:cubicBezTo>
                      <a:pt x="105864" y="0"/>
                      <a:pt x="102095" y="3037"/>
                      <a:pt x="101195" y="6862"/>
                    </a:cubicBezTo>
                    <a:lnTo>
                      <a:pt x="61876" y="165827"/>
                    </a:lnTo>
                    <a:lnTo>
                      <a:pt x="0" y="165827"/>
                    </a:lnTo>
                    <a:lnTo>
                      <a:pt x="0" y="170215"/>
                    </a:lnTo>
                    <a:cubicBezTo>
                      <a:pt x="0" y="173984"/>
                      <a:pt x="3037" y="177077"/>
                      <a:pt x="6862" y="177077"/>
                    </a:cubicBezTo>
                    <a:lnTo>
                      <a:pt x="68738" y="177077"/>
                    </a:lnTo>
                    <a:lnTo>
                      <a:pt x="298186" y="177077"/>
                    </a:lnTo>
                    <a:lnTo>
                      <a:pt x="303811" y="177077"/>
                    </a:lnTo>
                    <a:cubicBezTo>
                      <a:pt x="307579" y="177077"/>
                      <a:pt x="310673" y="174040"/>
                      <a:pt x="310673" y="170215"/>
                    </a:cubicBezTo>
                    <a:lnTo>
                      <a:pt x="349992" y="6806"/>
                    </a:lnTo>
                    <a:cubicBezTo>
                      <a:pt x="350836" y="3037"/>
                      <a:pt x="348474" y="0"/>
                      <a:pt x="344705" y="0"/>
                    </a:cubicBezTo>
                    <a:close/>
                  </a:path>
                </a:pathLst>
              </a:custGeom>
              <a:solidFill>
                <a:srgbClr val="B3C9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04DC0FC-A52A-40F5-BA3D-48AF8829E4FB}"/>
                  </a:ext>
                </a:extLst>
              </p:cNvPr>
              <p:cNvSpPr/>
              <p:nvPr/>
            </p:nvSpPr>
            <p:spPr>
              <a:xfrm>
                <a:off x="5679540" y="1704297"/>
                <a:ext cx="136295" cy="11250"/>
              </a:xfrm>
              <a:custGeom>
                <a:avLst/>
                <a:gdLst>
                  <a:gd name="connsiteX0" fmla="*/ 136296 w 136295"/>
                  <a:gd name="connsiteY0" fmla="*/ 0 h 11250"/>
                  <a:gd name="connsiteX1" fmla="*/ 136296 w 136295"/>
                  <a:gd name="connsiteY1" fmla="*/ 4387 h 11250"/>
                  <a:gd name="connsiteX2" fmla="*/ 129433 w 136295"/>
                  <a:gd name="connsiteY2" fmla="*/ 11250 h 11250"/>
                  <a:gd name="connsiteX3" fmla="*/ 6863 w 136295"/>
                  <a:gd name="connsiteY3" fmla="*/ 11250 h 11250"/>
                  <a:gd name="connsiteX4" fmla="*/ 0 w 136295"/>
                  <a:gd name="connsiteY4" fmla="*/ 4387 h 11250"/>
                  <a:gd name="connsiteX5" fmla="*/ 0 w 136295"/>
                  <a:gd name="connsiteY5" fmla="*/ 0 h 11250"/>
                  <a:gd name="connsiteX6" fmla="*/ 136296 w 136295"/>
                  <a:gd name="connsiteY6" fmla="*/ 0 h 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95" h="11250">
                    <a:moveTo>
                      <a:pt x="136296" y="0"/>
                    </a:moveTo>
                    <a:lnTo>
                      <a:pt x="136296" y="4387"/>
                    </a:lnTo>
                    <a:cubicBezTo>
                      <a:pt x="136296" y="8156"/>
                      <a:pt x="133258" y="11250"/>
                      <a:pt x="129433" y="11250"/>
                    </a:cubicBezTo>
                    <a:lnTo>
                      <a:pt x="6863" y="11250"/>
                    </a:lnTo>
                    <a:cubicBezTo>
                      <a:pt x="3094" y="11250"/>
                      <a:pt x="0" y="8213"/>
                      <a:pt x="0" y="4387"/>
                    </a:cubicBezTo>
                    <a:lnTo>
                      <a:pt x="0" y="0"/>
                    </a:lnTo>
                    <a:lnTo>
                      <a:pt x="136296" y="0"/>
                    </a:lnTo>
                    <a:close/>
                  </a:path>
                </a:pathLst>
              </a:custGeom>
              <a:solidFill>
                <a:srgbClr val="8CAD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BE8CC66-292C-4A13-9A28-C75D1D0FF44F}"/>
                </a:ext>
              </a:extLst>
            </p:cNvPr>
            <p:cNvSpPr/>
            <p:nvPr/>
          </p:nvSpPr>
          <p:spPr>
            <a:xfrm>
              <a:off x="5503813" y="1714928"/>
              <a:ext cx="404668" cy="494332"/>
            </a:xfrm>
            <a:custGeom>
              <a:avLst/>
              <a:gdLst>
                <a:gd name="connsiteX0" fmla="*/ 350949 w 404668"/>
                <a:gd name="connsiteY0" fmla="*/ 0 h 494332"/>
                <a:gd name="connsiteX1" fmla="*/ 404668 w 404668"/>
                <a:gd name="connsiteY1" fmla="*/ 48938 h 494332"/>
                <a:gd name="connsiteX2" fmla="*/ 365293 w 404668"/>
                <a:gd name="connsiteY2" fmla="*/ 494332 h 494332"/>
                <a:gd name="connsiteX3" fmla="*/ 332499 w 404668"/>
                <a:gd name="connsiteY3" fmla="*/ 494332 h 494332"/>
                <a:gd name="connsiteX4" fmla="*/ 306173 w 404668"/>
                <a:gd name="connsiteY4" fmla="*/ 132639 h 494332"/>
                <a:gd name="connsiteX5" fmla="*/ 116439 w 404668"/>
                <a:gd name="connsiteY5" fmla="*/ 149740 h 494332"/>
                <a:gd name="connsiteX6" fmla="*/ 0 w 404668"/>
                <a:gd name="connsiteY6" fmla="*/ 56 h 494332"/>
                <a:gd name="connsiteX7" fmla="*/ 350949 w 404668"/>
                <a:gd name="connsiteY7" fmla="*/ 56 h 49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668" h="494332">
                  <a:moveTo>
                    <a:pt x="350949" y="0"/>
                  </a:moveTo>
                  <a:cubicBezTo>
                    <a:pt x="388243" y="0"/>
                    <a:pt x="404668" y="32063"/>
                    <a:pt x="404668" y="48938"/>
                  </a:cubicBezTo>
                  <a:lnTo>
                    <a:pt x="365293" y="494332"/>
                  </a:lnTo>
                  <a:lnTo>
                    <a:pt x="332499" y="494332"/>
                  </a:lnTo>
                  <a:cubicBezTo>
                    <a:pt x="312080" y="367655"/>
                    <a:pt x="299592" y="235353"/>
                    <a:pt x="306173" y="132639"/>
                  </a:cubicBezTo>
                  <a:cubicBezTo>
                    <a:pt x="230741" y="140402"/>
                    <a:pt x="182647" y="149740"/>
                    <a:pt x="116439" y="149740"/>
                  </a:cubicBezTo>
                  <a:cubicBezTo>
                    <a:pt x="18956" y="149740"/>
                    <a:pt x="0" y="74870"/>
                    <a:pt x="0" y="56"/>
                  </a:cubicBezTo>
                  <a:lnTo>
                    <a:pt x="350949" y="56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97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5528569" y="1364710"/>
              <a:ext cx="268703" cy="329967"/>
              <a:chOff x="5528569" y="1364710"/>
              <a:chExt cx="268703" cy="329967"/>
            </a:xfrm>
            <a:solidFill>
              <a:srgbClr val="000000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2C755CD-8DE6-458C-B72B-315291579A76}"/>
                  </a:ext>
                </a:extLst>
              </p:cNvPr>
              <p:cNvSpPr/>
              <p:nvPr/>
            </p:nvSpPr>
            <p:spPr>
              <a:xfrm>
                <a:off x="5528569" y="1364710"/>
                <a:ext cx="84182" cy="253522"/>
              </a:xfrm>
              <a:custGeom>
                <a:avLst/>
                <a:gdLst>
                  <a:gd name="connsiteX0" fmla="*/ 25475 w 84182"/>
                  <a:gd name="connsiteY0" fmla="*/ 253522 h 253522"/>
                  <a:gd name="connsiteX1" fmla="*/ 17994 w 84182"/>
                  <a:gd name="connsiteY1" fmla="*/ 243510 h 253522"/>
                  <a:gd name="connsiteX2" fmla="*/ 19063 w 84182"/>
                  <a:gd name="connsiteY2" fmla="*/ 0 h 253522"/>
                  <a:gd name="connsiteX3" fmla="*/ 84032 w 84182"/>
                  <a:gd name="connsiteY3" fmla="*/ 76163 h 253522"/>
                  <a:gd name="connsiteX4" fmla="*/ 74639 w 84182"/>
                  <a:gd name="connsiteY4" fmla="*/ 221516 h 253522"/>
                  <a:gd name="connsiteX5" fmla="*/ 25475 w 84182"/>
                  <a:gd name="connsiteY5" fmla="*/ 253522 h 25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82" h="253522">
                    <a:moveTo>
                      <a:pt x="25475" y="253522"/>
                    </a:moveTo>
                    <a:lnTo>
                      <a:pt x="17994" y="243510"/>
                    </a:lnTo>
                    <a:cubicBezTo>
                      <a:pt x="11975" y="238841"/>
                      <a:pt x="-19919" y="30938"/>
                      <a:pt x="19063" y="0"/>
                    </a:cubicBezTo>
                    <a:cubicBezTo>
                      <a:pt x="49438" y="2869"/>
                      <a:pt x="86845" y="33863"/>
                      <a:pt x="84032" y="76163"/>
                    </a:cubicBezTo>
                    <a:lnTo>
                      <a:pt x="74639" y="221516"/>
                    </a:lnTo>
                    <a:lnTo>
                      <a:pt x="25475" y="253522"/>
                    </a:lnTo>
                    <a:close/>
                  </a:path>
                </a:pathLst>
              </a:custGeom>
              <a:solidFill>
                <a:srgbClr val="2E84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FA042A7-B196-4CF6-9263-E23F931D6019}"/>
                  </a:ext>
                </a:extLst>
              </p:cNvPr>
              <p:cNvSpPr/>
              <p:nvPr/>
            </p:nvSpPr>
            <p:spPr>
              <a:xfrm>
                <a:off x="5554045" y="1574020"/>
                <a:ext cx="179271" cy="117789"/>
              </a:xfrm>
              <a:custGeom>
                <a:avLst/>
                <a:gdLst>
                  <a:gd name="connsiteX0" fmla="*/ 14513 w 179271"/>
                  <a:gd name="connsiteY0" fmla="*/ 21488 h 117789"/>
                  <a:gd name="connsiteX1" fmla="*/ 36170 w 179271"/>
                  <a:gd name="connsiteY1" fmla="*/ 0 h 117789"/>
                  <a:gd name="connsiteX2" fmla="*/ 179271 w 179271"/>
                  <a:gd name="connsiteY2" fmla="*/ 97483 h 117789"/>
                  <a:gd name="connsiteX3" fmla="*/ 179271 w 179271"/>
                  <a:gd name="connsiteY3" fmla="*/ 117789 h 117789"/>
                  <a:gd name="connsiteX4" fmla="*/ 0 w 179271"/>
                  <a:gd name="connsiteY4" fmla="*/ 44213 h 117789"/>
                  <a:gd name="connsiteX5" fmla="*/ 14513 w 179271"/>
                  <a:gd name="connsiteY5" fmla="*/ 21488 h 11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71" h="117789">
                    <a:moveTo>
                      <a:pt x="14513" y="21488"/>
                    </a:moveTo>
                    <a:lnTo>
                      <a:pt x="36170" y="0"/>
                    </a:lnTo>
                    <a:lnTo>
                      <a:pt x="179271" y="97483"/>
                    </a:lnTo>
                    <a:lnTo>
                      <a:pt x="179271" y="117789"/>
                    </a:lnTo>
                    <a:cubicBezTo>
                      <a:pt x="128308" y="112839"/>
                      <a:pt x="44326" y="83364"/>
                      <a:pt x="0" y="44213"/>
                    </a:cubicBezTo>
                    <a:lnTo>
                      <a:pt x="14513" y="21488"/>
                    </a:lnTo>
                    <a:close/>
                  </a:path>
                </a:pathLst>
              </a:custGeom>
              <a:solidFill>
                <a:srgbClr val="2E84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6497EA76-D79E-4F5D-A52E-D37AABCA4DCE}"/>
                  </a:ext>
                </a:extLst>
              </p:cNvPr>
              <p:cNvSpPr/>
              <p:nvPr/>
            </p:nvSpPr>
            <p:spPr>
              <a:xfrm>
                <a:off x="5733316" y="1654008"/>
                <a:ext cx="63957" cy="40669"/>
              </a:xfrm>
              <a:custGeom>
                <a:avLst/>
                <a:gdLst>
                  <a:gd name="connsiteX0" fmla="*/ 0 w 63957"/>
                  <a:gd name="connsiteY0" fmla="*/ 37800 h 40669"/>
                  <a:gd name="connsiteX1" fmla="*/ 40051 w 63957"/>
                  <a:gd name="connsiteY1" fmla="*/ 33638 h 40669"/>
                  <a:gd name="connsiteX2" fmla="*/ 62214 w 63957"/>
                  <a:gd name="connsiteY2" fmla="*/ 40669 h 40669"/>
                  <a:gd name="connsiteX3" fmla="*/ 62326 w 63957"/>
                  <a:gd name="connsiteY3" fmla="*/ 33750 h 40669"/>
                  <a:gd name="connsiteX4" fmla="*/ 50401 w 63957"/>
                  <a:gd name="connsiteY4" fmla="*/ 14794 h 40669"/>
                  <a:gd name="connsiteX5" fmla="*/ 38588 w 63957"/>
                  <a:gd name="connsiteY5" fmla="*/ 9337 h 40669"/>
                  <a:gd name="connsiteX6" fmla="*/ 49782 w 63957"/>
                  <a:gd name="connsiteY6" fmla="*/ 6187 h 40669"/>
                  <a:gd name="connsiteX7" fmla="*/ 59007 w 63957"/>
                  <a:gd name="connsiteY7" fmla="*/ 10069 h 40669"/>
                  <a:gd name="connsiteX8" fmla="*/ 63957 w 63957"/>
                  <a:gd name="connsiteY8" fmla="*/ 7369 h 40669"/>
                  <a:gd name="connsiteX9" fmla="*/ 49501 w 63957"/>
                  <a:gd name="connsiteY9" fmla="*/ 0 h 40669"/>
                  <a:gd name="connsiteX10" fmla="*/ 26775 w 63957"/>
                  <a:gd name="connsiteY10" fmla="*/ 3769 h 40669"/>
                  <a:gd name="connsiteX11" fmla="*/ 0 w 63957"/>
                  <a:gd name="connsiteY11" fmla="*/ 17438 h 40669"/>
                  <a:gd name="connsiteX12" fmla="*/ 0 w 63957"/>
                  <a:gd name="connsiteY12" fmla="*/ 37800 h 4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57" h="40669">
                    <a:moveTo>
                      <a:pt x="0" y="37800"/>
                    </a:moveTo>
                    <a:lnTo>
                      <a:pt x="40051" y="33638"/>
                    </a:lnTo>
                    <a:lnTo>
                      <a:pt x="62214" y="40669"/>
                    </a:lnTo>
                    <a:lnTo>
                      <a:pt x="62326" y="33750"/>
                    </a:lnTo>
                    <a:cubicBezTo>
                      <a:pt x="62439" y="25650"/>
                      <a:pt x="57770" y="18225"/>
                      <a:pt x="50401" y="14794"/>
                    </a:cubicBezTo>
                    <a:lnTo>
                      <a:pt x="38588" y="9337"/>
                    </a:lnTo>
                    <a:lnTo>
                      <a:pt x="49782" y="6187"/>
                    </a:lnTo>
                    <a:lnTo>
                      <a:pt x="59007" y="10069"/>
                    </a:lnTo>
                    <a:lnTo>
                      <a:pt x="63957" y="7369"/>
                    </a:lnTo>
                    <a:lnTo>
                      <a:pt x="49501" y="0"/>
                    </a:lnTo>
                    <a:lnTo>
                      <a:pt x="26775" y="3769"/>
                    </a:lnTo>
                    <a:lnTo>
                      <a:pt x="0" y="17438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DF44AB0-4060-4944-B607-8726C8CCA0BD}"/>
                </a:ext>
              </a:extLst>
            </p:cNvPr>
            <p:cNvSpPr/>
            <p:nvPr/>
          </p:nvSpPr>
          <p:spPr>
            <a:xfrm>
              <a:off x="5842049" y="2209260"/>
              <a:ext cx="88370" cy="42806"/>
            </a:xfrm>
            <a:custGeom>
              <a:avLst/>
              <a:gdLst>
                <a:gd name="connsiteX0" fmla="*/ 0 w 88370"/>
                <a:gd name="connsiteY0" fmla="*/ 0 h 42806"/>
                <a:gd name="connsiteX1" fmla="*/ 22613 w 88370"/>
                <a:gd name="connsiteY1" fmla="*/ 0 h 42806"/>
                <a:gd name="connsiteX2" fmla="*/ 57938 w 88370"/>
                <a:gd name="connsiteY2" fmla="*/ 23794 h 42806"/>
                <a:gd name="connsiteX3" fmla="*/ 87470 w 88370"/>
                <a:gd name="connsiteY3" fmla="*/ 28631 h 42806"/>
                <a:gd name="connsiteX4" fmla="*/ 88370 w 88370"/>
                <a:gd name="connsiteY4" fmla="*/ 42807 h 42806"/>
                <a:gd name="connsiteX5" fmla="*/ 0 w 88370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70" h="42806">
                  <a:moveTo>
                    <a:pt x="0" y="0"/>
                  </a:moveTo>
                  <a:lnTo>
                    <a:pt x="22613" y="0"/>
                  </a:lnTo>
                  <a:lnTo>
                    <a:pt x="57938" y="23794"/>
                  </a:lnTo>
                  <a:lnTo>
                    <a:pt x="87470" y="28631"/>
                  </a:lnTo>
                  <a:lnTo>
                    <a:pt x="88370" y="42807"/>
                  </a:lnTo>
                  <a:lnTo>
                    <a:pt x="0" y="42807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BB7A939-60DD-4A56-B897-85B142F56774}"/>
                </a:ext>
              </a:extLst>
            </p:cNvPr>
            <p:cNvSpPr/>
            <p:nvPr/>
          </p:nvSpPr>
          <p:spPr>
            <a:xfrm>
              <a:off x="6066884" y="2209260"/>
              <a:ext cx="88313" cy="42806"/>
            </a:xfrm>
            <a:custGeom>
              <a:avLst/>
              <a:gdLst>
                <a:gd name="connsiteX0" fmla="*/ 0 w 88313"/>
                <a:gd name="connsiteY0" fmla="*/ 0 h 42806"/>
                <a:gd name="connsiteX1" fmla="*/ 22613 w 88313"/>
                <a:gd name="connsiteY1" fmla="*/ 0 h 42806"/>
                <a:gd name="connsiteX2" fmla="*/ 57938 w 88313"/>
                <a:gd name="connsiteY2" fmla="*/ 23794 h 42806"/>
                <a:gd name="connsiteX3" fmla="*/ 87470 w 88313"/>
                <a:gd name="connsiteY3" fmla="*/ 28631 h 42806"/>
                <a:gd name="connsiteX4" fmla="*/ 88314 w 88313"/>
                <a:gd name="connsiteY4" fmla="*/ 42807 h 42806"/>
                <a:gd name="connsiteX5" fmla="*/ 2700 w 88313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13" h="42806">
                  <a:moveTo>
                    <a:pt x="0" y="0"/>
                  </a:moveTo>
                  <a:lnTo>
                    <a:pt x="22613" y="0"/>
                  </a:lnTo>
                  <a:lnTo>
                    <a:pt x="57938" y="23794"/>
                  </a:lnTo>
                  <a:lnTo>
                    <a:pt x="87470" y="28631"/>
                  </a:lnTo>
                  <a:lnTo>
                    <a:pt x="88314" y="42807"/>
                  </a:lnTo>
                  <a:lnTo>
                    <a:pt x="2700" y="42807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3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5919294" y="781228"/>
            <a:ext cx="389818" cy="1281281"/>
            <a:chOff x="5027762" y="970786"/>
            <a:chExt cx="389818" cy="1281281"/>
          </a:xfrm>
          <a:solidFill>
            <a:srgbClr val="000000"/>
          </a:solidFill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253A6B2-EE1B-4135-A721-6E6FDFA055B4}"/>
                </a:ext>
              </a:extLst>
            </p:cNvPr>
            <p:cNvSpPr/>
            <p:nvPr/>
          </p:nvSpPr>
          <p:spPr>
            <a:xfrm>
              <a:off x="5031925" y="1159564"/>
              <a:ext cx="149514" cy="254872"/>
            </a:xfrm>
            <a:custGeom>
              <a:avLst/>
              <a:gdLst>
                <a:gd name="connsiteX0" fmla="*/ 3937 w 149514"/>
                <a:gd name="connsiteY0" fmla="*/ 243003 h 254872"/>
                <a:gd name="connsiteX1" fmla="*/ 42469 w 149514"/>
                <a:gd name="connsiteY1" fmla="*/ 254872 h 254872"/>
                <a:gd name="connsiteX2" fmla="*/ 149514 w 149514"/>
                <a:gd name="connsiteY2" fmla="*/ 53494 h 254872"/>
                <a:gd name="connsiteX3" fmla="*/ 75601 w 149514"/>
                <a:gd name="connsiteY3" fmla="*/ 0 h 254872"/>
                <a:gd name="connsiteX4" fmla="*/ 0 w 149514"/>
                <a:gd name="connsiteY4" fmla="*/ 227422 h 254872"/>
                <a:gd name="connsiteX5" fmla="*/ 3937 w 149514"/>
                <a:gd name="connsiteY5" fmla="*/ 243003 h 25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14" h="254872">
                  <a:moveTo>
                    <a:pt x="3937" y="243003"/>
                  </a:moveTo>
                  <a:lnTo>
                    <a:pt x="42469" y="254872"/>
                  </a:lnTo>
                  <a:cubicBezTo>
                    <a:pt x="42469" y="254872"/>
                    <a:pt x="119139" y="122458"/>
                    <a:pt x="149514" y="53494"/>
                  </a:cubicBezTo>
                  <a:lnTo>
                    <a:pt x="75601" y="0"/>
                  </a:lnTo>
                  <a:cubicBezTo>
                    <a:pt x="44888" y="77739"/>
                    <a:pt x="19069" y="153733"/>
                    <a:pt x="0" y="227422"/>
                  </a:cubicBezTo>
                  <a:lnTo>
                    <a:pt x="3937" y="243003"/>
                  </a:lnTo>
                  <a:close/>
                </a:path>
              </a:pathLst>
            </a:custGeom>
            <a:solidFill>
              <a:srgbClr val="00B0F0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1EB4EDE-C468-4201-94B5-C4A3EF068A83}"/>
                </a:ext>
              </a:extLst>
            </p:cNvPr>
            <p:cNvSpPr/>
            <p:nvPr/>
          </p:nvSpPr>
          <p:spPr>
            <a:xfrm>
              <a:off x="5063088" y="1517375"/>
              <a:ext cx="191533" cy="336210"/>
            </a:xfrm>
            <a:custGeom>
              <a:avLst/>
              <a:gdLst>
                <a:gd name="connsiteX0" fmla="*/ 0 w 191533"/>
                <a:gd name="connsiteY0" fmla="*/ 329348 h 336210"/>
                <a:gd name="connsiteX1" fmla="*/ 58557 w 191533"/>
                <a:gd name="connsiteY1" fmla="*/ 56 h 336210"/>
                <a:gd name="connsiteX2" fmla="*/ 191534 w 191533"/>
                <a:gd name="connsiteY2" fmla="*/ 0 h 336210"/>
                <a:gd name="connsiteX3" fmla="*/ 95176 w 191533"/>
                <a:gd name="connsiteY3" fmla="*/ 336211 h 336210"/>
                <a:gd name="connsiteX4" fmla="*/ 0 w 191533"/>
                <a:gd name="connsiteY4" fmla="*/ 329348 h 3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33" h="336210">
                  <a:moveTo>
                    <a:pt x="0" y="329348"/>
                  </a:moveTo>
                  <a:lnTo>
                    <a:pt x="58557" y="56"/>
                  </a:lnTo>
                  <a:lnTo>
                    <a:pt x="191534" y="0"/>
                  </a:lnTo>
                  <a:cubicBezTo>
                    <a:pt x="176009" y="104402"/>
                    <a:pt x="133990" y="235860"/>
                    <a:pt x="95176" y="336211"/>
                  </a:cubicBezTo>
                  <a:lnTo>
                    <a:pt x="0" y="329348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04E12C2-8427-4235-A831-F2E8DFC71090}"/>
                </a:ext>
              </a:extLst>
            </p:cNvPr>
            <p:cNvSpPr/>
            <p:nvPr/>
          </p:nvSpPr>
          <p:spPr>
            <a:xfrm>
              <a:off x="5197077" y="1517431"/>
              <a:ext cx="132967" cy="329292"/>
            </a:xfrm>
            <a:custGeom>
              <a:avLst/>
              <a:gdLst>
                <a:gd name="connsiteX0" fmla="*/ 19350 w 132967"/>
                <a:gd name="connsiteY0" fmla="*/ 329293 h 329292"/>
                <a:gd name="connsiteX1" fmla="*/ 0 w 132967"/>
                <a:gd name="connsiteY1" fmla="*/ 0 h 329292"/>
                <a:gd name="connsiteX2" fmla="*/ 129433 w 132967"/>
                <a:gd name="connsiteY2" fmla="*/ 0 h 329292"/>
                <a:gd name="connsiteX3" fmla="*/ 114189 w 132967"/>
                <a:gd name="connsiteY3" fmla="*/ 329293 h 329292"/>
                <a:gd name="connsiteX4" fmla="*/ 19350 w 132967"/>
                <a:gd name="connsiteY4" fmla="*/ 329293 h 3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67" h="329292">
                  <a:moveTo>
                    <a:pt x="19350" y="329293"/>
                  </a:moveTo>
                  <a:lnTo>
                    <a:pt x="0" y="0"/>
                  </a:lnTo>
                  <a:lnTo>
                    <a:pt x="129433" y="0"/>
                  </a:lnTo>
                  <a:cubicBezTo>
                    <a:pt x="138546" y="105527"/>
                    <a:pt x="128814" y="225003"/>
                    <a:pt x="114189" y="329293"/>
                  </a:cubicBezTo>
                  <a:lnTo>
                    <a:pt x="19350" y="329293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750E169-3FBB-49D6-93ED-074DEB9C1FB1}"/>
                </a:ext>
              </a:extLst>
            </p:cNvPr>
            <p:cNvSpPr/>
            <p:nvPr/>
          </p:nvSpPr>
          <p:spPr>
            <a:xfrm>
              <a:off x="5216427" y="1846780"/>
              <a:ext cx="98385" cy="362480"/>
            </a:xfrm>
            <a:custGeom>
              <a:avLst/>
              <a:gdLst>
                <a:gd name="connsiteX0" fmla="*/ 94839 w 98385"/>
                <a:gd name="connsiteY0" fmla="*/ 0 h 362480"/>
                <a:gd name="connsiteX1" fmla="*/ 65701 w 98385"/>
                <a:gd name="connsiteY1" fmla="*/ 362480 h 362480"/>
                <a:gd name="connsiteX2" fmla="*/ 43088 w 98385"/>
                <a:gd name="connsiteY2" fmla="*/ 362480 h 362480"/>
                <a:gd name="connsiteX3" fmla="*/ 0 w 98385"/>
                <a:gd name="connsiteY3" fmla="*/ 0 h 362480"/>
                <a:gd name="connsiteX4" fmla="*/ 94839 w 98385"/>
                <a:gd name="connsiteY4" fmla="*/ 0 h 3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85" h="362480">
                  <a:moveTo>
                    <a:pt x="94839" y="0"/>
                  </a:moveTo>
                  <a:cubicBezTo>
                    <a:pt x="105808" y="119196"/>
                    <a:pt x="90001" y="222978"/>
                    <a:pt x="65701" y="362480"/>
                  </a:cubicBezTo>
                  <a:lnTo>
                    <a:pt x="43088" y="362480"/>
                  </a:lnTo>
                  <a:lnTo>
                    <a:pt x="0" y="0"/>
                  </a:lnTo>
                  <a:lnTo>
                    <a:pt x="94839" y="0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B89EB08-5FD7-463A-9E7C-EA5BE324EF85}"/>
                </a:ext>
              </a:extLst>
            </p:cNvPr>
            <p:cNvSpPr/>
            <p:nvPr/>
          </p:nvSpPr>
          <p:spPr>
            <a:xfrm>
              <a:off x="5107444" y="1132552"/>
              <a:ext cx="262876" cy="385329"/>
            </a:xfrm>
            <a:custGeom>
              <a:avLst/>
              <a:gdLst>
                <a:gd name="connsiteX0" fmla="*/ 27982 w 262876"/>
                <a:gd name="connsiteY0" fmla="*/ 270859 h 385329"/>
                <a:gd name="connsiteX1" fmla="*/ 138 w 262876"/>
                <a:gd name="connsiteY1" fmla="*/ 27012 h 385329"/>
                <a:gd name="connsiteX2" fmla="*/ 262773 w 262876"/>
                <a:gd name="connsiteY2" fmla="*/ 27012 h 385329"/>
                <a:gd name="connsiteX3" fmla="*/ 216647 w 262876"/>
                <a:gd name="connsiteY3" fmla="*/ 284078 h 385329"/>
                <a:gd name="connsiteX4" fmla="*/ 222666 w 262876"/>
                <a:gd name="connsiteY4" fmla="*/ 385330 h 385329"/>
                <a:gd name="connsiteX5" fmla="*/ 14257 w 262876"/>
                <a:gd name="connsiteY5" fmla="*/ 385330 h 385329"/>
                <a:gd name="connsiteX6" fmla="*/ 28263 w 262876"/>
                <a:gd name="connsiteY6" fmla="*/ 270915 h 385329"/>
                <a:gd name="connsiteX7" fmla="*/ 27982 w 262876"/>
                <a:gd name="connsiteY7" fmla="*/ 270859 h 38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876" h="385329">
                  <a:moveTo>
                    <a:pt x="27982" y="270859"/>
                  </a:moveTo>
                  <a:cubicBezTo>
                    <a:pt x="27982" y="212415"/>
                    <a:pt x="-2281" y="75950"/>
                    <a:pt x="138" y="27012"/>
                  </a:cubicBezTo>
                  <a:cubicBezTo>
                    <a:pt x="73095" y="-6457"/>
                    <a:pt x="183009" y="-11464"/>
                    <a:pt x="262773" y="27012"/>
                  </a:cubicBezTo>
                  <a:cubicBezTo>
                    <a:pt x="265417" y="109026"/>
                    <a:pt x="216647" y="284078"/>
                    <a:pt x="216647" y="284078"/>
                  </a:cubicBezTo>
                  <a:lnTo>
                    <a:pt x="222666" y="385330"/>
                  </a:lnTo>
                  <a:lnTo>
                    <a:pt x="14257" y="385330"/>
                  </a:lnTo>
                  <a:lnTo>
                    <a:pt x="28263" y="270915"/>
                  </a:lnTo>
                  <a:lnTo>
                    <a:pt x="27982" y="270859"/>
                  </a:lnTo>
                  <a:close/>
                </a:path>
              </a:pathLst>
            </a:custGeom>
            <a:solidFill>
              <a:srgbClr val="00B0F0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1945C1B-5A6B-490D-A4E0-47D161019B0E}"/>
                </a:ext>
              </a:extLst>
            </p:cNvPr>
            <p:cNvSpPr/>
            <p:nvPr/>
          </p:nvSpPr>
          <p:spPr>
            <a:xfrm>
              <a:off x="5070956" y="1219358"/>
              <a:ext cx="191434" cy="235803"/>
            </a:xfrm>
            <a:custGeom>
              <a:avLst/>
              <a:gdLst>
                <a:gd name="connsiteX0" fmla="*/ 45007 w 191434"/>
                <a:gd name="connsiteY0" fmla="*/ 235804 h 235803"/>
                <a:gd name="connsiteX1" fmla="*/ 184172 w 191434"/>
                <a:gd name="connsiteY1" fmla="*/ 235804 h 235803"/>
                <a:gd name="connsiteX2" fmla="*/ 191315 w 191434"/>
                <a:gd name="connsiteY2" fmla="*/ 227253 h 235803"/>
                <a:gd name="connsiteX3" fmla="*/ 156328 w 191434"/>
                <a:gd name="connsiteY3" fmla="*/ 8550 h 235803"/>
                <a:gd name="connsiteX4" fmla="*/ 146427 w 191434"/>
                <a:gd name="connsiteY4" fmla="*/ 0 h 235803"/>
                <a:gd name="connsiteX5" fmla="*/ 7263 w 191434"/>
                <a:gd name="connsiteY5" fmla="*/ 0 h 235803"/>
                <a:gd name="connsiteX6" fmla="*/ 119 w 191434"/>
                <a:gd name="connsiteY6" fmla="*/ 8550 h 235803"/>
                <a:gd name="connsiteX7" fmla="*/ 35107 w 191434"/>
                <a:gd name="connsiteY7" fmla="*/ 227253 h 235803"/>
                <a:gd name="connsiteX8" fmla="*/ 45007 w 191434"/>
                <a:gd name="connsiteY8" fmla="*/ 235804 h 23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34" h="235803">
                  <a:moveTo>
                    <a:pt x="45007" y="235804"/>
                  </a:moveTo>
                  <a:lnTo>
                    <a:pt x="184172" y="235804"/>
                  </a:lnTo>
                  <a:cubicBezTo>
                    <a:pt x="188897" y="235804"/>
                    <a:pt x="192103" y="231978"/>
                    <a:pt x="191315" y="227253"/>
                  </a:cubicBezTo>
                  <a:lnTo>
                    <a:pt x="156328" y="8550"/>
                  </a:lnTo>
                  <a:cubicBezTo>
                    <a:pt x="155596" y="3825"/>
                    <a:pt x="151153" y="0"/>
                    <a:pt x="146427" y="0"/>
                  </a:cubicBezTo>
                  <a:lnTo>
                    <a:pt x="7263" y="0"/>
                  </a:lnTo>
                  <a:cubicBezTo>
                    <a:pt x="2538" y="0"/>
                    <a:pt x="-669" y="3825"/>
                    <a:pt x="119" y="8550"/>
                  </a:cubicBezTo>
                  <a:lnTo>
                    <a:pt x="35107" y="227253"/>
                  </a:lnTo>
                  <a:cubicBezTo>
                    <a:pt x="35838" y="231978"/>
                    <a:pt x="40282" y="235804"/>
                    <a:pt x="45007" y="235804"/>
                  </a:cubicBezTo>
                  <a:close/>
                </a:path>
              </a:pathLst>
            </a:custGeom>
            <a:solidFill>
              <a:srgbClr val="B3C9F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10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5170639" y="970786"/>
              <a:ext cx="108526" cy="188158"/>
              <a:chOff x="5170639" y="970786"/>
              <a:chExt cx="108526" cy="188158"/>
            </a:xfrm>
            <a:solidFill>
              <a:srgbClr val="000000"/>
            </a:solidFill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5A3875CA-3477-4082-B0E9-1D3BFF0E3252}"/>
                  </a:ext>
                </a:extLst>
              </p:cNvPr>
              <p:cNvSpPr/>
              <p:nvPr/>
            </p:nvSpPr>
            <p:spPr>
              <a:xfrm>
                <a:off x="5201240" y="1067369"/>
                <a:ext cx="55406" cy="91576"/>
              </a:xfrm>
              <a:custGeom>
                <a:avLst/>
                <a:gdLst>
                  <a:gd name="connsiteX0" fmla="*/ 8663 w 55406"/>
                  <a:gd name="connsiteY0" fmla="*/ 20082 h 91576"/>
                  <a:gd name="connsiteX1" fmla="*/ 0 w 55406"/>
                  <a:gd name="connsiteY1" fmla="*/ 91576 h 91576"/>
                  <a:gd name="connsiteX2" fmla="*/ 55407 w 55406"/>
                  <a:gd name="connsiteY2" fmla="*/ 65926 h 91576"/>
                  <a:gd name="connsiteX3" fmla="*/ 49726 w 55406"/>
                  <a:gd name="connsiteY3" fmla="*/ 0 h 9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06" h="91576">
                    <a:moveTo>
                      <a:pt x="8663" y="20082"/>
                    </a:moveTo>
                    <a:lnTo>
                      <a:pt x="0" y="91576"/>
                    </a:lnTo>
                    <a:lnTo>
                      <a:pt x="55407" y="65926"/>
                    </a:lnTo>
                    <a:lnTo>
                      <a:pt x="49726" y="0"/>
                    </a:lnTo>
                    <a:close/>
                  </a:path>
                </a:pathLst>
              </a:custGeom>
              <a:solidFill>
                <a:srgbClr val="C28F3C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59EC4A5-8DD1-409F-8D00-8F88DC5FB278}"/>
                  </a:ext>
                </a:extLst>
              </p:cNvPr>
              <p:cNvSpPr/>
              <p:nvPr/>
            </p:nvSpPr>
            <p:spPr>
              <a:xfrm>
                <a:off x="5185542" y="983780"/>
                <a:ext cx="82016" cy="114028"/>
              </a:xfrm>
              <a:custGeom>
                <a:avLst/>
                <a:gdLst>
                  <a:gd name="connsiteX0" fmla="*/ 3 w 82016"/>
                  <a:gd name="connsiteY0" fmla="*/ 97820 h 114028"/>
                  <a:gd name="connsiteX1" fmla="*/ 32010 w 82016"/>
                  <a:gd name="connsiteY1" fmla="*/ 111095 h 114028"/>
                  <a:gd name="connsiteX2" fmla="*/ 65929 w 82016"/>
                  <a:gd name="connsiteY2" fmla="*/ 89326 h 114028"/>
                  <a:gd name="connsiteX3" fmla="*/ 82017 w 82016"/>
                  <a:gd name="connsiteY3" fmla="*/ 41063 h 114028"/>
                  <a:gd name="connsiteX4" fmla="*/ 63060 w 82016"/>
                  <a:gd name="connsiteY4" fmla="*/ 0 h 114028"/>
                  <a:gd name="connsiteX5" fmla="*/ 341 w 82016"/>
                  <a:gd name="connsiteY5" fmla="*/ 3881 h 114028"/>
                  <a:gd name="connsiteX6" fmla="*/ 3 w 82016"/>
                  <a:gd name="connsiteY6" fmla="*/ 97820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16" h="114028">
                    <a:moveTo>
                      <a:pt x="3" y="97820"/>
                    </a:moveTo>
                    <a:cubicBezTo>
                      <a:pt x="-222" y="109127"/>
                      <a:pt x="10860" y="119196"/>
                      <a:pt x="32010" y="111095"/>
                    </a:cubicBezTo>
                    <a:lnTo>
                      <a:pt x="65929" y="89326"/>
                    </a:lnTo>
                    <a:lnTo>
                      <a:pt x="82017" y="41063"/>
                    </a:lnTo>
                    <a:lnTo>
                      <a:pt x="63060" y="0"/>
                    </a:lnTo>
                    <a:lnTo>
                      <a:pt x="341" y="3881"/>
                    </a:lnTo>
                    <a:lnTo>
                      <a:pt x="3" y="97820"/>
                    </a:lnTo>
                    <a:close/>
                  </a:path>
                </a:pathLst>
              </a:custGeom>
              <a:solidFill>
                <a:srgbClr val="836129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0ABA83E7-ECF8-4E16-9F76-37C12FC501D1}"/>
                  </a:ext>
                </a:extLst>
              </p:cNvPr>
              <p:cNvSpPr/>
              <p:nvPr/>
            </p:nvSpPr>
            <p:spPr>
              <a:xfrm>
                <a:off x="5170639" y="970786"/>
                <a:ext cx="108526" cy="107214"/>
              </a:xfrm>
              <a:custGeom>
                <a:avLst/>
                <a:gdLst>
                  <a:gd name="connsiteX0" fmla="*/ 74026 w 108526"/>
                  <a:gd name="connsiteY0" fmla="*/ 69638 h 107214"/>
                  <a:gd name="connsiteX1" fmla="*/ 59345 w 108526"/>
                  <a:gd name="connsiteY1" fmla="*/ 47588 h 107214"/>
                  <a:gd name="connsiteX2" fmla="*/ 12319 w 108526"/>
                  <a:gd name="connsiteY2" fmla="*/ 35044 h 107214"/>
                  <a:gd name="connsiteX3" fmla="*/ 0 w 108526"/>
                  <a:gd name="connsiteY3" fmla="*/ 0 h 107214"/>
                  <a:gd name="connsiteX4" fmla="*/ 15638 w 108526"/>
                  <a:gd name="connsiteY4" fmla="*/ 3037 h 107214"/>
                  <a:gd name="connsiteX5" fmla="*/ 76107 w 108526"/>
                  <a:gd name="connsiteY5" fmla="*/ 3037 h 107214"/>
                  <a:gd name="connsiteX6" fmla="*/ 105864 w 108526"/>
                  <a:gd name="connsiteY6" fmla="*/ 52594 h 107214"/>
                  <a:gd name="connsiteX7" fmla="*/ 94558 w 108526"/>
                  <a:gd name="connsiteY7" fmla="*/ 88820 h 107214"/>
                  <a:gd name="connsiteX8" fmla="*/ 81226 w 108526"/>
                  <a:gd name="connsiteY8" fmla="*/ 107214 h 107214"/>
                  <a:gd name="connsiteX9" fmla="*/ 72564 w 108526"/>
                  <a:gd name="connsiteY9" fmla="*/ 84657 h 107214"/>
                  <a:gd name="connsiteX10" fmla="*/ 74026 w 108526"/>
                  <a:gd name="connsiteY10" fmla="*/ 69638 h 10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26" h="107214">
                    <a:moveTo>
                      <a:pt x="74026" y="69638"/>
                    </a:moveTo>
                    <a:cubicBezTo>
                      <a:pt x="63676" y="84095"/>
                      <a:pt x="59345" y="74364"/>
                      <a:pt x="59345" y="47588"/>
                    </a:cubicBezTo>
                    <a:lnTo>
                      <a:pt x="12319" y="35044"/>
                    </a:lnTo>
                    <a:lnTo>
                      <a:pt x="0" y="0"/>
                    </a:lnTo>
                    <a:lnTo>
                      <a:pt x="15638" y="3037"/>
                    </a:lnTo>
                    <a:lnTo>
                      <a:pt x="76107" y="3037"/>
                    </a:lnTo>
                    <a:cubicBezTo>
                      <a:pt x="103052" y="2756"/>
                      <a:pt x="114076" y="22725"/>
                      <a:pt x="105864" y="52594"/>
                    </a:cubicBezTo>
                    <a:lnTo>
                      <a:pt x="94558" y="88820"/>
                    </a:lnTo>
                    <a:cubicBezTo>
                      <a:pt x="91520" y="98608"/>
                      <a:pt x="90901" y="103839"/>
                      <a:pt x="81226" y="107214"/>
                    </a:cubicBezTo>
                    <a:lnTo>
                      <a:pt x="72564" y="84657"/>
                    </a:lnTo>
                    <a:lnTo>
                      <a:pt x="74026" y="69638"/>
                    </a:lnTo>
                    <a:close/>
                  </a:path>
                </a:pathLst>
              </a:custGeom>
              <a:solidFill>
                <a:srgbClr val="2C210E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FB5D95A2-98E8-44B7-94AD-3318F85D6244}"/>
                  </a:ext>
                </a:extLst>
              </p:cNvPr>
              <p:cNvSpPr/>
              <p:nvPr/>
            </p:nvSpPr>
            <p:spPr>
              <a:xfrm>
                <a:off x="5236856" y="1031889"/>
                <a:ext cx="16180" cy="23799"/>
              </a:xfrm>
              <a:custGeom>
                <a:avLst/>
                <a:gdLst>
                  <a:gd name="connsiteX0" fmla="*/ 1565 w 16180"/>
                  <a:gd name="connsiteY0" fmla="*/ 9210 h 23799"/>
                  <a:gd name="connsiteX1" fmla="*/ 3309 w 16180"/>
                  <a:gd name="connsiteY1" fmla="*/ 23498 h 23799"/>
                  <a:gd name="connsiteX2" fmla="*/ 14615 w 16180"/>
                  <a:gd name="connsiteY2" fmla="*/ 14610 h 23799"/>
                  <a:gd name="connsiteX3" fmla="*/ 12872 w 16180"/>
                  <a:gd name="connsiteY3" fmla="*/ 322 h 23799"/>
                  <a:gd name="connsiteX4" fmla="*/ 1565 w 16180"/>
                  <a:gd name="connsiteY4" fmla="*/ 9210 h 2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0" h="23799">
                    <a:moveTo>
                      <a:pt x="1565" y="9210"/>
                    </a:moveTo>
                    <a:cubicBezTo>
                      <a:pt x="-1079" y="15623"/>
                      <a:pt x="-291" y="21979"/>
                      <a:pt x="3309" y="23498"/>
                    </a:cubicBezTo>
                    <a:cubicBezTo>
                      <a:pt x="6909" y="24960"/>
                      <a:pt x="11972" y="20967"/>
                      <a:pt x="14615" y="14610"/>
                    </a:cubicBezTo>
                    <a:cubicBezTo>
                      <a:pt x="17259" y="8197"/>
                      <a:pt x="16472" y="1841"/>
                      <a:pt x="12872" y="322"/>
                    </a:cubicBezTo>
                    <a:cubicBezTo>
                      <a:pt x="9215" y="-1196"/>
                      <a:pt x="4209" y="2797"/>
                      <a:pt x="1565" y="9210"/>
                    </a:cubicBezTo>
                    <a:close/>
                  </a:path>
                </a:pathLst>
              </a:custGeom>
              <a:solidFill>
                <a:srgbClr val="836129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7C6CBE1-011B-4013-BD17-A741DCB250B9}"/>
                </a:ext>
              </a:extLst>
            </p:cNvPr>
            <p:cNvSpPr/>
            <p:nvPr/>
          </p:nvSpPr>
          <p:spPr>
            <a:xfrm>
              <a:off x="5279878" y="1159564"/>
              <a:ext cx="137702" cy="254422"/>
            </a:xfrm>
            <a:custGeom>
              <a:avLst/>
              <a:gdLst>
                <a:gd name="connsiteX0" fmla="*/ 101195 w 137702"/>
                <a:gd name="connsiteY0" fmla="*/ 254422 h 254422"/>
                <a:gd name="connsiteX1" fmla="*/ 137702 w 137702"/>
                <a:gd name="connsiteY1" fmla="*/ 237266 h 254422"/>
                <a:gd name="connsiteX2" fmla="*/ 90283 w 137702"/>
                <a:gd name="connsiteY2" fmla="*/ 0 h 254422"/>
                <a:gd name="connsiteX3" fmla="*/ 0 w 137702"/>
                <a:gd name="connsiteY3" fmla="*/ 34594 h 254422"/>
                <a:gd name="connsiteX4" fmla="*/ 69695 w 137702"/>
                <a:gd name="connsiteY4" fmla="*/ 240978 h 254422"/>
                <a:gd name="connsiteX5" fmla="*/ 101195 w 137702"/>
                <a:gd name="connsiteY5" fmla="*/ 254422 h 2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702" h="254422">
                  <a:moveTo>
                    <a:pt x="101195" y="254422"/>
                  </a:moveTo>
                  <a:lnTo>
                    <a:pt x="137702" y="237266"/>
                  </a:lnTo>
                  <a:cubicBezTo>
                    <a:pt x="137702" y="237266"/>
                    <a:pt x="114302" y="71438"/>
                    <a:pt x="90283" y="0"/>
                  </a:cubicBezTo>
                  <a:lnTo>
                    <a:pt x="0" y="34594"/>
                  </a:lnTo>
                  <a:lnTo>
                    <a:pt x="69695" y="240978"/>
                  </a:lnTo>
                  <a:lnTo>
                    <a:pt x="101195" y="254422"/>
                  </a:lnTo>
                  <a:close/>
                </a:path>
              </a:pathLst>
            </a:custGeom>
            <a:solidFill>
              <a:srgbClr val="00B0F0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8B0CF7-5DED-4CA0-99F8-2ECC8BA090B8}"/>
                </a:ext>
              </a:extLst>
            </p:cNvPr>
            <p:cNvSpPr/>
            <p:nvPr/>
          </p:nvSpPr>
          <p:spPr>
            <a:xfrm>
              <a:off x="5256647" y="1371798"/>
              <a:ext cx="160933" cy="65813"/>
            </a:xfrm>
            <a:custGeom>
              <a:avLst/>
              <a:gdLst>
                <a:gd name="connsiteX0" fmla="*/ 140177 w 160933"/>
                <a:gd name="connsiteY0" fmla="*/ 0 h 65813"/>
                <a:gd name="connsiteX1" fmla="*/ 160934 w 160933"/>
                <a:gd name="connsiteY1" fmla="*/ 25032 h 65813"/>
                <a:gd name="connsiteX2" fmla="*/ 145409 w 160933"/>
                <a:gd name="connsiteY2" fmla="*/ 65813 h 65813"/>
                <a:gd name="connsiteX3" fmla="*/ 0 w 160933"/>
                <a:gd name="connsiteY3" fmla="*/ 33357 h 65813"/>
                <a:gd name="connsiteX4" fmla="*/ 2475 w 160933"/>
                <a:gd name="connsiteY4" fmla="*/ 7875 h 65813"/>
                <a:gd name="connsiteX5" fmla="*/ 140177 w 160933"/>
                <a:gd name="connsiteY5" fmla="*/ 0 h 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933" h="65813">
                  <a:moveTo>
                    <a:pt x="140177" y="0"/>
                  </a:moveTo>
                  <a:lnTo>
                    <a:pt x="160934" y="25032"/>
                  </a:lnTo>
                  <a:lnTo>
                    <a:pt x="145409" y="65813"/>
                  </a:lnTo>
                  <a:cubicBezTo>
                    <a:pt x="102095" y="64407"/>
                    <a:pt x="48938" y="50794"/>
                    <a:pt x="0" y="33357"/>
                  </a:cubicBezTo>
                  <a:lnTo>
                    <a:pt x="2475" y="7875"/>
                  </a:lnTo>
                  <a:lnTo>
                    <a:pt x="140177" y="0"/>
                  </a:ln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0F6316D-DA5B-448D-8719-44C42E0081F0}"/>
                </a:ext>
              </a:extLst>
            </p:cNvPr>
            <p:cNvSpPr/>
            <p:nvPr/>
          </p:nvSpPr>
          <p:spPr>
            <a:xfrm>
              <a:off x="5193758" y="2209260"/>
              <a:ext cx="88370" cy="42806"/>
            </a:xfrm>
            <a:custGeom>
              <a:avLst/>
              <a:gdLst>
                <a:gd name="connsiteX0" fmla="*/ 88370 w 88370"/>
                <a:gd name="connsiteY0" fmla="*/ 0 h 42806"/>
                <a:gd name="connsiteX1" fmla="*/ 65757 w 88370"/>
                <a:gd name="connsiteY1" fmla="*/ 0 h 42806"/>
                <a:gd name="connsiteX2" fmla="*/ 30432 w 88370"/>
                <a:gd name="connsiteY2" fmla="*/ 23794 h 42806"/>
                <a:gd name="connsiteX3" fmla="*/ 900 w 88370"/>
                <a:gd name="connsiteY3" fmla="*/ 28631 h 42806"/>
                <a:gd name="connsiteX4" fmla="*/ 0 w 88370"/>
                <a:gd name="connsiteY4" fmla="*/ 42807 h 42806"/>
                <a:gd name="connsiteX5" fmla="*/ 85670 w 88370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70" h="42806">
                  <a:moveTo>
                    <a:pt x="88370" y="0"/>
                  </a:moveTo>
                  <a:lnTo>
                    <a:pt x="65757" y="0"/>
                  </a:lnTo>
                  <a:lnTo>
                    <a:pt x="30432" y="23794"/>
                  </a:lnTo>
                  <a:lnTo>
                    <a:pt x="900" y="28631"/>
                  </a:lnTo>
                  <a:lnTo>
                    <a:pt x="0" y="42807"/>
                  </a:lnTo>
                  <a:lnTo>
                    <a:pt x="85670" y="42807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44568BB-711A-4A97-B252-547C00904419}"/>
                </a:ext>
              </a:extLst>
            </p:cNvPr>
            <p:cNvSpPr/>
            <p:nvPr/>
          </p:nvSpPr>
          <p:spPr>
            <a:xfrm>
              <a:off x="5063031" y="1846780"/>
              <a:ext cx="107378" cy="362480"/>
            </a:xfrm>
            <a:custGeom>
              <a:avLst/>
              <a:gdLst>
                <a:gd name="connsiteX0" fmla="*/ 94895 w 107378"/>
                <a:gd name="connsiteY0" fmla="*/ 0 h 362480"/>
                <a:gd name="connsiteX1" fmla="*/ 94220 w 107378"/>
                <a:gd name="connsiteY1" fmla="*/ 362480 h 362480"/>
                <a:gd name="connsiteX2" fmla="*/ 71607 w 107378"/>
                <a:gd name="connsiteY2" fmla="*/ 362480 h 362480"/>
                <a:gd name="connsiteX3" fmla="*/ 0 w 107378"/>
                <a:gd name="connsiteY3" fmla="*/ 0 h 362480"/>
                <a:gd name="connsiteX4" fmla="*/ 94895 w 107378"/>
                <a:gd name="connsiteY4" fmla="*/ 0 h 3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78" h="362480">
                  <a:moveTo>
                    <a:pt x="94895" y="0"/>
                  </a:moveTo>
                  <a:cubicBezTo>
                    <a:pt x="115202" y="119196"/>
                    <a:pt x="107608" y="222978"/>
                    <a:pt x="94220" y="362480"/>
                  </a:cubicBezTo>
                  <a:lnTo>
                    <a:pt x="71607" y="362480"/>
                  </a:lnTo>
                  <a:lnTo>
                    <a:pt x="0" y="0"/>
                  </a:lnTo>
                  <a:lnTo>
                    <a:pt x="94895" y="0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522F96A-ADE9-4238-8664-E2F437E47B57}"/>
                </a:ext>
              </a:extLst>
            </p:cNvPr>
            <p:cNvSpPr/>
            <p:nvPr/>
          </p:nvSpPr>
          <p:spPr>
            <a:xfrm>
              <a:off x="5069106" y="2209260"/>
              <a:ext cx="88369" cy="42806"/>
            </a:xfrm>
            <a:custGeom>
              <a:avLst/>
              <a:gdLst>
                <a:gd name="connsiteX0" fmla="*/ 88370 w 88369"/>
                <a:gd name="connsiteY0" fmla="*/ 0 h 42806"/>
                <a:gd name="connsiteX1" fmla="*/ 65757 w 88369"/>
                <a:gd name="connsiteY1" fmla="*/ 0 h 42806"/>
                <a:gd name="connsiteX2" fmla="*/ 30432 w 88369"/>
                <a:gd name="connsiteY2" fmla="*/ 23794 h 42806"/>
                <a:gd name="connsiteX3" fmla="*/ 900 w 88369"/>
                <a:gd name="connsiteY3" fmla="*/ 28631 h 42806"/>
                <a:gd name="connsiteX4" fmla="*/ 0 w 88369"/>
                <a:gd name="connsiteY4" fmla="*/ 42807 h 42806"/>
                <a:gd name="connsiteX5" fmla="*/ 85670 w 88369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69" h="42806">
                  <a:moveTo>
                    <a:pt x="88370" y="0"/>
                  </a:moveTo>
                  <a:lnTo>
                    <a:pt x="65757" y="0"/>
                  </a:lnTo>
                  <a:lnTo>
                    <a:pt x="30432" y="23794"/>
                  </a:lnTo>
                  <a:lnTo>
                    <a:pt x="900" y="28631"/>
                  </a:lnTo>
                  <a:lnTo>
                    <a:pt x="0" y="42807"/>
                  </a:lnTo>
                  <a:lnTo>
                    <a:pt x="85670" y="42807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ECBB641-5179-4AC6-B774-7595049B7888}"/>
                </a:ext>
              </a:extLst>
            </p:cNvPr>
            <p:cNvSpPr/>
            <p:nvPr/>
          </p:nvSpPr>
          <p:spPr>
            <a:xfrm>
              <a:off x="5027762" y="1384061"/>
              <a:ext cx="70088" cy="62719"/>
            </a:xfrm>
            <a:custGeom>
              <a:avLst/>
              <a:gdLst>
                <a:gd name="connsiteX0" fmla="*/ 4219 w 70088"/>
                <a:gd name="connsiteY0" fmla="*/ 2981 h 62719"/>
                <a:gd name="connsiteX1" fmla="*/ 63226 w 70088"/>
                <a:gd name="connsiteY1" fmla="*/ 0 h 62719"/>
                <a:gd name="connsiteX2" fmla="*/ 70089 w 70088"/>
                <a:gd name="connsiteY2" fmla="*/ 17269 h 62719"/>
                <a:gd name="connsiteX3" fmla="*/ 33357 w 70088"/>
                <a:gd name="connsiteY3" fmla="*/ 62719 h 62719"/>
                <a:gd name="connsiteX4" fmla="*/ 0 w 70088"/>
                <a:gd name="connsiteY4" fmla="*/ 38082 h 6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88" h="62719">
                  <a:moveTo>
                    <a:pt x="4219" y="2981"/>
                  </a:moveTo>
                  <a:lnTo>
                    <a:pt x="63226" y="0"/>
                  </a:lnTo>
                  <a:lnTo>
                    <a:pt x="70089" y="17269"/>
                  </a:lnTo>
                  <a:lnTo>
                    <a:pt x="33357" y="62719"/>
                  </a:lnTo>
                  <a:lnTo>
                    <a:pt x="0" y="38082"/>
                  </a:ln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8B9383F-EDCB-4A5C-B02D-D5E9F37EBE45}"/>
                </a:ext>
              </a:extLst>
            </p:cNvPr>
            <p:cNvSpPr/>
            <p:nvPr/>
          </p:nvSpPr>
          <p:spPr>
            <a:xfrm>
              <a:off x="5237465" y="1328991"/>
              <a:ext cx="30094" cy="75657"/>
            </a:xfrm>
            <a:custGeom>
              <a:avLst/>
              <a:gdLst>
                <a:gd name="connsiteX0" fmla="*/ 30094 w 30094"/>
                <a:gd name="connsiteY0" fmla="*/ 65645 h 75657"/>
                <a:gd name="connsiteX1" fmla="*/ 30094 w 30094"/>
                <a:gd name="connsiteY1" fmla="*/ 30094 h 75657"/>
                <a:gd name="connsiteX2" fmla="*/ 0 w 30094"/>
                <a:gd name="connsiteY2" fmla="*/ 0 h 75657"/>
                <a:gd name="connsiteX3" fmla="*/ 0 w 30094"/>
                <a:gd name="connsiteY3" fmla="*/ 31444 h 75657"/>
                <a:gd name="connsiteX4" fmla="*/ 9900 w 30094"/>
                <a:gd name="connsiteY4" fmla="*/ 48207 h 75657"/>
                <a:gd name="connsiteX5" fmla="*/ 9900 w 30094"/>
                <a:gd name="connsiteY5" fmla="*/ 65588 h 75657"/>
                <a:gd name="connsiteX6" fmla="*/ 19969 w 30094"/>
                <a:gd name="connsiteY6" fmla="*/ 75657 h 75657"/>
                <a:gd name="connsiteX7" fmla="*/ 30094 w 30094"/>
                <a:gd name="connsiteY7" fmla="*/ 65645 h 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4" h="75657">
                  <a:moveTo>
                    <a:pt x="30094" y="65645"/>
                  </a:moveTo>
                  <a:lnTo>
                    <a:pt x="30094" y="30094"/>
                  </a:lnTo>
                  <a:lnTo>
                    <a:pt x="0" y="0"/>
                  </a:lnTo>
                  <a:lnTo>
                    <a:pt x="0" y="31444"/>
                  </a:lnTo>
                  <a:lnTo>
                    <a:pt x="9900" y="48207"/>
                  </a:lnTo>
                  <a:lnTo>
                    <a:pt x="9900" y="65588"/>
                  </a:lnTo>
                  <a:cubicBezTo>
                    <a:pt x="9900" y="71157"/>
                    <a:pt x="14400" y="75657"/>
                    <a:pt x="19969" y="75657"/>
                  </a:cubicBezTo>
                  <a:cubicBezTo>
                    <a:pt x="25538" y="75714"/>
                    <a:pt x="30094" y="71214"/>
                    <a:pt x="30094" y="65645"/>
                  </a:cubicBez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276B195-0B0D-47C3-AC5C-395FD6727FB1}"/>
                </a:ext>
              </a:extLst>
            </p:cNvPr>
            <p:cNvSpPr/>
            <p:nvPr/>
          </p:nvSpPr>
          <p:spPr>
            <a:xfrm>
              <a:off x="5076082" y="1326741"/>
              <a:ext cx="29700" cy="78362"/>
            </a:xfrm>
            <a:custGeom>
              <a:avLst/>
              <a:gdLst>
                <a:gd name="connsiteX0" fmla="*/ 7313 w 29700"/>
                <a:gd name="connsiteY0" fmla="*/ 70370 h 78362"/>
                <a:gd name="connsiteX1" fmla="*/ 0 w 29700"/>
                <a:gd name="connsiteY1" fmla="*/ 35607 h 78362"/>
                <a:gd name="connsiteX2" fmla="*/ 23232 w 29700"/>
                <a:gd name="connsiteY2" fmla="*/ 0 h 78362"/>
                <a:gd name="connsiteX3" fmla="*/ 29700 w 29700"/>
                <a:gd name="connsiteY3" fmla="*/ 30769 h 78362"/>
                <a:gd name="connsiteX4" fmla="*/ 23456 w 29700"/>
                <a:gd name="connsiteY4" fmla="*/ 49219 h 78362"/>
                <a:gd name="connsiteX5" fmla="*/ 27057 w 29700"/>
                <a:gd name="connsiteY5" fmla="*/ 66207 h 78362"/>
                <a:gd name="connsiteX6" fmla="*/ 19294 w 29700"/>
                <a:gd name="connsiteY6" fmla="*/ 78132 h 78362"/>
                <a:gd name="connsiteX7" fmla="*/ 7313 w 29700"/>
                <a:gd name="connsiteY7" fmla="*/ 70370 h 7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00" h="78362">
                  <a:moveTo>
                    <a:pt x="7313" y="70370"/>
                  </a:moveTo>
                  <a:lnTo>
                    <a:pt x="0" y="35607"/>
                  </a:lnTo>
                  <a:lnTo>
                    <a:pt x="23232" y="0"/>
                  </a:lnTo>
                  <a:lnTo>
                    <a:pt x="29700" y="30769"/>
                  </a:lnTo>
                  <a:lnTo>
                    <a:pt x="23456" y="49219"/>
                  </a:lnTo>
                  <a:lnTo>
                    <a:pt x="27057" y="66207"/>
                  </a:lnTo>
                  <a:cubicBezTo>
                    <a:pt x="28182" y="71663"/>
                    <a:pt x="24694" y="77007"/>
                    <a:pt x="19294" y="78132"/>
                  </a:cubicBezTo>
                  <a:cubicBezTo>
                    <a:pt x="13782" y="79314"/>
                    <a:pt x="8438" y="75826"/>
                    <a:pt x="7313" y="70370"/>
                  </a:cubicBezTo>
                  <a:close/>
                </a:path>
              </a:pathLst>
            </a:custGeom>
            <a:solidFill>
              <a:srgbClr val="836129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2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2716855" y="812484"/>
            <a:ext cx="502225" cy="1256755"/>
            <a:chOff x="2419055" y="995311"/>
            <a:chExt cx="502225" cy="1256755"/>
          </a:xfrm>
          <a:solidFill>
            <a:srgbClr val="000000"/>
          </a:solidFill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A74F647D-2182-46AE-A519-6BCC5C3C4310}"/>
                </a:ext>
              </a:extLst>
            </p:cNvPr>
            <p:cNvSpPr/>
            <p:nvPr/>
          </p:nvSpPr>
          <p:spPr>
            <a:xfrm>
              <a:off x="2675746" y="995311"/>
              <a:ext cx="245534" cy="245534"/>
            </a:xfrm>
            <a:custGeom>
              <a:avLst/>
              <a:gdLst>
                <a:gd name="connsiteX0" fmla="*/ 46463 w 245534"/>
                <a:gd name="connsiteY0" fmla="*/ 245535 h 245534"/>
                <a:gd name="connsiteX1" fmla="*/ 199072 w 245534"/>
                <a:gd name="connsiteY1" fmla="*/ 245535 h 245534"/>
                <a:gd name="connsiteX2" fmla="*/ 245535 w 245534"/>
                <a:gd name="connsiteY2" fmla="*/ 199072 h 245534"/>
                <a:gd name="connsiteX3" fmla="*/ 245535 w 245534"/>
                <a:gd name="connsiteY3" fmla="*/ 46463 h 245534"/>
                <a:gd name="connsiteX4" fmla="*/ 199072 w 245534"/>
                <a:gd name="connsiteY4" fmla="*/ 0 h 245534"/>
                <a:gd name="connsiteX5" fmla="*/ 46463 w 245534"/>
                <a:gd name="connsiteY5" fmla="*/ 0 h 245534"/>
                <a:gd name="connsiteX6" fmla="*/ 0 w 245534"/>
                <a:gd name="connsiteY6" fmla="*/ 46463 h 245534"/>
                <a:gd name="connsiteX7" fmla="*/ 0 w 245534"/>
                <a:gd name="connsiteY7" fmla="*/ 199072 h 245534"/>
                <a:gd name="connsiteX8" fmla="*/ 46463 w 245534"/>
                <a:gd name="connsiteY8" fmla="*/ 245535 h 2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34" h="245534">
                  <a:moveTo>
                    <a:pt x="46463" y="245535"/>
                  </a:moveTo>
                  <a:lnTo>
                    <a:pt x="199072" y="245535"/>
                  </a:lnTo>
                  <a:cubicBezTo>
                    <a:pt x="224722" y="245535"/>
                    <a:pt x="245535" y="224722"/>
                    <a:pt x="245535" y="199072"/>
                  </a:cubicBezTo>
                  <a:lnTo>
                    <a:pt x="245535" y="46463"/>
                  </a:lnTo>
                  <a:cubicBezTo>
                    <a:pt x="245535" y="20813"/>
                    <a:pt x="224722" y="0"/>
                    <a:pt x="199072" y="0"/>
                  </a:cubicBezTo>
                  <a:lnTo>
                    <a:pt x="46463" y="0"/>
                  </a:lnTo>
                  <a:cubicBezTo>
                    <a:pt x="20813" y="0"/>
                    <a:pt x="0" y="20813"/>
                    <a:pt x="0" y="46463"/>
                  </a:cubicBezTo>
                  <a:lnTo>
                    <a:pt x="0" y="199072"/>
                  </a:lnTo>
                  <a:cubicBezTo>
                    <a:pt x="-56" y="224722"/>
                    <a:pt x="20757" y="245535"/>
                    <a:pt x="46463" y="245535"/>
                  </a:cubicBezTo>
                  <a:close/>
                </a:path>
              </a:pathLst>
            </a:custGeom>
            <a:solidFill>
              <a:srgbClr val="BFD5F7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34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2440337" y="1117994"/>
              <a:ext cx="305666" cy="257066"/>
              <a:chOff x="2440337" y="1117994"/>
              <a:chExt cx="305666" cy="257066"/>
            </a:xfrm>
            <a:solidFill>
              <a:srgbClr val="000000"/>
            </a:solidFill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ACC0BDE-D466-48DE-8215-39688D3010A8}"/>
                  </a:ext>
                </a:extLst>
              </p:cNvPr>
              <p:cNvSpPr/>
              <p:nvPr/>
            </p:nvSpPr>
            <p:spPr>
              <a:xfrm>
                <a:off x="2440337" y="1186001"/>
                <a:ext cx="146814" cy="189002"/>
              </a:xfrm>
              <a:custGeom>
                <a:avLst/>
                <a:gdLst>
                  <a:gd name="connsiteX0" fmla="*/ 143046 w 146814"/>
                  <a:gd name="connsiteY0" fmla="*/ 169034 h 189002"/>
                  <a:gd name="connsiteX1" fmla="*/ 121614 w 146814"/>
                  <a:gd name="connsiteY1" fmla="*/ 189003 h 189002"/>
                  <a:gd name="connsiteX2" fmla="*/ 0 w 146814"/>
                  <a:gd name="connsiteY2" fmla="*/ 3488 h 189002"/>
                  <a:gd name="connsiteX3" fmla="*/ 71157 w 146814"/>
                  <a:gd name="connsiteY3" fmla="*/ 0 h 189002"/>
                  <a:gd name="connsiteX4" fmla="*/ 146815 w 146814"/>
                  <a:gd name="connsiteY4" fmla="*/ 145633 h 189002"/>
                  <a:gd name="connsiteX5" fmla="*/ 143046 w 146814"/>
                  <a:gd name="connsiteY5" fmla="*/ 169034 h 18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814" h="189002">
                    <a:moveTo>
                      <a:pt x="143046" y="169034"/>
                    </a:moveTo>
                    <a:lnTo>
                      <a:pt x="121614" y="189003"/>
                    </a:lnTo>
                    <a:cubicBezTo>
                      <a:pt x="121614" y="189003"/>
                      <a:pt x="35551" y="67557"/>
                      <a:pt x="0" y="3488"/>
                    </a:cubicBezTo>
                    <a:lnTo>
                      <a:pt x="71157" y="0"/>
                    </a:lnTo>
                    <a:lnTo>
                      <a:pt x="146815" y="145633"/>
                    </a:lnTo>
                    <a:lnTo>
                      <a:pt x="143046" y="169034"/>
                    </a:lnTo>
                    <a:close/>
                  </a:path>
                </a:pathLst>
              </a:custGeom>
              <a:solidFill>
                <a:srgbClr val="DDEBEB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FAB92683-F311-44FA-9EDB-805D2A7E7D8B}"/>
                  </a:ext>
                </a:extLst>
              </p:cNvPr>
              <p:cNvSpPr/>
              <p:nvPr/>
            </p:nvSpPr>
            <p:spPr>
              <a:xfrm>
                <a:off x="2538270" y="1166370"/>
                <a:ext cx="160314" cy="208690"/>
              </a:xfrm>
              <a:custGeom>
                <a:avLst/>
                <a:gdLst>
                  <a:gd name="connsiteX0" fmla="*/ 0 w 160314"/>
                  <a:gd name="connsiteY0" fmla="*/ 165546 h 208690"/>
                  <a:gd name="connsiteX1" fmla="*/ 144790 w 160314"/>
                  <a:gd name="connsiteY1" fmla="*/ 0 h 208690"/>
                  <a:gd name="connsiteX2" fmla="*/ 160315 w 160314"/>
                  <a:gd name="connsiteY2" fmla="*/ 11250 h 208690"/>
                  <a:gd name="connsiteX3" fmla="*/ 23682 w 160314"/>
                  <a:gd name="connsiteY3" fmla="*/ 208691 h 208690"/>
                  <a:gd name="connsiteX4" fmla="*/ 0 w 160314"/>
                  <a:gd name="connsiteY4" fmla="*/ 165546 h 20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14" h="208690">
                    <a:moveTo>
                      <a:pt x="0" y="165546"/>
                    </a:moveTo>
                    <a:lnTo>
                      <a:pt x="144790" y="0"/>
                    </a:lnTo>
                    <a:lnTo>
                      <a:pt x="160315" y="11250"/>
                    </a:lnTo>
                    <a:cubicBezTo>
                      <a:pt x="148952" y="57432"/>
                      <a:pt x="76389" y="174321"/>
                      <a:pt x="23682" y="208691"/>
                    </a:cubicBezTo>
                    <a:lnTo>
                      <a:pt x="0" y="165546"/>
                    </a:lnTo>
                    <a:close/>
                  </a:path>
                </a:pathLst>
              </a:custGeom>
              <a:solidFill>
                <a:srgbClr val="BD2EDC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52C7F0B-390B-4EDD-BC92-E4E41527FE46}"/>
                  </a:ext>
                </a:extLst>
              </p:cNvPr>
              <p:cNvSpPr/>
              <p:nvPr/>
            </p:nvSpPr>
            <p:spPr>
              <a:xfrm>
                <a:off x="2683059" y="1117994"/>
                <a:ext cx="62944" cy="59569"/>
              </a:xfrm>
              <a:custGeom>
                <a:avLst/>
                <a:gdLst>
                  <a:gd name="connsiteX0" fmla="*/ 15525 w 62944"/>
                  <a:gd name="connsiteY0" fmla="*/ 59570 h 59569"/>
                  <a:gd name="connsiteX1" fmla="*/ 39882 w 62944"/>
                  <a:gd name="connsiteY1" fmla="*/ 43651 h 59569"/>
                  <a:gd name="connsiteX2" fmla="*/ 62945 w 62944"/>
                  <a:gd name="connsiteY2" fmla="*/ 40726 h 59569"/>
                  <a:gd name="connsiteX3" fmla="*/ 60132 w 62944"/>
                  <a:gd name="connsiteY3" fmla="*/ 34369 h 59569"/>
                  <a:gd name="connsiteX4" fmla="*/ 41344 w 62944"/>
                  <a:gd name="connsiteY4" fmla="*/ 22163 h 59569"/>
                  <a:gd name="connsiteX5" fmla="*/ 28350 w 62944"/>
                  <a:gd name="connsiteY5" fmla="*/ 22163 h 59569"/>
                  <a:gd name="connsiteX6" fmla="*/ 47757 w 62944"/>
                  <a:gd name="connsiteY6" fmla="*/ 5625 h 59569"/>
                  <a:gd name="connsiteX7" fmla="*/ 47757 w 62944"/>
                  <a:gd name="connsiteY7" fmla="*/ 0 h 59569"/>
                  <a:gd name="connsiteX8" fmla="*/ 15357 w 62944"/>
                  <a:gd name="connsiteY8" fmla="*/ 22163 h 59569"/>
                  <a:gd name="connsiteX9" fmla="*/ 0 w 62944"/>
                  <a:gd name="connsiteY9" fmla="*/ 48263 h 59569"/>
                  <a:gd name="connsiteX10" fmla="*/ 15525 w 62944"/>
                  <a:gd name="connsiteY10" fmla="*/ 59570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944" h="59569">
                    <a:moveTo>
                      <a:pt x="15525" y="59570"/>
                    </a:moveTo>
                    <a:lnTo>
                      <a:pt x="39882" y="43651"/>
                    </a:lnTo>
                    <a:lnTo>
                      <a:pt x="62945" y="40726"/>
                    </a:lnTo>
                    <a:lnTo>
                      <a:pt x="60132" y="34369"/>
                    </a:lnTo>
                    <a:cubicBezTo>
                      <a:pt x="56813" y="26944"/>
                      <a:pt x="49445" y="22163"/>
                      <a:pt x="41344" y="22163"/>
                    </a:cubicBezTo>
                    <a:lnTo>
                      <a:pt x="28350" y="22163"/>
                    </a:lnTo>
                    <a:lnTo>
                      <a:pt x="47757" y="5625"/>
                    </a:lnTo>
                    <a:lnTo>
                      <a:pt x="47757" y="0"/>
                    </a:lnTo>
                    <a:lnTo>
                      <a:pt x="15357" y="22163"/>
                    </a:lnTo>
                    <a:lnTo>
                      <a:pt x="0" y="48263"/>
                    </a:lnTo>
                    <a:lnTo>
                      <a:pt x="15525" y="5957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0DD25DF-5AE6-4169-BC20-70924C544315}"/>
                </a:ext>
              </a:extLst>
            </p:cNvPr>
            <p:cNvSpPr/>
            <p:nvPr/>
          </p:nvSpPr>
          <p:spPr>
            <a:xfrm>
              <a:off x="2519482" y="1537569"/>
              <a:ext cx="213359" cy="333736"/>
            </a:xfrm>
            <a:custGeom>
              <a:avLst/>
              <a:gdLst>
                <a:gd name="connsiteX0" fmla="*/ 213359 w 213359"/>
                <a:gd name="connsiteY0" fmla="*/ 320236 h 333736"/>
                <a:gd name="connsiteX1" fmla="*/ 154184 w 213359"/>
                <a:gd name="connsiteY1" fmla="*/ 0 h 333736"/>
                <a:gd name="connsiteX2" fmla="*/ 0 w 213359"/>
                <a:gd name="connsiteY2" fmla="*/ 0 h 333736"/>
                <a:gd name="connsiteX3" fmla="*/ 124146 w 213359"/>
                <a:gd name="connsiteY3" fmla="*/ 333736 h 333736"/>
                <a:gd name="connsiteX4" fmla="*/ 213359 w 213359"/>
                <a:gd name="connsiteY4" fmla="*/ 320236 h 3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59" h="333736">
                  <a:moveTo>
                    <a:pt x="213359" y="320236"/>
                  </a:moveTo>
                  <a:lnTo>
                    <a:pt x="154184" y="0"/>
                  </a:lnTo>
                  <a:lnTo>
                    <a:pt x="0" y="0"/>
                  </a:lnTo>
                  <a:cubicBezTo>
                    <a:pt x="23907" y="99845"/>
                    <a:pt x="78020" y="239797"/>
                    <a:pt x="124146" y="333736"/>
                  </a:cubicBezTo>
                  <a:lnTo>
                    <a:pt x="213359" y="320236"/>
                  </a:lnTo>
                  <a:close/>
                </a:path>
              </a:pathLst>
            </a:custGeom>
            <a:solidFill>
              <a:srgbClr val="F4ACC8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BA8E88E1-BD73-4DF7-948E-835372DE6A51}"/>
                </a:ext>
              </a:extLst>
            </p:cNvPr>
            <p:cNvSpPr/>
            <p:nvPr/>
          </p:nvSpPr>
          <p:spPr>
            <a:xfrm>
              <a:off x="2423151" y="1537513"/>
              <a:ext cx="151006" cy="320292"/>
            </a:xfrm>
            <a:custGeom>
              <a:avLst/>
              <a:gdLst>
                <a:gd name="connsiteX0" fmla="*/ 132162 w 151006"/>
                <a:gd name="connsiteY0" fmla="*/ 320292 h 320292"/>
                <a:gd name="connsiteX1" fmla="*/ 151007 w 151006"/>
                <a:gd name="connsiteY1" fmla="*/ 0 h 320292"/>
                <a:gd name="connsiteX2" fmla="*/ 1492 w 151006"/>
                <a:gd name="connsiteY2" fmla="*/ 0 h 320292"/>
                <a:gd name="connsiteX3" fmla="*/ 39967 w 151006"/>
                <a:gd name="connsiteY3" fmla="*/ 320292 h 320292"/>
                <a:gd name="connsiteX4" fmla="*/ 132162 w 151006"/>
                <a:gd name="connsiteY4" fmla="*/ 320292 h 3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6" h="320292">
                  <a:moveTo>
                    <a:pt x="132162" y="320292"/>
                  </a:moveTo>
                  <a:lnTo>
                    <a:pt x="151007" y="0"/>
                  </a:lnTo>
                  <a:lnTo>
                    <a:pt x="1492" y="0"/>
                  </a:lnTo>
                  <a:cubicBezTo>
                    <a:pt x="-7396" y="102658"/>
                    <a:pt x="25736" y="218816"/>
                    <a:pt x="39967" y="320292"/>
                  </a:cubicBezTo>
                  <a:lnTo>
                    <a:pt x="132162" y="320292"/>
                  </a:lnTo>
                  <a:close/>
                </a:path>
              </a:pathLst>
            </a:custGeom>
            <a:solidFill>
              <a:srgbClr val="F4ACC8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1E5C603-3275-4D4B-B7AD-3A0C19429444}"/>
                </a:ext>
              </a:extLst>
            </p:cNvPr>
            <p:cNvSpPr/>
            <p:nvPr/>
          </p:nvSpPr>
          <p:spPr>
            <a:xfrm>
              <a:off x="2419055" y="1537513"/>
              <a:ext cx="325092" cy="320292"/>
            </a:xfrm>
            <a:custGeom>
              <a:avLst/>
              <a:gdLst>
                <a:gd name="connsiteX0" fmla="*/ 325092 w 325092"/>
                <a:gd name="connsiteY0" fmla="*/ 320292 h 320292"/>
                <a:gd name="connsiteX1" fmla="*/ 256860 w 325092"/>
                <a:gd name="connsiteY1" fmla="*/ 0 h 320292"/>
                <a:gd name="connsiteX2" fmla="*/ 2100 w 325092"/>
                <a:gd name="connsiteY2" fmla="*/ 0 h 320292"/>
                <a:gd name="connsiteX3" fmla="*/ 28763 w 325092"/>
                <a:gd name="connsiteY3" fmla="*/ 320292 h 320292"/>
                <a:gd name="connsiteX4" fmla="*/ 325092 w 325092"/>
                <a:gd name="connsiteY4" fmla="*/ 320292 h 32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92" h="320292">
                  <a:moveTo>
                    <a:pt x="325092" y="320292"/>
                  </a:moveTo>
                  <a:lnTo>
                    <a:pt x="256860" y="0"/>
                  </a:lnTo>
                  <a:lnTo>
                    <a:pt x="2100" y="0"/>
                  </a:lnTo>
                  <a:cubicBezTo>
                    <a:pt x="-6788" y="102658"/>
                    <a:pt x="14531" y="218816"/>
                    <a:pt x="28763" y="320292"/>
                  </a:cubicBezTo>
                  <a:lnTo>
                    <a:pt x="325092" y="320292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F357827-240F-4B4A-BAC8-0391ABE7C7A0}"/>
                </a:ext>
              </a:extLst>
            </p:cNvPr>
            <p:cNvSpPr/>
            <p:nvPr/>
          </p:nvSpPr>
          <p:spPr>
            <a:xfrm>
              <a:off x="2462714" y="1857861"/>
              <a:ext cx="92656" cy="352580"/>
            </a:xfrm>
            <a:custGeom>
              <a:avLst/>
              <a:gdLst>
                <a:gd name="connsiteX0" fmla="*/ 405 w 92656"/>
                <a:gd name="connsiteY0" fmla="*/ 0 h 352580"/>
                <a:gd name="connsiteX1" fmla="*/ 50074 w 92656"/>
                <a:gd name="connsiteY1" fmla="*/ 352580 h 352580"/>
                <a:gd name="connsiteX2" fmla="*/ 72068 w 92656"/>
                <a:gd name="connsiteY2" fmla="*/ 352580 h 352580"/>
                <a:gd name="connsiteX3" fmla="*/ 92656 w 92656"/>
                <a:gd name="connsiteY3" fmla="*/ 0 h 352580"/>
                <a:gd name="connsiteX4" fmla="*/ 405 w 92656"/>
                <a:gd name="connsiteY4" fmla="*/ 0 h 35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6" h="352580">
                  <a:moveTo>
                    <a:pt x="405" y="0"/>
                  </a:moveTo>
                  <a:cubicBezTo>
                    <a:pt x="-3252" y="115933"/>
                    <a:pt x="18236" y="216903"/>
                    <a:pt x="50074" y="352580"/>
                  </a:cubicBezTo>
                  <a:lnTo>
                    <a:pt x="72068" y="352580"/>
                  </a:lnTo>
                  <a:lnTo>
                    <a:pt x="92656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4ACC8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F5C2B97-A41A-4A32-B214-FC1729C42696}"/>
                </a:ext>
              </a:extLst>
            </p:cNvPr>
            <p:cNvSpPr/>
            <p:nvPr/>
          </p:nvSpPr>
          <p:spPr>
            <a:xfrm>
              <a:off x="2421212" y="1163195"/>
              <a:ext cx="254872" cy="374374"/>
            </a:xfrm>
            <a:custGeom>
              <a:avLst/>
              <a:gdLst>
                <a:gd name="connsiteX0" fmla="*/ 212909 w 254872"/>
                <a:gd name="connsiteY0" fmla="*/ 263448 h 374374"/>
                <a:gd name="connsiteX1" fmla="*/ 216397 w 254872"/>
                <a:gd name="connsiteY1" fmla="*/ 26294 h 374374"/>
                <a:gd name="connsiteX2" fmla="*/ 19125 w 254872"/>
                <a:gd name="connsiteY2" fmla="*/ 26294 h 374374"/>
                <a:gd name="connsiteX3" fmla="*/ 53044 w 254872"/>
                <a:gd name="connsiteY3" fmla="*/ 276329 h 374374"/>
                <a:gd name="connsiteX4" fmla="*/ 0 w 254872"/>
                <a:gd name="connsiteY4" fmla="*/ 374374 h 374374"/>
                <a:gd name="connsiteX5" fmla="*/ 254872 w 254872"/>
                <a:gd name="connsiteY5" fmla="*/ 374374 h 374374"/>
                <a:gd name="connsiteX6" fmla="*/ 212909 w 254872"/>
                <a:gd name="connsiteY6" fmla="*/ 263448 h 37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872" h="374374">
                  <a:moveTo>
                    <a:pt x="212909" y="263448"/>
                  </a:moveTo>
                  <a:cubicBezTo>
                    <a:pt x="212909" y="206578"/>
                    <a:pt x="218759" y="73882"/>
                    <a:pt x="216397" y="26294"/>
                  </a:cubicBezTo>
                  <a:cubicBezTo>
                    <a:pt x="145465" y="-6275"/>
                    <a:pt x="96695" y="-11169"/>
                    <a:pt x="19125" y="26294"/>
                  </a:cubicBezTo>
                  <a:cubicBezTo>
                    <a:pt x="16538" y="106058"/>
                    <a:pt x="53044" y="276329"/>
                    <a:pt x="53044" y="276329"/>
                  </a:cubicBezTo>
                  <a:lnTo>
                    <a:pt x="0" y="374374"/>
                  </a:lnTo>
                  <a:lnTo>
                    <a:pt x="254872" y="374374"/>
                  </a:lnTo>
                  <a:lnTo>
                    <a:pt x="212909" y="263448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3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2571514" y="1148257"/>
              <a:ext cx="226972" cy="301898"/>
              <a:chOff x="2571514" y="1148257"/>
              <a:chExt cx="226972" cy="301898"/>
            </a:xfrm>
            <a:solidFill>
              <a:srgbClr val="000000"/>
            </a:solidFill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979DB06-E104-4C3C-BF50-D1E2B9C8B954}"/>
                  </a:ext>
                </a:extLst>
              </p:cNvPr>
              <p:cNvSpPr/>
              <p:nvPr/>
            </p:nvSpPr>
            <p:spPr>
              <a:xfrm>
                <a:off x="2571514" y="1189489"/>
                <a:ext cx="126114" cy="260666"/>
              </a:xfrm>
              <a:custGeom>
                <a:avLst/>
                <a:gdLst>
                  <a:gd name="connsiteX0" fmla="*/ 126114 w 126114"/>
                  <a:gd name="connsiteY0" fmla="*/ 260666 h 260666"/>
                  <a:gd name="connsiteX1" fmla="*/ 80326 w 126114"/>
                  <a:gd name="connsiteY1" fmla="*/ 246941 h 260666"/>
                  <a:gd name="connsiteX2" fmla="*/ 0 w 126114"/>
                  <a:gd name="connsiteY2" fmla="*/ 40163 h 260666"/>
                  <a:gd name="connsiteX3" fmla="*/ 66095 w 126114"/>
                  <a:gd name="connsiteY3" fmla="*/ 0 h 260666"/>
                  <a:gd name="connsiteX4" fmla="*/ 124427 w 126114"/>
                  <a:gd name="connsiteY4" fmla="*/ 225341 h 260666"/>
                  <a:gd name="connsiteX5" fmla="*/ 126114 w 126114"/>
                  <a:gd name="connsiteY5" fmla="*/ 260666 h 26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114" h="260666">
                    <a:moveTo>
                      <a:pt x="126114" y="260666"/>
                    </a:moveTo>
                    <a:lnTo>
                      <a:pt x="80326" y="246941"/>
                    </a:lnTo>
                    <a:cubicBezTo>
                      <a:pt x="80326" y="246941"/>
                      <a:pt x="21432" y="110252"/>
                      <a:pt x="0" y="40163"/>
                    </a:cubicBezTo>
                    <a:lnTo>
                      <a:pt x="66095" y="0"/>
                    </a:lnTo>
                    <a:lnTo>
                      <a:pt x="124427" y="225341"/>
                    </a:lnTo>
                    <a:lnTo>
                      <a:pt x="126114" y="260666"/>
                    </a:lnTo>
                    <a:close/>
                  </a:path>
                </a:pathLst>
              </a:custGeom>
              <a:solidFill>
                <a:srgbClr val="BD2EDC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403D39B-CF12-4B65-B269-DD257E3E7880}"/>
                  </a:ext>
                </a:extLst>
              </p:cNvPr>
              <p:cNvSpPr/>
              <p:nvPr/>
            </p:nvSpPr>
            <p:spPr>
              <a:xfrm>
                <a:off x="2663428" y="1216939"/>
                <a:ext cx="113990" cy="233216"/>
              </a:xfrm>
              <a:custGeom>
                <a:avLst/>
                <a:gdLst>
                  <a:gd name="connsiteX0" fmla="*/ 0 w 113990"/>
                  <a:gd name="connsiteY0" fmla="*/ 197834 h 233216"/>
                  <a:gd name="connsiteX1" fmla="*/ 96020 w 113990"/>
                  <a:gd name="connsiteY1" fmla="*/ 0 h 233216"/>
                  <a:gd name="connsiteX2" fmla="*/ 113964 w 113990"/>
                  <a:gd name="connsiteY2" fmla="*/ 6750 h 233216"/>
                  <a:gd name="connsiteX3" fmla="*/ 34200 w 113990"/>
                  <a:gd name="connsiteY3" fmla="*/ 233216 h 233216"/>
                  <a:gd name="connsiteX4" fmla="*/ 0 w 113990"/>
                  <a:gd name="connsiteY4" fmla="*/ 197834 h 23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990" h="233216">
                    <a:moveTo>
                      <a:pt x="0" y="197834"/>
                    </a:moveTo>
                    <a:lnTo>
                      <a:pt x="96020" y="0"/>
                    </a:lnTo>
                    <a:lnTo>
                      <a:pt x="113964" y="6750"/>
                    </a:lnTo>
                    <a:cubicBezTo>
                      <a:pt x="115145" y="54282"/>
                      <a:pt x="75995" y="186190"/>
                      <a:pt x="34200" y="233216"/>
                    </a:cubicBezTo>
                    <a:lnTo>
                      <a:pt x="0" y="197834"/>
                    </a:lnTo>
                    <a:close/>
                  </a:path>
                </a:pathLst>
              </a:custGeom>
              <a:solidFill>
                <a:srgbClr val="BD2EDC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8F25A69-589D-4D49-88CB-C502A74A3DB4}"/>
                  </a:ext>
                </a:extLst>
              </p:cNvPr>
              <p:cNvSpPr/>
              <p:nvPr/>
            </p:nvSpPr>
            <p:spPr>
              <a:xfrm>
                <a:off x="2760066" y="1148257"/>
                <a:ext cx="38419" cy="75432"/>
              </a:xfrm>
              <a:custGeom>
                <a:avLst/>
                <a:gdLst>
                  <a:gd name="connsiteX0" fmla="*/ 17325 w 38419"/>
                  <a:gd name="connsiteY0" fmla="*/ 75432 h 75432"/>
                  <a:gd name="connsiteX1" fmla="*/ 22500 w 38419"/>
                  <a:gd name="connsiteY1" fmla="*/ 68964 h 75432"/>
                  <a:gd name="connsiteX2" fmla="*/ 29813 w 38419"/>
                  <a:gd name="connsiteY2" fmla="*/ 43257 h 75432"/>
                  <a:gd name="connsiteX3" fmla="*/ 24582 w 38419"/>
                  <a:gd name="connsiteY3" fmla="*/ 32232 h 75432"/>
                  <a:gd name="connsiteX4" fmla="*/ 38419 w 38419"/>
                  <a:gd name="connsiteY4" fmla="*/ 6806 h 75432"/>
                  <a:gd name="connsiteX5" fmla="*/ 35213 w 38419"/>
                  <a:gd name="connsiteY5" fmla="*/ 0 h 75432"/>
                  <a:gd name="connsiteX6" fmla="*/ 169 w 38419"/>
                  <a:gd name="connsiteY6" fmla="*/ 41569 h 75432"/>
                  <a:gd name="connsiteX7" fmla="*/ 0 w 38419"/>
                  <a:gd name="connsiteY7" fmla="*/ 68795 h 75432"/>
                  <a:gd name="connsiteX8" fmla="*/ 17325 w 38419"/>
                  <a:gd name="connsiteY8" fmla="*/ 75432 h 7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19" h="75432">
                    <a:moveTo>
                      <a:pt x="17325" y="75432"/>
                    </a:moveTo>
                    <a:lnTo>
                      <a:pt x="22500" y="68964"/>
                    </a:lnTo>
                    <a:cubicBezTo>
                      <a:pt x="31051" y="63451"/>
                      <a:pt x="34144" y="52482"/>
                      <a:pt x="29813" y="43257"/>
                    </a:cubicBezTo>
                    <a:lnTo>
                      <a:pt x="24582" y="32232"/>
                    </a:lnTo>
                    <a:lnTo>
                      <a:pt x="38419" y="6806"/>
                    </a:lnTo>
                    <a:lnTo>
                      <a:pt x="35213" y="0"/>
                    </a:lnTo>
                    <a:lnTo>
                      <a:pt x="169" y="41569"/>
                    </a:lnTo>
                    <a:lnTo>
                      <a:pt x="0" y="68795"/>
                    </a:lnTo>
                    <a:lnTo>
                      <a:pt x="17325" y="75432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11147C2-C04F-4FE8-88E0-DC4224CF71E0}"/>
                </a:ext>
              </a:extLst>
            </p:cNvPr>
            <p:cNvSpPr/>
            <p:nvPr/>
          </p:nvSpPr>
          <p:spPr>
            <a:xfrm>
              <a:off x="2507388" y="2210385"/>
              <a:ext cx="85107" cy="41682"/>
            </a:xfrm>
            <a:custGeom>
              <a:avLst/>
              <a:gdLst>
                <a:gd name="connsiteX0" fmla="*/ 5400 w 85107"/>
                <a:gd name="connsiteY0" fmla="*/ 0 h 41682"/>
                <a:gd name="connsiteX1" fmla="*/ 27338 w 85107"/>
                <a:gd name="connsiteY1" fmla="*/ 0 h 41682"/>
                <a:gd name="connsiteX2" fmla="*/ 57263 w 85107"/>
                <a:gd name="connsiteY2" fmla="*/ 23175 h 41682"/>
                <a:gd name="connsiteX3" fmla="*/ 85107 w 85107"/>
                <a:gd name="connsiteY3" fmla="*/ 27901 h 41682"/>
                <a:gd name="connsiteX4" fmla="*/ 83307 w 85107"/>
                <a:gd name="connsiteY4" fmla="*/ 41682 h 41682"/>
                <a:gd name="connsiteX5" fmla="*/ 0 w 85107"/>
                <a:gd name="connsiteY5" fmla="*/ 41682 h 4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07" h="41682">
                  <a:moveTo>
                    <a:pt x="5400" y="0"/>
                  </a:moveTo>
                  <a:lnTo>
                    <a:pt x="27338" y="0"/>
                  </a:lnTo>
                  <a:lnTo>
                    <a:pt x="57263" y="23175"/>
                  </a:lnTo>
                  <a:lnTo>
                    <a:pt x="85107" y="27901"/>
                  </a:lnTo>
                  <a:lnTo>
                    <a:pt x="83307" y="41682"/>
                  </a:lnTo>
                  <a:lnTo>
                    <a:pt x="0" y="41682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0ECA579-9285-4904-B261-2B4F252F43AD}"/>
                </a:ext>
              </a:extLst>
            </p:cNvPr>
            <p:cNvSpPr/>
            <p:nvPr/>
          </p:nvSpPr>
          <p:spPr>
            <a:xfrm>
              <a:off x="2640590" y="1857861"/>
              <a:ext cx="121670" cy="352580"/>
            </a:xfrm>
            <a:custGeom>
              <a:avLst/>
              <a:gdLst>
                <a:gd name="connsiteX0" fmla="*/ 0 w 121670"/>
                <a:gd name="connsiteY0" fmla="*/ 0 h 352580"/>
                <a:gd name="connsiteX1" fmla="*/ 99676 w 121670"/>
                <a:gd name="connsiteY1" fmla="*/ 352580 h 352580"/>
                <a:gd name="connsiteX2" fmla="*/ 121671 w 121670"/>
                <a:gd name="connsiteY2" fmla="*/ 352580 h 352580"/>
                <a:gd name="connsiteX3" fmla="*/ 92251 w 121670"/>
                <a:gd name="connsiteY3" fmla="*/ 0 h 352580"/>
                <a:gd name="connsiteX4" fmla="*/ 0 w 121670"/>
                <a:gd name="connsiteY4" fmla="*/ 0 h 35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70" h="352580">
                  <a:moveTo>
                    <a:pt x="0" y="0"/>
                  </a:moveTo>
                  <a:cubicBezTo>
                    <a:pt x="12825" y="115933"/>
                    <a:pt x="48601" y="216903"/>
                    <a:pt x="99676" y="352580"/>
                  </a:cubicBezTo>
                  <a:lnTo>
                    <a:pt x="121671" y="352580"/>
                  </a:lnTo>
                  <a:lnTo>
                    <a:pt x="922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CC8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46B88AB-CEAE-4661-AD2D-8DA41AF3C41F}"/>
                </a:ext>
              </a:extLst>
            </p:cNvPr>
            <p:cNvSpPr/>
            <p:nvPr/>
          </p:nvSpPr>
          <p:spPr>
            <a:xfrm>
              <a:off x="2736835" y="2210385"/>
              <a:ext cx="85107" cy="41682"/>
            </a:xfrm>
            <a:custGeom>
              <a:avLst/>
              <a:gdLst>
                <a:gd name="connsiteX0" fmla="*/ 5400 w 85107"/>
                <a:gd name="connsiteY0" fmla="*/ 0 h 41682"/>
                <a:gd name="connsiteX1" fmla="*/ 27338 w 85107"/>
                <a:gd name="connsiteY1" fmla="*/ 0 h 41682"/>
                <a:gd name="connsiteX2" fmla="*/ 57263 w 85107"/>
                <a:gd name="connsiteY2" fmla="*/ 23175 h 41682"/>
                <a:gd name="connsiteX3" fmla="*/ 85108 w 85107"/>
                <a:gd name="connsiteY3" fmla="*/ 27901 h 41682"/>
                <a:gd name="connsiteX4" fmla="*/ 83307 w 85107"/>
                <a:gd name="connsiteY4" fmla="*/ 41682 h 41682"/>
                <a:gd name="connsiteX5" fmla="*/ 0 w 85107"/>
                <a:gd name="connsiteY5" fmla="*/ 41682 h 4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07" h="41682">
                  <a:moveTo>
                    <a:pt x="5400" y="0"/>
                  </a:moveTo>
                  <a:lnTo>
                    <a:pt x="27338" y="0"/>
                  </a:lnTo>
                  <a:lnTo>
                    <a:pt x="57263" y="23175"/>
                  </a:lnTo>
                  <a:lnTo>
                    <a:pt x="85108" y="27901"/>
                  </a:lnTo>
                  <a:lnTo>
                    <a:pt x="83307" y="41682"/>
                  </a:lnTo>
                  <a:lnTo>
                    <a:pt x="0" y="41682"/>
                  </a:lnTo>
                  <a:close/>
                </a:path>
              </a:pathLst>
            </a:custGeom>
            <a:solidFill>
              <a:srgbClr val="BD2EDC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0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2420157" y="1005830"/>
              <a:ext cx="188538" cy="205934"/>
              <a:chOff x="2420157" y="1005830"/>
              <a:chExt cx="188538" cy="205934"/>
            </a:xfrm>
            <a:solidFill>
              <a:srgbClr val="000000"/>
            </a:solidFill>
          </p:grpSpPr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282E293E-0D23-4537-BA19-5BBA0EBE1B8F}"/>
                  </a:ext>
                </a:extLst>
              </p:cNvPr>
              <p:cNvSpPr/>
              <p:nvPr/>
            </p:nvSpPr>
            <p:spPr>
              <a:xfrm>
                <a:off x="2525051" y="1099769"/>
                <a:ext cx="45450" cy="66375"/>
              </a:xfrm>
              <a:custGeom>
                <a:avLst/>
                <a:gdLst>
                  <a:gd name="connsiteX0" fmla="*/ 45451 w 45450"/>
                  <a:gd name="connsiteY0" fmla="*/ 19575 h 66375"/>
                  <a:gd name="connsiteX1" fmla="*/ 42469 w 45450"/>
                  <a:gd name="connsiteY1" fmla="*/ 66376 h 66375"/>
                  <a:gd name="connsiteX2" fmla="*/ 0 w 45450"/>
                  <a:gd name="connsiteY2" fmla="*/ 64126 h 66375"/>
                  <a:gd name="connsiteX3" fmla="*/ 5513 w 45450"/>
                  <a:gd name="connsiteY3" fmla="*/ 0 h 6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50" h="66375">
                    <a:moveTo>
                      <a:pt x="45451" y="19575"/>
                    </a:moveTo>
                    <a:lnTo>
                      <a:pt x="42469" y="66376"/>
                    </a:lnTo>
                    <a:lnTo>
                      <a:pt x="0" y="64126"/>
                    </a:lnTo>
                    <a:lnTo>
                      <a:pt x="5513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D340A99-8CA0-4262-A95B-AA41C4FC2549}"/>
                  </a:ext>
                </a:extLst>
              </p:cNvPr>
              <p:cNvSpPr/>
              <p:nvPr/>
            </p:nvSpPr>
            <p:spPr>
              <a:xfrm>
                <a:off x="2514475" y="1018430"/>
                <a:ext cx="79710" cy="110910"/>
              </a:xfrm>
              <a:custGeom>
                <a:avLst/>
                <a:gdLst>
                  <a:gd name="connsiteX0" fmla="*/ 79707 w 79710"/>
                  <a:gd name="connsiteY0" fmla="*/ 95176 h 110910"/>
                  <a:gd name="connsiteX1" fmla="*/ 48601 w 79710"/>
                  <a:gd name="connsiteY1" fmla="*/ 108058 h 110910"/>
                  <a:gd name="connsiteX2" fmla="*/ 15638 w 79710"/>
                  <a:gd name="connsiteY2" fmla="*/ 86907 h 110910"/>
                  <a:gd name="connsiteX3" fmla="*/ 0 w 79710"/>
                  <a:gd name="connsiteY3" fmla="*/ 39938 h 110910"/>
                  <a:gd name="connsiteX4" fmla="*/ 18394 w 79710"/>
                  <a:gd name="connsiteY4" fmla="*/ 0 h 110910"/>
                  <a:gd name="connsiteX5" fmla="*/ 79426 w 79710"/>
                  <a:gd name="connsiteY5" fmla="*/ 3769 h 110910"/>
                  <a:gd name="connsiteX6" fmla="*/ 79707 w 79710"/>
                  <a:gd name="connsiteY6" fmla="*/ 95176 h 11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10" h="110910">
                    <a:moveTo>
                      <a:pt x="79707" y="95176"/>
                    </a:moveTo>
                    <a:cubicBezTo>
                      <a:pt x="79933" y="106145"/>
                      <a:pt x="69132" y="115933"/>
                      <a:pt x="48601" y="108058"/>
                    </a:cubicBezTo>
                    <a:lnTo>
                      <a:pt x="15638" y="86907"/>
                    </a:lnTo>
                    <a:lnTo>
                      <a:pt x="0" y="39938"/>
                    </a:lnTo>
                    <a:lnTo>
                      <a:pt x="18394" y="0"/>
                    </a:lnTo>
                    <a:lnTo>
                      <a:pt x="79426" y="3769"/>
                    </a:lnTo>
                    <a:lnTo>
                      <a:pt x="79707" y="95176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9D2A96C-6077-4AB2-A390-F97FCB00FE09}"/>
                  </a:ext>
                </a:extLst>
              </p:cNvPr>
              <p:cNvSpPr/>
              <p:nvPr/>
            </p:nvSpPr>
            <p:spPr>
              <a:xfrm>
                <a:off x="2503113" y="1005830"/>
                <a:ext cx="105582" cy="51131"/>
              </a:xfrm>
              <a:custGeom>
                <a:avLst/>
                <a:gdLst>
                  <a:gd name="connsiteX0" fmla="*/ 47869 w 105582"/>
                  <a:gd name="connsiteY0" fmla="*/ 46294 h 51131"/>
                  <a:gd name="connsiteX1" fmla="*/ 93601 w 105582"/>
                  <a:gd name="connsiteY1" fmla="*/ 34088 h 51131"/>
                  <a:gd name="connsiteX2" fmla="*/ 105582 w 105582"/>
                  <a:gd name="connsiteY2" fmla="*/ 0 h 51131"/>
                  <a:gd name="connsiteX3" fmla="*/ 90395 w 105582"/>
                  <a:gd name="connsiteY3" fmla="*/ 2925 h 51131"/>
                  <a:gd name="connsiteX4" fmla="*/ 31556 w 105582"/>
                  <a:gd name="connsiteY4" fmla="*/ 2925 h 51131"/>
                  <a:gd name="connsiteX5" fmla="*/ 2587 w 105582"/>
                  <a:gd name="connsiteY5" fmla="*/ 51132 h 51131"/>
                  <a:gd name="connsiteX6" fmla="*/ 47869 w 105582"/>
                  <a:gd name="connsiteY6" fmla="*/ 46294 h 5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82" h="51131">
                    <a:moveTo>
                      <a:pt x="47869" y="46294"/>
                    </a:moveTo>
                    <a:lnTo>
                      <a:pt x="93601" y="34088"/>
                    </a:lnTo>
                    <a:lnTo>
                      <a:pt x="105582" y="0"/>
                    </a:lnTo>
                    <a:lnTo>
                      <a:pt x="90395" y="2925"/>
                    </a:lnTo>
                    <a:lnTo>
                      <a:pt x="31556" y="2925"/>
                    </a:lnTo>
                    <a:cubicBezTo>
                      <a:pt x="5343" y="2644"/>
                      <a:pt x="-5400" y="22107"/>
                      <a:pt x="2587" y="51132"/>
                    </a:cubicBezTo>
                    <a:lnTo>
                      <a:pt x="47869" y="46294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D8ADE86-AE48-48F6-8530-91F25ECBE449}"/>
                  </a:ext>
                </a:extLst>
              </p:cNvPr>
              <p:cNvSpPr/>
              <p:nvPr/>
            </p:nvSpPr>
            <p:spPr>
              <a:xfrm>
                <a:off x="2420157" y="1048300"/>
                <a:ext cx="144944" cy="163464"/>
              </a:xfrm>
              <a:custGeom>
                <a:avLst/>
                <a:gdLst>
                  <a:gd name="connsiteX0" fmla="*/ 85543 w 144944"/>
                  <a:gd name="connsiteY0" fmla="*/ 8663 h 163464"/>
                  <a:gd name="connsiteX1" fmla="*/ 41893 w 144944"/>
                  <a:gd name="connsiteY1" fmla="*/ 78920 h 163464"/>
                  <a:gd name="connsiteX2" fmla="*/ 14217 w 144944"/>
                  <a:gd name="connsiteY2" fmla="*/ 95458 h 163464"/>
                  <a:gd name="connsiteX3" fmla="*/ 942 w 144944"/>
                  <a:gd name="connsiteY3" fmla="*/ 127858 h 163464"/>
                  <a:gd name="connsiteX4" fmla="*/ 56237 w 144944"/>
                  <a:gd name="connsiteY4" fmla="*/ 163465 h 163464"/>
                  <a:gd name="connsiteX5" fmla="*/ 144944 w 144944"/>
                  <a:gd name="connsiteY5" fmla="*/ 0 h 163464"/>
                  <a:gd name="connsiteX6" fmla="*/ 85543 w 144944"/>
                  <a:gd name="connsiteY6" fmla="*/ 8663 h 16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944" h="163464">
                    <a:moveTo>
                      <a:pt x="85543" y="8663"/>
                    </a:moveTo>
                    <a:cubicBezTo>
                      <a:pt x="91562" y="44269"/>
                      <a:pt x="65293" y="63957"/>
                      <a:pt x="41893" y="78920"/>
                    </a:cubicBezTo>
                    <a:lnTo>
                      <a:pt x="14217" y="95458"/>
                    </a:lnTo>
                    <a:cubicBezTo>
                      <a:pt x="3080" y="102095"/>
                      <a:pt x="-2321" y="115314"/>
                      <a:pt x="942" y="127858"/>
                    </a:cubicBezTo>
                    <a:cubicBezTo>
                      <a:pt x="4767" y="142427"/>
                      <a:pt x="20349" y="163465"/>
                      <a:pt x="56237" y="163465"/>
                    </a:cubicBezTo>
                    <a:cubicBezTo>
                      <a:pt x="101744" y="163465"/>
                      <a:pt x="144944" y="123077"/>
                      <a:pt x="144944" y="0"/>
                    </a:cubicBezTo>
                    <a:lnTo>
                      <a:pt x="85543" y="8663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7665748" y="1417733"/>
            <a:ext cx="566452" cy="709520"/>
            <a:chOff x="6361185" y="1607291"/>
            <a:chExt cx="566452" cy="709520"/>
          </a:xfrm>
          <a:solidFill>
            <a:srgbClr val="000000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CD69DF9-8F6B-45D7-B53A-A68534E6B472}"/>
                </a:ext>
              </a:extLst>
            </p:cNvPr>
            <p:cNvSpPr/>
            <p:nvPr/>
          </p:nvSpPr>
          <p:spPr>
            <a:xfrm>
              <a:off x="6550866" y="2120103"/>
              <a:ext cx="368005" cy="136899"/>
            </a:xfrm>
            <a:custGeom>
              <a:avLst/>
              <a:gdLst>
                <a:gd name="connsiteX0" fmla="*/ 314892 w 368005"/>
                <a:gd name="connsiteY0" fmla="*/ 2700 h 136899"/>
                <a:gd name="connsiteX1" fmla="*/ 25650 w 368005"/>
                <a:gd name="connsiteY1" fmla="*/ 0 h 136899"/>
                <a:gd name="connsiteX2" fmla="*/ 0 w 368005"/>
                <a:gd name="connsiteY2" fmla="*/ 136296 h 136899"/>
                <a:gd name="connsiteX3" fmla="*/ 323217 w 368005"/>
                <a:gd name="connsiteY3" fmla="*/ 109183 h 136899"/>
                <a:gd name="connsiteX4" fmla="*/ 367655 w 368005"/>
                <a:gd name="connsiteY4" fmla="*/ 62326 h 136899"/>
                <a:gd name="connsiteX5" fmla="*/ 314892 w 368005"/>
                <a:gd name="connsiteY5" fmla="*/ 2700 h 13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005" h="136899">
                  <a:moveTo>
                    <a:pt x="314892" y="2700"/>
                  </a:moveTo>
                  <a:lnTo>
                    <a:pt x="25650" y="0"/>
                  </a:lnTo>
                  <a:lnTo>
                    <a:pt x="0" y="136296"/>
                  </a:lnTo>
                  <a:cubicBezTo>
                    <a:pt x="97145" y="139952"/>
                    <a:pt x="219828" y="126508"/>
                    <a:pt x="323217" y="109183"/>
                  </a:cubicBezTo>
                  <a:cubicBezTo>
                    <a:pt x="346842" y="105245"/>
                    <a:pt x="364955" y="86120"/>
                    <a:pt x="367655" y="62326"/>
                  </a:cubicBezTo>
                  <a:cubicBezTo>
                    <a:pt x="371255" y="30713"/>
                    <a:pt x="346673" y="2981"/>
                    <a:pt x="314892" y="2700"/>
                  </a:cubicBez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EDEC7D7-4BA5-444C-9B1D-9CCDEA494C12}"/>
                </a:ext>
              </a:extLst>
            </p:cNvPr>
            <p:cNvSpPr/>
            <p:nvPr/>
          </p:nvSpPr>
          <p:spPr>
            <a:xfrm>
              <a:off x="6387507" y="2121678"/>
              <a:ext cx="227709" cy="137119"/>
            </a:xfrm>
            <a:custGeom>
              <a:avLst/>
              <a:gdLst>
                <a:gd name="connsiteX0" fmla="*/ 52263 w 227709"/>
                <a:gd name="connsiteY0" fmla="*/ 6300 h 137119"/>
                <a:gd name="connsiteX1" fmla="*/ 227710 w 227709"/>
                <a:gd name="connsiteY1" fmla="*/ 0 h 137119"/>
                <a:gd name="connsiteX2" fmla="*/ 227147 w 227709"/>
                <a:gd name="connsiteY2" fmla="*/ 135902 h 137119"/>
                <a:gd name="connsiteX3" fmla="*/ 45682 w 227709"/>
                <a:gd name="connsiteY3" fmla="*/ 112895 h 137119"/>
                <a:gd name="connsiteX4" fmla="*/ 456 w 227709"/>
                <a:gd name="connsiteY4" fmla="*/ 66770 h 137119"/>
                <a:gd name="connsiteX5" fmla="*/ 52263 w 227709"/>
                <a:gd name="connsiteY5" fmla="*/ 6300 h 13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709" h="137119">
                  <a:moveTo>
                    <a:pt x="52263" y="6300"/>
                  </a:moveTo>
                  <a:lnTo>
                    <a:pt x="227710" y="0"/>
                  </a:lnTo>
                  <a:lnTo>
                    <a:pt x="227147" y="135902"/>
                  </a:lnTo>
                  <a:cubicBezTo>
                    <a:pt x="130114" y="141189"/>
                    <a:pt x="149296" y="128477"/>
                    <a:pt x="45682" y="112895"/>
                  </a:cubicBezTo>
                  <a:cubicBezTo>
                    <a:pt x="22000" y="109352"/>
                    <a:pt x="3550" y="90564"/>
                    <a:pt x="456" y="66770"/>
                  </a:cubicBezTo>
                  <a:cubicBezTo>
                    <a:pt x="-3650" y="35269"/>
                    <a:pt x="20481" y="7088"/>
                    <a:pt x="52263" y="6300"/>
                  </a:cubicBez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3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650802" y="1776077"/>
              <a:ext cx="120341" cy="254249"/>
              <a:chOff x="6650802" y="1776077"/>
              <a:chExt cx="120341" cy="254249"/>
            </a:xfrm>
            <a:solidFill>
              <a:srgbClr val="000000"/>
            </a:solidFill>
          </p:grpSpPr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692706F0-3001-4704-97B7-05EF72C2F848}"/>
                  </a:ext>
                </a:extLst>
              </p:cNvPr>
              <p:cNvSpPr/>
              <p:nvPr/>
            </p:nvSpPr>
            <p:spPr>
              <a:xfrm>
                <a:off x="6676699" y="1888293"/>
                <a:ext cx="94444" cy="142033"/>
              </a:xfrm>
              <a:custGeom>
                <a:avLst/>
                <a:gdLst>
                  <a:gd name="connsiteX0" fmla="*/ 0 w 94444"/>
                  <a:gd name="connsiteY0" fmla="*/ 19238 h 142033"/>
                  <a:gd name="connsiteX1" fmla="*/ 40388 w 94444"/>
                  <a:gd name="connsiteY1" fmla="*/ 138939 h 142033"/>
                  <a:gd name="connsiteX2" fmla="*/ 56363 w 94444"/>
                  <a:gd name="connsiteY2" fmla="*/ 142033 h 142033"/>
                  <a:gd name="connsiteX3" fmla="*/ 94445 w 94444"/>
                  <a:gd name="connsiteY3" fmla="*/ 124145 h 142033"/>
                  <a:gd name="connsiteX4" fmla="*/ 73969 w 94444"/>
                  <a:gd name="connsiteY4" fmla="*/ 0 h 142033"/>
                  <a:gd name="connsiteX5" fmla="*/ 0 w 94444"/>
                  <a:gd name="connsiteY5" fmla="*/ 19238 h 14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44" h="142033">
                    <a:moveTo>
                      <a:pt x="0" y="19238"/>
                    </a:moveTo>
                    <a:lnTo>
                      <a:pt x="40388" y="138939"/>
                    </a:lnTo>
                    <a:lnTo>
                      <a:pt x="56363" y="142033"/>
                    </a:lnTo>
                    <a:lnTo>
                      <a:pt x="94445" y="124145"/>
                    </a:lnTo>
                    <a:cubicBezTo>
                      <a:pt x="94445" y="124145"/>
                      <a:pt x="86007" y="64407"/>
                      <a:pt x="73969" y="0"/>
                    </a:cubicBezTo>
                    <a:lnTo>
                      <a:pt x="0" y="19238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A8494C4-3B6C-46AD-A166-25BF10543215}"/>
                  </a:ext>
                </a:extLst>
              </p:cNvPr>
              <p:cNvSpPr/>
              <p:nvPr/>
            </p:nvSpPr>
            <p:spPr>
              <a:xfrm>
                <a:off x="6650802" y="1776077"/>
                <a:ext cx="99866" cy="136122"/>
              </a:xfrm>
              <a:custGeom>
                <a:avLst/>
                <a:gdLst>
                  <a:gd name="connsiteX0" fmla="*/ 29497 w 99866"/>
                  <a:gd name="connsiteY0" fmla="*/ 1964 h 136122"/>
                  <a:gd name="connsiteX1" fmla="*/ 921 w 99866"/>
                  <a:gd name="connsiteY1" fmla="*/ 50846 h 136122"/>
                  <a:gd name="connsiteX2" fmla="*/ 18921 w 99866"/>
                  <a:gd name="connsiteY2" fmla="*/ 136122 h 136122"/>
                  <a:gd name="connsiteX3" fmla="*/ 99866 w 99866"/>
                  <a:gd name="connsiteY3" fmla="*/ 112272 h 136122"/>
                  <a:gd name="connsiteX4" fmla="*/ 82991 w 99866"/>
                  <a:gd name="connsiteY4" fmla="*/ 32114 h 136122"/>
                  <a:gd name="connsiteX5" fmla="*/ 29497 w 99866"/>
                  <a:gd name="connsiteY5" fmla="*/ 1964 h 13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866" h="136122">
                    <a:moveTo>
                      <a:pt x="29497" y="1964"/>
                    </a:moveTo>
                    <a:cubicBezTo>
                      <a:pt x="8797" y="8489"/>
                      <a:pt x="-3579" y="29639"/>
                      <a:pt x="921" y="50846"/>
                    </a:cubicBezTo>
                    <a:lnTo>
                      <a:pt x="18921" y="136122"/>
                    </a:lnTo>
                    <a:lnTo>
                      <a:pt x="99866" y="112272"/>
                    </a:lnTo>
                    <a:cubicBezTo>
                      <a:pt x="94748" y="84990"/>
                      <a:pt x="89010" y="56865"/>
                      <a:pt x="82991" y="32114"/>
                    </a:cubicBezTo>
                    <a:cubicBezTo>
                      <a:pt x="77254" y="8433"/>
                      <a:pt x="52672" y="-5349"/>
                      <a:pt x="29497" y="1964"/>
                    </a:cubicBezTo>
                    <a:close/>
                  </a:path>
                </a:pathLst>
              </a:custGeom>
              <a:solidFill>
                <a:srgbClr val="2A80F7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56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430207" y="1744157"/>
              <a:ext cx="292054" cy="384327"/>
              <a:chOff x="6430207" y="1744157"/>
              <a:chExt cx="292054" cy="384327"/>
            </a:xfrm>
            <a:solidFill>
              <a:srgbClr val="2A80F7"/>
            </a:solidFill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872ECC9-5EDD-4916-A08E-542FA8B08EA6}"/>
                  </a:ext>
                </a:extLst>
              </p:cNvPr>
              <p:cNvSpPr/>
              <p:nvPr/>
            </p:nvSpPr>
            <p:spPr>
              <a:xfrm>
                <a:off x="6430207" y="2030776"/>
                <a:ext cx="227309" cy="97707"/>
              </a:xfrm>
              <a:custGeom>
                <a:avLst/>
                <a:gdLst>
                  <a:gd name="connsiteX0" fmla="*/ 0 w 227309"/>
                  <a:gd name="connsiteY0" fmla="*/ 0 h 97707"/>
                  <a:gd name="connsiteX1" fmla="*/ 9900 w 227309"/>
                  <a:gd name="connsiteY1" fmla="*/ 97708 h 97707"/>
                  <a:gd name="connsiteX2" fmla="*/ 227310 w 227309"/>
                  <a:gd name="connsiteY2" fmla="*/ 97708 h 97707"/>
                  <a:gd name="connsiteX3" fmla="*/ 196484 w 227309"/>
                  <a:gd name="connsiteY3" fmla="*/ 0 h 9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09" h="97707">
                    <a:moveTo>
                      <a:pt x="0" y="0"/>
                    </a:moveTo>
                    <a:lnTo>
                      <a:pt x="9900" y="97708"/>
                    </a:lnTo>
                    <a:lnTo>
                      <a:pt x="227310" y="97708"/>
                    </a:lnTo>
                    <a:lnTo>
                      <a:pt x="196484" y="0"/>
                    </a:lnTo>
                    <a:close/>
                  </a:path>
                </a:pathLst>
              </a:custGeom>
              <a:solidFill>
                <a:srgbClr val="2A80F7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217F198-D249-4E43-82CE-CCC24AA22593}"/>
                  </a:ext>
                </a:extLst>
              </p:cNvPr>
              <p:cNvSpPr/>
              <p:nvPr/>
            </p:nvSpPr>
            <p:spPr>
              <a:xfrm>
                <a:off x="6430263" y="1744157"/>
                <a:ext cx="291998" cy="322620"/>
              </a:xfrm>
              <a:custGeom>
                <a:avLst/>
                <a:gdLst>
                  <a:gd name="connsiteX0" fmla="*/ 193335 w 291998"/>
                  <a:gd name="connsiteY0" fmla="*/ 322620 h 322620"/>
                  <a:gd name="connsiteX1" fmla="*/ 291999 w 291998"/>
                  <a:gd name="connsiteY1" fmla="*/ 43110 h 322620"/>
                  <a:gd name="connsiteX2" fmla="*/ 18001 w 291998"/>
                  <a:gd name="connsiteY2" fmla="*/ 14253 h 322620"/>
                  <a:gd name="connsiteX3" fmla="*/ 1 w 291998"/>
                  <a:gd name="connsiteY3" fmla="*/ 286563 h 322620"/>
                  <a:gd name="connsiteX4" fmla="*/ 193335 w 291998"/>
                  <a:gd name="connsiteY4" fmla="*/ 322620 h 3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998" h="322620">
                    <a:moveTo>
                      <a:pt x="193335" y="322620"/>
                    </a:moveTo>
                    <a:cubicBezTo>
                      <a:pt x="204472" y="262713"/>
                      <a:pt x="285080" y="93736"/>
                      <a:pt x="291999" y="43110"/>
                    </a:cubicBezTo>
                    <a:cubicBezTo>
                      <a:pt x="223598" y="-5153"/>
                      <a:pt x="107102" y="-9991"/>
                      <a:pt x="18001" y="14253"/>
                    </a:cubicBezTo>
                    <a:cubicBezTo>
                      <a:pt x="-393" y="97785"/>
                      <a:pt x="1" y="286563"/>
                      <a:pt x="1" y="286563"/>
                    </a:cubicBezTo>
                    <a:lnTo>
                      <a:pt x="193335" y="322620"/>
                    </a:lnTo>
                    <a:close/>
                  </a:path>
                </a:pathLst>
              </a:custGeom>
              <a:solidFill>
                <a:srgbClr val="2A80F7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59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569653" y="1607291"/>
              <a:ext cx="156602" cy="182787"/>
              <a:chOff x="6569653" y="1607291"/>
              <a:chExt cx="156602" cy="182787"/>
            </a:xfrm>
            <a:solidFill>
              <a:srgbClr val="000000"/>
            </a:solidFill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25A5DB89-E4CE-458C-A20A-687F4DD34FE8}"/>
                  </a:ext>
                </a:extLst>
              </p:cNvPr>
              <p:cNvSpPr/>
              <p:nvPr/>
            </p:nvSpPr>
            <p:spPr>
              <a:xfrm>
                <a:off x="6569653" y="1693046"/>
                <a:ext cx="56644" cy="97032"/>
              </a:xfrm>
              <a:custGeom>
                <a:avLst/>
                <a:gdLst>
                  <a:gd name="connsiteX0" fmla="*/ 56644 w 56644"/>
                  <a:gd name="connsiteY0" fmla="*/ 22050 h 97032"/>
                  <a:gd name="connsiteX1" fmla="*/ 51863 w 56644"/>
                  <a:gd name="connsiteY1" fmla="*/ 97033 h 97032"/>
                  <a:gd name="connsiteX2" fmla="*/ 0 w 56644"/>
                  <a:gd name="connsiteY2" fmla="*/ 60132 h 97032"/>
                  <a:gd name="connsiteX3" fmla="*/ 20813 w 56644"/>
                  <a:gd name="connsiteY3" fmla="*/ 0 h 9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4" h="97032">
                    <a:moveTo>
                      <a:pt x="56644" y="22050"/>
                    </a:moveTo>
                    <a:lnTo>
                      <a:pt x="51863" y="97033"/>
                    </a:lnTo>
                    <a:lnTo>
                      <a:pt x="0" y="60132"/>
                    </a:lnTo>
                    <a:lnTo>
                      <a:pt x="20813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57A225F2-5048-4CBF-87B6-CEE3BDFC8785}"/>
                  </a:ext>
                </a:extLst>
              </p:cNvPr>
              <p:cNvSpPr/>
              <p:nvPr/>
            </p:nvSpPr>
            <p:spPr>
              <a:xfrm>
                <a:off x="6595472" y="1622620"/>
                <a:ext cx="107720" cy="128207"/>
              </a:xfrm>
              <a:custGeom>
                <a:avLst/>
                <a:gdLst>
                  <a:gd name="connsiteX0" fmla="*/ 50401 w 107720"/>
                  <a:gd name="connsiteY0" fmla="*/ 121220 h 128207"/>
                  <a:gd name="connsiteX1" fmla="*/ 15300 w 107720"/>
                  <a:gd name="connsiteY1" fmla="*/ 112839 h 128207"/>
                  <a:gd name="connsiteX2" fmla="*/ 0 w 107720"/>
                  <a:gd name="connsiteY2" fmla="*/ 73689 h 128207"/>
                  <a:gd name="connsiteX3" fmla="*/ 15975 w 107720"/>
                  <a:gd name="connsiteY3" fmla="*/ 23063 h 128207"/>
                  <a:gd name="connsiteX4" fmla="*/ 57095 w 107720"/>
                  <a:gd name="connsiteY4" fmla="*/ 0 h 128207"/>
                  <a:gd name="connsiteX5" fmla="*/ 107720 w 107720"/>
                  <a:gd name="connsiteY5" fmla="*/ 41626 h 128207"/>
                  <a:gd name="connsiteX6" fmla="*/ 50401 w 107720"/>
                  <a:gd name="connsiteY6" fmla="*/ 121220 h 12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20" h="128207">
                    <a:moveTo>
                      <a:pt x="50401" y="121220"/>
                    </a:moveTo>
                    <a:cubicBezTo>
                      <a:pt x="43707" y="130896"/>
                      <a:pt x="28125" y="132583"/>
                      <a:pt x="15300" y="112839"/>
                    </a:cubicBezTo>
                    <a:lnTo>
                      <a:pt x="0" y="73689"/>
                    </a:lnTo>
                    <a:lnTo>
                      <a:pt x="15975" y="23063"/>
                    </a:lnTo>
                    <a:lnTo>
                      <a:pt x="57095" y="0"/>
                    </a:lnTo>
                    <a:lnTo>
                      <a:pt x="107720" y="41626"/>
                    </a:lnTo>
                    <a:lnTo>
                      <a:pt x="50401" y="12122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69777847-0BF6-4ECB-A2EE-A95663C1A170}"/>
                  </a:ext>
                </a:extLst>
              </p:cNvPr>
              <p:cNvSpPr/>
              <p:nvPr/>
            </p:nvSpPr>
            <p:spPr>
              <a:xfrm>
                <a:off x="6588428" y="1607291"/>
                <a:ext cx="137827" cy="92954"/>
              </a:xfrm>
              <a:custGeom>
                <a:avLst/>
                <a:gdLst>
                  <a:gd name="connsiteX0" fmla="*/ 32695 w 137827"/>
                  <a:gd name="connsiteY0" fmla="*/ 65561 h 92954"/>
                  <a:gd name="connsiteX1" fmla="*/ 58570 w 137827"/>
                  <a:gd name="connsiteY1" fmla="*/ 55942 h 92954"/>
                  <a:gd name="connsiteX2" fmla="*/ 105933 w 137827"/>
                  <a:gd name="connsiteY2" fmla="*/ 74111 h 92954"/>
                  <a:gd name="connsiteX3" fmla="*/ 137828 w 137827"/>
                  <a:gd name="connsiteY3" fmla="*/ 52061 h 92954"/>
                  <a:gd name="connsiteX4" fmla="*/ 122753 w 137827"/>
                  <a:gd name="connsiteY4" fmla="*/ 45029 h 92954"/>
                  <a:gd name="connsiteX5" fmla="*/ 71677 w 137827"/>
                  <a:gd name="connsiteY5" fmla="*/ 8016 h 92954"/>
                  <a:gd name="connsiteX6" fmla="*/ 16213 w 137827"/>
                  <a:gd name="connsiteY6" fmla="*/ 31698 h 92954"/>
                  <a:gd name="connsiteX7" fmla="*/ 3613 w 137827"/>
                  <a:gd name="connsiteY7" fmla="*/ 69217 h 92954"/>
                  <a:gd name="connsiteX8" fmla="*/ 3613 w 137827"/>
                  <a:gd name="connsiteY8" fmla="*/ 92955 h 92954"/>
                  <a:gd name="connsiteX9" fmla="*/ 24707 w 137827"/>
                  <a:gd name="connsiteY9" fmla="*/ 79230 h 92954"/>
                  <a:gd name="connsiteX10" fmla="*/ 32695 w 137827"/>
                  <a:gd name="connsiteY10" fmla="*/ 65561 h 9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827" h="92954">
                    <a:moveTo>
                      <a:pt x="32695" y="65561"/>
                    </a:moveTo>
                    <a:cubicBezTo>
                      <a:pt x="32639" y="84067"/>
                      <a:pt x="42201" y="78555"/>
                      <a:pt x="58570" y="55942"/>
                    </a:cubicBezTo>
                    <a:lnTo>
                      <a:pt x="105933" y="74111"/>
                    </a:lnTo>
                    <a:lnTo>
                      <a:pt x="137828" y="52061"/>
                    </a:lnTo>
                    <a:lnTo>
                      <a:pt x="122753" y="45029"/>
                    </a:lnTo>
                    <a:lnTo>
                      <a:pt x="71677" y="8016"/>
                    </a:lnTo>
                    <a:cubicBezTo>
                      <a:pt x="49120" y="-8690"/>
                      <a:pt x="27576" y="1435"/>
                      <a:pt x="16213" y="31698"/>
                    </a:cubicBezTo>
                    <a:lnTo>
                      <a:pt x="3613" y="69217"/>
                    </a:lnTo>
                    <a:cubicBezTo>
                      <a:pt x="238" y="79342"/>
                      <a:pt x="-2462" y="84180"/>
                      <a:pt x="3613" y="92955"/>
                    </a:cubicBezTo>
                    <a:lnTo>
                      <a:pt x="24707" y="79230"/>
                    </a:lnTo>
                    <a:lnTo>
                      <a:pt x="32695" y="65561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DBF8CEAE-BBD5-4099-B834-DD43BD8F9A09}"/>
                  </a:ext>
                </a:extLst>
              </p:cNvPr>
              <p:cNvSpPr/>
              <p:nvPr/>
            </p:nvSpPr>
            <p:spPr>
              <a:xfrm>
                <a:off x="6611048" y="1662720"/>
                <a:ext cx="15592" cy="25664"/>
              </a:xfrm>
              <a:custGeom>
                <a:avLst/>
                <a:gdLst>
                  <a:gd name="connsiteX0" fmla="*/ 14968 w 15592"/>
                  <a:gd name="connsiteY0" fmla="*/ 14576 h 25664"/>
                  <a:gd name="connsiteX1" fmla="*/ 4730 w 15592"/>
                  <a:gd name="connsiteY1" fmla="*/ 25545 h 25664"/>
                  <a:gd name="connsiteX2" fmla="*/ 624 w 15592"/>
                  <a:gd name="connsiteY2" fmla="*/ 11088 h 25664"/>
                  <a:gd name="connsiteX3" fmla="*/ 10861 w 15592"/>
                  <a:gd name="connsiteY3" fmla="*/ 119 h 25664"/>
                  <a:gd name="connsiteX4" fmla="*/ 14968 w 15592"/>
                  <a:gd name="connsiteY4" fmla="*/ 14576 h 2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2" h="25664">
                    <a:moveTo>
                      <a:pt x="14968" y="14576"/>
                    </a:moveTo>
                    <a:cubicBezTo>
                      <a:pt x="13281" y="21607"/>
                      <a:pt x="8725" y="26501"/>
                      <a:pt x="4730" y="25545"/>
                    </a:cubicBezTo>
                    <a:cubicBezTo>
                      <a:pt x="793" y="24588"/>
                      <a:pt x="-1064" y="18120"/>
                      <a:pt x="624" y="11088"/>
                    </a:cubicBezTo>
                    <a:cubicBezTo>
                      <a:pt x="2312" y="4057"/>
                      <a:pt x="6868" y="-837"/>
                      <a:pt x="10861" y="119"/>
                    </a:cubicBezTo>
                    <a:cubicBezTo>
                      <a:pt x="14799" y="1075"/>
                      <a:pt x="16655" y="7544"/>
                      <a:pt x="14968" y="14576"/>
                    </a:cubicBez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4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381944" y="1755229"/>
              <a:ext cx="228096" cy="366505"/>
              <a:chOff x="6381944" y="1755229"/>
              <a:chExt cx="228096" cy="366505"/>
            </a:xfrm>
            <a:solidFill>
              <a:srgbClr val="000000"/>
            </a:solidFill>
          </p:grpSpPr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C04F328D-3521-4516-92F5-A9967B36DCD4}"/>
                  </a:ext>
                </a:extLst>
              </p:cNvPr>
              <p:cNvSpPr/>
              <p:nvPr/>
            </p:nvSpPr>
            <p:spPr>
              <a:xfrm>
                <a:off x="6385657" y="1867424"/>
                <a:ext cx="94445" cy="142033"/>
              </a:xfrm>
              <a:custGeom>
                <a:avLst/>
                <a:gdLst>
                  <a:gd name="connsiteX0" fmla="*/ 94445 w 94445"/>
                  <a:gd name="connsiteY0" fmla="*/ 19238 h 142033"/>
                  <a:gd name="connsiteX1" fmla="*/ 54057 w 94445"/>
                  <a:gd name="connsiteY1" fmla="*/ 138940 h 142033"/>
                  <a:gd name="connsiteX2" fmla="*/ 38082 w 94445"/>
                  <a:gd name="connsiteY2" fmla="*/ 142033 h 142033"/>
                  <a:gd name="connsiteX3" fmla="*/ 0 w 94445"/>
                  <a:gd name="connsiteY3" fmla="*/ 124146 h 142033"/>
                  <a:gd name="connsiteX4" fmla="*/ 20475 w 94445"/>
                  <a:gd name="connsiteY4" fmla="*/ 0 h 142033"/>
                  <a:gd name="connsiteX5" fmla="*/ 94445 w 94445"/>
                  <a:gd name="connsiteY5" fmla="*/ 19238 h 14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45" h="142033">
                    <a:moveTo>
                      <a:pt x="94445" y="19238"/>
                    </a:moveTo>
                    <a:lnTo>
                      <a:pt x="54057" y="138940"/>
                    </a:lnTo>
                    <a:lnTo>
                      <a:pt x="38082" y="142033"/>
                    </a:lnTo>
                    <a:lnTo>
                      <a:pt x="0" y="124146"/>
                    </a:lnTo>
                    <a:cubicBezTo>
                      <a:pt x="0" y="124146"/>
                      <a:pt x="8438" y="64407"/>
                      <a:pt x="20475" y="0"/>
                    </a:cubicBezTo>
                    <a:lnTo>
                      <a:pt x="94445" y="19238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52140F7-C49F-44E6-B13A-60EBD7961468}"/>
                  </a:ext>
                </a:extLst>
              </p:cNvPr>
              <p:cNvSpPr/>
              <p:nvPr/>
            </p:nvSpPr>
            <p:spPr>
              <a:xfrm>
                <a:off x="6406076" y="1755229"/>
                <a:ext cx="99922" cy="133795"/>
              </a:xfrm>
              <a:custGeom>
                <a:avLst/>
                <a:gdLst>
                  <a:gd name="connsiteX0" fmla="*/ 70426 w 99922"/>
                  <a:gd name="connsiteY0" fmla="*/ 1944 h 133795"/>
                  <a:gd name="connsiteX1" fmla="*/ 99002 w 99922"/>
                  <a:gd name="connsiteY1" fmla="*/ 50826 h 133795"/>
                  <a:gd name="connsiteX2" fmla="*/ 73238 w 99922"/>
                  <a:gd name="connsiteY2" fmla="*/ 133795 h 133795"/>
                  <a:gd name="connsiteX3" fmla="*/ 0 w 99922"/>
                  <a:gd name="connsiteY3" fmla="*/ 112195 h 133795"/>
                  <a:gd name="connsiteX4" fmla="*/ 16875 w 99922"/>
                  <a:gd name="connsiteY4" fmla="*/ 32038 h 133795"/>
                  <a:gd name="connsiteX5" fmla="*/ 70426 w 99922"/>
                  <a:gd name="connsiteY5" fmla="*/ 1944 h 13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22" h="133795">
                    <a:moveTo>
                      <a:pt x="70426" y="1944"/>
                    </a:moveTo>
                    <a:cubicBezTo>
                      <a:pt x="91126" y="8469"/>
                      <a:pt x="103501" y="29619"/>
                      <a:pt x="99002" y="50826"/>
                    </a:cubicBezTo>
                    <a:lnTo>
                      <a:pt x="73238" y="133795"/>
                    </a:lnTo>
                    <a:lnTo>
                      <a:pt x="0" y="112195"/>
                    </a:lnTo>
                    <a:cubicBezTo>
                      <a:pt x="5119" y="84914"/>
                      <a:pt x="10856" y="56788"/>
                      <a:pt x="16875" y="32038"/>
                    </a:cubicBezTo>
                    <a:cubicBezTo>
                      <a:pt x="22669" y="8413"/>
                      <a:pt x="47250" y="-5313"/>
                      <a:pt x="70426" y="1944"/>
                    </a:cubicBezTo>
                    <a:close/>
                  </a:path>
                </a:pathLst>
              </a:custGeom>
              <a:solidFill>
                <a:srgbClr val="2A80F7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33EB26B4-FE57-4C4F-9D7C-5FC59B7B201B}"/>
                  </a:ext>
                </a:extLst>
              </p:cNvPr>
              <p:cNvSpPr/>
              <p:nvPr/>
            </p:nvSpPr>
            <p:spPr>
              <a:xfrm>
                <a:off x="6381944" y="1984707"/>
                <a:ext cx="171227" cy="125158"/>
              </a:xfrm>
              <a:custGeom>
                <a:avLst/>
                <a:gdLst>
                  <a:gd name="connsiteX0" fmla="*/ 0 w 171227"/>
                  <a:gd name="connsiteY0" fmla="*/ 46069 h 125158"/>
                  <a:gd name="connsiteX1" fmla="*/ 3712 w 171227"/>
                  <a:gd name="connsiteY1" fmla="*/ 6919 h 125158"/>
                  <a:gd name="connsiteX2" fmla="*/ 55013 w 171227"/>
                  <a:gd name="connsiteY2" fmla="*/ 0 h 125158"/>
                  <a:gd name="connsiteX3" fmla="*/ 171227 w 171227"/>
                  <a:gd name="connsiteY3" fmla="*/ 109239 h 125158"/>
                  <a:gd name="connsiteX4" fmla="*/ 160033 w 171227"/>
                  <a:gd name="connsiteY4" fmla="*/ 125158 h 125158"/>
                  <a:gd name="connsiteX5" fmla="*/ 0 w 171227"/>
                  <a:gd name="connsiteY5" fmla="*/ 46069 h 12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227" h="125158">
                    <a:moveTo>
                      <a:pt x="0" y="46069"/>
                    </a:moveTo>
                    <a:lnTo>
                      <a:pt x="3712" y="6919"/>
                    </a:lnTo>
                    <a:lnTo>
                      <a:pt x="55013" y="0"/>
                    </a:lnTo>
                    <a:cubicBezTo>
                      <a:pt x="106933" y="53438"/>
                      <a:pt x="155758" y="97426"/>
                      <a:pt x="171227" y="109239"/>
                    </a:cubicBezTo>
                    <a:lnTo>
                      <a:pt x="160033" y="125158"/>
                    </a:lnTo>
                    <a:cubicBezTo>
                      <a:pt x="105245" y="106933"/>
                      <a:pt x="34763" y="71101"/>
                      <a:pt x="0" y="46069"/>
                    </a:cubicBez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475A462-09FB-448E-873D-74B21436DEBC}"/>
                  </a:ext>
                </a:extLst>
              </p:cNvPr>
              <p:cNvSpPr/>
              <p:nvPr/>
            </p:nvSpPr>
            <p:spPr>
              <a:xfrm>
                <a:off x="6534384" y="2091640"/>
                <a:ext cx="75657" cy="30094"/>
              </a:xfrm>
              <a:custGeom>
                <a:avLst/>
                <a:gdLst>
                  <a:gd name="connsiteX0" fmla="*/ 10013 w 75657"/>
                  <a:gd name="connsiteY0" fmla="*/ 0 h 30094"/>
                  <a:gd name="connsiteX1" fmla="*/ 45564 w 75657"/>
                  <a:gd name="connsiteY1" fmla="*/ 0 h 30094"/>
                  <a:gd name="connsiteX2" fmla="*/ 75658 w 75657"/>
                  <a:gd name="connsiteY2" fmla="*/ 30094 h 30094"/>
                  <a:gd name="connsiteX3" fmla="*/ 44214 w 75657"/>
                  <a:gd name="connsiteY3" fmla="*/ 30094 h 30094"/>
                  <a:gd name="connsiteX4" fmla="*/ 27451 w 75657"/>
                  <a:gd name="connsiteY4" fmla="*/ 20194 h 30094"/>
                  <a:gd name="connsiteX5" fmla="*/ 10070 w 75657"/>
                  <a:gd name="connsiteY5" fmla="*/ 20194 h 30094"/>
                  <a:gd name="connsiteX6" fmla="*/ 1 w 75657"/>
                  <a:gd name="connsiteY6" fmla="*/ 10125 h 30094"/>
                  <a:gd name="connsiteX7" fmla="*/ 10013 w 75657"/>
                  <a:gd name="connsiteY7" fmla="*/ 0 h 3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657" h="30094">
                    <a:moveTo>
                      <a:pt x="10013" y="0"/>
                    </a:moveTo>
                    <a:lnTo>
                      <a:pt x="45564" y="0"/>
                    </a:lnTo>
                    <a:lnTo>
                      <a:pt x="75658" y="30094"/>
                    </a:lnTo>
                    <a:lnTo>
                      <a:pt x="44214" y="30094"/>
                    </a:lnTo>
                    <a:lnTo>
                      <a:pt x="27451" y="20194"/>
                    </a:lnTo>
                    <a:lnTo>
                      <a:pt x="10070" y="20194"/>
                    </a:lnTo>
                    <a:cubicBezTo>
                      <a:pt x="4501" y="20194"/>
                      <a:pt x="1" y="15694"/>
                      <a:pt x="1" y="10125"/>
                    </a:cubicBezTo>
                    <a:cubicBezTo>
                      <a:pt x="-56" y="4500"/>
                      <a:pt x="4445" y="0"/>
                      <a:pt x="10013" y="0"/>
                    </a:cubicBez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9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627198" y="1984650"/>
              <a:ext cx="143945" cy="137083"/>
              <a:chOff x="6627198" y="1984650"/>
              <a:chExt cx="143945" cy="137083"/>
            </a:xfrm>
            <a:solidFill>
              <a:srgbClr val="F4ACC8"/>
            </a:solidFill>
          </p:grpSpPr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8C5F1E19-EDA4-4834-89F9-4B095450322A}"/>
                  </a:ext>
                </a:extLst>
              </p:cNvPr>
              <p:cNvSpPr/>
              <p:nvPr/>
            </p:nvSpPr>
            <p:spPr>
              <a:xfrm>
                <a:off x="6671917" y="1984650"/>
                <a:ext cx="99226" cy="117001"/>
              </a:xfrm>
              <a:custGeom>
                <a:avLst/>
                <a:gdLst>
                  <a:gd name="connsiteX0" fmla="*/ 36338 w 99226"/>
                  <a:gd name="connsiteY0" fmla="*/ 0 h 117001"/>
                  <a:gd name="connsiteX1" fmla="*/ 87639 w 99226"/>
                  <a:gd name="connsiteY1" fmla="*/ 6919 h 117001"/>
                  <a:gd name="connsiteX2" fmla="*/ 99227 w 99226"/>
                  <a:gd name="connsiteY2" fmla="*/ 27732 h 117001"/>
                  <a:gd name="connsiteX3" fmla="*/ 30994 w 99226"/>
                  <a:gd name="connsiteY3" fmla="*/ 117002 h 117001"/>
                  <a:gd name="connsiteX4" fmla="*/ 0 w 99226"/>
                  <a:gd name="connsiteY4" fmla="*/ 109239 h 117001"/>
                  <a:gd name="connsiteX5" fmla="*/ 36338 w 99226"/>
                  <a:gd name="connsiteY5" fmla="*/ 0 h 11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26" h="117001">
                    <a:moveTo>
                      <a:pt x="36338" y="0"/>
                    </a:moveTo>
                    <a:lnTo>
                      <a:pt x="87639" y="6919"/>
                    </a:lnTo>
                    <a:lnTo>
                      <a:pt x="99227" y="27732"/>
                    </a:lnTo>
                    <a:cubicBezTo>
                      <a:pt x="89158" y="54338"/>
                      <a:pt x="53495" y="98889"/>
                      <a:pt x="30994" y="117002"/>
                    </a:cubicBezTo>
                    <a:lnTo>
                      <a:pt x="0" y="109239"/>
                    </a:lnTo>
                    <a:cubicBezTo>
                      <a:pt x="15076" y="77795"/>
                      <a:pt x="26044" y="46126"/>
                      <a:pt x="36338" y="0"/>
                    </a:cubicBez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A7BC79D7-B9E5-43C2-9884-F9C3933F49D6}"/>
                  </a:ext>
                </a:extLst>
              </p:cNvPr>
              <p:cNvSpPr/>
              <p:nvPr/>
            </p:nvSpPr>
            <p:spPr>
              <a:xfrm>
                <a:off x="6627198" y="2091640"/>
                <a:ext cx="75659" cy="30094"/>
              </a:xfrm>
              <a:custGeom>
                <a:avLst/>
                <a:gdLst>
                  <a:gd name="connsiteX0" fmla="*/ 65645 w 75659"/>
                  <a:gd name="connsiteY0" fmla="*/ 0 h 30094"/>
                  <a:gd name="connsiteX1" fmla="*/ 30094 w 75659"/>
                  <a:gd name="connsiteY1" fmla="*/ 0 h 30094"/>
                  <a:gd name="connsiteX2" fmla="*/ 0 w 75659"/>
                  <a:gd name="connsiteY2" fmla="*/ 30094 h 30094"/>
                  <a:gd name="connsiteX3" fmla="*/ 31444 w 75659"/>
                  <a:gd name="connsiteY3" fmla="*/ 30094 h 30094"/>
                  <a:gd name="connsiteX4" fmla="*/ 48207 w 75659"/>
                  <a:gd name="connsiteY4" fmla="*/ 20194 h 30094"/>
                  <a:gd name="connsiteX5" fmla="*/ 65589 w 75659"/>
                  <a:gd name="connsiteY5" fmla="*/ 20194 h 30094"/>
                  <a:gd name="connsiteX6" fmla="*/ 75657 w 75659"/>
                  <a:gd name="connsiteY6" fmla="*/ 10125 h 30094"/>
                  <a:gd name="connsiteX7" fmla="*/ 65645 w 75659"/>
                  <a:gd name="connsiteY7" fmla="*/ 0 h 3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659" h="30094">
                    <a:moveTo>
                      <a:pt x="65645" y="0"/>
                    </a:moveTo>
                    <a:lnTo>
                      <a:pt x="30094" y="0"/>
                    </a:lnTo>
                    <a:lnTo>
                      <a:pt x="0" y="30094"/>
                    </a:lnTo>
                    <a:lnTo>
                      <a:pt x="31444" y="30094"/>
                    </a:lnTo>
                    <a:lnTo>
                      <a:pt x="48207" y="20194"/>
                    </a:lnTo>
                    <a:lnTo>
                      <a:pt x="65589" y="20194"/>
                    </a:lnTo>
                    <a:cubicBezTo>
                      <a:pt x="71157" y="20194"/>
                      <a:pt x="75657" y="15694"/>
                      <a:pt x="75657" y="10125"/>
                    </a:cubicBezTo>
                    <a:cubicBezTo>
                      <a:pt x="75770" y="4500"/>
                      <a:pt x="71214" y="0"/>
                      <a:pt x="65645" y="0"/>
                    </a:cubicBez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72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479033" y="2126652"/>
              <a:ext cx="448603" cy="190159"/>
              <a:chOff x="6479033" y="2126652"/>
              <a:chExt cx="448603" cy="190159"/>
            </a:xfrm>
            <a:solidFill>
              <a:srgbClr val="000000"/>
            </a:solidFill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EC12210B-7F0D-40E2-B7B3-D7C2F10A6B84}"/>
                  </a:ext>
                </a:extLst>
              </p:cNvPr>
              <p:cNvSpPr/>
              <p:nvPr/>
            </p:nvSpPr>
            <p:spPr>
              <a:xfrm>
                <a:off x="6479033" y="2264217"/>
                <a:ext cx="134598" cy="52594"/>
              </a:xfrm>
              <a:custGeom>
                <a:avLst/>
                <a:gdLst>
                  <a:gd name="connsiteX0" fmla="*/ 11475 w 134598"/>
                  <a:gd name="connsiteY0" fmla="*/ 8607 h 52594"/>
                  <a:gd name="connsiteX1" fmla="*/ 45394 w 134598"/>
                  <a:gd name="connsiteY1" fmla="*/ 619 h 52594"/>
                  <a:gd name="connsiteX2" fmla="*/ 48825 w 134598"/>
                  <a:gd name="connsiteY2" fmla="*/ 225 h 52594"/>
                  <a:gd name="connsiteX3" fmla="*/ 115989 w 134598"/>
                  <a:gd name="connsiteY3" fmla="*/ 0 h 52594"/>
                  <a:gd name="connsiteX4" fmla="*/ 129601 w 134598"/>
                  <a:gd name="connsiteY4" fmla="*/ 8831 h 52594"/>
                  <a:gd name="connsiteX5" fmla="*/ 131571 w 134598"/>
                  <a:gd name="connsiteY5" fmla="*/ 13219 h 52594"/>
                  <a:gd name="connsiteX6" fmla="*/ 129939 w 134598"/>
                  <a:gd name="connsiteY6" fmla="*/ 44888 h 52594"/>
                  <a:gd name="connsiteX7" fmla="*/ 117001 w 134598"/>
                  <a:gd name="connsiteY7" fmla="*/ 52370 h 52594"/>
                  <a:gd name="connsiteX8" fmla="*/ 51807 w 134598"/>
                  <a:gd name="connsiteY8" fmla="*/ 52595 h 52594"/>
                  <a:gd name="connsiteX9" fmla="*/ 46294 w 134598"/>
                  <a:gd name="connsiteY9" fmla="*/ 51526 h 52594"/>
                  <a:gd name="connsiteX10" fmla="*/ 9393 w 134598"/>
                  <a:gd name="connsiteY10" fmla="*/ 36844 h 52594"/>
                  <a:gd name="connsiteX11" fmla="*/ 0 w 134598"/>
                  <a:gd name="connsiteY11" fmla="*/ 23007 h 52594"/>
                  <a:gd name="connsiteX12" fmla="*/ 11475 w 134598"/>
                  <a:gd name="connsiteY12" fmla="*/ 8607 h 5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598" h="52594">
                    <a:moveTo>
                      <a:pt x="11475" y="8607"/>
                    </a:moveTo>
                    <a:lnTo>
                      <a:pt x="45394" y="619"/>
                    </a:lnTo>
                    <a:cubicBezTo>
                      <a:pt x="46520" y="337"/>
                      <a:pt x="47644" y="225"/>
                      <a:pt x="48825" y="225"/>
                    </a:cubicBezTo>
                    <a:lnTo>
                      <a:pt x="115989" y="0"/>
                    </a:lnTo>
                    <a:cubicBezTo>
                      <a:pt x="121895" y="0"/>
                      <a:pt x="127183" y="3488"/>
                      <a:pt x="129601" y="8831"/>
                    </a:cubicBezTo>
                    <a:lnTo>
                      <a:pt x="131571" y="13219"/>
                    </a:lnTo>
                    <a:cubicBezTo>
                      <a:pt x="136127" y="23457"/>
                      <a:pt x="135508" y="35213"/>
                      <a:pt x="129939" y="44888"/>
                    </a:cubicBezTo>
                    <a:cubicBezTo>
                      <a:pt x="127296" y="49501"/>
                      <a:pt x="122346" y="52370"/>
                      <a:pt x="117001" y="52370"/>
                    </a:cubicBezTo>
                    <a:lnTo>
                      <a:pt x="51807" y="52595"/>
                    </a:lnTo>
                    <a:cubicBezTo>
                      <a:pt x="49951" y="52595"/>
                      <a:pt x="48038" y="52257"/>
                      <a:pt x="46294" y="51526"/>
                    </a:cubicBezTo>
                    <a:lnTo>
                      <a:pt x="9393" y="36844"/>
                    </a:lnTo>
                    <a:cubicBezTo>
                      <a:pt x="3712" y="34594"/>
                      <a:pt x="0" y="29138"/>
                      <a:pt x="0" y="23007"/>
                    </a:cubicBezTo>
                    <a:cubicBezTo>
                      <a:pt x="0" y="16200"/>
                      <a:pt x="4781" y="10238"/>
                      <a:pt x="11475" y="8607"/>
                    </a:cubicBezTo>
                    <a:close/>
                  </a:path>
                </a:pathLst>
              </a:custGeom>
              <a:solidFill>
                <a:srgbClr val="2A80F7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7395A87-7598-4090-ACD9-43FC1E3E48C8}"/>
                  </a:ext>
                </a:extLst>
              </p:cNvPr>
              <p:cNvSpPr/>
              <p:nvPr/>
            </p:nvSpPr>
            <p:spPr>
              <a:xfrm>
                <a:off x="6571637" y="2240311"/>
                <a:ext cx="94598" cy="70803"/>
              </a:xfrm>
              <a:custGeom>
                <a:avLst/>
                <a:gdLst>
                  <a:gd name="connsiteX0" fmla="*/ 13878 w 94598"/>
                  <a:gd name="connsiteY0" fmla="*/ 24413 h 70803"/>
                  <a:gd name="connsiteX1" fmla="*/ 1560 w 94598"/>
                  <a:gd name="connsiteY1" fmla="*/ 54957 h 70803"/>
                  <a:gd name="connsiteX2" fmla="*/ 27885 w 94598"/>
                  <a:gd name="connsiteY2" fmla="*/ 70539 h 70803"/>
                  <a:gd name="connsiteX3" fmla="*/ 94598 w 94598"/>
                  <a:gd name="connsiteY3" fmla="*/ 59513 h 70803"/>
                  <a:gd name="connsiteX4" fmla="*/ 73167 w 94598"/>
                  <a:gd name="connsiteY4" fmla="*/ 0 h 70803"/>
                  <a:gd name="connsiteX5" fmla="*/ 13878 w 94598"/>
                  <a:gd name="connsiteY5" fmla="*/ 24413 h 7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598" h="70803">
                    <a:moveTo>
                      <a:pt x="13878" y="24413"/>
                    </a:moveTo>
                    <a:cubicBezTo>
                      <a:pt x="2459" y="29869"/>
                      <a:pt x="-2884" y="43145"/>
                      <a:pt x="1560" y="54957"/>
                    </a:cubicBezTo>
                    <a:cubicBezTo>
                      <a:pt x="5553" y="65701"/>
                      <a:pt x="16522" y="72226"/>
                      <a:pt x="27885" y="70539"/>
                    </a:cubicBezTo>
                    <a:cubicBezTo>
                      <a:pt x="46841" y="67726"/>
                      <a:pt x="76711" y="63001"/>
                      <a:pt x="94598" y="59513"/>
                    </a:cubicBezTo>
                    <a:lnTo>
                      <a:pt x="73167" y="0"/>
                    </a:lnTo>
                    <a:lnTo>
                      <a:pt x="13878" y="24413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1CB2D3BD-0BEE-4E0D-95B4-3719642BFFE5}"/>
                  </a:ext>
                </a:extLst>
              </p:cNvPr>
              <p:cNvSpPr/>
              <p:nvPr/>
            </p:nvSpPr>
            <p:spPr>
              <a:xfrm>
                <a:off x="6634762" y="2126652"/>
                <a:ext cx="292875" cy="173678"/>
              </a:xfrm>
              <a:custGeom>
                <a:avLst/>
                <a:gdLst>
                  <a:gd name="connsiteX0" fmla="*/ 288766 w 292875"/>
                  <a:gd name="connsiteY0" fmla="*/ 30351 h 173678"/>
                  <a:gd name="connsiteX1" fmla="*/ 288203 w 292875"/>
                  <a:gd name="connsiteY1" fmla="*/ 29001 h 173678"/>
                  <a:gd name="connsiteX2" fmla="*/ 222896 w 292875"/>
                  <a:gd name="connsiteY2" fmla="*/ 4757 h 173678"/>
                  <a:gd name="connsiteX3" fmla="*/ 4811 w 292875"/>
                  <a:gd name="connsiteY3" fmla="*/ 109046 h 173678"/>
                  <a:gd name="connsiteX4" fmla="*/ 28043 w 292875"/>
                  <a:gd name="connsiteY4" fmla="*/ 173679 h 173678"/>
                  <a:gd name="connsiteX5" fmla="*/ 265422 w 292875"/>
                  <a:gd name="connsiteY5" fmla="*/ 93577 h 173678"/>
                  <a:gd name="connsiteX6" fmla="*/ 288766 w 292875"/>
                  <a:gd name="connsiteY6" fmla="*/ 30351 h 17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875" h="173678">
                    <a:moveTo>
                      <a:pt x="288766" y="30351"/>
                    </a:moveTo>
                    <a:lnTo>
                      <a:pt x="288203" y="29001"/>
                    </a:lnTo>
                    <a:cubicBezTo>
                      <a:pt x="277178" y="3913"/>
                      <a:pt x="247590" y="-7055"/>
                      <a:pt x="222896" y="4757"/>
                    </a:cubicBezTo>
                    <a:lnTo>
                      <a:pt x="4811" y="109046"/>
                    </a:lnTo>
                    <a:cubicBezTo>
                      <a:pt x="-7227" y="140884"/>
                      <a:pt x="4361" y="160459"/>
                      <a:pt x="28043" y="173679"/>
                    </a:cubicBezTo>
                    <a:cubicBezTo>
                      <a:pt x="108594" y="157872"/>
                      <a:pt x="181383" y="134247"/>
                      <a:pt x="265422" y="93577"/>
                    </a:cubicBezTo>
                    <a:cubicBezTo>
                      <a:pt x="288934" y="82158"/>
                      <a:pt x="299285" y="54258"/>
                      <a:pt x="288766" y="30351"/>
                    </a:cubicBez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76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515090" y="1977169"/>
              <a:ext cx="323147" cy="160483"/>
              <a:chOff x="6515090" y="1977169"/>
              <a:chExt cx="323147" cy="160483"/>
            </a:xfrm>
            <a:solidFill>
              <a:srgbClr val="000000"/>
            </a:solidFill>
          </p:grpSpPr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FFA6E3BC-0333-4B0C-930A-A7C1088F21D1}"/>
                  </a:ext>
                </a:extLst>
              </p:cNvPr>
              <p:cNvSpPr/>
              <p:nvPr/>
            </p:nvSpPr>
            <p:spPr>
              <a:xfrm>
                <a:off x="6515090" y="2118865"/>
                <a:ext cx="94051" cy="18787"/>
              </a:xfrm>
              <a:custGeom>
                <a:avLst/>
                <a:gdLst>
                  <a:gd name="connsiteX0" fmla="*/ 88539 w 94051"/>
                  <a:gd name="connsiteY0" fmla="*/ 18788 h 18787"/>
                  <a:gd name="connsiteX1" fmla="*/ 5513 w 94051"/>
                  <a:gd name="connsiteY1" fmla="*/ 18788 h 18787"/>
                  <a:gd name="connsiteX2" fmla="*/ 0 w 94051"/>
                  <a:gd name="connsiteY2" fmla="*/ 9394 h 18787"/>
                  <a:gd name="connsiteX3" fmla="*/ 5513 w 94051"/>
                  <a:gd name="connsiteY3" fmla="*/ 0 h 18787"/>
                  <a:gd name="connsiteX4" fmla="*/ 88539 w 94051"/>
                  <a:gd name="connsiteY4" fmla="*/ 0 h 18787"/>
                  <a:gd name="connsiteX5" fmla="*/ 94052 w 94051"/>
                  <a:gd name="connsiteY5" fmla="*/ 9394 h 18787"/>
                  <a:gd name="connsiteX6" fmla="*/ 88539 w 94051"/>
                  <a:gd name="connsiteY6" fmla="*/ 18788 h 1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51" h="18787">
                    <a:moveTo>
                      <a:pt x="88539" y="18788"/>
                    </a:moveTo>
                    <a:lnTo>
                      <a:pt x="5513" y="18788"/>
                    </a:lnTo>
                    <a:cubicBezTo>
                      <a:pt x="2475" y="18788"/>
                      <a:pt x="0" y="14569"/>
                      <a:pt x="0" y="9394"/>
                    </a:cubicBezTo>
                    <a:cubicBezTo>
                      <a:pt x="0" y="4219"/>
                      <a:pt x="2475" y="0"/>
                      <a:pt x="5513" y="0"/>
                    </a:cubicBezTo>
                    <a:lnTo>
                      <a:pt x="88539" y="0"/>
                    </a:lnTo>
                    <a:cubicBezTo>
                      <a:pt x="91577" y="0"/>
                      <a:pt x="94052" y="4219"/>
                      <a:pt x="94052" y="9394"/>
                    </a:cubicBezTo>
                    <a:cubicBezTo>
                      <a:pt x="94052" y="14569"/>
                      <a:pt x="91577" y="18788"/>
                      <a:pt x="88539" y="18788"/>
                    </a:cubicBezTo>
                    <a:close/>
                  </a:path>
                </a:pathLst>
              </a:custGeom>
              <a:solidFill>
                <a:srgbClr val="C0D9FD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9EEDF0FD-26F6-44A5-8A2B-0E9BFE4BE440}"/>
                  </a:ext>
                </a:extLst>
              </p:cNvPr>
              <p:cNvSpPr/>
              <p:nvPr/>
            </p:nvSpPr>
            <p:spPr>
              <a:xfrm>
                <a:off x="6579680" y="1977169"/>
                <a:ext cx="258557" cy="160483"/>
              </a:xfrm>
              <a:custGeom>
                <a:avLst/>
                <a:gdLst>
                  <a:gd name="connsiteX0" fmla="*/ 267 w 258557"/>
                  <a:gd name="connsiteY0" fmla="*/ 151090 h 160483"/>
                  <a:gd name="connsiteX1" fmla="*/ 26086 w 258557"/>
                  <a:gd name="connsiteY1" fmla="*/ 9394 h 160483"/>
                  <a:gd name="connsiteX2" fmla="*/ 33287 w 258557"/>
                  <a:gd name="connsiteY2" fmla="*/ 0 h 160483"/>
                  <a:gd name="connsiteX3" fmla="*/ 254522 w 258557"/>
                  <a:gd name="connsiteY3" fmla="*/ 0 h 160483"/>
                  <a:gd name="connsiteX4" fmla="*/ 258290 w 258557"/>
                  <a:gd name="connsiteY4" fmla="*/ 9394 h 160483"/>
                  <a:gd name="connsiteX5" fmla="*/ 232471 w 258557"/>
                  <a:gd name="connsiteY5" fmla="*/ 151090 h 160483"/>
                  <a:gd name="connsiteX6" fmla="*/ 225271 w 258557"/>
                  <a:gd name="connsiteY6" fmla="*/ 160483 h 160483"/>
                  <a:gd name="connsiteX7" fmla="*/ 4037 w 258557"/>
                  <a:gd name="connsiteY7" fmla="*/ 160483 h 160483"/>
                  <a:gd name="connsiteX8" fmla="*/ 267 w 258557"/>
                  <a:gd name="connsiteY8" fmla="*/ 151090 h 16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57" h="160483">
                    <a:moveTo>
                      <a:pt x="267" y="151090"/>
                    </a:moveTo>
                    <a:lnTo>
                      <a:pt x="26086" y="9394"/>
                    </a:lnTo>
                    <a:cubicBezTo>
                      <a:pt x="27043" y="4219"/>
                      <a:pt x="30250" y="0"/>
                      <a:pt x="33287" y="0"/>
                    </a:cubicBezTo>
                    <a:lnTo>
                      <a:pt x="254522" y="0"/>
                    </a:lnTo>
                    <a:cubicBezTo>
                      <a:pt x="257559" y="0"/>
                      <a:pt x="259246" y="4219"/>
                      <a:pt x="258290" y="9394"/>
                    </a:cubicBezTo>
                    <a:lnTo>
                      <a:pt x="232471" y="151090"/>
                    </a:lnTo>
                    <a:cubicBezTo>
                      <a:pt x="231515" y="156265"/>
                      <a:pt x="228309" y="160483"/>
                      <a:pt x="225271" y="160483"/>
                    </a:cubicBezTo>
                    <a:lnTo>
                      <a:pt x="4037" y="160483"/>
                    </a:lnTo>
                    <a:cubicBezTo>
                      <a:pt x="999" y="160483"/>
                      <a:pt x="-688" y="156265"/>
                      <a:pt x="267" y="151090"/>
                    </a:cubicBezTo>
                    <a:close/>
                  </a:path>
                </a:pathLst>
              </a:custGeom>
              <a:solidFill>
                <a:srgbClr val="B3C9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5C342C0C-0D41-4740-B499-1858CCD7531F}"/>
                  </a:ext>
                </a:extLst>
              </p:cNvPr>
              <p:cNvSpPr/>
              <p:nvPr/>
            </p:nvSpPr>
            <p:spPr>
              <a:xfrm>
                <a:off x="6579680" y="1977169"/>
                <a:ext cx="38798" cy="160427"/>
              </a:xfrm>
              <a:custGeom>
                <a:avLst/>
                <a:gdLst>
                  <a:gd name="connsiteX0" fmla="*/ 267 w 38798"/>
                  <a:gd name="connsiteY0" fmla="*/ 151090 h 160427"/>
                  <a:gd name="connsiteX1" fmla="*/ 26086 w 38798"/>
                  <a:gd name="connsiteY1" fmla="*/ 9394 h 160427"/>
                  <a:gd name="connsiteX2" fmla="*/ 33286 w 38798"/>
                  <a:gd name="connsiteY2" fmla="*/ 0 h 160427"/>
                  <a:gd name="connsiteX3" fmla="*/ 38799 w 38798"/>
                  <a:gd name="connsiteY3" fmla="*/ 0 h 160427"/>
                  <a:gd name="connsiteX4" fmla="*/ 9605 w 38798"/>
                  <a:gd name="connsiteY4" fmla="*/ 160427 h 160427"/>
                  <a:gd name="connsiteX5" fmla="*/ 4092 w 38798"/>
                  <a:gd name="connsiteY5" fmla="*/ 160427 h 160427"/>
                  <a:gd name="connsiteX6" fmla="*/ 267 w 38798"/>
                  <a:gd name="connsiteY6" fmla="*/ 151090 h 16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98" h="160427">
                    <a:moveTo>
                      <a:pt x="267" y="151090"/>
                    </a:moveTo>
                    <a:lnTo>
                      <a:pt x="26086" y="9394"/>
                    </a:lnTo>
                    <a:cubicBezTo>
                      <a:pt x="27043" y="4219"/>
                      <a:pt x="30249" y="0"/>
                      <a:pt x="33286" y="0"/>
                    </a:cubicBezTo>
                    <a:lnTo>
                      <a:pt x="38799" y="0"/>
                    </a:lnTo>
                    <a:lnTo>
                      <a:pt x="9605" y="160427"/>
                    </a:lnTo>
                    <a:lnTo>
                      <a:pt x="4092" y="160427"/>
                    </a:lnTo>
                    <a:cubicBezTo>
                      <a:pt x="998" y="160483"/>
                      <a:pt x="-689" y="156265"/>
                      <a:pt x="267" y="151090"/>
                    </a:cubicBezTo>
                    <a:close/>
                  </a:path>
                </a:pathLst>
              </a:custGeom>
              <a:solidFill>
                <a:srgbClr val="C0D9FD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80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6361185" y="2126652"/>
              <a:ext cx="448603" cy="190159"/>
              <a:chOff x="6361185" y="2126652"/>
              <a:chExt cx="448603" cy="190159"/>
            </a:xfrm>
            <a:solidFill>
              <a:srgbClr val="000000"/>
            </a:solidFill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9DCA76A7-B221-488B-BE7B-9157E4F784A1}"/>
                  </a:ext>
                </a:extLst>
              </p:cNvPr>
              <p:cNvSpPr/>
              <p:nvPr/>
            </p:nvSpPr>
            <p:spPr>
              <a:xfrm>
                <a:off x="6675189" y="2264217"/>
                <a:ext cx="134598" cy="52594"/>
              </a:xfrm>
              <a:custGeom>
                <a:avLst/>
                <a:gdLst>
                  <a:gd name="connsiteX0" fmla="*/ 123124 w 134598"/>
                  <a:gd name="connsiteY0" fmla="*/ 8607 h 52594"/>
                  <a:gd name="connsiteX1" fmla="*/ 89205 w 134598"/>
                  <a:gd name="connsiteY1" fmla="*/ 619 h 52594"/>
                  <a:gd name="connsiteX2" fmla="*/ 85773 w 134598"/>
                  <a:gd name="connsiteY2" fmla="*/ 225 h 52594"/>
                  <a:gd name="connsiteX3" fmla="*/ 18609 w 134598"/>
                  <a:gd name="connsiteY3" fmla="*/ 0 h 52594"/>
                  <a:gd name="connsiteX4" fmla="*/ 4997 w 134598"/>
                  <a:gd name="connsiteY4" fmla="*/ 8831 h 52594"/>
                  <a:gd name="connsiteX5" fmla="*/ 3028 w 134598"/>
                  <a:gd name="connsiteY5" fmla="*/ 13219 h 52594"/>
                  <a:gd name="connsiteX6" fmla="*/ 4659 w 134598"/>
                  <a:gd name="connsiteY6" fmla="*/ 44888 h 52594"/>
                  <a:gd name="connsiteX7" fmla="*/ 17597 w 134598"/>
                  <a:gd name="connsiteY7" fmla="*/ 52370 h 52594"/>
                  <a:gd name="connsiteX8" fmla="*/ 82792 w 134598"/>
                  <a:gd name="connsiteY8" fmla="*/ 52595 h 52594"/>
                  <a:gd name="connsiteX9" fmla="*/ 88304 w 134598"/>
                  <a:gd name="connsiteY9" fmla="*/ 51526 h 52594"/>
                  <a:gd name="connsiteX10" fmla="*/ 125205 w 134598"/>
                  <a:gd name="connsiteY10" fmla="*/ 36844 h 52594"/>
                  <a:gd name="connsiteX11" fmla="*/ 134599 w 134598"/>
                  <a:gd name="connsiteY11" fmla="*/ 23007 h 52594"/>
                  <a:gd name="connsiteX12" fmla="*/ 123124 w 134598"/>
                  <a:gd name="connsiteY12" fmla="*/ 8607 h 5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598" h="52594">
                    <a:moveTo>
                      <a:pt x="123124" y="8607"/>
                    </a:moveTo>
                    <a:lnTo>
                      <a:pt x="89205" y="619"/>
                    </a:lnTo>
                    <a:cubicBezTo>
                      <a:pt x="88079" y="337"/>
                      <a:pt x="86954" y="225"/>
                      <a:pt x="85773" y="225"/>
                    </a:cubicBezTo>
                    <a:lnTo>
                      <a:pt x="18609" y="0"/>
                    </a:lnTo>
                    <a:cubicBezTo>
                      <a:pt x="12704" y="0"/>
                      <a:pt x="7416" y="3488"/>
                      <a:pt x="4997" y="8831"/>
                    </a:cubicBezTo>
                    <a:lnTo>
                      <a:pt x="3028" y="13219"/>
                    </a:lnTo>
                    <a:cubicBezTo>
                      <a:pt x="-1528" y="23457"/>
                      <a:pt x="-909" y="35213"/>
                      <a:pt x="4659" y="44888"/>
                    </a:cubicBezTo>
                    <a:cubicBezTo>
                      <a:pt x="7303" y="49501"/>
                      <a:pt x="12253" y="52370"/>
                      <a:pt x="17597" y="52370"/>
                    </a:cubicBezTo>
                    <a:lnTo>
                      <a:pt x="82792" y="52595"/>
                    </a:lnTo>
                    <a:cubicBezTo>
                      <a:pt x="84648" y="52595"/>
                      <a:pt x="86561" y="52257"/>
                      <a:pt x="88304" y="51526"/>
                    </a:cubicBezTo>
                    <a:lnTo>
                      <a:pt x="125205" y="36844"/>
                    </a:lnTo>
                    <a:cubicBezTo>
                      <a:pt x="130887" y="34594"/>
                      <a:pt x="134599" y="29138"/>
                      <a:pt x="134599" y="23007"/>
                    </a:cubicBezTo>
                    <a:cubicBezTo>
                      <a:pt x="134599" y="16200"/>
                      <a:pt x="129874" y="10238"/>
                      <a:pt x="123124" y="8607"/>
                    </a:cubicBezTo>
                    <a:close/>
                  </a:path>
                </a:pathLst>
              </a:custGeom>
              <a:solidFill>
                <a:srgbClr val="2A80F7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272E6486-AFA9-4A92-A6BE-7276F95D19C5}"/>
                  </a:ext>
                </a:extLst>
              </p:cNvPr>
              <p:cNvSpPr/>
              <p:nvPr/>
            </p:nvSpPr>
            <p:spPr>
              <a:xfrm>
                <a:off x="6622641" y="2240311"/>
                <a:ext cx="94598" cy="70803"/>
              </a:xfrm>
              <a:custGeom>
                <a:avLst/>
                <a:gdLst>
                  <a:gd name="connsiteX0" fmla="*/ 80720 w 94598"/>
                  <a:gd name="connsiteY0" fmla="*/ 24413 h 70803"/>
                  <a:gd name="connsiteX1" fmla="*/ 93039 w 94598"/>
                  <a:gd name="connsiteY1" fmla="*/ 54957 h 70803"/>
                  <a:gd name="connsiteX2" fmla="*/ 66714 w 94598"/>
                  <a:gd name="connsiteY2" fmla="*/ 70539 h 70803"/>
                  <a:gd name="connsiteX3" fmla="*/ 0 w 94598"/>
                  <a:gd name="connsiteY3" fmla="*/ 59513 h 70803"/>
                  <a:gd name="connsiteX4" fmla="*/ 21432 w 94598"/>
                  <a:gd name="connsiteY4" fmla="*/ 0 h 70803"/>
                  <a:gd name="connsiteX5" fmla="*/ 80720 w 94598"/>
                  <a:gd name="connsiteY5" fmla="*/ 24413 h 7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598" h="70803">
                    <a:moveTo>
                      <a:pt x="80720" y="24413"/>
                    </a:moveTo>
                    <a:cubicBezTo>
                      <a:pt x="92139" y="29869"/>
                      <a:pt x="97483" y="43145"/>
                      <a:pt x="93039" y="54957"/>
                    </a:cubicBezTo>
                    <a:cubicBezTo>
                      <a:pt x="89045" y="65701"/>
                      <a:pt x="78076" y="72226"/>
                      <a:pt x="66714" y="70539"/>
                    </a:cubicBezTo>
                    <a:cubicBezTo>
                      <a:pt x="47758" y="67726"/>
                      <a:pt x="17888" y="63001"/>
                      <a:pt x="0" y="59513"/>
                    </a:cubicBezTo>
                    <a:lnTo>
                      <a:pt x="21432" y="0"/>
                    </a:lnTo>
                    <a:lnTo>
                      <a:pt x="80720" y="24413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906EF1A2-E62F-4DC1-8A18-52863DE7B749}"/>
                  </a:ext>
                </a:extLst>
              </p:cNvPr>
              <p:cNvSpPr/>
              <p:nvPr/>
            </p:nvSpPr>
            <p:spPr>
              <a:xfrm>
                <a:off x="6361185" y="2126652"/>
                <a:ext cx="292874" cy="173678"/>
              </a:xfrm>
              <a:custGeom>
                <a:avLst/>
                <a:gdLst>
                  <a:gd name="connsiteX0" fmla="*/ 4109 w 292874"/>
                  <a:gd name="connsiteY0" fmla="*/ 30351 h 173678"/>
                  <a:gd name="connsiteX1" fmla="*/ 4672 w 292874"/>
                  <a:gd name="connsiteY1" fmla="*/ 29001 h 173678"/>
                  <a:gd name="connsiteX2" fmla="*/ 69979 w 292874"/>
                  <a:gd name="connsiteY2" fmla="*/ 4757 h 173678"/>
                  <a:gd name="connsiteX3" fmla="*/ 288064 w 292874"/>
                  <a:gd name="connsiteY3" fmla="*/ 109046 h 173678"/>
                  <a:gd name="connsiteX4" fmla="*/ 264832 w 292874"/>
                  <a:gd name="connsiteY4" fmla="*/ 173679 h 173678"/>
                  <a:gd name="connsiteX5" fmla="*/ 27453 w 292874"/>
                  <a:gd name="connsiteY5" fmla="*/ 93577 h 173678"/>
                  <a:gd name="connsiteX6" fmla="*/ 4109 w 292874"/>
                  <a:gd name="connsiteY6" fmla="*/ 30351 h 17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874" h="173678">
                    <a:moveTo>
                      <a:pt x="4109" y="30351"/>
                    </a:moveTo>
                    <a:lnTo>
                      <a:pt x="4672" y="29001"/>
                    </a:lnTo>
                    <a:cubicBezTo>
                      <a:pt x="15697" y="3913"/>
                      <a:pt x="45285" y="-7055"/>
                      <a:pt x="69979" y="4757"/>
                    </a:cubicBezTo>
                    <a:lnTo>
                      <a:pt x="288064" y="109046"/>
                    </a:lnTo>
                    <a:cubicBezTo>
                      <a:pt x="300101" y="140884"/>
                      <a:pt x="288514" y="160459"/>
                      <a:pt x="264832" y="173679"/>
                    </a:cubicBezTo>
                    <a:cubicBezTo>
                      <a:pt x="184281" y="157872"/>
                      <a:pt x="111492" y="134247"/>
                      <a:pt x="27453" y="93577"/>
                    </a:cubicBezTo>
                    <a:cubicBezTo>
                      <a:pt x="3940" y="82158"/>
                      <a:pt x="-6410" y="54258"/>
                      <a:pt x="4109" y="30351"/>
                    </a:cubicBez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84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819498" y="981800"/>
            <a:ext cx="935338" cy="809693"/>
            <a:chOff x="683568" y="1171358"/>
            <a:chExt cx="935338" cy="809693"/>
          </a:xfrm>
          <a:solidFill>
            <a:srgbClr val="000000"/>
          </a:solidFill>
        </p:grpSpPr>
        <p:grpSp>
          <p:nvGrpSpPr>
            <p:cNvPr id="385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1174125" y="1357623"/>
              <a:ext cx="215763" cy="268485"/>
              <a:chOff x="1174125" y="1357623"/>
              <a:chExt cx="215763" cy="268485"/>
            </a:xfrm>
            <a:solidFill>
              <a:srgbClr val="000000"/>
            </a:solidFill>
          </p:grpSpPr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A4E0BC30-0016-43A9-B5C6-CFC8766F8B94}"/>
                  </a:ext>
                </a:extLst>
              </p:cNvPr>
              <p:cNvSpPr/>
              <p:nvPr/>
            </p:nvSpPr>
            <p:spPr>
              <a:xfrm>
                <a:off x="1307108" y="1481150"/>
                <a:ext cx="82780" cy="144958"/>
              </a:xfrm>
              <a:custGeom>
                <a:avLst/>
                <a:gdLst>
                  <a:gd name="connsiteX0" fmla="*/ 0 w 82780"/>
                  <a:gd name="connsiteY0" fmla="*/ 0 h 144958"/>
                  <a:gd name="connsiteX1" fmla="*/ 21375 w 82780"/>
                  <a:gd name="connsiteY1" fmla="*/ 124595 h 144958"/>
                  <a:gd name="connsiteX2" fmla="*/ 76951 w 82780"/>
                  <a:gd name="connsiteY2" fmla="*/ 144958 h 144958"/>
                  <a:gd name="connsiteX3" fmla="*/ 78020 w 82780"/>
                  <a:gd name="connsiteY3" fmla="*/ 0 h 144958"/>
                  <a:gd name="connsiteX4" fmla="*/ 0 w 82780"/>
                  <a:gd name="connsiteY4" fmla="*/ 0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80" h="144958">
                    <a:moveTo>
                      <a:pt x="0" y="0"/>
                    </a:moveTo>
                    <a:cubicBezTo>
                      <a:pt x="4106" y="40950"/>
                      <a:pt x="10519" y="82407"/>
                      <a:pt x="21375" y="124595"/>
                    </a:cubicBezTo>
                    <a:lnTo>
                      <a:pt x="76951" y="144958"/>
                    </a:lnTo>
                    <a:cubicBezTo>
                      <a:pt x="84939" y="138714"/>
                      <a:pt x="84151" y="67782"/>
                      <a:pt x="780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017E8240-C56E-43C1-9B32-C2535FB12668}"/>
                  </a:ext>
                </a:extLst>
              </p:cNvPr>
              <p:cNvSpPr/>
              <p:nvPr/>
            </p:nvSpPr>
            <p:spPr>
              <a:xfrm>
                <a:off x="1299683" y="1357623"/>
                <a:ext cx="85445" cy="123526"/>
              </a:xfrm>
              <a:custGeom>
                <a:avLst/>
                <a:gdLst>
                  <a:gd name="connsiteX0" fmla="*/ 60864 w 85445"/>
                  <a:gd name="connsiteY0" fmla="*/ 0 h 123526"/>
                  <a:gd name="connsiteX1" fmla="*/ 35044 w 85445"/>
                  <a:gd name="connsiteY1" fmla="*/ 0 h 123526"/>
                  <a:gd name="connsiteX2" fmla="*/ 2250 w 85445"/>
                  <a:gd name="connsiteY2" fmla="*/ 55070 h 123526"/>
                  <a:gd name="connsiteX3" fmla="*/ 1800 w 85445"/>
                  <a:gd name="connsiteY3" fmla="*/ 123527 h 123526"/>
                  <a:gd name="connsiteX4" fmla="*/ 85445 w 85445"/>
                  <a:gd name="connsiteY4" fmla="*/ 123527 h 123526"/>
                  <a:gd name="connsiteX5" fmla="*/ 60864 w 85445"/>
                  <a:gd name="connsiteY5" fmla="*/ 0 h 1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445" h="123526">
                    <a:moveTo>
                      <a:pt x="60864" y="0"/>
                    </a:moveTo>
                    <a:lnTo>
                      <a:pt x="35044" y="0"/>
                    </a:lnTo>
                    <a:cubicBezTo>
                      <a:pt x="12038" y="9169"/>
                      <a:pt x="5288" y="35438"/>
                      <a:pt x="2250" y="55070"/>
                    </a:cubicBezTo>
                    <a:cubicBezTo>
                      <a:pt x="-844" y="75264"/>
                      <a:pt x="-506" y="100520"/>
                      <a:pt x="1800" y="123527"/>
                    </a:cubicBezTo>
                    <a:lnTo>
                      <a:pt x="85445" y="123527"/>
                    </a:lnTo>
                    <a:cubicBezTo>
                      <a:pt x="80326" y="67332"/>
                      <a:pt x="71495" y="13331"/>
                      <a:pt x="60864" y="0"/>
                    </a:cubicBez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09554063-ED7E-4611-87D6-0FEF822CC133}"/>
                  </a:ext>
                </a:extLst>
              </p:cNvPr>
              <p:cNvSpPr/>
              <p:nvPr/>
            </p:nvSpPr>
            <p:spPr>
              <a:xfrm>
                <a:off x="1239551" y="1514506"/>
                <a:ext cx="144564" cy="111601"/>
              </a:xfrm>
              <a:custGeom>
                <a:avLst/>
                <a:gdLst>
                  <a:gd name="connsiteX0" fmla="*/ 133708 w 144564"/>
                  <a:gd name="connsiteY0" fmla="*/ 51020 h 111601"/>
                  <a:gd name="connsiteX1" fmla="*/ 7200 w 144564"/>
                  <a:gd name="connsiteY1" fmla="*/ 0 h 111601"/>
                  <a:gd name="connsiteX2" fmla="*/ 0 w 144564"/>
                  <a:gd name="connsiteY2" fmla="*/ 18338 h 111601"/>
                  <a:gd name="connsiteX3" fmla="*/ 144565 w 144564"/>
                  <a:gd name="connsiteY3" fmla="*/ 111601 h 111601"/>
                  <a:gd name="connsiteX4" fmla="*/ 133708 w 144564"/>
                  <a:gd name="connsiteY4" fmla="*/ 51020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564" h="111601">
                    <a:moveTo>
                      <a:pt x="133708" y="51020"/>
                    </a:moveTo>
                    <a:lnTo>
                      <a:pt x="7200" y="0"/>
                    </a:lnTo>
                    <a:lnTo>
                      <a:pt x="0" y="18338"/>
                    </a:lnTo>
                    <a:cubicBezTo>
                      <a:pt x="30994" y="56138"/>
                      <a:pt x="80439" y="103052"/>
                      <a:pt x="144565" y="111601"/>
                    </a:cubicBezTo>
                    <a:lnTo>
                      <a:pt x="133708" y="5102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CFF50163-EE9F-4B86-90F9-2D0832A9F70C}"/>
                  </a:ext>
                </a:extLst>
              </p:cNvPr>
              <p:cNvSpPr/>
              <p:nvPr/>
            </p:nvSpPr>
            <p:spPr>
              <a:xfrm>
                <a:off x="1174125" y="1497969"/>
                <a:ext cx="72569" cy="34875"/>
              </a:xfrm>
              <a:custGeom>
                <a:avLst/>
                <a:gdLst>
                  <a:gd name="connsiteX0" fmla="*/ 65370 w 72569"/>
                  <a:gd name="connsiteY0" fmla="*/ 34876 h 34875"/>
                  <a:gd name="connsiteX1" fmla="*/ 72570 w 72569"/>
                  <a:gd name="connsiteY1" fmla="*/ 16538 h 34875"/>
                  <a:gd name="connsiteX2" fmla="*/ 41294 w 72569"/>
                  <a:gd name="connsiteY2" fmla="*/ 2587 h 34875"/>
                  <a:gd name="connsiteX3" fmla="*/ 18400 w 72569"/>
                  <a:gd name="connsiteY3" fmla="*/ 0 h 34875"/>
                  <a:gd name="connsiteX4" fmla="*/ 4338 w 72569"/>
                  <a:gd name="connsiteY4" fmla="*/ 8100 h 34875"/>
                  <a:gd name="connsiteX5" fmla="*/ 9400 w 72569"/>
                  <a:gd name="connsiteY5" fmla="*/ 10519 h 34875"/>
                  <a:gd name="connsiteX6" fmla="*/ 18400 w 72569"/>
                  <a:gd name="connsiteY6" fmla="*/ 6131 h 34875"/>
                  <a:gd name="connsiteX7" fmla="*/ 29763 w 72569"/>
                  <a:gd name="connsiteY7" fmla="*/ 8663 h 34875"/>
                  <a:gd name="connsiteX8" fmla="*/ 9963 w 72569"/>
                  <a:gd name="connsiteY8" fmla="*/ 17100 h 34875"/>
                  <a:gd name="connsiteX9" fmla="*/ 6 w 72569"/>
                  <a:gd name="connsiteY9" fmla="*/ 33300 h 34875"/>
                  <a:gd name="connsiteX10" fmla="*/ 38313 w 72569"/>
                  <a:gd name="connsiteY10" fmla="*/ 33300 h 34875"/>
                  <a:gd name="connsiteX11" fmla="*/ 65370 w 72569"/>
                  <a:gd name="connsiteY11" fmla="*/ 34876 h 3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569" h="34875">
                    <a:moveTo>
                      <a:pt x="65370" y="34876"/>
                    </a:moveTo>
                    <a:lnTo>
                      <a:pt x="72570" y="16538"/>
                    </a:lnTo>
                    <a:lnTo>
                      <a:pt x="41294" y="2587"/>
                    </a:lnTo>
                    <a:lnTo>
                      <a:pt x="18400" y="0"/>
                    </a:lnTo>
                    <a:lnTo>
                      <a:pt x="4338" y="8100"/>
                    </a:lnTo>
                    <a:lnTo>
                      <a:pt x="9400" y="10519"/>
                    </a:lnTo>
                    <a:lnTo>
                      <a:pt x="18400" y="6131"/>
                    </a:lnTo>
                    <a:lnTo>
                      <a:pt x="29763" y="8663"/>
                    </a:lnTo>
                    <a:lnTo>
                      <a:pt x="9963" y="17100"/>
                    </a:lnTo>
                    <a:cubicBezTo>
                      <a:pt x="3100" y="20757"/>
                      <a:pt x="-163" y="25594"/>
                      <a:pt x="6" y="33300"/>
                    </a:cubicBezTo>
                    <a:lnTo>
                      <a:pt x="38313" y="33300"/>
                    </a:lnTo>
                    <a:lnTo>
                      <a:pt x="65370" y="34876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4037D37-D921-4A39-89AD-CEBCD349D8AF}"/>
                </a:ext>
              </a:extLst>
            </p:cNvPr>
            <p:cNvSpPr/>
            <p:nvPr/>
          </p:nvSpPr>
          <p:spPr>
            <a:xfrm>
              <a:off x="1334646" y="1325375"/>
              <a:ext cx="264686" cy="390565"/>
            </a:xfrm>
            <a:custGeom>
              <a:avLst/>
              <a:gdLst>
                <a:gd name="connsiteX0" fmla="*/ 50425 w 264686"/>
                <a:gd name="connsiteY0" fmla="*/ 276095 h 390565"/>
                <a:gd name="connsiteX1" fmla="*/ 81 w 264686"/>
                <a:gd name="connsiteY1" fmla="*/ 32248 h 390565"/>
                <a:gd name="connsiteX2" fmla="*/ 257091 w 264686"/>
                <a:gd name="connsiteY2" fmla="*/ 32248 h 390565"/>
                <a:gd name="connsiteX3" fmla="*/ 245109 w 264686"/>
                <a:gd name="connsiteY3" fmla="*/ 390566 h 390565"/>
                <a:gd name="connsiteX4" fmla="*/ 36700 w 264686"/>
                <a:gd name="connsiteY4" fmla="*/ 390566 h 390565"/>
                <a:gd name="connsiteX5" fmla="*/ 50425 w 264686"/>
                <a:gd name="connsiteY5" fmla="*/ 276095 h 39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686" h="390565">
                  <a:moveTo>
                    <a:pt x="50425" y="276095"/>
                  </a:moveTo>
                  <a:cubicBezTo>
                    <a:pt x="50425" y="217651"/>
                    <a:pt x="-2338" y="81186"/>
                    <a:pt x="81" y="32248"/>
                  </a:cubicBezTo>
                  <a:cubicBezTo>
                    <a:pt x="73038" y="-1221"/>
                    <a:pt x="188746" y="-19334"/>
                    <a:pt x="257091" y="32248"/>
                  </a:cubicBezTo>
                  <a:cubicBezTo>
                    <a:pt x="277060" y="103912"/>
                    <a:pt x="252141" y="234245"/>
                    <a:pt x="245109" y="390566"/>
                  </a:cubicBezTo>
                  <a:lnTo>
                    <a:pt x="36700" y="390566"/>
                  </a:lnTo>
                  <a:lnTo>
                    <a:pt x="50425" y="276095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1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1374778" y="1171358"/>
              <a:ext cx="114905" cy="185477"/>
              <a:chOff x="1374778" y="1171358"/>
              <a:chExt cx="114905" cy="185477"/>
            </a:xfrm>
            <a:solidFill>
              <a:srgbClr val="000000"/>
            </a:solidFill>
          </p:grpSpPr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F7498AC3-F172-4350-896D-6FD614B639FC}"/>
                  </a:ext>
                </a:extLst>
              </p:cNvPr>
              <p:cNvSpPr/>
              <p:nvPr/>
            </p:nvSpPr>
            <p:spPr>
              <a:xfrm>
                <a:off x="1427766" y="1265259"/>
                <a:ext cx="55407" cy="91576"/>
              </a:xfrm>
              <a:custGeom>
                <a:avLst/>
                <a:gdLst>
                  <a:gd name="connsiteX0" fmla="*/ 8663 w 55407"/>
                  <a:gd name="connsiteY0" fmla="*/ 20082 h 91576"/>
                  <a:gd name="connsiteX1" fmla="*/ 0 w 55407"/>
                  <a:gd name="connsiteY1" fmla="*/ 91576 h 91576"/>
                  <a:gd name="connsiteX2" fmla="*/ 55407 w 55407"/>
                  <a:gd name="connsiteY2" fmla="*/ 65926 h 91576"/>
                  <a:gd name="connsiteX3" fmla="*/ 49726 w 55407"/>
                  <a:gd name="connsiteY3" fmla="*/ 0 h 9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07" h="91576">
                    <a:moveTo>
                      <a:pt x="8663" y="20082"/>
                    </a:moveTo>
                    <a:lnTo>
                      <a:pt x="0" y="91576"/>
                    </a:lnTo>
                    <a:lnTo>
                      <a:pt x="55407" y="65926"/>
                    </a:lnTo>
                    <a:lnTo>
                      <a:pt x="49726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DAD9508D-76D2-4134-86F9-61656A90046D}"/>
                  </a:ext>
                </a:extLst>
              </p:cNvPr>
              <p:cNvSpPr/>
              <p:nvPr/>
            </p:nvSpPr>
            <p:spPr>
              <a:xfrm>
                <a:off x="1393284" y="1182008"/>
                <a:ext cx="87807" cy="121669"/>
              </a:xfrm>
              <a:custGeom>
                <a:avLst/>
                <a:gdLst>
                  <a:gd name="connsiteX0" fmla="*/ 20250 w 87807"/>
                  <a:gd name="connsiteY0" fmla="*/ 109183 h 121669"/>
                  <a:gd name="connsiteX1" fmla="*/ 54338 w 87807"/>
                  <a:gd name="connsiteY1" fmla="*/ 115145 h 121669"/>
                  <a:gd name="connsiteX2" fmla="*/ 82689 w 87807"/>
                  <a:gd name="connsiteY2" fmla="*/ 86514 h 121669"/>
                  <a:gd name="connsiteX3" fmla="*/ 87808 w 87807"/>
                  <a:gd name="connsiteY3" fmla="*/ 35888 h 121669"/>
                  <a:gd name="connsiteX4" fmla="*/ 60357 w 87807"/>
                  <a:gd name="connsiteY4" fmla="*/ 0 h 121669"/>
                  <a:gd name="connsiteX5" fmla="*/ 0 w 87807"/>
                  <a:gd name="connsiteY5" fmla="*/ 17494 h 121669"/>
                  <a:gd name="connsiteX6" fmla="*/ 20250 w 87807"/>
                  <a:gd name="connsiteY6" fmla="*/ 109183 h 12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807" h="121669">
                    <a:moveTo>
                      <a:pt x="20250" y="109183"/>
                    </a:moveTo>
                    <a:cubicBezTo>
                      <a:pt x="22500" y="120264"/>
                      <a:pt x="35551" y="127633"/>
                      <a:pt x="54338" y="115145"/>
                    </a:cubicBezTo>
                    <a:lnTo>
                      <a:pt x="82689" y="86514"/>
                    </a:lnTo>
                    <a:lnTo>
                      <a:pt x="87808" y="35888"/>
                    </a:lnTo>
                    <a:lnTo>
                      <a:pt x="60357" y="0"/>
                    </a:lnTo>
                    <a:lnTo>
                      <a:pt x="0" y="17494"/>
                    </a:lnTo>
                    <a:lnTo>
                      <a:pt x="20250" y="109183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DCA06BB1-CBF5-42A9-8515-D05ED8141185}"/>
                  </a:ext>
                </a:extLst>
              </p:cNvPr>
              <p:cNvSpPr/>
              <p:nvPr/>
            </p:nvSpPr>
            <p:spPr>
              <a:xfrm>
                <a:off x="1374778" y="1171358"/>
                <a:ext cx="114905" cy="101776"/>
              </a:xfrm>
              <a:custGeom>
                <a:avLst/>
                <a:gdLst>
                  <a:gd name="connsiteX0" fmla="*/ 87414 w 114905"/>
                  <a:gd name="connsiteY0" fmla="*/ 66732 h 101776"/>
                  <a:gd name="connsiteX1" fmla="*/ 68289 w 114905"/>
                  <a:gd name="connsiteY1" fmla="*/ 48451 h 101776"/>
                  <a:gd name="connsiteX2" fmla="*/ 22613 w 114905"/>
                  <a:gd name="connsiteY2" fmla="*/ 46594 h 101776"/>
                  <a:gd name="connsiteX3" fmla="*/ 0 w 114905"/>
                  <a:gd name="connsiteY3" fmla="*/ 14925 h 101776"/>
                  <a:gd name="connsiteX4" fmla="*/ 15919 w 114905"/>
                  <a:gd name="connsiteY4" fmla="*/ 14475 h 101776"/>
                  <a:gd name="connsiteX5" fmla="*/ 74926 w 114905"/>
                  <a:gd name="connsiteY5" fmla="*/ 1256 h 101776"/>
                  <a:gd name="connsiteX6" fmla="*/ 114808 w 114905"/>
                  <a:gd name="connsiteY6" fmla="*/ 43107 h 101776"/>
                  <a:gd name="connsiteX7" fmla="*/ 111658 w 114905"/>
                  <a:gd name="connsiteY7" fmla="*/ 80907 h 101776"/>
                  <a:gd name="connsiteX8" fmla="*/ 102658 w 114905"/>
                  <a:gd name="connsiteY8" fmla="*/ 101776 h 101776"/>
                  <a:gd name="connsiteX9" fmla="*/ 89270 w 114905"/>
                  <a:gd name="connsiteY9" fmla="*/ 81695 h 101776"/>
                  <a:gd name="connsiteX10" fmla="*/ 87414 w 114905"/>
                  <a:gd name="connsiteY10" fmla="*/ 66732 h 10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905" h="101776">
                    <a:moveTo>
                      <a:pt x="87414" y="66732"/>
                    </a:moveTo>
                    <a:cubicBezTo>
                      <a:pt x="80439" y="83101"/>
                      <a:pt x="74139" y="74551"/>
                      <a:pt x="68289" y="48451"/>
                    </a:cubicBezTo>
                    <a:lnTo>
                      <a:pt x="22613" y="46594"/>
                    </a:lnTo>
                    <a:cubicBezTo>
                      <a:pt x="9450" y="44569"/>
                      <a:pt x="1800" y="30000"/>
                      <a:pt x="0" y="14925"/>
                    </a:cubicBezTo>
                    <a:lnTo>
                      <a:pt x="15919" y="14475"/>
                    </a:lnTo>
                    <a:lnTo>
                      <a:pt x="74926" y="1256"/>
                    </a:lnTo>
                    <a:cubicBezTo>
                      <a:pt x="101139" y="-4931"/>
                      <a:pt x="116270" y="12169"/>
                      <a:pt x="114808" y="43107"/>
                    </a:cubicBezTo>
                    <a:lnTo>
                      <a:pt x="111658" y="80907"/>
                    </a:lnTo>
                    <a:cubicBezTo>
                      <a:pt x="110814" y="91089"/>
                      <a:pt x="111377" y="96376"/>
                      <a:pt x="102658" y="101776"/>
                    </a:cubicBezTo>
                    <a:lnTo>
                      <a:pt x="89270" y="81695"/>
                    </a:lnTo>
                    <a:lnTo>
                      <a:pt x="87414" y="66732"/>
                    </a:ln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F5F9EB34-47F2-4E75-81A3-4813F0A0C32E}"/>
                  </a:ext>
                </a:extLst>
              </p:cNvPr>
              <p:cNvSpPr/>
              <p:nvPr/>
            </p:nvSpPr>
            <p:spPr>
              <a:xfrm>
                <a:off x="1455909" y="1228963"/>
                <a:ext cx="14534" cy="24825"/>
              </a:xfrm>
              <a:custGeom>
                <a:avLst/>
                <a:gdLst>
                  <a:gd name="connsiteX0" fmla="*/ 320 w 14534"/>
                  <a:gd name="connsiteY0" fmla="*/ 11208 h 24825"/>
                  <a:gd name="connsiteX1" fmla="*/ 5158 w 14534"/>
                  <a:gd name="connsiteY1" fmla="*/ 24765 h 24825"/>
                  <a:gd name="connsiteX2" fmla="*/ 14214 w 14534"/>
                  <a:gd name="connsiteY2" fmla="*/ 13627 h 24825"/>
                  <a:gd name="connsiteX3" fmla="*/ 9377 w 14534"/>
                  <a:gd name="connsiteY3" fmla="*/ 71 h 24825"/>
                  <a:gd name="connsiteX4" fmla="*/ 320 w 14534"/>
                  <a:gd name="connsiteY4" fmla="*/ 11208 h 2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4" h="24825">
                    <a:moveTo>
                      <a:pt x="320" y="11208"/>
                    </a:moveTo>
                    <a:cubicBezTo>
                      <a:pt x="-861" y="18015"/>
                      <a:pt x="1333" y="24090"/>
                      <a:pt x="5158" y="24765"/>
                    </a:cubicBezTo>
                    <a:cubicBezTo>
                      <a:pt x="8983" y="25440"/>
                      <a:pt x="13033" y="20434"/>
                      <a:pt x="14214" y="13627"/>
                    </a:cubicBezTo>
                    <a:cubicBezTo>
                      <a:pt x="15395" y="6821"/>
                      <a:pt x="13202" y="746"/>
                      <a:pt x="9377" y="71"/>
                    </a:cubicBezTo>
                    <a:cubicBezTo>
                      <a:pt x="5551" y="-660"/>
                      <a:pt x="1501" y="4346"/>
                      <a:pt x="320" y="11208"/>
                    </a:cubicBez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96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1331743" y="1357591"/>
              <a:ext cx="287163" cy="268572"/>
              <a:chOff x="1331743" y="1357591"/>
              <a:chExt cx="287163" cy="268572"/>
            </a:xfrm>
            <a:solidFill>
              <a:srgbClr val="000000"/>
            </a:solidFill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5AEB2BBF-0340-466A-A1C4-ABE3E8058C5E}"/>
                  </a:ext>
                </a:extLst>
              </p:cNvPr>
              <p:cNvSpPr/>
              <p:nvPr/>
            </p:nvSpPr>
            <p:spPr>
              <a:xfrm>
                <a:off x="1396997" y="1514506"/>
                <a:ext cx="176852" cy="111601"/>
              </a:xfrm>
              <a:custGeom>
                <a:avLst/>
                <a:gdLst>
                  <a:gd name="connsiteX0" fmla="*/ 158065 w 176852"/>
                  <a:gd name="connsiteY0" fmla="*/ 55463 h 111601"/>
                  <a:gd name="connsiteX1" fmla="*/ 7256 w 176852"/>
                  <a:gd name="connsiteY1" fmla="*/ 0 h 111601"/>
                  <a:gd name="connsiteX2" fmla="*/ 0 w 176852"/>
                  <a:gd name="connsiteY2" fmla="*/ 18338 h 111601"/>
                  <a:gd name="connsiteX3" fmla="*/ 176853 w 176852"/>
                  <a:gd name="connsiteY3" fmla="*/ 111601 h 111601"/>
                  <a:gd name="connsiteX4" fmla="*/ 158065 w 176852"/>
                  <a:gd name="connsiteY4" fmla="*/ 55463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52" h="111601">
                    <a:moveTo>
                      <a:pt x="158065" y="55463"/>
                    </a:moveTo>
                    <a:lnTo>
                      <a:pt x="7256" y="0"/>
                    </a:lnTo>
                    <a:lnTo>
                      <a:pt x="0" y="18338"/>
                    </a:lnTo>
                    <a:cubicBezTo>
                      <a:pt x="35438" y="52032"/>
                      <a:pt x="112164" y="111039"/>
                      <a:pt x="176853" y="111601"/>
                    </a:cubicBezTo>
                    <a:lnTo>
                      <a:pt x="158065" y="55463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5F20492-AE64-44A7-83A4-1A6FEF9E2437}"/>
                  </a:ext>
                </a:extLst>
              </p:cNvPr>
              <p:cNvSpPr/>
              <p:nvPr/>
            </p:nvSpPr>
            <p:spPr>
              <a:xfrm>
                <a:off x="1331743" y="1497969"/>
                <a:ext cx="72566" cy="34875"/>
              </a:xfrm>
              <a:custGeom>
                <a:avLst/>
                <a:gdLst>
                  <a:gd name="connsiteX0" fmla="*/ 65310 w 72566"/>
                  <a:gd name="connsiteY0" fmla="*/ 34876 h 34875"/>
                  <a:gd name="connsiteX1" fmla="*/ 72566 w 72566"/>
                  <a:gd name="connsiteY1" fmla="*/ 16538 h 34875"/>
                  <a:gd name="connsiteX2" fmla="*/ 41291 w 72566"/>
                  <a:gd name="connsiteY2" fmla="*/ 2587 h 34875"/>
                  <a:gd name="connsiteX3" fmla="*/ 18397 w 72566"/>
                  <a:gd name="connsiteY3" fmla="*/ 0 h 34875"/>
                  <a:gd name="connsiteX4" fmla="*/ 4334 w 72566"/>
                  <a:gd name="connsiteY4" fmla="*/ 8100 h 34875"/>
                  <a:gd name="connsiteX5" fmla="*/ 9397 w 72566"/>
                  <a:gd name="connsiteY5" fmla="*/ 10519 h 34875"/>
                  <a:gd name="connsiteX6" fmla="*/ 18397 w 72566"/>
                  <a:gd name="connsiteY6" fmla="*/ 6131 h 34875"/>
                  <a:gd name="connsiteX7" fmla="*/ 29760 w 72566"/>
                  <a:gd name="connsiteY7" fmla="*/ 8663 h 34875"/>
                  <a:gd name="connsiteX8" fmla="*/ 9959 w 72566"/>
                  <a:gd name="connsiteY8" fmla="*/ 17100 h 34875"/>
                  <a:gd name="connsiteX9" fmla="*/ 3 w 72566"/>
                  <a:gd name="connsiteY9" fmla="*/ 33300 h 34875"/>
                  <a:gd name="connsiteX10" fmla="*/ 38310 w 72566"/>
                  <a:gd name="connsiteY10" fmla="*/ 33300 h 34875"/>
                  <a:gd name="connsiteX11" fmla="*/ 65310 w 72566"/>
                  <a:gd name="connsiteY11" fmla="*/ 34876 h 3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566" h="34875">
                    <a:moveTo>
                      <a:pt x="65310" y="34876"/>
                    </a:moveTo>
                    <a:lnTo>
                      <a:pt x="72566" y="16538"/>
                    </a:lnTo>
                    <a:lnTo>
                      <a:pt x="41291" y="2587"/>
                    </a:lnTo>
                    <a:lnTo>
                      <a:pt x="18397" y="0"/>
                    </a:lnTo>
                    <a:lnTo>
                      <a:pt x="4334" y="8100"/>
                    </a:lnTo>
                    <a:lnTo>
                      <a:pt x="9397" y="10519"/>
                    </a:lnTo>
                    <a:lnTo>
                      <a:pt x="18397" y="6131"/>
                    </a:lnTo>
                    <a:lnTo>
                      <a:pt x="29760" y="8663"/>
                    </a:lnTo>
                    <a:lnTo>
                      <a:pt x="9959" y="17100"/>
                    </a:lnTo>
                    <a:cubicBezTo>
                      <a:pt x="3097" y="20757"/>
                      <a:pt x="-110" y="25594"/>
                      <a:pt x="3" y="33300"/>
                    </a:cubicBezTo>
                    <a:lnTo>
                      <a:pt x="38310" y="33300"/>
                    </a:lnTo>
                    <a:lnTo>
                      <a:pt x="65310" y="34876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AB6B709C-7FCE-4C3A-8BDB-A2A85409B88B}"/>
                  </a:ext>
                </a:extLst>
              </p:cNvPr>
              <p:cNvSpPr/>
              <p:nvPr/>
            </p:nvSpPr>
            <p:spPr>
              <a:xfrm>
                <a:off x="1524059" y="1481150"/>
                <a:ext cx="83653" cy="145014"/>
              </a:xfrm>
              <a:custGeom>
                <a:avLst/>
                <a:gdLst>
                  <a:gd name="connsiteX0" fmla="*/ 1077 w 83653"/>
                  <a:gd name="connsiteY0" fmla="*/ 0 h 145014"/>
                  <a:gd name="connsiteX1" fmla="*/ 571 w 83653"/>
                  <a:gd name="connsiteY1" fmla="*/ 115258 h 145014"/>
                  <a:gd name="connsiteX2" fmla="*/ 49846 w 83653"/>
                  <a:gd name="connsiteY2" fmla="*/ 145014 h 145014"/>
                  <a:gd name="connsiteX3" fmla="*/ 83653 w 83653"/>
                  <a:gd name="connsiteY3" fmla="*/ 56 h 145014"/>
                  <a:gd name="connsiteX4" fmla="*/ 1077 w 83653"/>
                  <a:gd name="connsiteY4" fmla="*/ 56 h 14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53" h="145014">
                    <a:moveTo>
                      <a:pt x="1077" y="0"/>
                    </a:moveTo>
                    <a:cubicBezTo>
                      <a:pt x="-611" y="37688"/>
                      <a:pt x="64" y="76163"/>
                      <a:pt x="571" y="115258"/>
                    </a:cubicBezTo>
                    <a:lnTo>
                      <a:pt x="49846" y="145014"/>
                    </a:lnTo>
                    <a:cubicBezTo>
                      <a:pt x="49846" y="145014"/>
                      <a:pt x="70434" y="71832"/>
                      <a:pt x="83653" y="56"/>
                    </a:cubicBezTo>
                    <a:lnTo>
                      <a:pt x="1077" y="56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CA6CBFF1-E7AF-4637-A791-CD065D71FE94}"/>
                  </a:ext>
                </a:extLst>
              </p:cNvPr>
              <p:cNvSpPr/>
              <p:nvPr/>
            </p:nvSpPr>
            <p:spPr>
              <a:xfrm>
                <a:off x="1513211" y="1357591"/>
                <a:ext cx="105695" cy="123502"/>
              </a:xfrm>
              <a:custGeom>
                <a:avLst/>
                <a:gdLst>
                  <a:gd name="connsiteX0" fmla="*/ 78526 w 105695"/>
                  <a:gd name="connsiteY0" fmla="*/ 32 h 123502"/>
                  <a:gd name="connsiteX1" fmla="*/ 20532 w 105695"/>
                  <a:gd name="connsiteY1" fmla="*/ 28494 h 123502"/>
                  <a:gd name="connsiteX2" fmla="*/ 0 w 105695"/>
                  <a:gd name="connsiteY2" fmla="*/ 123502 h 123502"/>
                  <a:gd name="connsiteX3" fmla="*/ 105695 w 105695"/>
                  <a:gd name="connsiteY3" fmla="*/ 123502 h 123502"/>
                  <a:gd name="connsiteX4" fmla="*/ 78526 w 105695"/>
                  <a:gd name="connsiteY4" fmla="*/ 32 h 12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95" h="123502">
                    <a:moveTo>
                      <a:pt x="78526" y="32"/>
                    </a:moveTo>
                    <a:cubicBezTo>
                      <a:pt x="62663" y="-756"/>
                      <a:pt x="33244" y="13307"/>
                      <a:pt x="20532" y="28494"/>
                    </a:cubicBezTo>
                    <a:cubicBezTo>
                      <a:pt x="10069" y="40982"/>
                      <a:pt x="1238" y="95883"/>
                      <a:pt x="0" y="123502"/>
                    </a:cubicBezTo>
                    <a:lnTo>
                      <a:pt x="105695" y="123502"/>
                    </a:lnTo>
                    <a:cubicBezTo>
                      <a:pt x="105695" y="83789"/>
                      <a:pt x="92870" y="14375"/>
                      <a:pt x="78526" y="32"/>
                    </a:cubicBez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01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991800" y="1365442"/>
              <a:ext cx="424547" cy="177133"/>
              <a:chOff x="991800" y="1365442"/>
              <a:chExt cx="424547" cy="177133"/>
            </a:xfrm>
            <a:solidFill>
              <a:srgbClr val="000000"/>
            </a:solidFill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DDDDA893-53E7-4B6F-BB1D-6B5837BB4947}"/>
                  </a:ext>
                </a:extLst>
              </p:cNvPr>
              <p:cNvSpPr/>
              <p:nvPr/>
            </p:nvSpPr>
            <p:spPr>
              <a:xfrm>
                <a:off x="1003050" y="1365442"/>
                <a:ext cx="288307" cy="177133"/>
              </a:xfrm>
              <a:custGeom>
                <a:avLst/>
                <a:gdLst>
                  <a:gd name="connsiteX0" fmla="*/ 281445 w 288307"/>
                  <a:gd name="connsiteY0" fmla="*/ 177134 h 177133"/>
                  <a:gd name="connsiteX1" fmla="*/ 46373 w 288307"/>
                  <a:gd name="connsiteY1" fmla="*/ 177134 h 177133"/>
                  <a:gd name="connsiteX2" fmla="*/ 39511 w 288307"/>
                  <a:gd name="connsiteY2" fmla="*/ 170271 h 177133"/>
                  <a:gd name="connsiteX3" fmla="*/ 191 w 288307"/>
                  <a:gd name="connsiteY3" fmla="*/ 6862 h 177133"/>
                  <a:gd name="connsiteX4" fmla="*/ 5479 w 288307"/>
                  <a:gd name="connsiteY4" fmla="*/ 0 h 177133"/>
                  <a:gd name="connsiteX5" fmla="*/ 240551 w 288307"/>
                  <a:gd name="connsiteY5" fmla="*/ 0 h 177133"/>
                  <a:gd name="connsiteX6" fmla="*/ 248989 w 288307"/>
                  <a:gd name="connsiteY6" fmla="*/ 6862 h 177133"/>
                  <a:gd name="connsiteX7" fmla="*/ 288308 w 288307"/>
                  <a:gd name="connsiteY7" fmla="*/ 170271 h 177133"/>
                  <a:gd name="connsiteX8" fmla="*/ 281445 w 288307"/>
                  <a:gd name="connsiteY8" fmla="*/ 177134 h 17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307" h="177133">
                    <a:moveTo>
                      <a:pt x="281445" y="177134"/>
                    </a:moveTo>
                    <a:lnTo>
                      <a:pt x="46373" y="177134"/>
                    </a:lnTo>
                    <a:cubicBezTo>
                      <a:pt x="42604" y="177134"/>
                      <a:pt x="39511" y="174096"/>
                      <a:pt x="39511" y="170271"/>
                    </a:cubicBezTo>
                    <a:lnTo>
                      <a:pt x="191" y="6862"/>
                    </a:lnTo>
                    <a:cubicBezTo>
                      <a:pt x="-709" y="3094"/>
                      <a:pt x="1654" y="0"/>
                      <a:pt x="5479" y="0"/>
                    </a:cubicBezTo>
                    <a:lnTo>
                      <a:pt x="240551" y="0"/>
                    </a:lnTo>
                    <a:cubicBezTo>
                      <a:pt x="244320" y="0"/>
                      <a:pt x="248089" y="3037"/>
                      <a:pt x="248989" y="6862"/>
                    </a:cubicBezTo>
                    <a:lnTo>
                      <a:pt x="288308" y="170271"/>
                    </a:lnTo>
                    <a:cubicBezTo>
                      <a:pt x="288252" y="174096"/>
                      <a:pt x="285214" y="177134"/>
                      <a:pt x="281445" y="177134"/>
                    </a:cubicBezTo>
                    <a:close/>
                  </a:path>
                </a:pathLst>
              </a:custGeom>
              <a:solidFill>
                <a:srgbClr val="8CAD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E5C46E35-9DD5-4C08-96FD-017460D7E515}"/>
                  </a:ext>
                </a:extLst>
              </p:cNvPr>
              <p:cNvSpPr/>
              <p:nvPr/>
            </p:nvSpPr>
            <p:spPr>
              <a:xfrm>
                <a:off x="991800" y="1365498"/>
                <a:ext cx="350183" cy="177077"/>
              </a:xfrm>
              <a:custGeom>
                <a:avLst/>
                <a:gdLst>
                  <a:gd name="connsiteX0" fmla="*/ 5479 w 350183"/>
                  <a:gd name="connsiteY0" fmla="*/ 0 h 177077"/>
                  <a:gd name="connsiteX1" fmla="*/ 240551 w 350183"/>
                  <a:gd name="connsiteY1" fmla="*/ 0 h 177077"/>
                  <a:gd name="connsiteX2" fmla="*/ 248989 w 350183"/>
                  <a:gd name="connsiteY2" fmla="*/ 6863 h 177077"/>
                  <a:gd name="connsiteX3" fmla="*/ 288308 w 350183"/>
                  <a:gd name="connsiteY3" fmla="*/ 165827 h 177077"/>
                  <a:gd name="connsiteX4" fmla="*/ 350184 w 350183"/>
                  <a:gd name="connsiteY4" fmla="*/ 165827 h 177077"/>
                  <a:gd name="connsiteX5" fmla="*/ 350184 w 350183"/>
                  <a:gd name="connsiteY5" fmla="*/ 170215 h 177077"/>
                  <a:gd name="connsiteX6" fmla="*/ 343321 w 350183"/>
                  <a:gd name="connsiteY6" fmla="*/ 177078 h 177077"/>
                  <a:gd name="connsiteX7" fmla="*/ 281445 w 350183"/>
                  <a:gd name="connsiteY7" fmla="*/ 177078 h 177077"/>
                  <a:gd name="connsiteX8" fmla="*/ 51998 w 350183"/>
                  <a:gd name="connsiteY8" fmla="*/ 177078 h 177077"/>
                  <a:gd name="connsiteX9" fmla="*/ 46373 w 350183"/>
                  <a:gd name="connsiteY9" fmla="*/ 177078 h 177077"/>
                  <a:gd name="connsiteX10" fmla="*/ 39511 w 350183"/>
                  <a:gd name="connsiteY10" fmla="*/ 170215 h 177077"/>
                  <a:gd name="connsiteX11" fmla="*/ 191 w 350183"/>
                  <a:gd name="connsiteY11" fmla="*/ 6806 h 177077"/>
                  <a:gd name="connsiteX12" fmla="*/ 5479 w 350183"/>
                  <a:gd name="connsiteY12" fmla="*/ 0 h 17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183" h="177077">
                    <a:moveTo>
                      <a:pt x="5479" y="0"/>
                    </a:moveTo>
                    <a:lnTo>
                      <a:pt x="240551" y="0"/>
                    </a:lnTo>
                    <a:cubicBezTo>
                      <a:pt x="244320" y="0"/>
                      <a:pt x="248089" y="3038"/>
                      <a:pt x="248989" y="6863"/>
                    </a:cubicBezTo>
                    <a:lnTo>
                      <a:pt x="288308" y="165827"/>
                    </a:lnTo>
                    <a:lnTo>
                      <a:pt x="350184" y="165827"/>
                    </a:lnTo>
                    <a:lnTo>
                      <a:pt x="350184" y="170215"/>
                    </a:lnTo>
                    <a:cubicBezTo>
                      <a:pt x="350184" y="173984"/>
                      <a:pt x="347146" y="177078"/>
                      <a:pt x="343321" y="177078"/>
                    </a:cubicBezTo>
                    <a:lnTo>
                      <a:pt x="281445" y="177078"/>
                    </a:lnTo>
                    <a:lnTo>
                      <a:pt x="51998" y="177078"/>
                    </a:lnTo>
                    <a:lnTo>
                      <a:pt x="46373" y="177078"/>
                    </a:lnTo>
                    <a:cubicBezTo>
                      <a:pt x="42604" y="177078"/>
                      <a:pt x="39511" y="174040"/>
                      <a:pt x="39511" y="170215"/>
                    </a:cubicBezTo>
                    <a:lnTo>
                      <a:pt x="191" y="6806"/>
                    </a:lnTo>
                    <a:cubicBezTo>
                      <a:pt x="-709" y="3038"/>
                      <a:pt x="1654" y="0"/>
                      <a:pt x="5479" y="0"/>
                    </a:cubicBezTo>
                    <a:close/>
                  </a:path>
                </a:pathLst>
              </a:custGeom>
              <a:solidFill>
                <a:srgbClr val="B3C9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C1449666-CCAD-4426-B9CE-99582BDA00E3}"/>
                  </a:ext>
                </a:extLst>
              </p:cNvPr>
              <p:cNvSpPr/>
              <p:nvPr/>
            </p:nvSpPr>
            <p:spPr>
              <a:xfrm>
                <a:off x="1280051" y="1531325"/>
                <a:ext cx="136295" cy="11250"/>
              </a:xfrm>
              <a:custGeom>
                <a:avLst/>
                <a:gdLst>
                  <a:gd name="connsiteX0" fmla="*/ 0 w 136295"/>
                  <a:gd name="connsiteY0" fmla="*/ 0 h 11250"/>
                  <a:gd name="connsiteX1" fmla="*/ 0 w 136295"/>
                  <a:gd name="connsiteY1" fmla="*/ 4387 h 11250"/>
                  <a:gd name="connsiteX2" fmla="*/ 6863 w 136295"/>
                  <a:gd name="connsiteY2" fmla="*/ 11250 h 11250"/>
                  <a:gd name="connsiteX3" fmla="*/ 129433 w 136295"/>
                  <a:gd name="connsiteY3" fmla="*/ 11250 h 11250"/>
                  <a:gd name="connsiteX4" fmla="*/ 136296 w 136295"/>
                  <a:gd name="connsiteY4" fmla="*/ 4387 h 11250"/>
                  <a:gd name="connsiteX5" fmla="*/ 136296 w 136295"/>
                  <a:gd name="connsiteY5" fmla="*/ 0 h 11250"/>
                  <a:gd name="connsiteX6" fmla="*/ 0 w 136295"/>
                  <a:gd name="connsiteY6" fmla="*/ 0 h 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95" h="11250">
                    <a:moveTo>
                      <a:pt x="0" y="0"/>
                    </a:moveTo>
                    <a:lnTo>
                      <a:pt x="0" y="4387"/>
                    </a:lnTo>
                    <a:cubicBezTo>
                      <a:pt x="0" y="8156"/>
                      <a:pt x="3094" y="11250"/>
                      <a:pt x="6863" y="11250"/>
                    </a:cubicBezTo>
                    <a:lnTo>
                      <a:pt x="129433" y="11250"/>
                    </a:lnTo>
                    <a:cubicBezTo>
                      <a:pt x="133202" y="11250"/>
                      <a:pt x="136296" y="8213"/>
                      <a:pt x="136296" y="4387"/>
                    </a:cubicBezTo>
                    <a:lnTo>
                      <a:pt x="1362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ADF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935AE70-1337-4C9B-BF71-1A19C8F47DAC}"/>
                </a:ext>
              </a:extLst>
            </p:cNvPr>
            <p:cNvSpPr/>
            <p:nvPr/>
          </p:nvSpPr>
          <p:spPr>
            <a:xfrm>
              <a:off x="1124518" y="1715941"/>
              <a:ext cx="455181" cy="149683"/>
            </a:xfrm>
            <a:custGeom>
              <a:avLst/>
              <a:gdLst>
                <a:gd name="connsiteX0" fmla="*/ 0 w 455181"/>
                <a:gd name="connsiteY0" fmla="*/ 149683 h 149683"/>
                <a:gd name="connsiteX1" fmla="*/ 314611 w 455181"/>
                <a:gd name="connsiteY1" fmla="*/ 149683 h 149683"/>
                <a:gd name="connsiteX2" fmla="*/ 455182 w 455181"/>
                <a:gd name="connsiteY2" fmla="*/ 0 h 149683"/>
                <a:gd name="connsiteX3" fmla="*/ 14906 w 455181"/>
                <a:gd name="connsiteY3" fmla="*/ 0 h 149683"/>
                <a:gd name="connsiteX4" fmla="*/ 0 w 455181"/>
                <a:gd name="connsiteY4" fmla="*/ 149683 h 14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81" h="149683">
                  <a:moveTo>
                    <a:pt x="0" y="149683"/>
                  </a:moveTo>
                  <a:lnTo>
                    <a:pt x="314611" y="149683"/>
                  </a:lnTo>
                  <a:cubicBezTo>
                    <a:pt x="412093" y="149683"/>
                    <a:pt x="443088" y="74814"/>
                    <a:pt x="455182" y="0"/>
                  </a:cubicBezTo>
                  <a:lnTo>
                    <a:pt x="14906" y="0"/>
                  </a:lnTo>
                  <a:lnTo>
                    <a:pt x="0" y="149683"/>
                  </a:lnTo>
                  <a:close/>
                </a:path>
              </a:pathLst>
            </a:custGeom>
            <a:solidFill>
              <a:srgbClr val="2673DE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A5B0ECB-3A11-4FC0-A3FA-96942FACE604}"/>
                </a:ext>
              </a:extLst>
            </p:cNvPr>
            <p:cNvSpPr/>
            <p:nvPr/>
          </p:nvSpPr>
          <p:spPr>
            <a:xfrm>
              <a:off x="683568" y="1879856"/>
              <a:ext cx="92757" cy="69976"/>
            </a:xfrm>
            <a:custGeom>
              <a:avLst/>
              <a:gdLst>
                <a:gd name="connsiteX0" fmla="*/ 92758 w 92757"/>
                <a:gd name="connsiteY0" fmla="*/ 41569 h 69976"/>
                <a:gd name="connsiteX1" fmla="*/ 76782 w 92757"/>
                <a:gd name="connsiteY1" fmla="*/ 25594 h 69976"/>
                <a:gd name="connsiteX2" fmla="*/ 34932 w 92757"/>
                <a:gd name="connsiteY2" fmla="*/ 17494 h 69976"/>
                <a:gd name="connsiteX3" fmla="*/ 10631 w 92757"/>
                <a:gd name="connsiteY3" fmla="*/ 0 h 69976"/>
                <a:gd name="connsiteX4" fmla="*/ 0 w 92757"/>
                <a:gd name="connsiteY4" fmla="*/ 9394 h 69976"/>
                <a:gd name="connsiteX5" fmla="*/ 60582 w 92757"/>
                <a:gd name="connsiteY5" fmla="*/ 69976 h 6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7" h="69976">
                  <a:moveTo>
                    <a:pt x="92758" y="41569"/>
                  </a:moveTo>
                  <a:lnTo>
                    <a:pt x="76782" y="25594"/>
                  </a:lnTo>
                  <a:lnTo>
                    <a:pt x="34932" y="17494"/>
                  </a:lnTo>
                  <a:lnTo>
                    <a:pt x="10631" y="0"/>
                  </a:lnTo>
                  <a:lnTo>
                    <a:pt x="0" y="9394"/>
                  </a:lnTo>
                  <a:lnTo>
                    <a:pt x="60582" y="69976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00E93989-797B-48F6-8D61-288871913EEF}"/>
                </a:ext>
              </a:extLst>
            </p:cNvPr>
            <p:cNvSpPr/>
            <p:nvPr/>
          </p:nvSpPr>
          <p:spPr>
            <a:xfrm>
              <a:off x="755175" y="1715941"/>
              <a:ext cx="411699" cy="222247"/>
            </a:xfrm>
            <a:custGeom>
              <a:avLst/>
              <a:gdLst>
                <a:gd name="connsiteX0" fmla="*/ 384249 w 411699"/>
                <a:gd name="connsiteY0" fmla="*/ 0 h 222247"/>
                <a:gd name="connsiteX1" fmla="*/ 0 w 411699"/>
                <a:gd name="connsiteY1" fmla="*/ 177415 h 222247"/>
                <a:gd name="connsiteX2" fmla="*/ 21657 w 411699"/>
                <a:gd name="connsiteY2" fmla="*/ 222247 h 222247"/>
                <a:gd name="connsiteX3" fmla="*/ 369343 w 411699"/>
                <a:gd name="connsiteY3" fmla="*/ 149683 h 222247"/>
                <a:gd name="connsiteX4" fmla="*/ 411700 w 411699"/>
                <a:gd name="connsiteY4" fmla="*/ 74814 h 222247"/>
                <a:gd name="connsiteX5" fmla="*/ 384249 w 411699"/>
                <a:gd name="connsiteY5" fmla="*/ 0 h 22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99" h="222247">
                  <a:moveTo>
                    <a:pt x="384249" y="0"/>
                  </a:moveTo>
                  <a:lnTo>
                    <a:pt x="0" y="177415"/>
                  </a:lnTo>
                  <a:lnTo>
                    <a:pt x="21657" y="222247"/>
                  </a:lnTo>
                  <a:cubicBezTo>
                    <a:pt x="153790" y="211728"/>
                    <a:pt x="260779" y="188384"/>
                    <a:pt x="369343" y="149683"/>
                  </a:cubicBezTo>
                  <a:lnTo>
                    <a:pt x="411700" y="74814"/>
                  </a:lnTo>
                  <a:lnTo>
                    <a:pt x="384249" y="0"/>
                  </a:lnTo>
                  <a:close/>
                </a:path>
              </a:pathLst>
            </a:custGeom>
            <a:solidFill>
              <a:srgbClr val="2673DE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5D52A81-162E-4982-A4AE-88CEF035C1E2}"/>
                </a:ext>
              </a:extLst>
            </p:cNvPr>
            <p:cNvSpPr/>
            <p:nvPr/>
          </p:nvSpPr>
          <p:spPr>
            <a:xfrm>
              <a:off x="1067592" y="1490575"/>
              <a:ext cx="512163" cy="375049"/>
            </a:xfrm>
            <a:custGeom>
              <a:avLst/>
              <a:gdLst>
                <a:gd name="connsiteX0" fmla="*/ 324849 w 512163"/>
                <a:gd name="connsiteY0" fmla="*/ 225366 h 375049"/>
                <a:gd name="connsiteX1" fmla="*/ 116383 w 512163"/>
                <a:gd name="connsiteY1" fmla="*/ 16900 h 375049"/>
                <a:gd name="connsiteX2" fmla="*/ 16200 w 512163"/>
                <a:gd name="connsiteY2" fmla="*/ 40807 h 375049"/>
                <a:gd name="connsiteX3" fmla="*/ 0 w 512163"/>
                <a:gd name="connsiteY3" fmla="*/ 112189 h 375049"/>
                <a:gd name="connsiteX4" fmla="*/ 222472 w 512163"/>
                <a:gd name="connsiteY4" fmla="*/ 334661 h 375049"/>
                <a:gd name="connsiteX5" fmla="*/ 315117 w 512163"/>
                <a:gd name="connsiteY5" fmla="*/ 374993 h 375049"/>
                <a:gd name="connsiteX6" fmla="*/ 371593 w 512163"/>
                <a:gd name="connsiteY6" fmla="*/ 375049 h 375049"/>
                <a:gd name="connsiteX7" fmla="*/ 512164 w 512163"/>
                <a:gd name="connsiteY7" fmla="*/ 225366 h 375049"/>
                <a:gd name="connsiteX8" fmla="*/ 324849 w 512163"/>
                <a:gd name="connsiteY8" fmla="*/ 225366 h 37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163" h="375049">
                  <a:moveTo>
                    <a:pt x="324849" y="225366"/>
                  </a:moveTo>
                  <a:lnTo>
                    <a:pt x="116383" y="16900"/>
                  </a:lnTo>
                  <a:cubicBezTo>
                    <a:pt x="77907" y="-15725"/>
                    <a:pt x="27000" y="2500"/>
                    <a:pt x="16200" y="40807"/>
                  </a:cubicBezTo>
                  <a:lnTo>
                    <a:pt x="0" y="112189"/>
                  </a:lnTo>
                  <a:lnTo>
                    <a:pt x="222472" y="334661"/>
                  </a:lnTo>
                  <a:cubicBezTo>
                    <a:pt x="252735" y="364924"/>
                    <a:pt x="284179" y="375949"/>
                    <a:pt x="315117" y="374993"/>
                  </a:cubicBezTo>
                  <a:cubicBezTo>
                    <a:pt x="315117" y="375049"/>
                    <a:pt x="371593" y="375049"/>
                    <a:pt x="371593" y="375049"/>
                  </a:cubicBezTo>
                  <a:cubicBezTo>
                    <a:pt x="469076" y="375049"/>
                    <a:pt x="500070" y="300179"/>
                    <a:pt x="512164" y="225366"/>
                  </a:cubicBezTo>
                  <a:lnTo>
                    <a:pt x="324849" y="225366"/>
                  </a:lnTo>
                  <a:close/>
                </a:path>
              </a:pathLst>
            </a:custGeom>
            <a:solidFill>
              <a:srgbClr val="2A80F7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DE46BD15-14A6-46CF-A89B-A8C273F3136B}"/>
                </a:ext>
              </a:extLst>
            </p:cNvPr>
            <p:cNvSpPr/>
            <p:nvPr/>
          </p:nvSpPr>
          <p:spPr>
            <a:xfrm>
              <a:off x="888545" y="1929356"/>
              <a:ext cx="88370" cy="51694"/>
            </a:xfrm>
            <a:custGeom>
              <a:avLst/>
              <a:gdLst>
                <a:gd name="connsiteX0" fmla="*/ 88370 w 88370"/>
                <a:gd name="connsiteY0" fmla="*/ 8887 h 51694"/>
                <a:gd name="connsiteX1" fmla="*/ 64407 w 88370"/>
                <a:gd name="connsiteY1" fmla="*/ 0 h 51694"/>
                <a:gd name="connsiteX2" fmla="*/ 30432 w 88370"/>
                <a:gd name="connsiteY2" fmla="*/ 32682 h 51694"/>
                <a:gd name="connsiteX3" fmla="*/ 900 w 88370"/>
                <a:gd name="connsiteY3" fmla="*/ 37519 h 51694"/>
                <a:gd name="connsiteX4" fmla="*/ 0 w 88370"/>
                <a:gd name="connsiteY4" fmla="*/ 51695 h 51694"/>
                <a:gd name="connsiteX5" fmla="*/ 88370 w 88370"/>
                <a:gd name="connsiteY5" fmla="*/ 51695 h 5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70" h="51694">
                  <a:moveTo>
                    <a:pt x="88370" y="8887"/>
                  </a:moveTo>
                  <a:lnTo>
                    <a:pt x="64407" y="0"/>
                  </a:lnTo>
                  <a:lnTo>
                    <a:pt x="30432" y="32682"/>
                  </a:lnTo>
                  <a:lnTo>
                    <a:pt x="900" y="37519"/>
                  </a:lnTo>
                  <a:lnTo>
                    <a:pt x="0" y="51695"/>
                  </a:lnTo>
                  <a:lnTo>
                    <a:pt x="88370" y="51695"/>
                  </a:lnTo>
                  <a:close/>
                </a:path>
              </a:pathLst>
            </a:custGeom>
            <a:solidFill>
              <a:srgbClr val="37384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4AC110EF-77DF-4024-884A-84AB9BED998E}"/>
                </a:ext>
              </a:extLst>
            </p:cNvPr>
            <p:cNvSpPr/>
            <p:nvPr/>
          </p:nvSpPr>
          <p:spPr>
            <a:xfrm>
              <a:off x="937540" y="1531382"/>
              <a:ext cx="241597" cy="413612"/>
            </a:xfrm>
            <a:custGeom>
              <a:avLst/>
              <a:gdLst>
                <a:gd name="connsiteX0" fmla="*/ 146252 w 241597"/>
                <a:gd name="connsiteY0" fmla="*/ 0 h 413612"/>
                <a:gd name="connsiteX1" fmla="*/ 0 w 241597"/>
                <a:gd name="connsiteY1" fmla="*/ 397187 h 413612"/>
                <a:gd name="connsiteX2" fmla="*/ 47026 w 241597"/>
                <a:gd name="connsiteY2" fmla="*/ 413612 h 413612"/>
                <a:gd name="connsiteX3" fmla="*/ 241597 w 241597"/>
                <a:gd name="connsiteY3" fmla="*/ 116439 h 413612"/>
                <a:gd name="connsiteX4" fmla="*/ 146252 w 241597"/>
                <a:gd name="connsiteY4" fmla="*/ 0 h 41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97" h="413612">
                  <a:moveTo>
                    <a:pt x="146252" y="0"/>
                  </a:moveTo>
                  <a:lnTo>
                    <a:pt x="0" y="397187"/>
                  </a:lnTo>
                  <a:lnTo>
                    <a:pt x="47026" y="413612"/>
                  </a:lnTo>
                  <a:cubicBezTo>
                    <a:pt x="133033" y="312754"/>
                    <a:pt x="192153" y="220559"/>
                    <a:pt x="241597" y="116439"/>
                  </a:cubicBezTo>
                  <a:lnTo>
                    <a:pt x="146252" y="0"/>
                  </a:lnTo>
                  <a:close/>
                </a:path>
              </a:pathLst>
            </a:custGeom>
            <a:solidFill>
              <a:srgbClr val="2A80F7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11" name="Graphic 10">
            <a:extLst>
              <a:ext uri="{FF2B5EF4-FFF2-40B4-BE49-F238E27FC236}">
                <a16:creationId xmlns:a16="http://schemas.microsoft.com/office/drawing/2014/main" id="{EF3FEEEF-2858-4F3C-908F-790B46AE61DF}"/>
              </a:ext>
            </a:extLst>
          </p:cNvPr>
          <p:cNvGrpSpPr/>
          <p:nvPr/>
        </p:nvGrpSpPr>
        <p:grpSpPr>
          <a:xfrm>
            <a:off x="2036253" y="589900"/>
            <a:ext cx="537278" cy="1479340"/>
            <a:chOff x="1904773" y="772727"/>
            <a:chExt cx="537278" cy="1479340"/>
          </a:xfrm>
          <a:solidFill>
            <a:srgbClr val="000000"/>
          </a:solidFill>
        </p:grpSpPr>
        <p:grpSp>
          <p:nvGrpSpPr>
            <p:cNvPr id="412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1949661" y="1178239"/>
              <a:ext cx="185346" cy="457769"/>
              <a:chOff x="1949661" y="1178239"/>
              <a:chExt cx="185346" cy="457769"/>
            </a:xfrm>
            <a:solidFill>
              <a:srgbClr val="000000"/>
            </a:solidFill>
          </p:grpSpPr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187497A-136D-41B8-9DF5-00A585F40746}"/>
                  </a:ext>
                </a:extLst>
              </p:cNvPr>
              <p:cNvSpPr/>
              <p:nvPr/>
            </p:nvSpPr>
            <p:spPr>
              <a:xfrm>
                <a:off x="1949661" y="1383442"/>
                <a:ext cx="146645" cy="207059"/>
              </a:xfrm>
              <a:custGeom>
                <a:avLst/>
                <a:gdLst>
                  <a:gd name="connsiteX0" fmla="*/ 48882 w 146645"/>
                  <a:gd name="connsiteY0" fmla="*/ 0 h 207059"/>
                  <a:gd name="connsiteX1" fmla="*/ 146646 w 146645"/>
                  <a:gd name="connsiteY1" fmla="*/ 196990 h 207059"/>
                  <a:gd name="connsiteX2" fmla="*/ 130333 w 146645"/>
                  <a:gd name="connsiteY2" fmla="*/ 207059 h 207059"/>
                  <a:gd name="connsiteX3" fmla="*/ 0 w 146645"/>
                  <a:gd name="connsiteY3" fmla="*/ 5400 h 207059"/>
                  <a:gd name="connsiteX4" fmla="*/ 48882 w 146645"/>
                  <a:gd name="connsiteY4" fmla="*/ 0 h 2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645" h="207059">
                    <a:moveTo>
                      <a:pt x="48882" y="0"/>
                    </a:moveTo>
                    <a:lnTo>
                      <a:pt x="146646" y="196990"/>
                    </a:lnTo>
                    <a:lnTo>
                      <a:pt x="130333" y="207059"/>
                    </a:lnTo>
                    <a:cubicBezTo>
                      <a:pt x="92026" y="178934"/>
                      <a:pt x="11644" y="67220"/>
                      <a:pt x="0" y="5400"/>
                    </a:cubicBezTo>
                    <a:lnTo>
                      <a:pt x="48882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DE8BD0E9-C842-42FC-BF00-8328672D2F23}"/>
                  </a:ext>
                </a:extLst>
              </p:cNvPr>
              <p:cNvSpPr/>
              <p:nvPr/>
            </p:nvSpPr>
            <p:spPr>
              <a:xfrm>
                <a:off x="1949661" y="1178239"/>
                <a:ext cx="143158" cy="222078"/>
              </a:xfrm>
              <a:custGeom>
                <a:avLst/>
                <a:gdLst>
                  <a:gd name="connsiteX0" fmla="*/ 0 w 143158"/>
                  <a:gd name="connsiteY0" fmla="*/ 210659 h 222078"/>
                  <a:gd name="connsiteX1" fmla="*/ 69582 w 143158"/>
                  <a:gd name="connsiteY1" fmla="*/ 0 h 222078"/>
                  <a:gd name="connsiteX2" fmla="*/ 143158 w 143158"/>
                  <a:gd name="connsiteY2" fmla="*/ 17663 h 222078"/>
                  <a:gd name="connsiteX3" fmla="*/ 53213 w 143158"/>
                  <a:gd name="connsiteY3" fmla="*/ 222078 h 222078"/>
                  <a:gd name="connsiteX4" fmla="*/ 0 w 143158"/>
                  <a:gd name="connsiteY4" fmla="*/ 210659 h 22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158" h="222078">
                    <a:moveTo>
                      <a:pt x="0" y="210659"/>
                    </a:moveTo>
                    <a:cubicBezTo>
                      <a:pt x="0" y="210659"/>
                      <a:pt x="41513" y="67726"/>
                      <a:pt x="69582" y="0"/>
                    </a:cubicBezTo>
                    <a:lnTo>
                      <a:pt x="143158" y="17663"/>
                    </a:lnTo>
                    <a:lnTo>
                      <a:pt x="53213" y="222078"/>
                    </a:lnTo>
                    <a:lnTo>
                      <a:pt x="0" y="210659"/>
                    </a:lnTo>
                    <a:close/>
                  </a:path>
                </a:pathLst>
              </a:custGeom>
              <a:solidFill>
                <a:srgbClr val="948CF5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625C4A0A-267D-4B3E-A3F4-0B5DB8CF5AE0}"/>
                  </a:ext>
                </a:extLst>
              </p:cNvPr>
              <p:cNvSpPr/>
              <p:nvPr/>
            </p:nvSpPr>
            <p:spPr>
              <a:xfrm>
                <a:off x="2079938" y="1573738"/>
                <a:ext cx="55069" cy="62269"/>
              </a:xfrm>
              <a:custGeom>
                <a:avLst/>
                <a:gdLst>
                  <a:gd name="connsiteX0" fmla="*/ 55070 w 55069"/>
                  <a:gd name="connsiteY0" fmla="*/ 61932 h 62269"/>
                  <a:gd name="connsiteX1" fmla="*/ 50063 w 55069"/>
                  <a:gd name="connsiteY1" fmla="*/ 62270 h 62269"/>
                  <a:gd name="connsiteX2" fmla="*/ 38476 w 55069"/>
                  <a:gd name="connsiteY2" fmla="*/ 40613 h 62269"/>
                  <a:gd name="connsiteX3" fmla="*/ 36169 w 55069"/>
                  <a:gd name="connsiteY3" fmla="*/ 48826 h 62269"/>
                  <a:gd name="connsiteX4" fmla="*/ 19350 w 55069"/>
                  <a:gd name="connsiteY4" fmla="*/ 26719 h 62269"/>
                  <a:gd name="connsiteX5" fmla="*/ 0 w 55069"/>
                  <a:gd name="connsiteY5" fmla="*/ 16819 h 62269"/>
                  <a:gd name="connsiteX6" fmla="*/ 12994 w 55069"/>
                  <a:gd name="connsiteY6" fmla="*/ 0 h 62269"/>
                  <a:gd name="connsiteX7" fmla="*/ 42019 w 55069"/>
                  <a:gd name="connsiteY7" fmla="*/ 27226 h 6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069" h="62269">
                    <a:moveTo>
                      <a:pt x="55070" y="61932"/>
                    </a:moveTo>
                    <a:lnTo>
                      <a:pt x="50063" y="62270"/>
                    </a:lnTo>
                    <a:lnTo>
                      <a:pt x="38476" y="40613"/>
                    </a:lnTo>
                    <a:lnTo>
                      <a:pt x="36169" y="48826"/>
                    </a:lnTo>
                    <a:lnTo>
                      <a:pt x="19350" y="26719"/>
                    </a:lnTo>
                    <a:lnTo>
                      <a:pt x="0" y="16819"/>
                    </a:lnTo>
                    <a:lnTo>
                      <a:pt x="12994" y="0"/>
                    </a:lnTo>
                    <a:lnTo>
                      <a:pt x="42019" y="27226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16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2090941" y="964430"/>
              <a:ext cx="106667" cy="194515"/>
              <a:chOff x="2090941" y="964430"/>
              <a:chExt cx="106667" cy="194515"/>
            </a:xfrm>
            <a:solidFill>
              <a:srgbClr val="000000"/>
            </a:solidFill>
          </p:grpSpPr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A546460-0A77-4D87-B806-609D56F4B944}"/>
                  </a:ext>
                </a:extLst>
              </p:cNvPr>
              <p:cNvSpPr/>
              <p:nvPr/>
            </p:nvSpPr>
            <p:spPr>
              <a:xfrm>
                <a:off x="2129045" y="1067369"/>
                <a:ext cx="55407" cy="91576"/>
              </a:xfrm>
              <a:custGeom>
                <a:avLst/>
                <a:gdLst>
                  <a:gd name="connsiteX0" fmla="*/ 46744 w 55407"/>
                  <a:gd name="connsiteY0" fmla="*/ 20082 h 91576"/>
                  <a:gd name="connsiteX1" fmla="*/ 55407 w 55407"/>
                  <a:gd name="connsiteY1" fmla="*/ 91576 h 91576"/>
                  <a:gd name="connsiteX2" fmla="*/ 0 w 55407"/>
                  <a:gd name="connsiteY2" fmla="*/ 65926 h 91576"/>
                  <a:gd name="connsiteX3" fmla="*/ 5681 w 55407"/>
                  <a:gd name="connsiteY3" fmla="*/ 0 h 9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07" h="91576">
                    <a:moveTo>
                      <a:pt x="46744" y="20082"/>
                    </a:moveTo>
                    <a:lnTo>
                      <a:pt x="55407" y="91576"/>
                    </a:lnTo>
                    <a:lnTo>
                      <a:pt x="0" y="65926"/>
                    </a:lnTo>
                    <a:lnTo>
                      <a:pt x="5681" y="0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56F13CC6-7CED-4E26-A7F9-A0DA38960AE0}"/>
                  </a:ext>
                </a:extLst>
              </p:cNvPr>
              <p:cNvSpPr/>
              <p:nvPr/>
            </p:nvSpPr>
            <p:spPr>
              <a:xfrm>
                <a:off x="2106544" y="983667"/>
                <a:ext cx="91063" cy="112044"/>
              </a:xfrm>
              <a:custGeom>
                <a:avLst/>
                <a:gdLst>
                  <a:gd name="connsiteX0" fmla="*/ 90733 w 91063"/>
                  <a:gd name="connsiteY0" fmla="*/ 92476 h 112044"/>
                  <a:gd name="connsiteX1" fmla="*/ 61595 w 91063"/>
                  <a:gd name="connsiteY1" fmla="*/ 111152 h 112044"/>
                  <a:gd name="connsiteX2" fmla="*/ 24357 w 91063"/>
                  <a:gd name="connsiteY2" fmla="*/ 95739 h 112044"/>
                  <a:gd name="connsiteX3" fmla="*/ 0 w 91063"/>
                  <a:gd name="connsiteY3" fmla="*/ 51076 h 112044"/>
                  <a:gd name="connsiteX4" fmla="*/ 11363 w 91063"/>
                  <a:gd name="connsiteY4" fmla="*/ 7313 h 112044"/>
                  <a:gd name="connsiteX5" fmla="*/ 73801 w 91063"/>
                  <a:gd name="connsiteY5" fmla="*/ 0 h 112044"/>
                  <a:gd name="connsiteX6" fmla="*/ 90733 w 91063"/>
                  <a:gd name="connsiteY6" fmla="*/ 92476 h 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63" h="112044">
                    <a:moveTo>
                      <a:pt x="90733" y="92476"/>
                    </a:moveTo>
                    <a:cubicBezTo>
                      <a:pt x="92983" y="103558"/>
                      <a:pt x="83814" y="115427"/>
                      <a:pt x="61595" y="111152"/>
                    </a:cubicBezTo>
                    <a:lnTo>
                      <a:pt x="24357" y="95739"/>
                    </a:lnTo>
                    <a:lnTo>
                      <a:pt x="0" y="51076"/>
                    </a:lnTo>
                    <a:lnTo>
                      <a:pt x="11363" y="7313"/>
                    </a:lnTo>
                    <a:lnTo>
                      <a:pt x="73801" y="0"/>
                    </a:lnTo>
                    <a:lnTo>
                      <a:pt x="90733" y="92476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4CB2A865-27BD-4A4A-8F60-F06CCDD570FE}"/>
                  </a:ext>
                </a:extLst>
              </p:cNvPr>
              <p:cNvSpPr/>
              <p:nvPr/>
            </p:nvSpPr>
            <p:spPr>
              <a:xfrm>
                <a:off x="2090941" y="964430"/>
                <a:ext cx="101442" cy="120534"/>
              </a:xfrm>
              <a:custGeom>
                <a:avLst/>
                <a:gdLst>
                  <a:gd name="connsiteX0" fmla="*/ 27079 w 101442"/>
                  <a:gd name="connsiteY0" fmla="*/ 16425 h 120534"/>
                  <a:gd name="connsiteX1" fmla="*/ 86592 w 101442"/>
                  <a:gd name="connsiteY1" fmla="*/ 5738 h 120534"/>
                  <a:gd name="connsiteX2" fmla="*/ 101442 w 101442"/>
                  <a:gd name="connsiteY2" fmla="*/ 0 h 120534"/>
                  <a:gd name="connsiteX3" fmla="*/ 95480 w 101442"/>
                  <a:gd name="connsiteY3" fmla="*/ 36675 h 120534"/>
                  <a:gd name="connsiteX4" fmla="*/ 72979 w 101442"/>
                  <a:gd name="connsiteY4" fmla="*/ 47194 h 120534"/>
                  <a:gd name="connsiteX5" fmla="*/ 78492 w 101442"/>
                  <a:gd name="connsiteY5" fmla="*/ 113008 h 120534"/>
                  <a:gd name="connsiteX6" fmla="*/ 40410 w 101442"/>
                  <a:gd name="connsiteY6" fmla="*/ 119870 h 120534"/>
                  <a:gd name="connsiteX7" fmla="*/ 24041 w 101442"/>
                  <a:gd name="connsiteY7" fmla="*/ 104120 h 120534"/>
                  <a:gd name="connsiteX8" fmla="*/ 6491 w 101442"/>
                  <a:gd name="connsiteY8" fmla="*/ 70482 h 120534"/>
                  <a:gd name="connsiteX9" fmla="*/ 27079 w 101442"/>
                  <a:gd name="connsiteY9" fmla="*/ 16425 h 12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442" h="120534">
                    <a:moveTo>
                      <a:pt x="27079" y="16425"/>
                    </a:moveTo>
                    <a:lnTo>
                      <a:pt x="86592" y="5738"/>
                    </a:lnTo>
                    <a:lnTo>
                      <a:pt x="101442" y="0"/>
                    </a:lnTo>
                    <a:lnTo>
                      <a:pt x="95480" y="36675"/>
                    </a:lnTo>
                    <a:lnTo>
                      <a:pt x="72979" y="47194"/>
                    </a:lnTo>
                    <a:lnTo>
                      <a:pt x="78492" y="113008"/>
                    </a:lnTo>
                    <a:cubicBezTo>
                      <a:pt x="64711" y="118577"/>
                      <a:pt x="51604" y="122064"/>
                      <a:pt x="40410" y="119870"/>
                    </a:cubicBezTo>
                    <a:cubicBezTo>
                      <a:pt x="30341" y="118239"/>
                      <a:pt x="28766" y="113177"/>
                      <a:pt x="24041" y="104120"/>
                    </a:cubicBezTo>
                    <a:lnTo>
                      <a:pt x="6491" y="70482"/>
                    </a:lnTo>
                    <a:cubicBezTo>
                      <a:pt x="-6841" y="42526"/>
                      <a:pt x="528" y="20869"/>
                      <a:pt x="27079" y="16425"/>
                    </a:cubicBezTo>
                    <a:close/>
                  </a:path>
                </a:pathLst>
              </a:custGeom>
              <a:solidFill>
                <a:srgbClr val="37384F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E15FA29A-B3AF-4300-854F-403BCC18AD58}"/>
                </a:ext>
              </a:extLst>
            </p:cNvPr>
            <p:cNvSpPr/>
            <p:nvPr/>
          </p:nvSpPr>
          <p:spPr>
            <a:xfrm>
              <a:off x="1990612" y="1517431"/>
              <a:ext cx="220503" cy="329292"/>
            </a:xfrm>
            <a:custGeom>
              <a:avLst/>
              <a:gdLst>
                <a:gd name="connsiteX0" fmla="*/ 94783 w 220503"/>
                <a:gd name="connsiteY0" fmla="*/ 329293 h 329292"/>
                <a:gd name="connsiteX1" fmla="*/ 220503 w 220503"/>
                <a:gd name="connsiteY1" fmla="*/ 0 h 329292"/>
                <a:gd name="connsiteX2" fmla="*/ 68570 w 220503"/>
                <a:gd name="connsiteY2" fmla="*/ 0 h 329292"/>
                <a:gd name="connsiteX3" fmla="*/ 0 w 220503"/>
                <a:gd name="connsiteY3" fmla="*/ 329293 h 329292"/>
                <a:gd name="connsiteX4" fmla="*/ 94783 w 220503"/>
                <a:gd name="connsiteY4" fmla="*/ 329293 h 3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03" h="329292">
                  <a:moveTo>
                    <a:pt x="94783" y="329293"/>
                  </a:moveTo>
                  <a:lnTo>
                    <a:pt x="220503" y="0"/>
                  </a:lnTo>
                  <a:lnTo>
                    <a:pt x="68570" y="0"/>
                  </a:lnTo>
                  <a:cubicBezTo>
                    <a:pt x="32569" y="105527"/>
                    <a:pt x="11925" y="225003"/>
                    <a:pt x="0" y="329293"/>
                  </a:cubicBezTo>
                  <a:lnTo>
                    <a:pt x="94783" y="329293"/>
                  </a:lnTo>
                  <a:close/>
                </a:path>
              </a:pathLst>
            </a:custGeom>
            <a:solidFill>
              <a:srgbClr val="228FBD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BED6FF7-08AA-4A89-A2E1-73A69A019370}"/>
                </a:ext>
              </a:extLst>
            </p:cNvPr>
            <p:cNvSpPr/>
            <p:nvPr/>
          </p:nvSpPr>
          <p:spPr>
            <a:xfrm>
              <a:off x="1910398" y="2203579"/>
              <a:ext cx="83757" cy="48488"/>
            </a:xfrm>
            <a:custGeom>
              <a:avLst/>
              <a:gdLst>
                <a:gd name="connsiteX0" fmla="*/ 16481 w 83757"/>
                <a:gd name="connsiteY0" fmla="*/ 0 h 48488"/>
                <a:gd name="connsiteX1" fmla="*/ 37632 w 83757"/>
                <a:gd name="connsiteY1" fmla="*/ 5906 h 48488"/>
                <a:gd name="connsiteX2" fmla="*/ 55913 w 83757"/>
                <a:gd name="connsiteY2" fmla="*/ 29981 h 48488"/>
                <a:gd name="connsiteX3" fmla="*/ 83757 w 83757"/>
                <a:gd name="connsiteY3" fmla="*/ 34707 h 48488"/>
                <a:gd name="connsiteX4" fmla="*/ 81957 w 83757"/>
                <a:gd name="connsiteY4" fmla="*/ 48488 h 48488"/>
                <a:gd name="connsiteX5" fmla="*/ 35100 w 83757"/>
                <a:gd name="connsiteY5" fmla="*/ 48488 h 48488"/>
                <a:gd name="connsiteX6" fmla="*/ 0 w 83757"/>
                <a:gd name="connsiteY6" fmla="*/ 3858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57" h="48488">
                  <a:moveTo>
                    <a:pt x="16481" y="0"/>
                  </a:moveTo>
                  <a:lnTo>
                    <a:pt x="37632" y="5906"/>
                  </a:lnTo>
                  <a:lnTo>
                    <a:pt x="55913" y="29981"/>
                  </a:lnTo>
                  <a:lnTo>
                    <a:pt x="83757" y="34707"/>
                  </a:lnTo>
                  <a:lnTo>
                    <a:pt x="81957" y="48488"/>
                  </a:lnTo>
                  <a:lnTo>
                    <a:pt x="35100" y="48488"/>
                  </a:lnTo>
                  <a:lnTo>
                    <a:pt x="0" y="38588"/>
                  </a:lnTo>
                  <a:close/>
                </a:path>
              </a:pathLst>
            </a:custGeom>
            <a:solidFill>
              <a:srgbClr val="948CF5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64E51A79-46A2-46B4-BB39-8F8924C5FC6B}"/>
                </a:ext>
              </a:extLst>
            </p:cNvPr>
            <p:cNvSpPr/>
            <p:nvPr/>
          </p:nvSpPr>
          <p:spPr>
            <a:xfrm>
              <a:off x="1904773" y="1846780"/>
              <a:ext cx="180677" cy="362480"/>
            </a:xfrm>
            <a:custGeom>
              <a:avLst/>
              <a:gdLst>
                <a:gd name="connsiteX0" fmla="*/ 85783 w 180677"/>
                <a:gd name="connsiteY0" fmla="*/ 0 h 362480"/>
                <a:gd name="connsiteX1" fmla="*/ 0 w 180677"/>
                <a:gd name="connsiteY1" fmla="*/ 362480 h 362480"/>
                <a:gd name="connsiteX2" fmla="*/ 61988 w 180677"/>
                <a:gd name="connsiteY2" fmla="*/ 362480 h 362480"/>
                <a:gd name="connsiteX3" fmla="*/ 180678 w 180677"/>
                <a:gd name="connsiteY3" fmla="*/ 0 h 362480"/>
                <a:gd name="connsiteX4" fmla="*/ 85783 w 180677"/>
                <a:gd name="connsiteY4" fmla="*/ 0 h 3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77" h="362480">
                  <a:moveTo>
                    <a:pt x="85783" y="0"/>
                  </a:moveTo>
                  <a:cubicBezTo>
                    <a:pt x="37069" y="119196"/>
                    <a:pt x="19913" y="222978"/>
                    <a:pt x="0" y="362480"/>
                  </a:cubicBezTo>
                  <a:lnTo>
                    <a:pt x="61988" y="362480"/>
                  </a:lnTo>
                  <a:lnTo>
                    <a:pt x="180678" y="0"/>
                  </a:lnTo>
                  <a:lnTo>
                    <a:pt x="85783" y="0"/>
                  </a:lnTo>
                  <a:close/>
                </a:path>
              </a:pathLst>
            </a:custGeom>
            <a:solidFill>
              <a:srgbClr val="228FBD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97BFB469-F56F-4EC3-A7B0-919BE8042187}"/>
                </a:ext>
              </a:extLst>
            </p:cNvPr>
            <p:cNvSpPr/>
            <p:nvPr/>
          </p:nvSpPr>
          <p:spPr>
            <a:xfrm>
              <a:off x="2135570" y="1517431"/>
              <a:ext cx="147433" cy="329292"/>
            </a:xfrm>
            <a:custGeom>
              <a:avLst/>
              <a:gdLst>
                <a:gd name="connsiteX0" fmla="*/ 147433 w 147433"/>
                <a:gd name="connsiteY0" fmla="*/ 329293 h 329292"/>
                <a:gd name="connsiteX1" fmla="*/ 129433 w 147433"/>
                <a:gd name="connsiteY1" fmla="*/ 0 h 329292"/>
                <a:gd name="connsiteX2" fmla="*/ 0 w 147433"/>
                <a:gd name="connsiteY2" fmla="*/ 0 h 329292"/>
                <a:gd name="connsiteX3" fmla="*/ 52595 w 147433"/>
                <a:gd name="connsiteY3" fmla="*/ 329293 h 329292"/>
                <a:gd name="connsiteX4" fmla="*/ 147433 w 147433"/>
                <a:gd name="connsiteY4" fmla="*/ 329293 h 3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33" h="329292">
                  <a:moveTo>
                    <a:pt x="147433" y="329293"/>
                  </a:moveTo>
                  <a:lnTo>
                    <a:pt x="129433" y="0"/>
                  </a:lnTo>
                  <a:lnTo>
                    <a:pt x="0" y="0"/>
                  </a:lnTo>
                  <a:cubicBezTo>
                    <a:pt x="2813" y="105527"/>
                    <a:pt x="26157" y="225003"/>
                    <a:pt x="52595" y="329293"/>
                  </a:cubicBezTo>
                  <a:lnTo>
                    <a:pt x="147433" y="329293"/>
                  </a:lnTo>
                  <a:close/>
                </a:path>
              </a:pathLst>
            </a:custGeom>
            <a:solidFill>
              <a:srgbClr val="29ABE2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0C5F278-2211-4636-8D26-E5A623137831}"/>
                </a:ext>
              </a:extLst>
            </p:cNvPr>
            <p:cNvSpPr/>
            <p:nvPr/>
          </p:nvSpPr>
          <p:spPr>
            <a:xfrm>
              <a:off x="2183861" y="1846780"/>
              <a:ext cx="99142" cy="362480"/>
            </a:xfrm>
            <a:custGeom>
              <a:avLst/>
              <a:gdLst>
                <a:gd name="connsiteX0" fmla="*/ 4304 w 99142"/>
                <a:gd name="connsiteY0" fmla="*/ 0 h 362480"/>
                <a:gd name="connsiteX1" fmla="*/ 23767 w 99142"/>
                <a:gd name="connsiteY1" fmla="*/ 362480 h 362480"/>
                <a:gd name="connsiteX2" fmla="*/ 85755 w 99142"/>
                <a:gd name="connsiteY2" fmla="*/ 362480 h 362480"/>
                <a:gd name="connsiteX3" fmla="*/ 99143 w 99142"/>
                <a:gd name="connsiteY3" fmla="*/ 0 h 362480"/>
                <a:gd name="connsiteX4" fmla="*/ 4304 w 99142"/>
                <a:gd name="connsiteY4" fmla="*/ 0 h 3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42" h="362480">
                  <a:moveTo>
                    <a:pt x="4304" y="0"/>
                  </a:moveTo>
                  <a:cubicBezTo>
                    <a:pt x="-590" y="119196"/>
                    <a:pt x="-7622" y="222978"/>
                    <a:pt x="23767" y="362480"/>
                  </a:cubicBezTo>
                  <a:lnTo>
                    <a:pt x="85755" y="362480"/>
                  </a:lnTo>
                  <a:lnTo>
                    <a:pt x="99143" y="0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29ABE2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710D1D6E-D947-4DCE-90D8-2824ED151B93}"/>
                </a:ext>
              </a:extLst>
            </p:cNvPr>
            <p:cNvSpPr/>
            <p:nvPr/>
          </p:nvSpPr>
          <p:spPr>
            <a:xfrm>
              <a:off x="2229903" y="2209260"/>
              <a:ext cx="85670" cy="42806"/>
            </a:xfrm>
            <a:custGeom>
              <a:avLst/>
              <a:gdLst>
                <a:gd name="connsiteX0" fmla="*/ 0 w 85670"/>
                <a:gd name="connsiteY0" fmla="*/ 0 h 42806"/>
                <a:gd name="connsiteX1" fmla="*/ 22613 w 85670"/>
                <a:gd name="connsiteY1" fmla="*/ 0 h 42806"/>
                <a:gd name="connsiteX2" fmla="*/ 56476 w 85670"/>
                <a:gd name="connsiteY2" fmla="*/ 23794 h 42806"/>
                <a:gd name="connsiteX3" fmla="*/ 85670 w 85670"/>
                <a:gd name="connsiteY3" fmla="*/ 28631 h 42806"/>
                <a:gd name="connsiteX4" fmla="*/ 85670 w 85670"/>
                <a:gd name="connsiteY4" fmla="*/ 42807 h 42806"/>
                <a:gd name="connsiteX5" fmla="*/ 0 w 85670"/>
                <a:gd name="connsiteY5" fmla="*/ 42807 h 4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70" h="42806">
                  <a:moveTo>
                    <a:pt x="0" y="0"/>
                  </a:moveTo>
                  <a:lnTo>
                    <a:pt x="22613" y="0"/>
                  </a:lnTo>
                  <a:lnTo>
                    <a:pt x="56476" y="23794"/>
                  </a:lnTo>
                  <a:lnTo>
                    <a:pt x="85670" y="28631"/>
                  </a:lnTo>
                  <a:lnTo>
                    <a:pt x="85670" y="42807"/>
                  </a:lnTo>
                  <a:lnTo>
                    <a:pt x="0" y="42807"/>
                  </a:lnTo>
                  <a:close/>
                </a:path>
              </a:pathLst>
            </a:custGeom>
            <a:solidFill>
              <a:srgbClr val="948CF5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496CA793-2549-4BD9-BF49-F81D6876B6D8}"/>
                </a:ext>
              </a:extLst>
            </p:cNvPr>
            <p:cNvSpPr/>
            <p:nvPr/>
          </p:nvSpPr>
          <p:spPr>
            <a:xfrm>
              <a:off x="2018341" y="1132552"/>
              <a:ext cx="260037" cy="453618"/>
            </a:xfrm>
            <a:custGeom>
              <a:avLst/>
              <a:gdLst>
                <a:gd name="connsiteX0" fmla="*/ 43316 w 260037"/>
                <a:gd name="connsiteY0" fmla="*/ 284078 h 453618"/>
                <a:gd name="connsiteX1" fmla="*/ 8440 w 260037"/>
                <a:gd name="connsiteY1" fmla="*/ 27012 h 453618"/>
                <a:gd name="connsiteX2" fmla="*/ 259825 w 260037"/>
                <a:gd name="connsiteY2" fmla="*/ 27012 h 453618"/>
                <a:gd name="connsiteX3" fmla="*/ 243231 w 260037"/>
                <a:gd name="connsiteY3" fmla="*/ 270859 h 453618"/>
                <a:gd name="connsiteX4" fmla="*/ 253469 w 260037"/>
                <a:gd name="connsiteY4" fmla="*/ 453618 h 453618"/>
                <a:gd name="connsiteX5" fmla="*/ 9565 w 260037"/>
                <a:gd name="connsiteY5" fmla="*/ 453618 h 453618"/>
                <a:gd name="connsiteX6" fmla="*/ 43316 w 260037"/>
                <a:gd name="connsiteY6" fmla="*/ 284078 h 45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7" h="453618">
                  <a:moveTo>
                    <a:pt x="43316" y="284078"/>
                  </a:moveTo>
                  <a:cubicBezTo>
                    <a:pt x="43316" y="284078"/>
                    <a:pt x="-22948" y="52775"/>
                    <a:pt x="8440" y="27012"/>
                  </a:cubicBezTo>
                  <a:cubicBezTo>
                    <a:pt x="88204" y="-11464"/>
                    <a:pt x="186868" y="-6457"/>
                    <a:pt x="259825" y="27012"/>
                  </a:cubicBezTo>
                  <a:cubicBezTo>
                    <a:pt x="262244" y="75950"/>
                    <a:pt x="243231" y="212415"/>
                    <a:pt x="243231" y="270859"/>
                  </a:cubicBezTo>
                  <a:cubicBezTo>
                    <a:pt x="243006" y="270915"/>
                    <a:pt x="253469" y="453618"/>
                    <a:pt x="253469" y="453618"/>
                  </a:cubicBezTo>
                  <a:lnTo>
                    <a:pt x="9565" y="453618"/>
                  </a:lnTo>
                  <a:lnTo>
                    <a:pt x="43316" y="284078"/>
                  </a:lnTo>
                  <a:close/>
                </a:path>
              </a:pathLst>
            </a:custGeom>
            <a:solidFill>
              <a:srgbClr val="948CF5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27" name="Graphic 10">
              <a:extLst>
                <a:ext uri="{FF2B5EF4-FFF2-40B4-BE49-F238E27FC236}">
                  <a16:creationId xmlns:a16="http://schemas.microsoft.com/office/drawing/2014/main" id="{EF3FEEEF-2858-4F3C-908F-790B46AE61DF}"/>
                </a:ext>
              </a:extLst>
            </p:cNvPr>
            <p:cNvGrpSpPr/>
            <p:nvPr/>
          </p:nvGrpSpPr>
          <p:grpSpPr>
            <a:xfrm>
              <a:off x="2188502" y="772727"/>
              <a:ext cx="253549" cy="465475"/>
              <a:chOff x="2188502" y="772727"/>
              <a:chExt cx="253549" cy="465475"/>
            </a:xfrm>
            <a:solidFill>
              <a:srgbClr val="000000"/>
            </a:solidFill>
          </p:grpSpPr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D127100C-4A7D-4FBE-8002-7EAA6F96C414}"/>
                  </a:ext>
                </a:extLst>
              </p:cNvPr>
              <p:cNvSpPr/>
              <p:nvPr/>
            </p:nvSpPr>
            <p:spPr>
              <a:xfrm>
                <a:off x="2373905" y="851534"/>
                <a:ext cx="68147" cy="241203"/>
              </a:xfrm>
              <a:custGeom>
                <a:avLst/>
                <a:gdLst>
                  <a:gd name="connsiteX0" fmla="*/ 0 w 68147"/>
                  <a:gd name="connsiteY0" fmla="*/ 215947 h 241203"/>
                  <a:gd name="connsiteX1" fmla="*/ 41569 w 68147"/>
                  <a:gd name="connsiteY1" fmla="*/ 0 h 241203"/>
                  <a:gd name="connsiteX2" fmla="*/ 60638 w 68147"/>
                  <a:gd name="connsiteY2" fmla="*/ 1856 h 241203"/>
                  <a:gd name="connsiteX3" fmla="*/ 42188 w 68147"/>
                  <a:gd name="connsiteY3" fmla="*/ 241204 h 241203"/>
                  <a:gd name="connsiteX4" fmla="*/ 0 w 68147"/>
                  <a:gd name="connsiteY4" fmla="*/ 215947 h 2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7" h="241203">
                    <a:moveTo>
                      <a:pt x="0" y="215947"/>
                    </a:moveTo>
                    <a:lnTo>
                      <a:pt x="41569" y="0"/>
                    </a:lnTo>
                    <a:lnTo>
                      <a:pt x="60638" y="1856"/>
                    </a:lnTo>
                    <a:cubicBezTo>
                      <a:pt x="74082" y="47476"/>
                      <a:pt x="70370" y="185009"/>
                      <a:pt x="42188" y="241204"/>
                    </a:cubicBezTo>
                    <a:lnTo>
                      <a:pt x="0" y="215947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DE7B49ED-3E1C-46E9-AE69-D0D8F131D101}"/>
                  </a:ext>
                </a:extLst>
              </p:cNvPr>
              <p:cNvSpPr/>
              <p:nvPr/>
            </p:nvSpPr>
            <p:spPr>
              <a:xfrm>
                <a:off x="2188502" y="1055668"/>
                <a:ext cx="227590" cy="182533"/>
              </a:xfrm>
              <a:custGeom>
                <a:avLst/>
                <a:gdLst>
                  <a:gd name="connsiteX0" fmla="*/ 227591 w 227590"/>
                  <a:gd name="connsiteY0" fmla="*/ 37069 h 182533"/>
                  <a:gd name="connsiteX1" fmla="*/ 60132 w 227590"/>
                  <a:gd name="connsiteY1" fmla="*/ 182534 h 182533"/>
                  <a:gd name="connsiteX2" fmla="*/ 0 w 227590"/>
                  <a:gd name="connsiteY2" fmla="*/ 133877 h 182533"/>
                  <a:gd name="connsiteX3" fmla="*/ 187709 w 227590"/>
                  <a:gd name="connsiteY3" fmla="*/ 0 h 182533"/>
                  <a:gd name="connsiteX4" fmla="*/ 227591 w 227590"/>
                  <a:gd name="connsiteY4" fmla="*/ 37069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590" h="182533">
                    <a:moveTo>
                      <a:pt x="227591" y="37069"/>
                    </a:moveTo>
                    <a:cubicBezTo>
                      <a:pt x="227591" y="37069"/>
                      <a:pt x="118858" y="138715"/>
                      <a:pt x="60132" y="182534"/>
                    </a:cubicBezTo>
                    <a:lnTo>
                      <a:pt x="0" y="133877"/>
                    </a:lnTo>
                    <a:lnTo>
                      <a:pt x="187709" y="0"/>
                    </a:lnTo>
                    <a:lnTo>
                      <a:pt x="227591" y="37069"/>
                    </a:lnTo>
                    <a:close/>
                  </a:path>
                </a:pathLst>
              </a:custGeom>
              <a:solidFill>
                <a:srgbClr val="948CF5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2326F9CB-A462-4A1C-B29C-11A16F76767D}"/>
                  </a:ext>
                </a:extLst>
              </p:cNvPr>
              <p:cNvSpPr/>
              <p:nvPr/>
            </p:nvSpPr>
            <p:spPr>
              <a:xfrm>
                <a:off x="2407430" y="772727"/>
                <a:ext cx="32794" cy="86176"/>
              </a:xfrm>
              <a:custGeom>
                <a:avLst/>
                <a:gdLst>
                  <a:gd name="connsiteX0" fmla="*/ 18900 w 32794"/>
                  <a:gd name="connsiteY0" fmla="*/ 23232 h 86176"/>
                  <a:gd name="connsiteX1" fmla="*/ 10969 w 32794"/>
                  <a:gd name="connsiteY1" fmla="*/ 38419 h 86176"/>
                  <a:gd name="connsiteX2" fmla="*/ 14906 w 32794"/>
                  <a:gd name="connsiteY2" fmla="*/ 14175 h 86176"/>
                  <a:gd name="connsiteX3" fmla="*/ 10631 w 32794"/>
                  <a:gd name="connsiteY3" fmla="*/ 11419 h 86176"/>
                  <a:gd name="connsiteX4" fmla="*/ 0 w 32794"/>
                  <a:gd name="connsiteY4" fmla="*/ 46913 h 86176"/>
                  <a:gd name="connsiteX5" fmla="*/ 6638 w 32794"/>
                  <a:gd name="connsiteY5" fmla="*/ 86176 h 86176"/>
                  <a:gd name="connsiteX6" fmla="*/ 27113 w 32794"/>
                  <a:gd name="connsiteY6" fmla="*/ 80664 h 86176"/>
                  <a:gd name="connsiteX7" fmla="*/ 32794 w 32794"/>
                  <a:gd name="connsiteY7" fmla="*/ 52651 h 86176"/>
                  <a:gd name="connsiteX8" fmla="*/ 32457 w 32794"/>
                  <a:gd name="connsiteY8" fmla="*/ 24019 h 86176"/>
                  <a:gd name="connsiteX9" fmla="*/ 22107 w 32794"/>
                  <a:gd name="connsiteY9" fmla="*/ 0 h 86176"/>
                  <a:gd name="connsiteX10" fmla="*/ 18338 w 32794"/>
                  <a:gd name="connsiteY10" fmla="*/ 1069 h 8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94" h="86176">
                    <a:moveTo>
                      <a:pt x="18900" y="23232"/>
                    </a:moveTo>
                    <a:lnTo>
                      <a:pt x="10969" y="38419"/>
                    </a:lnTo>
                    <a:lnTo>
                      <a:pt x="14906" y="14175"/>
                    </a:lnTo>
                    <a:lnTo>
                      <a:pt x="10631" y="11419"/>
                    </a:lnTo>
                    <a:lnTo>
                      <a:pt x="0" y="46913"/>
                    </a:lnTo>
                    <a:lnTo>
                      <a:pt x="6638" y="86176"/>
                    </a:lnTo>
                    <a:lnTo>
                      <a:pt x="27113" y="80664"/>
                    </a:lnTo>
                    <a:lnTo>
                      <a:pt x="32794" y="52651"/>
                    </a:lnTo>
                    <a:lnTo>
                      <a:pt x="32457" y="24019"/>
                    </a:lnTo>
                    <a:lnTo>
                      <a:pt x="22107" y="0"/>
                    </a:lnTo>
                    <a:lnTo>
                      <a:pt x="18338" y="1069"/>
                    </a:lnTo>
                    <a:close/>
                  </a:path>
                </a:pathLst>
              </a:custGeom>
              <a:solidFill>
                <a:srgbClr val="F4ACC8"/>
              </a:solidFill>
              <a:ln w="5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14" name="Oval 513">
            <a:extLst>
              <a:ext uri="{FF2B5EF4-FFF2-40B4-BE49-F238E27FC236}">
                <a16:creationId xmlns:a16="http://schemas.microsoft.com/office/drawing/2014/main" id="{5596638E-39A1-45E0-BDF9-B74AA79E2EF7}"/>
              </a:ext>
            </a:extLst>
          </p:cNvPr>
          <p:cNvSpPr/>
          <p:nvPr userDrawn="1"/>
        </p:nvSpPr>
        <p:spPr>
          <a:xfrm>
            <a:off x="3142991" y="517078"/>
            <a:ext cx="158998" cy="158998"/>
          </a:xfrm>
          <a:prstGeom prst="ellipse">
            <a:avLst/>
          </a:prstGeom>
          <a:solidFill>
            <a:srgbClr val="50C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5C3C9863-288F-4188-9B52-15588A6908B2}"/>
              </a:ext>
            </a:extLst>
          </p:cNvPr>
          <p:cNvSpPr/>
          <p:nvPr userDrawn="1"/>
        </p:nvSpPr>
        <p:spPr>
          <a:xfrm>
            <a:off x="2659492" y="206327"/>
            <a:ext cx="247003" cy="24700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C9538FE7-3804-464C-AF42-CF9EB37A42A0}"/>
              </a:ext>
            </a:extLst>
          </p:cNvPr>
          <p:cNvGrpSpPr/>
          <p:nvPr userDrawn="1"/>
        </p:nvGrpSpPr>
        <p:grpSpPr>
          <a:xfrm>
            <a:off x="6308174" y="405512"/>
            <a:ext cx="592467" cy="444871"/>
            <a:chOff x="5147937" y="286085"/>
            <a:chExt cx="1023540" cy="768554"/>
          </a:xfrm>
        </p:grpSpPr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D3957BF-3D10-4867-93CF-0CD6C4AD4E53}"/>
                </a:ext>
              </a:extLst>
            </p:cNvPr>
            <p:cNvSpPr/>
            <p:nvPr userDrawn="1"/>
          </p:nvSpPr>
          <p:spPr>
            <a:xfrm>
              <a:off x="5147937" y="286085"/>
              <a:ext cx="1023540" cy="768554"/>
            </a:xfrm>
            <a:custGeom>
              <a:avLst/>
              <a:gdLst>
                <a:gd name="connsiteX0" fmla="*/ 724679 w 1023540"/>
                <a:gd name="connsiteY0" fmla="*/ 0 h 768554"/>
                <a:gd name="connsiteX1" fmla="*/ 298861 w 1023540"/>
                <a:gd name="connsiteY1" fmla="*/ 0 h 768554"/>
                <a:gd name="connsiteX2" fmla="*/ 0 w 1023540"/>
                <a:gd name="connsiteY2" fmla="*/ 298861 h 768554"/>
                <a:gd name="connsiteX3" fmla="*/ 298861 w 1023540"/>
                <a:gd name="connsiteY3" fmla="*/ 597721 h 768554"/>
                <a:gd name="connsiteX4" fmla="*/ 510082 w 1023540"/>
                <a:gd name="connsiteY4" fmla="*/ 597721 h 768554"/>
                <a:gd name="connsiteX5" fmla="*/ 510082 w 1023540"/>
                <a:gd name="connsiteY5" fmla="*/ 768555 h 768554"/>
                <a:gd name="connsiteX6" fmla="*/ 680916 w 1023540"/>
                <a:gd name="connsiteY6" fmla="*/ 597721 h 768554"/>
                <a:gd name="connsiteX7" fmla="*/ 724679 w 1023540"/>
                <a:gd name="connsiteY7" fmla="*/ 597721 h 768554"/>
                <a:gd name="connsiteX8" fmla="*/ 1023540 w 1023540"/>
                <a:gd name="connsiteY8" fmla="*/ 298861 h 768554"/>
                <a:gd name="connsiteX9" fmla="*/ 724679 w 1023540"/>
                <a:gd name="connsiteY9" fmla="*/ 0 h 76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3540" h="768554">
                  <a:moveTo>
                    <a:pt x="724679" y="0"/>
                  </a:moveTo>
                  <a:lnTo>
                    <a:pt x="298861" y="0"/>
                  </a:lnTo>
                  <a:cubicBezTo>
                    <a:pt x="133821" y="0"/>
                    <a:pt x="0" y="133821"/>
                    <a:pt x="0" y="298861"/>
                  </a:cubicBezTo>
                  <a:cubicBezTo>
                    <a:pt x="0" y="463901"/>
                    <a:pt x="133821" y="597721"/>
                    <a:pt x="298861" y="597721"/>
                  </a:cubicBezTo>
                  <a:lnTo>
                    <a:pt x="510082" y="597721"/>
                  </a:lnTo>
                  <a:lnTo>
                    <a:pt x="510082" y="768555"/>
                  </a:lnTo>
                  <a:lnTo>
                    <a:pt x="680916" y="597721"/>
                  </a:lnTo>
                  <a:lnTo>
                    <a:pt x="724679" y="597721"/>
                  </a:lnTo>
                  <a:cubicBezTo>
                    <a:pt x="889719" y="597721"/>
                    <a:pt x="1023540" y="463901"/>
                    <a:pt x="1023540" y="298861"/>
                  </a:cubicBezTo>
                  <a:cubicBezTo>
                    <a:pt x="1023540" y="133821"/>
                    <a:pt x="889775" y="0"/>
                    <a:pt x="724679" y="0"/>
                  </a:cubicBezTo>
                  <a:close/>
                </a:path>
              </a:pathLst>
            </a:custGeom>
            <a:solidFill>
              <a:srgbClr val="B2E7E7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E7232584-7A02-4C1B-9A8A-D1CD410D4C84}"/>
                </a:ext>
              </a:extLst>
            </p:cNvPr>
            <p:cNvSpPr/>
            <p:nvPr userDrawn="1"/>
          </p:nvSpPr>
          <p:spPr>
            <a:xfrm>
              <a:off x="5358090" y="433294"/>
              <a:ext cx="603290" cy="285585"/>
            </a:xfrm>
            <a:custGeom>
              <a:avLst/>
              <a:gdLst>
                <a:gd name="connsiteX0" fmla="*/ 0 w 603290"/>
                <a:gd name="connsiteY0" fmla="*/ 26832 h 285585"/>
                <a:gd name="connsiteX1" fmla="*/ 26832 w 603290"/>
                <a:gd name="connsiteY1" fmla="*/ 53663 h 285585"/>
                <a:gd name="connsiteX2" fmla="*/ 576458 w 603290"/>
                <a:gd name="connsiteY2" fmla="*/ 53663 h 285585"/>
                <a:gd name="connsiteX3" fmla="*/ 603290 w 603290"/>
                <a:gd name="connsiteY3" fmla="*/ 26832 h 285585"/>
                <a:gd name="connsiteX4" fmla="*/ 576458 w 603290"/>
                <a:gd name="connsiteY4" fmla="*/ 0 h 285585"/>
                <a:gd name="connsiteX5" fmla="*/ 26832 w 603290"/>
                <a:gd name="connsiteY5" fmla="*/ 0 h 285585"/>
                <a:gd name="connsiteX6" fmla="*/ 0 w 603290"/>
                <a:gd name="connsiteY6" fmla="*/ 26832 h 285585"/>
                <a:gd name="connsiteX7" fmla="*/ 26832 w 603290"/>
                <a:gd name="connsiteY7" fmla="*/ 169596 h 285585"/>
                <a:gd name="connsiteX8" fmla="*/ 576458 w 603290"/>
                <a:gd name="connsiteY8" fmla="*/ 169596 h 285585"/>
                <a:gd name="connsiteX9" fmla="*/ 603290 w 603290"/>
                <a:gd name="connsiteY9" fmla="*/ 142765 h 285585"/>
                <a:gd name="connsiteX10" fmla="*/ 576458 w 603290"/>
                <a:gd name="connsiteY10" fmla="*/ 115933 h 285585"/>
                <a:gd name="connsiteX11" fmla="*/ 26832 w 603290"/>
                <a:gd name="connsiteY11" fmla="*/ 115933 h 285585"/>
                <a:gd name="connsiteX12" fmla="*/ 0 w 603290"/>
                <a:gd name="connsiteY12" fmla="*/ 142765 h 285585"/>
                <a:gd name="connsiteX13" fmla="*/ 26832 w 603290"/>
                <a:gd name="connsiteY13" fmla="*/ 169596 h 285585"/>
                <a:gd name="connsiteX14" fmla="*/ 26832 w 603290"/>
                <a:gd name="connsiteY14" fmla="*/ 285585 h 285585"/>
                <a:gd name="connsiteX15" fmla="*/ 576458 w 603290"/>
                <a:gd name="connsiteY15" fmla="*/ 285585 h 285585"/>
                <a:gd name="connsiteX16" fmla="*/ 603290 w 603290"/>
                <a:gd name="connsiteY16" fmla="*/ 258754 h 285585"/>
                <a:gd name="connsiteX17" fmla="*/ 576458 w 603290"/>
                <a:gd name="connsiteY17" fmla="*/ 231922 h 285585"/>
                <a:gd name="connsiteX18" fmla="*/ 26832 w 603290"/>
                <a:gd name="connsiteY18" fmla="*/ 231922 h 285585"/>
                <a:gd name="connsiteX19" fmla="*/ 0 w 603290"/>
                <a:gd name="connsiteY19" fmla="*/ 258754 h 285585"/>
                <a:gd name="connsiteX20" fmla="*/ 26832 w 603290"/>
                <a:gd name="connsiteY20" fmla="*/ 285585 h 28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3290" h="285585">
                  <a:moveTo>
                    <a:pt x="0" y="26832"/>
                  </a:moveTo>
                  <a:cubicBezTo>
                    <a:pt x="0" y="41626"/>
                    <a:pt x="11981" y="53663"/>
                    <a:pt x="26832" y="53663"/>
                  </a:cubicBezTo>
                  <a:lnTo>
                    <a:pt x="576458" y="53663"/>
                  </a:lnTo>
                  <a:cubicBezTo>
                    <a:pt x="591252" y="53663"/>
                    <a:pt x="603290" y="41682"/>
                    <a:pt x="603290" y="26832"/>
                  </a:cubicBezTo>
                  <a:cubicBezTo>
                    <a:pt x="603290" y="12038"/>
                    <a:pt x="591309" y="0"/>
                    <a:pt x="576458" y="0"/>
                  </a:cubicBezTo>
                  <a:lnTo>
                    <a:pt x="26832" y="0"/>
                  </a:lnTo>
                  <a:cubicBezTo>
                    <a:pt x="11981" y="0"/>
                    <a:pt x="0" y="12038"/>
                    <a:pt x="0" y="26832"/>
                  </a:cubicBezTo>
                  <a:close/>
                  <a:moveTo>
                    <a:pt x="26832" y="169596"/>
                  </a:moveTo>
                  <a:lnTo>
                    <a:pt x="576458" y="169596"/>
                  </a:lnTo>
                  <a:cubicBezTo>
                    <a:pt x="591252" y="169596"/>
                    <a:pt x="603290" y="157615"/>
                    <a:pt x="603290" y="142765"/>
                  </a:cubicBezTo>
                  <a:cubicBezTo>
                    <a:pt x="603290" y="127971"/>
                    <a:pt x="591309" y="115933"/>
                    <a:pt x="576458" y="115933"/>
                  </a:cubicBezTo>
                  <a:lnTo>
                    <a:pt x="26832" y="115933"/>
                  </a:lnTo>
                  <a:cubicBezTo>
                    <a:pt x="12038" y="115933"/>
                    <a:pt x="0" y="127914"/>
                    <a:pt x="0" y="142765"/>
                  </a:cubicBezTo>
                  <a:cubicBezTo>
                    <a:pt x="0" y="157615"/>
                    <a:pt x="11981" y="169596"/>
                    <a:pt x="26832" y="169596"/>
                  </a:cubicBezTo>
                  <a:close/>
                  <a:moveTo>
                    <a:pt x="26832" y="285585"/>
                  </a:moveTo>
                  <a:lnTo>
                    <a:pt x="576458" y="285585"/>
                  </a:lnTo>
                  <a:cubicBezTo>
                    <a:pt x="591252" y="285585"/>
                    <a:pt x="603290" y="273604"/>
                    <a:pt x="603290" y="258754"/>
                  </a:cubicBezTo>
                  <a:cubicBezTo>
                    <a:pt x="603290" y="243960"/>
                    <a:pt x="591309" y="231922"/>
                    <a:pt x="576458" y="231922"/>
                  </a:cubicBezTo>
                  <a:lnTo>
                    <a:pt x="26832" y="231922"/>
                  </a:lnTo>
                  <a:cubicBezTo>
                    <a:pt x="12038" y="231922"/>
                    <a:pt x="0" y="243904"/>
                    <a:pt x="0" y="258754"/>
                  </a:cubicBezTo>
                  <a:cubicBezTo>
                    <a:pt x="0" y="273548"/>
                    <a:pt x="11981" y="285585"/>
                    <a:pt x="26832" y="285585"/>
                  </a:cubicBezTo>
                  <a:close/>
                </a:path>
              </a:pathLst>
            </a:custGeom>
            <a:solidFill>
              <a:srgbClr val="FFFFFF"/>
            </a:solidFill>
            <a:ln w="5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9" name="Oval 518">
            <a:extLst>
              <a:ext uri="{FF2B5EF4-FFF2-40B4-BE49-F238E27FC236}">
                <a16:creationId xmlns:a16="http://schemas.microsoft.com/office/drawing/2014/main" id="{8D4CF90A-4D24-4ED2-B0DD-6EFA055CE608}"/>
              </a:ext>
            </a:extLst>
          </p:cNvPr>
          <p:cNvSpPr/>
          <p:nvPr userDrawn="1"/>
        </p:nvSpPr>
        <p:spPr>
          <a:xfrm>
            <a:off x="5341444" y="504881"/>
            <a:ext cx="347416" cy="347416"/>
          </a:xfrm>
          <a:prstGeom prst="ellipse">
            <a:avLst/>
          </a:prstGeom>
          <a:solidFill>
            <a:srgbClr val="F7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1" name="Circle: Hollow 520">
            <a:extLst>
              <a:ext uri="{FF2B5EF4-FFF2-40B4-BE49-F238E27FC236}">
                <a16:creationId xmlns:a16="http://schemas.microsoft.com/office/drawing/2014/main" id="{09C04F75-6C95-4A7F-9F4A-65B63FFD4E20}"/>
              </a:ext>
            </a:extLst>
          </p:cNvPr>
          <p:cNvSpPr/>
          <p:nvPr userDrawn="1"/>
        </p:nvSpPr>
        <p:spPr>
          <a:xfrm>
            <a:off x="7746459" y="-1157371"/>
            <a:ext cx="2320219" cy="2320219"/>
          </a:xfrm>
          <a:prstGeom prst="donut">
            <a:avLst>
              <a:gd name="adj" fmla="val 17645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F1337-A711-4536-B820-F4A1C2634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812" y="950537"/>
            <a:ext cx="1994319" cy="11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</a:p>
          <a:p>
            <a:pPr lvl="0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19" r:id="rId2"/>
    <p:sldLayoutId id="2147483820" r:id="rId3"/>
    <p:sldLayoutId id="2147483805" r:id="rId4"/>
    <p:sldLayoutId id="2147483768" r:id="rId5"/>
    <p:sldLayoutId id="2147483756" r:id="rId6"/>
    <p:sldLayoutId id="2147483796" r:id="rId7"/>
    <p:sldLayoutId id="2147483758" r:id="rId8"/>
    <p:sldLayoutId id="2147483791" r:id="rId9"/>
    <p:sldLayoutId id="2147483763" r:id="rId10"/>
    <p:sldLayoutId id="2147483821" r:id="rId11"/>
    <p:sldLayoutId id="2147483822" r:id="rId12"/>
    <p:sldLayoutId id="2147483793" r:id="rId13"/>
    <p:sldLayoutId id="2147483823" r:id="rId14"/>
    <p:sldLayoutId id="214748382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?tag=oas" TargetMode="External"/><Relationship Id="rId2" Type="http://schemas.openxmlformats.org/officeDocument/2006/relationships/hyperlink" Target="https://www.youtube.com/user/ExLibrisLtd/search?query=OAS+and+D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knowledge.exlibrisgroup.com/Alma/Release_Notes/2020/Alma_2020_Release_Not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80Analytics/Alma_Analytics_Subject_Areas/API_Usage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80Analytics/060Out-of-the-Box-Reports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database/technologies/in-memory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F976-011D-40A5-A98D-413B159E7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Alma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FE6CA-BF9E-4672-8BF9-8EC769479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on New and Upcoming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E3DB6-409E-4418-87E2-F2CD5120A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06690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2020 – Improved Performance with "In memory"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F36E530-EC35-422D-B34B-0D7AF8AB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564907"/>
          </a:xfrm>
        </p:spPr>
        <p:txBody>
          <a:bodyPr>
            <a:normAutofit/>
          </a:bodyPr>
          <a:lstStyle/>
          <a:p>
            <a:r>
              <a:rPr lang="en-US" sz="2200" dirty="0"/>
              <a:t>Feedback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708943-AD43-4FD9-9618-5D08A93F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788"/>
            <a:ext cx="9144000" cy="24705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757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2020 – Improved Performance with "In memory"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BB68350-12C8-4CC4-BA39-302E93FA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18387"/>
            <a:ext cx="8424936" cy="449146"/>
          </a:xfrm>
        </p:spPr>
        <p:txBody>
          <a:bodyPr>
            <a:normAutofit/>
          </a:bodyPr>
          <a:lstStyle/>
          <a:p>
            <a:r>
              <a:rPr lang="en-US" sz="2200" dirty="0"/>
              <a:t>More Feedback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4C8F0-8E14-4F73-83F8-C96DE640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532"/>
            <a:ext cx="9144000" cy="36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2020 – Improved Performance with "In memory"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BB68350-12C8-4CC4-BA39-302E93FA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18387"/>
            <a:ext cx="8424936" cy="449146"/>
          </a:xfrm>
        </p:spPr>
        <p:txBody>
          <a:bodyPr>
            <a:normAutofit/>
          </a:bodyPr>
          <a:lstStyle/>
          <a:p>
            <a:r>
              <a:rPr lang="en-US" sz="2200" dirty="0"/>
              <a:t>Feedback during a webinar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F825A-C1F3-444A-A467-9ADDA5C3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82" y="1446736"/>
            <a:ext cx="3752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7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H2 2020 – Upgrade to OAS and DV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 2020 – Upgrade to OAS and DV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upgrade to OAS (Oracle Analytics Server) and Data Visualization (DV) is to provide a more modern and extensive set of tools for evidence based decision making.</a:t>
            </a:r>
          </a:p>
          <a:p>
            <a:r>
              <a:rPr lang="en-US" dirty="0"/>
              <a:t>Many new features are included, such as (but not only)</a:t>
            </a:r>
          </a:p>
          <a:p>
            <a:pPr lvl="1"/>
            <a:r>
              <a:rPr lang="en-US" sz="2400" dirty="0"/>
              <a:t>The ability to use an input file with Alma and Primo data in analytics</a:t>
            </a:r>
          </a:p>
          <a:p>
            <a:pPr lvl="1"/>
            <a:r>
              <a:rPr lang="en-US" sz="2400" dirty="0"/>
              <a:t>Perform Forecasts</a:t>
            </a:r>
          </a:p>
          <a:p>
            <a:pPr lvl="1"/>
            <a:r>
              <a:rPr lang="en-US" sz="2400" dirty="0"/>
              <a:t>Identify Trends</a:t>
            </a:r>
          </a:p>
          <a:p>
            <a:pPr lvl="1"/>
            <a:r>
              <a:rPr lang="en-US" sz="2400" dirty="0"/>
              <a:t>Many new visualizations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 2020 – Upgrade to OAS and DV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more about both OAS and DV and how they interact with Alma, Primo VE, Leganto and Esploro, see:</a:t>
            </a:r>
          </a:p>
          <a:p>
            <a:r>
              <a:rPr lang="en-US" dirty="0">
                <a:hlinkClick r:id="rId2" tooltip="https://www.youtube.com/user/ExLibrisLtd/search?query=OAS+and+DV"/>
              </a:rPr>
              <a:t>YouTube videos about OAS (Oracle Analytics Server) and DV (Data Visualization)</a:t>
            </a:r>
            <a:endParaRPr lang="en-US" dirty="0"/>
          </a:p>
          <a:p>
            <a:r>
              <a:rPr lang="en-US" dirty="0">
                <a:hlinkClick r:id="rId3" tooltip="https://developers.exlibrisgroup.com/blog/?tag=oas"/>
              </a:rPr>
              <a:t>Blogs about OAS (Oracle Analytics Server) and DV (Data Visualization)</a:t>
            </a:r>
            <a:endParaRPr lang="en-US" dirty="0"/>
          </a:p>
          <a:p>
            <a:r>
              <a:rPr lang="en-US" dirty="0"/>
              <a:t>To view the rollout plan, click </a:t>
            </a:r>
            <a:r>
              <a:rPr lang="en-US" dirty="0">
                <a:hlinkClick r:id="rId4" tooltip="https://knowledge.exlibrisgroup.com/Alma/Release_Notes/2020/Alma_2020_Release_Notes"/>
              </a:rPr>
              <a:t>here</a:t>
            </a:r>
            <a:r>
              <a:rPr lang="en-US" dirty="0"/>
              <a:t> and view the September 2020 release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4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 2020 – Upgrade to OAS and DV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D567F-5C1B-4C67-8E23-04DB752D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3" y="805663"/>
            <a:ext cx="8006316" cy="38471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284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 2020 – Upgrade to OAS and DV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AE2A1-CBFB-4A3A-B2CD-47DAB6A9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853"/>
            <a:ext cx="9144000" cy="315734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910416C-8932-4109-9777-4B1D89C7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/>
          <a:lstStyle/>
          <a:p>
            <a:r>
              <a:rPr lang="en-US" dirty="0"/>
              <a:t>Physical and Electronic expenditure with forecast in DV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F3337-A531-4D3D-B264-DF87DC45B6AC}"/>
              </a:ext>
            </a:extLst>
          </p:cNvPr>
          <p:cNvSpPr/>
          <p:nvPr/>
        </p:nvSpPr>
        <p:spPr>
          <a:xfrm>
            <a:off x="6889898" y="1956391"/>
            <a:ext cx="925032" cy="2424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3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81A28-0225-4AF4-A13F-D594A2DE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602"/>
            <a:ext cx="9144000" cy="32532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 2020 – Upgrade to OAS and DV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910416C-8932-4109-9777-4B1D89C7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/>
          <a:lstStyle/>
          <a:p>
            <a:r>
              <a:rPr lang="en-US" dirty="0"/>
              <a:t>Interactive Visualizations in DV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May 2020 – New API Usage subject area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9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0" y="1160630"/>
            <a:ext cx="5369441" cy="2507603"/>
          </a:xfrm>
        </p:spPr>
        <p:txBody>
          <a:bodyPr>
            <a:normAutofit/>
          </a:bodyPr>
          <a:lstStyle/>
          <a:p>
            <a:r>
              <a:rPr lang="en-US" sz="1900" dirty="0">
                <a:cs typeface="Calibri"/>
              </a:rPr>
              <a:t>H1 2020 – Improved Performance with "In Memory"</a:t>
            </a:r>
          </a:p>
          <a:p>
            <a:r>
              <a:rPr lang="en-US" sz="1900" dirty="0">
                <a:cs typeface="Calibri"/>
              </a:rPr>
              <a:t>H2 2020 – Upgrade to OAS and DV</a:t>
            </a:r>
          </a:p>
          <a:p>
            <a:r>
              <a:rPr lang="en-US" sz="1900" dirty="0">
                <a:cs typeface="Calibri"/>
              </a:rPr>
              <a:t>May 2020 – New API Usage subject area </a:t>
            </a:r>
          </a:p>
          <a:p>
            <a:r>
              <a:rPr lang="en-US" sz="1900" dirty="0">
                <a:cs typeface="Calibri"/>
              </a:rPr>
              <a:t>Sept. 2020 – Reports and dashboard for API usage subject area</a:t>
            </a:r>
          </a:p>
          <a:p>
            <a:r>
              <a:rPr lang="en-US" sz="1900" dirty="0">
                <a:cs typeface="Calibri"/>
              </a:rPr>
              <a:t>Sept. 2020 – New Analytics Objects subject area</a:t>
            </a:r>
          </a:p>
          <a:p>
            <a:endParaRPr lang="en-US" sz="19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2020 - API Usage Subject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May 2020 the new API Usage subject area was officially released. </a:t>
            </a:r>
          </a:p>
          <a:p>
            <a:r>
              <a:rPr lang="en-US" dirty="0"/>
              <a:t>Fields in this subject area can be used to create reports that display usage of Alma Analytics by API. </a:t>
            </a:r>
          </a:p>
          <a:p>
            <a:r>
              <a:rPr lang="en-US" dirty="0"/>
              <a:t>This enhances the previous set of reports which were available via the Developers Network and did not use Alma Analytics.</a:t>
            </a:r>
          </a:p>
          <a:p>
            <a:r>
              <a:rPr lang="en-US" dirty="0"/>
              <a:t>For more information, see </a:t>
            </a:r>
            <a:r>
              <a:rPr lang="en-US" dirty="0">
                <a:hlinkClick r:id="rId2" tooltip="API Usage"/>
              </a:rPr>
              <a:t>API Usage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84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2020 - API Usage Subject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8A7D8-EE89-4343-BA0A-0875BE0C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0" y="765545"/>
            <a:ext cx="3010452" cy="3890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1B8949-47BE-464D-A76B-38E68C0F3779}"/>
              </a:ext>
            </a:extLst>
          </p:cNvPr>
          <p:cNvSpPr/>
          <p:nvPr/>
        </p:nvSpPr>
        <p:spPr>
          <a:xfrm>
            <a:off x="1031356" y="1350329"/>
            <a:ext cx="1307804" cy="28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CB88C-14AB-46F1-BD3C-9BD8709E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00" y="1871662"/>
            <a:ext cx="2085975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9525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22760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Sept. 2020 – Reports and dashboard for API usage subject area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1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Sept. 2020 – Reports and Dashboard for API Usage Subject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out-of-the-box dashboard and extensive set of reports were made available for the API Usage subject area. </a:t>
            </a:r>
          </a:p>
          <a:p>
            <a:r>
              <a:rPr lang="en-US" dirty="0"/>
              <a:t>For more information, see </a:t>
            </a:r>
            <a:r>
              <a:rPr lang="en-US" dirty="0">
                <a:hlinkClick r:id="rId2" tooltip="Out-of-the-Box Reports"/>
              </a:rPr>
              <a:t>Out-of-the-Box Reports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677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Sept. 2020 – Reports and Dashboard for API Usage Subject Area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CE84F2-4B8C-47CB-B99A-CB479B455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89419"/>
              </p:ext>
            </p:extLst>
          </p:nvPr>
        </p:nvGraphicFramePr>
        <p:xfrm>
          <a:off x="395536" y="764739"/>
          <a:ext cx="8238101" cy="4049241"/>
        </p:xfrm>
        <a:graphic>
          <a:graphicData uri="http://schemas.openxmlformats.org/drawingml/2006/table">
            <a:tbl>
              <a:tblPr/>
              <a:tblGrid>
                <a:gridCol w="3418741">
                  <a:extLst>
                    <a:ext uri="{9D8B030D-6E8A-4147-A177-3AD203B41FA5}">
                      <a16:colId xmlns:a16="http://schemas.microsoft.com/office/drawing/2014/main" val="1010337850"/>
                    </a:ext>
                  </a:extLst>
                </a:gridCol>
                <a:gridCol w="4819360">
                  <a:extLst>
                    <a:ext uri="{9D8B030D-6E8A-4147-A177-3AD203B41FA5}">
                      <a16:colId xmlns:a16="http://schemas.microsoft.com/office/drawing/2014/main" val="2731831962"/>
                    </a:ext>
                  </a:extLst>
                </a:gridCol>
              </a:tblGrid>
              <a:tr h="515111">
                <a:tc>
                  <a:txBody>
                    <a:bodyPr/>
                    <a:lstStyle/>
                    <a:p>
                      <a:r>
                        <a:rPr lang="en-US" sz="1400" dirty="0"/>
                        <a:t>Report Name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8034452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r>
                        <a:rPr lang="en-US" sz="1400" dirty="0"/>
                        <a:t>API method by area in last 365 days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method by area in last 365 days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012702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application name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application name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040189"/>
                  </a:ext>
                </a:extLst>
              </a:tr>
              <a:tr h="515111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application name in last 365 days  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application name in last 365 days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04288"/>
                  </a:ext>
                </a:extLst>
              </a:tr>
              <a:tr h="515111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application name in last 365 days - top 10    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 top 10 API usage by application name in last 365 days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4194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area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area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66943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area and method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area and method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00551"/>
                  </a:ext>
                </a:extLst>
              </a:tr>
              <a:tr h="515111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area in last 365 days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area in last 365 days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160978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key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key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467931"/>
                  </a:ext>
                </a:extLst>
              </a:tr>
              <a:tr h="294349">
                <a:tc>
                  <a:txBody>
                    <a:bodyPr/>
                    <a:lstStyle/>
                    <a:p>
                      <a:r>
                        <a:rPr lang="en-US" sz="1400" dirty="0"/>
                        <a:t>API usage by URL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Displays the API usage by URL</a:t>
                      </a:r>
                    </a:p>
                  </a:txBody>
                  <a:tcPr marL="73587" marR="73587" marT="36794" marB="36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018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14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Sept. 2020 – Reports and Dashboard for API Usage Subject Area</a:t>
            </a:r>
          </a:p>
        </p:txBody>
      </p:sp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51C1879B-D35A-44BE-B1EE-0DA3D333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7" y="742694"/>
            <a:ext cx="7773485" cy="36581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166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Sept. 2020 – Reports and Dashboard for API Usage Subject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CF995-9BD2-4B24-A080-6A5CC169B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76" y="777592"/>
            <a:ext cx="7444448" cy="3836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158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22760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Sept. 2020 – New Analytics Objects subject area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1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Sept. 2020 – New Analytics Objects subject area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subject area on “Analytics Objects” (widgets, scheduled reports, dashboards, etc.).</a:t>
            </a:r>
          </a:p>
          <a:p>
            <a:r>
              <a:rPr lang="en-US" dirty="0"/>
              <a:t>Allows the institution to analyze which objects are and are not being used.</a:t>
            </a:r>
          </a:p>
          <a:p>
            <a:r>
              <a:rPr lang="en-US" dirty="0"/>
              <a:t>Provided a starting pointing for cleaning up unused objects and seeing what areas staff users are interested in.</a:t>
            </a:r>
          </a:p>
        </p:txBody>
      </p:sp>
    </p:spTree>
    <p:extLst>
      <p:ext uri="{BB962C8B-B14F-4D97-AF65-F5344CB8AC3E}">
        <p14:creationId xmlns:p14="http://schemas.microsoft.com/office/powerpoint/2010/main" val="2294250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Sept. 2020 – New Analytics Objects subject area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9DFD5-F833-4177-9966-71A6B89DC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20" y="765545"/>
            <a:ext cx="3010452" cy="3890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5DC0E5-D389-43BD-A277-8F8EE25D2A1A}"/>
              </a:ext>
            </a:extLst>
          </p:cNvPr>
          <p:cNvSpPr/>
          <p:nvPr/>
        </p:nvSpPr>
        <p:spPr>
          <a:xfrm>
            <a:off x="1562986" y="1637414"/>
            <a:ext cx="1307804" cy="28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0BA11-C68E-4751-80BD-FCD4BC38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67" y="1285875"/>
            <a:ext cx="2895600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9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702" y="1022407"/>
            <a:ext cx="5369441" cy="3581491"/>
          </a:xfrm>
        </p:spPr>
        <p:txBody>
          <a:bodyPr>
            <a:normAutofit/>
          </a:bodyPr>
          <a:lstStyle/>
          <a:p>
            <a:r>
              <a:rPr lang="en-US" sz="1800" dirty="0">
                <a:cs typeface="Calibri"/>
              </a:rPr>
              <a:t>2021 – Renovations on the default reports and dashboards</a:t>
            </a:r>
          </a:p>
          <a:p>
            <a:r>
              <a:rPr lang="en-US" sz="1900" dirty="0">
                <a:cs typeface="Calibri"/>
              </a:rPr>
              <a:t>2021 – Reports and Dashboard for Analytics Objects subject area</a:t>
            </a:r>
          </a:p>
          <a:p>
            <a:r>
              <a:rPr lang="en-US" sz="1900" dirty="0">
                <a:cs typeface="Calibri"/>
              </a:rPr>
              <a:t>2021 – Subject area for local authority records</a:t>
            </a:r>
          </a:p>
          <a:p>
            <a:r>
              <a:rPr lang="en-US" sz="1900" dirty="0">
                <a:cs typeface="Calibri"/>
              </a:rPr>
              <a:t>2021 – Subject area for DARA Recommendations</a:t>
            </a:r>
          </a:p>
          <a:p>
            <a:r>
              <a:rPr lang="en-US" sz="2000" dirty="0">
                <a:cs typeface="Calibri"/>
              </a:rPr>
              <a:t>2021 – Default DV Projects</a:t>
            </a:r>
          </a:p>
          <a:p>
            <a:r>
              <a:rPr lang="en-US" sz="2000" dirty="0">
                <a:cs typeface="Calibri"/>
              </a:rPr>
              <a:t>2021 – Comparative Collection Analysis</a:t>
            </a:r>
          </a:p>
          <a:p>
            <a:r>
              <a:rPr lang="en-US" sz="2000" dirty="0">
                <a:cs typeface="Calibri"/>
              </a:rPr>
              <a:t>2021 – Support full Dublin Core in Bibliographic details</a:t>
            </a:r>
          </a:p>
          <a:p>
            <a:endParaRPr lang="en-US" sz="19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26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88" y="3319778"/>
            <a:ext cx="8920714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Renovations on the default reports and dashboards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2021 – </a:t>
            </a:r>
            <a:r>
              <a:rPr lang="en-US" dirty="0">
                <a:cs typeface="Calibri"/>
              </a:rPr>
              <a:t>Renovations on the default reports and dashboards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make the reports "ready to use as they are" for the maximum number of institutions.</a:t>
            </a:r>
          </a:p>
          <a:p>
            <a:r>
              <a:rPr lang="en-US" dirty="0"/>
              <a:t>Many of the default reports and dashboards were created several years ago and have never been "revisited" in light of years of developments in Alma and Alma analytics.</a:t>
            </a:r>
          </a:p>
          <a:p>
            <a:r>
              <a:rPr lang="en-US" dirty="0"/>
              <a:t>Perhaps new fields should be added, others removed, and default values added to the prompts.</a:t>
            </a:r>
          </a:p>
        </p:txBody>
      </p:sp>
    </p:spTree>
    <p:extLst>
      <p:ext uri="{BB962C8B-B14F-4D97-AF65-F5344CB8AC3E}">
        <p14:creationId xmlns:p14="http://schemas.microsoft.com/office/powerpoint/2010/main" val="2645006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22760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Reports and updates for Analytics Objects subject area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4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2021 – </a:t>
            </a:r>
            <a:r>
              <a:rPr lang="en-US" dirty="0">
                <a:cs typeface="Calibri"/>
              </a:rPr>
              <a:t>Reports and updates for Analytics Objects subject area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set of reports and a dashboard will be made available utilizing the Analytics Objects subject area which was released in September 2020.</a:t>
            </a:r>
          </a:p>
        </p:txBody>
      </p:sp>
    </p:spTree>
    <p:extLst>
      <p:ext uri="{BB962C8B-B14F-4D97-AF65-F5344CB8AC3E}">
        <p14:creationId xmlns:p14="http://schemas.microsoft.com/office/powerpoint/2010/main" val="3011931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22760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Subject area for local authority records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8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Subject area for local authority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Comes from ideas exchange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9E342-9DDD-42CF-9CB8-1B941E0B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766887"/>
            <a:ext cx="6343650" cy="1609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2073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Subject area for local authority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answer questions such as:</a:t>
            </a:r>
          </a:p>
          <a:p>
            <a:pPr lvl="1"/>
            <a:r>
              <a:rPr lang="en-US" dirty="0"/>
              <a:t>How many local authority records are created, deleted, and updated on a monthly and yearly basis.</a:t>
            </a:r>
          </a:p>
          <a:p>
            <a:pPr lvl="1"/>
            <a:r>
              <a:rPr lang="en-US" dirty="0"/>
              <a:t>How were the records created (import?, manual?)</a:t>
            </a:r>
          </a:p>
          <a:p>
            <a:r>
              <a:rPr lang="en-US" dirty="0"/>
              <a:t>Will include measures such as:</a:t>
            </a:r>
          </a:p>
          <a:p>
            <a:pPr lvl="1"/>
            <a:r>
              <a:rPr lang="en-US" dirty="0"/>
              <a:t>Num of Authority Records (All) </a:t>
            </a:r>
          </a:p>
          <a:p>
            <a:pPr lvl="1"/>
            <a:r>
              <a:rPr lang="en-US" dirty="0"/>
              <a:t>Num of Authority Records (Active) </a:t>
            </a:r>
          </a:p>
          <a:p>
            <a:pPr lvl="1"/>
            <a:r>
              <a:rPr lang="en-US" dirty="0"/>
              <a:t>Num of Authority Records (Deleted)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65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Subject area for local authority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include details such as:</a:t>
            </a:r>
          </a:p>
          <a:p>
            <a:endParaRPr lang="en-US" dirty="0"/>
          </a:p>
          <a:p>
            <a:pPr lvl="1"/>
            <a:r>
              <a:rPr lang="en-US" dirty="0"/>
              <a:t>MMS ID </a:t>
            </a:r>
          </a:p>
          <a:p>
            <a:pPr lvl="2"/>
            <a:r>
              <a:rPr lang="en-US" dirty="0"/>
              <a:t>Example: [98……………....3936]</a:t>
            </a:r>
          </a:p>
          <a:p>
            <a:pPr lvl="1"/>
            <a:r>
              <a:rPr lang="en-US" dirty="0"/>
              <a:t>Creator</a:t>
            </a:r>
          </a:p>
          <a:p>
            <a:pPr lvl="1"/>
            <a:r>
              <a:rPr lang="en-US" dirty="0"/>
              <a:t>Create date (Calendar)</a:t>
            </a:r>
          </a:p>
          <a:p>
            <a:pPr lvl="1"/>
            <a:r>
              <a:rPr lang="en-US" dirty="0"/>
              <a:t>Modification date (Calendar)</a:t>
            </a:r>
          </a:p>
          <a:p>
            <a:pPr lvl="1"/>
            <a:r>
              <a:rPr lang="en-US" dirty="0"/>
              <a:t>Modified by</a:t>
            </a:r>
          </a:p>
          <a:p>
            <a:pPr lvl="1"/>
            <a:r>
              <a:rPr lang="en-US" dirty="0"/>
              <a:t>Heading type</a:t>
            </a:r>
          </a:p>
        </p:txBody>
      </p:sp>
    </p:spTree>
    <p:extLst>
      <p:ext uri="{BB962C8B-B14F-4D97-AF65-F5344CB8AC3E}">
        <p14:creationId xmlns:p14="http://schemas.microsoft.com/office/powerpoint/2010/main" val="2587289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22760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Subject area for DARA Recommendations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97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Subject area for DARA</a:t>
            </a:r>
            <a:r>
              <a:rPr lang="he-IL" dirty="0"/>
              <a:t> </a:t>
            </a:r>
            <a:r>
              <a:rPr lang="en-US" dirty="0"/>
              <a:t>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Ability to filter recommendations using a "Recommendation Details" folder by</a:t>
            </a:r>
          </a:p>
          <a:p>
            <a:pPr lvl="1"/>
            <a:r>
              <a:rPr lang="en-US" dirty="0"/>
              <a:t>Category</a:t>
            </a:r>
          </a:p>
          <a:p>
            <a:pPr lvl="1"/>
            <a:r>
              <a:rPr lang="en-US" dirty="0"/>
              <a:t>Status</a:t>
            </a:r>
          </a:p>
          <a:p>
            <a:pPr lvl="1"/>
            <a:r>
              <a:rPr lang="en-US" dirty="0"/>
              <a:t>Library</a:t>
            </a:r>
          </a:p>
          <a:p>
            <a:pPr lvl="1"/>
            <a:r>
              <a:rPr lang="en-US" dirty="0"/>
              <a:t>Create Date</a:t>
            </a:r>
          </a:p>
          <a:p>
            <a:pPr lvl="1"/>
            <a:r>
              <a:rPr lang="en-US" dirty="0"/>
              <a:t>Update Date</a:t>
            </a:r>
          </a:p>
          <a:p>
            <a:pPr lvl="1"/>
            <a:r>
              <a:rPr lang="en-US" dirty="0"/>
              <a:t>Update By</a:t>
            </a:r>
          </a:p>
          <a:p>
            <a:pPr lvl="1"/>
            <a:r>
              <a:rPr lang="en-US" dirty="0"/>
              <a:t>Dismiss reason</a:t>
            </a:r>
          </a:p>
          <a:p>
            <a:pPr lvl="1"/>
            <a:r>
              <a:rPr lang="en-US" dirty="0"/>
              <a:t>Has Notes</a:t>
            </a:r>
          </a:p>
          <a:p>
            <a:pPr lvl="1"/>
            <a:r>
              <a:rPr lang="en-US" dirty="0"/>
              <a:t>Has Attachments</a:t>
            </a:r>
          </a:p>
          <a:p>
            <a:endParaRPr lang="en-US" dirty="0"/>
          </a:p>
          <a:p>
            <a:r>
              <a:rPr lang="en-US" dirty="0"/>
              <a:t>Will include the shared bibliographic details folder so that,  for example, user will be able to see the bibliographic records of the high request items</a:t>
            </a:r>
          </a:p>
        </p:txBody>
      </p:sp>
    </p:spTree>
    <p:extLst>
      <p:ext uri="{BB962C8B-B14F-4D97-AF65-F5344CB8AC3E}">
        <p14:creationId xmlns:p14="http://schemas.microsoft.com/office/powerpoint/2010/main" val="32474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141771"/>
          </a:xfrm>
        </p:spPr>
        <p:txBody>
          <a:bodyPr/>
          <a:lstStyle/>
          <a:p>
            <a:r>
              <a:rPr lang="en-US" dirty="0"/>
              <a:t>We have been given 25 minutes, and thus will only very briefly touch upon a select few of the many already completed as well as planned developments</a:t>
            </a:r>
          </a:p>
          <a:p>
            <a:r>
              <a:rPr lang="en-US" dirty="0"/>
              <a:t>This presentation contains more features than will be covered in the 25 minute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45BD5-F229-4610-A36D-5DE072C7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2969142"/>
            <a:ext cx="52482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22760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Default DV Projects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67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Default DV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Premade DV projects will be created and placed in relevant folders as are analytics reports today.</a:t>
            </a:r>
          </a:p>
        </p:txBody>
      </p:sp>
    </p:spTree>
    <p:extLst>
      <p:ext uri="{BB962C8B-B14F-4D97-AF65-F5344CB8AC3E}">
        <p14:creationId xmlns:p14="http://schemas.microsoft.com/office/powerpoint/2010/main" val="1043171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88" y="3319778"/>
            <a:ext cx="8920714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Comparative Collection Analysis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58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</a:t>
            </a:r>
            <a:r>
              <a:rPr lang="en-US" dirty="0">
                <a:cs typeface="Calibri"/>
              </a:rPr>
              <a:t>Comparative Collection Analysis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Collection Analysis will focus on depth of comparison, using a small number of predefined mutually-consenting institutions.</a:t>
            </a:r>
          </a:p>
          <a:p>
            <a:r>
              <a:rPr lang="en-US" dirty="0"/>
              <a:t>The overall goal and idea of the Comparative Collection Analytics is for the institution to be able to understand the collection relative to a set of peer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1167236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</a:t>
            </a:r>
            <a:r>
              <a:rPr lang="en-US" dirty="0">
                <a:cs typeface="Calibri"/>
              </a:rPr>
              <a:t>Comparative Collection Analysis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institutions have agreed (mutually) to work together in a known and identified manner.</a:t>
            </a:r>
          </a:p>
          <a:p>
            <a:r>
              <a:rPr lang="en-US" dirty="0"/>
              <a:t>This will enable the institution to, for example </a:t>
            </a:r>
          </a:p>
          <a:p>
            <a:pPr lvl="1"/>
            <a:r>
              <a:rPr lang="en-US" dirty="0"/>
              <a:t>Create weeding (withdrawal) plans.</a:t>
            </a:r>
          </a:p>
          <a:p>
            <a:pPr lvl="1"/>
            <a:r>
              <a:rPr lang="en-US" dirty="0"/>
              <a:t>Effectively create a collection development policy by knowing what subjects are held by other institutions which are my peers and thus accessible to my patrons.</a:t>
            </a:r>
          </a:p>
        </p:txBody>
      </p:sp>
    </p:spTree>
    <p:extLst>
      <p:ext uri="{BB962C8B-B14F-4D97-AF65-F5344CB8AC3E}">
        <p14:creationId xmlns:p14="http://schemas.microsoft.com/office/powerpoint/2010/main" val="220462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/>
              <a:t>2021 – </a:t>
            </a:r>
            <a:r>
              <a:rPr lang="en-US" dirty="0">
                <a:cs typeface="Calibri"/>
              </a:rPr>
              <a:t>Comparative Collection Analysis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Bibliographic and inventory data is compared with that of other predefined peer institutions. </a:t>
            </a:r>
          </a:p>
          <a:p>
            <a:r>
              <a:rPr lang="en-US" dirty="0"/>
              <a:t>Example ‘queries’:</a:t>
            </a:r>
          </a:p>
          <a:p>
            <a:pPr lvl="1"/>
            <a:r>
              <a:rPr lang="en-US" dirty="0"/>
              <a:t>How much overall overlap is there between your collection and those of your peers?</a:t>
            </a:r>
          </a:p>
          <a:p>
            <a:pPr lvl="1"/>
            <a:r>
              <a:rPr lang="en-US" dirty="0"/>
              <a:t>How many of your items are unique among your set of predefined peers? </a:t>
            </a:r>
          </a:p>
          <a:p>
            <a:pPr lvl="1"/>
            <a:r>
              <a:rPr lang="en-US" dirty="0"/>
              <a:t>How old is your collection compared to those of your peers?</a:t>
            </a:r>
          </a:p>
        </p:txBody>
      </p:sp>
    </p:spTree>
    <p:extLst>
      <p:ext uri="{BB962C8B-B14F-4D97-AF65-F5344CB8AC3E}">
        <p14:creationId xmlns:p14="http://schemas.microsoft.com/office/powerpoint/2010/main" val="2448527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88" y="3319778"/>
            <a:ext cx="8920714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2021 – Support full Dublin Core in Bibliographic details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30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2138" cy="576064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2021 – Support full Dublin Core in Bibliographic details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only a select few Dublin Core fields are mapped to fields in the shared "Bibliographic details" folder.</a:t>
            </a:r>
          </a:p>
          <a:p>
            <a:r>
              <a:rPr lang="en-US" dirty="0"/>
              <a:t>This will be expanded and many more Dublin Core fields will be mapped to "Bibliographic Details" fields.</a:t>
            </a:r>
          </a:p>
          <a:p>
            <a:r>
              <a:rPr lang="en-US" dirty="0"/>
              <a:t>This will allow more extensive reporting for institutions with Dublin Core collections.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36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ED03C-3452-4016-9A7E-646EDB216E44}"/>
              </a:ext>
            </a:extLst>
          </p:cNvPr>
          <p:cNvSpPr txBox="1"/>
          <p:nvPr/>
        </p:nvSpPr>
        <p:spPr>
          <a:xfrm>
            <a:off x="6043526" y="829917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session – Proprietary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040489"/>
          </a:xfrm>
        </p:spPr>
        <p:txBody>
          <a:bodyPr>
            <a:normAutofit/>
          </a:bodyPr>
          <a:lstStyle/>
          <a:p>
            <a:r>
              <a:rPr lang="en-US" dirty="0"/>
              <a:t>The information provided in this presentation gives a high-level view of Alma’s planned future roadmap and functional offerings. The information in this document is proprietary to Ex Libris. </a:t>
            </a:r>
          </a:p>
          <a:p>
            <a:r>
              <a:rPr lang="en-US" dirty="0"/>
              <a:t>Neither this document nor its contents can be forwarded to a third-party without the expressed written permission from Ex Libris.</a:t>
            </a:r>
          </a:p>
          <a:p>
            <a:r>
              <a:rPr lang="en-US" dirty="0"/>
              <a:t>The content in this document is informational and may be subject to change without prior notice at the sole discretion of Ex Libris.</a:t>
            </a:r>
          </a:p>
        </p:txBody>
      </p:sp>
    </p:spTree>
    <p:extLst>
      <p:ext uri="{BB962C8B-B14F-4D97-AF65-F5344CB8AC3E}">
        <p14:creationId xmlns:p14="http://schemas.microsoft.com/office/powerpoint/2010/main" val="323556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3B5B1-BDF5-4903-9190-20057661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19778"/>
            <a:ext cx="8575923" cy="1240583"/>
          </a:xfrm>
        </p:spPr>
        <p:txBody>
          <a:bodyPr/>
          <a:lstStyle/>
          <a:p>
            <a:r>
              <a:rPr lang="en-US" dirty="0">
                <a:cs typeface="Calibri"/>
              </a:rPr>
              <a:t>H1 2020 – Improved Performance with "In Memory"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E538-D028-4DDF-B8BA-3A4DC566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5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2020 – Improved Performance with "In memory"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move to </a:t>
            </a:r>
            <a:r>
              <a:rPr lang="en-US" dirty="0">
                <a:hlinkClick r:id="rId2"/>
              </a:rPr>
              <a:t>Oracle Database In Memory</a:t>
            </a:r>
            <a:r>
              <a:rPr lang="en-US" dirty="0"/>
              <a:t> is to improve performance.</a:t>
            </a:r>
          </a:p>
          <a:p>
            <a:r>
              <a:rPr lang="en-US" dirty="0"/>
              <a:t>The In Memory architecture includes optimizations to make running complex queries much faster than was previously possible.</a:t>
            </a:r>
          </a:p>
        </p:txBody>
      </p:sp>
    </p:spTree>
    <p:extLst>
      <p:ext uri="{BB962C8B-B14F-4D97-AF65-F5344CB8AC3E}">
        <p14:creationId xmlns:p14="http://schemas.microsoft.com/office/powerpoint/2010/main" val="318627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2020 – Improved Performance with "In memory"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A3EE0ED-C62F-4544-AB67-4AD7837E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86409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The table below shows some specific reports run by network zone institutions where "Before" the report failed and "After" it succeeded.</a:t>
            </a:r>
          </a:p>
          <a:p>
            <a:r>
              <a:rPr lang="en-US" sz="2200" dirty="0"/>
              <a:t>To state that this is a major improvement is an understatement.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148584-464D-4F22-9924-70DBED42B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34098"/>
              </p:ext>
            </p:extLst>
          </p:nvPr>
        </p:nvGraphicFramePr>
        <p:xfrm>
          <a:off x="831850" y="2284385"/>
          <a:ext cx="7480300" cy="2087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885">
                  <a:extLst>
                    <a:ext uri="{9D8B030D-6E8A-4147-A177-3AD203B41FA5}">
                      <a16:colId xmlns:a16="http://schemas.microsoft.com/office/drawing/2014/main" val="2690370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0192151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632426155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410440868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63830392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Second to run before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Second to run after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Seconds Improve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Improve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818427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titles with LC Classification Code HQ in titles subject area includes institution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Timed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7573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titles with subject engineering in titles subject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Timed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493373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 Request Load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Timed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20665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titles with LC Classification Code HQ in titles subject area includes institution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Timed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8353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 Request Load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Timed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655767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55E368-E576-46DD-BE8C-38277CE8E99A}"/>
              </a:ext>
            </a:extLst>
          </p:cNvPr>
          <p:cNvSpPr/>
          <p:nvPr/>
        </p:nvSpPr>
        <p:spPr>
          <a:xfrm>
            <a:off x="7164288" y="2284384"/>
            <a:ext cx="1147862" cy="208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9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 2020 – Improved Performance with "In memory"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BB68350-12C8-4CC4-BA39-302E93FA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92817"/>
            <a:ext cx="8424936" cy="1584175"/>
          </a:xfrm>
        </p:spPr>
        <p:txBody>
          <a:bodyPr>
            <a:normAutofit/>
          </a:bodyPr>
          <a:lstStyle/>
          <a:p>
            <a:r>
              <a:rPr lang="en-US" sz="2200" dirty="0"/>
              <a:t>The table below shows some specific numbers from the institutions that are not network zone institutions.</a:t>
            </a:r>
          </a:p>
          <a:p>
            <a:r>
              <a:rPr lang="en-US" sz="2200" dirty="0"/>
              <a:t>Again, surely you will agree that the improvement in time to run the reports is extremely encouraging.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5603C-7ADC-4C7F-BB8B-9C87BB570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41142"/>
              </p:ext>
            </p:extLst>
          </p:nvPr>
        </p:nvGraphicFramePr>
        <p:xfrm>
          <a:off x="323850" y="2427518"/>
          <a:ext cx="8496299" cy="182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1721">
                  <a:extLst>
                    <a:ext uri="{9D8B030D-6E8A-4147-A177-3AD203B41FA5}">
                      <a16:colId xmlns:a16="http://schemas.microsoft.com/office/drawing/2014/main" val="2227156287"/>
                    </a:ext>
                  </a:extLst>
                </a:gridCol>
                <a:gridCol w="1208410">
                  <a:extLst>
                    <a:ext uri="{9D8B030D-6E8A-4147-A177-3AD203B41FA5}">
                      <a16:colId xmlns:a16="http://schemas.microsoft.com/office/drawing/2014/main" val="1645955669"/>
                    </a:ext>
                  </a:extLst>
                </a:gridCol>
                <a:gridCol w="996813">
                  <a:extLst>
                    <a:ext uri="{9D8B030D-6E8A-4147-A177-3AD203B41FA5}">
                      <a16:colId xmlns:a16="http://schemas.microsoft.com/office/drawing/2014/main" val="1520998690"/>
                    </a:ext>
                  </a:extLst>
                </a:gridCol>
                <a:gridCol w="978820">
                  <a:extLst>
                    <a:ext uri="{9D8B030D-6E8A-4147-A177-3AD203B41FA5}">
                      <a16:colId xmlns:a16="http://schemas.microsoft.com/office/drawing/2014/main" val="252414517"/>
                    </a:ext>
                  </a:extLst>
                </a:gridCol>
                <a:gridCol w="1300535">
                  <a:extLst>
                    <a:ext uri="{9D8B030D-6E8A-4147-A177-3AD203B41FA5}">
                      <a16:colId xmlns:a16="http://schemas.microsoft.com/office/drawing/2014/main" val="398931856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Report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to run before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to run after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Improve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% Improve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254648453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Title level overlap analysis Dashboard.  Tab:  Overlap P and E with  "word from subject" "engineer" and all other defaults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595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570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479077604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All titles with subject engineering in titles subject area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670225552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Music Assigned to Missing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2,274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2,272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918792054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Music Due In 30 Days Report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2,273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2,269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161595858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Recent Acquisitions that Need Replacement Cost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1,738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1,733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1579564323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Bib Records without Holdings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2,417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1,457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4650667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D15059-ECFF-416D-9212-C5366E2C1467}"/>
              </a:ext>
            </a:extLst>
          </p:cNvPr>
          <p:cNvSpPr/>
          <p:nvPr/>
        </p:nvSpPr>
        <p:spPr>
          <a:xfrm>
            <a:off x="7524328" y="2427518"/>
            <a:ext cx="1295821" cy="1821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8436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F065589F7454E8F767C52C2CFEE20" ma:contentTypeVersion="6" ma:contentTypeDescription="Create a new document." ma:contentTypeScope="" ma:versionID="fdfbd434151492cc7cb9853a3c522a4c">
  <xsd:schema xmlns:xsd="http://www.w3.org/2001/XMLSchema" xmlns:xs="http://www.w3.org/2001/XMLSchema" xmlns:p="http://schemas.microsoft.com/office/2006/metadata/properties" xmlns:ns2="712c9272-1da6-4d6e-9d74-39326d4126c6" targetNamespace="http://schemas.microsoft.com/office/2006/metadata/properties" ma:root="true" ma:fieldsID="bfba8786d62a02f94e9e358eb0f0632d" ns2:_="">
    <xsd:import namespace="712c9272-1da6-4d6e-9d74-39326d412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c9272-1da6-4d6e-9d74-39326d412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D66B9-40DF-4769-9339-B6FA9AC7B4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4817D-AFF8-44F3-8D0C-206AFD3F0DF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12c9272-1da6-4d6e-9d74-39326d4126c6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FCBC09-6C27-433E-B5D0-BF7C22F2B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c9272-1da6-4d6e-9d74-39326d4126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1845</Words>
  <Application>Microsoft Office PowerPoint</Application>
  <PresentationFormat>On-screen Show (16:9)</PresentationFormat>
  <Paragraphs>286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IGeLU_2016_16X9 (1)</vt:lpstr>
      <vt:lpstr>Alma Analytics</vt:lpstr>
      <vt:lpstr>PowerPoint Presentation</vt:lpstr>
      <vt:lpstr>PowerPoint Presentation</vt:lpstr>
      <vt:lpstr>The session</vt:lpstr>
      <vt:lpstr>The session – Proprietary Information</vt:lpstr>
      <vt:lpstr>H1 2020 – Improved Performance with "In Memory"</vt:lpstr>
      <vt:lpstr>H1 2020 – Improved Performance with "In memory"</vt:lpstr>
      <vt:lpstr>H1 2020 – Improved Performance with "In memory"</vt:lpstr>
      <vt:lpstr>H1 2020 – Improved Performance with "In memory"</vt:lpstr>
      <vt:lpstr>H1 2020 – Improved Performance with "In memory"</vt:lpstr>
      <vt:lpstr>H1 2020 – Improved Performance with "In memory"</vt:lpstr>
      <vt:lpstr>H1 2020 – Improved Performance with "In memory"</vt:lpstr>
      <vt:lpstr>H2 2020 – Upgrade to OAS and DV</vt:lpstr>
      <vt:lpstr>H2 2020 – Upgrade to OAS and DV</vt:lpstr>
      <vt:lpstr>H2 2020 – Upgrade to OAS and DV</vt:lpstr>
      <vt:lpstr>H2 2020 – Upgrade to OAS and DV</vt:lpstr>
      <vt:lpstr>H2 2020 – Upgrade to OAS and DV</vt:lpstr>
      <vt:lpstr>H2 2020 – Upgrade to OAS and DV</vt:lpstr>
      <vt:lpstr>May 2020 – New API Usage subject area </vt:lpstr>
      <vt:lpstr>May 2020 - API Usage Subject Area</vt:lpstr>
      <vt:lpstr>May 2020 - API Usage Subject Area</vt:lpstr>
      <vt:lpstr>Sept. 2020 – Reports and dashboard for API usage subject area</vt:lpstr>
      <vt:lpstr>Sept. 2020 – Reports and Dashboard for API Usage Subject Area</vt:lpstr>
      <vt:lpstr>Sept. 2020 – Reports and Dashboard for API Usage Subject Area</vt:lpstr>
      <vt:lpstr>Sept. 2020 – Reports and Dashboard for API Usage Subject Area</vt:lpstr>
      <vt:lpstr>Sept. 2020 – Reports and Dashboard for API Usage Subject Area</vt:lpstr>
      <vt:lpstr>Sept. 2020 – New Analytics Objects subject area</vt:lpstr>
      <vt:lpstr>Sept. 2020 – New Analytics Objects subject area</vt:lpstr>
      <vt:lpstr>Sept. 2020 – New Analytics Objects subject area</vt:lpstr>
      <vt:lpstr>2021 – Renovations on the default reports and dashboards</vt:lpstr>
      <vt:lpstr>2021 – Renovations on the default reports and dashboards</vt:lpstr>
      <vt:lpstr>2021 – Reports and updates for Analytics Objects subject area</vt:lpstr>
      <vt:lpstr>2021 – Reports and updates for Analytics Objects subject area</vt:lpstr>
      <vt:lpstr>2021 – Subject area for local authority records</vt:lpstr>
      <vt:lpstr>2021 – Subject area for local authority records</vt:lpstr>
      <vt:lpstr>2021 – Subject area for local authority records</vt:lpstr>
      <vt:lpstr>2021 – Subject area for local authority records</vt:lpstr>
      <vt:lpstr>2021 – Subject area for DARA Recommendations</vt:lpstr>
      <vt:lpstr>2021 – Subject area for DARA Recommendations</vt:lpstr>
      <vt:lpstr>2021 – Default DV Projects</vt:lpstr>
      <vt:lpstr>2021 – Default DV Projects</vt:lpstr>
      <vt:lpstr>2021 – Comparative Collection Analysis</vt:lpstr>
      <vt:lpstr>2021 – Comparative Collection Analysis</vt:lpstr>
      <vt:lpstr>2021 – Comparative Collection Analysis</vt:lpstr>
      <vt:lpstr>2021 – Comparative Collection Analysis</vt:lpstr>
      <vt:lpstr>2021 – Support full Dublin Core in Bibliographic details</vt:lpstr>
      <vt:lpstr>2021 – Support full Dublin Core in Bibliographic details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32</cp:revision>
  <dcterms:created xsi:type="dcterms:W3CDTF">2017-01-02T15:10:30Z</dcterms:created>
  <dcterms:modified xsi:type="dcterms:W3CDTF">2020-10-14T10:11:42Z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0x010100FA1F065589F7454E8F767C52C2CFEE20</vt:lpwstr>
  </property>
</Properties>
</file>